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7" r:id="rId4"/>
    <p:sldMasterId id="2147483682" r:id="rId5"/>
    <p:sldMasterId id="2147483694" r:id="rId6"/>
  </p:sldMasterIdLst>
  <p:notesMasterIdLst>
    <p:notesMasterId r:id="rId28"/>
  </p:notesMasterIdLst>
  <p:sldIdLst>
    <p:sldId id="298" r:id="rId7"/>
    <p:sldId id="283" r:id="rId8"/>
    <p:sldId id="284" r:id="rId9"/>
    <p:sldId id="267" r:id="rId10"/>
    <p:sldId id="256" r:id="rId11"/>
    <p:sldId id="272" r:id="rId12"/>
    <p:sldId id="273" r:id="rId13"/>
    <p:sldId id="274" r:id="rId14"/>
    <p:sldId id="275" r:id="rId15"/>
    <p:sldId id="276" r:id="rId16"/>
    <p:sldId id="285" r:id="rId17"/>
    <p:sldId id="286" r:id="rId18"/>
    <p:sldId id="288" r:id="rId19"/>
    <p:sldId id="290" r:id="rId20"/>
    <p:sldId id="291" r:id="rId21"/>
    <p:sldId id="292" r:id="rId22"/>
    <p:sldId id="293" r:id="rId23"/>
    <p:sldId id="295" r:id="rId24"/>
    <p:sldId id="294" r:id="rId25"/>
    <p:sldId id="296" r:id="rId26"/>
    <p:sldId id="297" r:id="rId27"/>
  </p:sldIdLst>
  <p:sldSz cx="9144000" cy="5143500" type="screen16x9"/>
  <p:notesSz cx="6858000" cy="9144000"/>
  <p:defaultTextStyle>
    <a:defPPr>
      <a:defRPr lang="en-US"/>
    </a:defPPr>
    <a:lvl1pPr marL="0" algn="l" defTabSz="914220" rtl="0" eaLnBrk="1" latinLnBrk="0" hangingPunct="1">
      <a:defRPr sz="1800" kern="1200">
        <a:solidFill>
          <a:schemeClr val="tx1"/>
        </a:solidFill>
        <a:latin typeface="+mn-lt"/>
        <a:ea typeface="+mn-ea"/>
        <a:cs typeface="+mn-cs"/>
      </a:defRPr>
    </a:lvl1pPr>
    <a:lvl2pPr marL="457106"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28" algn="l" defTabSz="914220" rtl="0" eaLnBrk="1" latinLnBrk="0" hangingPunct="1">
      <a:defRPr sz="1800" kern="1200">
        <a:solidFill>
          <a:schemeClr val="tx1"/>
        </a:solidFill>
        <a:latin typeface="+mn-lt"/>
        <a:ea typeface="+mn-ea"/>
        <a:cs typeface="+mn-cs"/>
      </a:defRPr>
    </a:lvl4pPr>
    <a:lvl5pPr marL="1828439" algn="l" defTabSz="914220" rtl="0" eaLnBrk="1" latinLnBrk="0" hangingPunct="1">
      <a:defRPr sz="1800" kern="1200">
        <a:solidFill>
          <a:schemeClr val="tx1"/>
        </a:solidFill>
        <a:latin typeface="+mn-lt"/>
        <a:ea typeface="+mn-ea"/>
        <a:cs typeface="+mn-cs"/>
      </a:defRPr>
    </a:lvl5pPr>
    <a:lvl6pPr marL="2285544" algn="l" defTabSz="914220" rtl="0" eaLnBrk="1" latinLnBrk="0" hangingPunct="1">
      <a:defRPr sz="1800" kern="1200">
        <a:solidFill>
          <a:schemeClr val="tx1"/>
        </a:solidFill>
        <a:latin typeface="+mn-lt"/>
        <a:ea typeface="+mn-ea"/>
        <a:cs typeface="+mn-cs"/>
      </a:defRPr>
    </a:lvl6pPr>
    <a:lvl7pPr marL="2742650" algn="l" defTabSz="914220" rtl="0" eaLnBrk="1" latinLnBrk="0" hangingPunct="1">
      <a:defRPr sz="1800" kern="1200">
        <a:solidFill>
          <a:schemeClr val="tx1"/>
        </a:solidFill>
        <a:latin typeface="+mn-lt"/>
        <a:ea typeface="+mn-ea"/>
        <a:cs typeface="+mn-cs"/>
      </a:defRPr>
    </a:lvl7pPr>
    <a:lvl8pPr marL="3199760" algn="l" defTabSz="914220" rtl="0" eaLnBrk="1" latinLnBrk="0" hangingPunct="1">
      <a:defRPr sz="1800" kern="1200">
        <a:solidFill>
          <a:schemeClr val="tx1"/>
        </a:solidFill>
        <a:latin typeface="+mn-lt"/>
        <a:ea typeface="+mn-ea"/>
        <a:cs typeface="+mn-cs"/>
      </a:defRPr>
    </a:lvl8pPr>
    <a:lvl9pPr marL="3656869" algn="l" defTabSz="91422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754" y="8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0A4C6B-9CA3-40E8-833A-03CCA6137168}" type="datetimeFigureOut">
              <a:rPr lang="en-US" smtClean="0"/>
              <a:t>12/19/2022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AD993E-74DC-4448-A24F-E00F45CE1404}" type="slidenum">
              <a:rPr lang="en-US" smtClean="0"/>
              <a:t>‹#›</a:t>
            </a:fld>
            <a:endParaRPr lang="en-US"/>
          </a:p>
        </p:txBody>
      </p:sp>
    </p:spTree>
    <p:extLst>
      <p:ext uri="{BB962C8B-B14F-4D97-AF65-F5344CB8AC3E}">
        <p14:creationId xmlns:p14="http://schemas.microsoft.com/office/powerpoint/2010/main" val="104577786"/>
      </p:ext>
    </p:extLst>
  </p:cSld>
  <p:clrMap bg1="lt1" tx1="dk1" bg2="lt2" tx2="dk2" accent1="accent1" accent2="accent2" accent3="accent3" accent4="accent4" accent5="accent5" accent6="accent6" hlink="hlink" folHlink="folHlink"/>
  <p:notesStyle>
    <a:lvl1pPr marL="0" algn="l" defTabSz="914220" rtl="0" eaLnBrk="1" latinLnBrk="0" hangingPunct="1">
      <a:defRPr sz="1200" kern="1200">
        <a:solidFill>
          <a:schemeClr val="tx1"/>
        </a:solidFill>
        <a:latin typeface="+mn-lt"/>
        <a:ea typeface="+mn-ea"/>
        <a:cs typeface="+mn-cs"/>
      </a:defRPr>
    </a:lvl1pPr>
    <a:lvl2pPr marL="457106" algn="l" defTabSz="914220" rtl="0" eaLnBrk="1" latinLnBrk="0" hangingPunct="1">
      <a:defRPr sz="1200" kern="1200">
        <a:solidFill>
          <a:schemeClr val="tx1"/>
        </a:solidFill>
        <a:latin typeface="+mn-lt"/>
        <a:ea typeface="+mn-ea"/>
        <a:cs typeface="+mn-cs"/>
      </a:defRPr>
    </a:lvl2pPr>
    <a:lvl3pPr marL="914220" algn="l" defTabSz="914220" rtl="0" eaLnBrk="1" latinLnBrk="0" hangingPunct="1">
      <a:defRPr sz="1200" kern="1200">
        <a:solidFill>
          <a:schemeClr val="tx1"/>
        </a:solidFill>
        <a:latin typeface="+mn-lt"/>
        <a:ea typeface="+mn-ea"/>
        <a:cs typeface="+mn-cs"/>
      </a:defRPr>
    </a:lvl3pPr>
    <a:lvl4pPr marL="1371328" algn="l" defTabSz="914220" rtl="0" eaLnBrk="1" latinLnBrk="0" hangingPunct="1">
      <a:defRPr sz="1200" kern="1200">
        <a:solidFill>
          <a:schemeClr val="tx1"/>
        </a:solidFill>
        <a:latin typeface="+mn-lt"/>
        <a:ea typeface="+mn-ea"/>
        <a:cs typeface="+mn-cs"/>
      </a:defRPr>
    </a:lvl4pPr>
    <a:lvl5pPr marL="1828439" algn="l" defTabSz="914220" rtl="0" eaLnBrk="1" latinLnBrk="0" hangingPunct="1">
      <a:defRPr sz="1200" kern="1200">
        <a:solidFill>
          <a:schemeClr val="tx1"/>
        </a:solidFill>
        <a:latin typeface="+mn-lt"/>
        <a:ea typeface="+mn-ea"/>
        <a:cs typeface="+mn-cs"/>
      </a:defRPr>
    </a:lvl5pPr>
    <a:lvl6pPr marL="2285544" algn="l" defTabSz="914220" rtl="0" eaLnBrk="1" latinLnBrk="0" hangingPunct="1">
      <a:defRPr sz="1200" kern="1200">
        <a:solidFill>
          <a:schemeClr val="tx1"/>
        </a:solidFill>
        <a:latin typeface="+mn-lt"/>
        <a:ea typeface="+mn-ea"/>
        <a:cs typeface="+mn-cs"/>
      </a:defRPr>
    </a:lvl6pPr>
    <a:lvl7pPr marL="2742650" algn="l" defTabSz="914220" rtl="0" eaLnBrk="1" latinLnBrk="0" hangingPunct="1">
      <a:defRPr sz="1200" kern="1200">
        <a:solidFill>
          <a:schemeClr val="tx1"/>
        </a:solidFill>
        <a:latin typeface="+mn-lt"/>
        <a:ea typeface="+mn-ea"/>
        <a:cs typeface="+mn-cs"/>
      </a:defRPr>
    </a:lvl7pPr>
    <a:lvl8pPr marL="3199760" algn="l" defTabSz="914220" rtl="0" eaLnBrk="1" latinLnBrk="0" hangingPunct="1">
      <a:defRPr sz="1200" kern="1200">
        <a:solidFill>
          <a:schemeClr val="tx1"/>
        </a:solidFill>
        <a:latin typeface="+mn-lt"/>
        <a:ea typeface="+mn-ea"/>
        <a:cs typeface="+mn-cs"/>
      </a:defRPr>
    </a:lvl8pPr>
    <a:lvl9pPr marL="3656869" algn="l" defTabSz="91422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8"/>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20" indent="0" algn="ctr">
              <a:buNone/>
              <a:defRPr>
                <a:solidFill>
                  <a:schemeClr val="tx1">
                    <a:tint val="75000"/>
                  </a:schemeClr>
                </a:solidFill>
              </a:defRPr>
            </a:lvl3pPr>
            <a:lvl4pPr marL="1371328" indent="0" algn="ctr">
              <a:buNone/>
              <a:defRPr>
                <a:solidFill>
                  <a:schemeClr val="tx1">
                    <a:tint val="75000"/>
                  </a:schemeClr>
                </a:solidFill>
              </a:defRPr>
            </a:lvl4pPr>
            <a:lvl5pPr marL="1828439" indent="0" algn="ctr">
              <a:buNone/>
              <a:defRPr>
                <a:solidFill>
                  <a:schemeClr val="tx1">
                    <a:tint val="75000"/>
                  </a:schemeClr>
                </a:solidFill>
              </a:defRPr>
            </a:lvl5pPr>
            <a:lvl6pPr marL="2285544" indent="0" algn="ctr">
              <a:buNone/>
              <a:defRPr>
                <a:solidFill>
                  <a:schemeClr val="tx1">
                    <a:tint val="75000"/>
                  </a:schemeClr>
                </a:solidFill>
              </a:defRPr>
            </a:lvl6pPr>
            <a:lvl7pPr marL="2742650"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343482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720378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887432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48" indent="0" algn="ctr">
              <a:buNone/>
              <a:defRPr sz="1500"/>
            </a:lvl2pPr>
            <a:lvl3pPr marL="685698" indent="0" algn="ctr">
              <a:buNone/>
              <a:defRPr sz="1400"/>
            </a:lvl3pPr>
            <a:lvl4pPr marL="1028547" indent="0" algn="ctr">
              <a:buNone/>
              <a:defRPr sz="1200"/>
            </a:lvl4pPr>
            <a:lvl5pPr marL="1371396" indent="0" algn="ctr">
              <a:buNone/>
              <a:defRPr sz="1200"/>
            </a:lvl5pPr>
            <a:lvl6pPr marL="1714247" indent="0" algn="ctr">
              <a:buNone/>
              <a:defRPr sz="1200"/>
            </a:lvl6pPr>
            <a:lvl7pPr marL="2057093" indent="0" algn="ctr">
              <a:buNone/>
              <a:defRPr sz="1200"/>
            </a:lvl7pPr>
            <a:lvl8pPr marL="2399940" indent="0" algn="ctr">
              <a:buNone/>
              <a:defRPr sz="1200"/>
            </a:lvl8pPr>
            <a:lvl9pPr marL="2742788"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2838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684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0"/>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48" indent="0">
              <a:buNone/>
              <a:defRPr sz="1500">
                <a:solidFill>
                  <a:schemeClr val="tx1">
                    <a:tint val="75000"/>
                  </a:schemeClr>
                </a:solidFill>
              </a:defRPr>
            </a:lvl2pPr>
            <a:lvl3pPr marL="685698" indent="0">
              <a:buNone/>
              <a:defRPr sz="1400">
                <a:solidFill>
                  <a:schemeClr val="tx1">
                    <a:tint val="75000"/>
                  </a:schemeClr>
                </a:solidFill>
              </a:defRPr>
            </a:lvl3pPr>
            <a:lvl4pPr marL="1028547" indent="0">
              <a:buNone/>
              <a:defRPr sz="1200">
                <a:solidFill>
                  <a:schemeClr val="tx1">
                    <a:tint val="75000"/>
                  </a:schemeClr>
                </a:solidFill>
              </a:defRPr>
            </a:lvl4pPr>
            <a:lvl5pPr marL="1371396" indent="0">
              <a:buNone/>
              <a:defRPr sz="1200">
                <a:solidFill>
                  <a:schemeClr val="tx1">
                    <a:tint val="75000"/>
                  </a:schemeClr>
                </a:solidFill>
              </a:defRPr>
            </a:lvl5pPr>
            <a:lvl6pPr marL="1714247" indent="0">
              <a:buNone/>
              <a:defRPr sz="1200">
                <a:solidFill>
                  <a:schemeClr val="tx1">
                    <a:tint val="75000"/>
                  </a:schemeClr>
                </a:solidFill>
              </a:defRPr>
            </a:lvl6pPr>
            <a:lvl7pPr marL="2057093" indent="0">
              <a:buNone/>
              <a:defRPr sz="1200">
                <a:solidFill>
                  <a:schemeClr val="tx1">
                    <a:tint val="75000"/>
                  </a:schemeClr>
                </a:solidFill>
              </a:defRPr>
            </a:lvl7pPr>
            <a:lvl8pPr marL="2399940" indent="0">
              <a:buNone/>
              <a:defRPr sz="1200">
                <a:solidFill>
                  <a:schemeClr val="tx1">
                    <a:tint val="75000"/>
                  </a:schemeClr>
                </a:solidFill>
              </a:defRPr>
            </a:lvl8pPr>
            <a:lvl9pPr marL="2742788"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936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331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solidFill>
                  <a:prstClr val="black">
                    <a:tint val="75000"/>
                  </a:prstClr>
                </a:solidFill>
              </a:rPr>
              <a:pPr/>
              <a:t>12/19/2022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009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solidFill>
                  <a:prstClr val="black">
                    <a:tint val="75000"/>
                  </a:prstClr>
                </a:solidFill>
              </a:rPr>
              <a:pPr/>
              <a:t>12/19/2022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536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solidFill>
                  <a:prstClr val="black">
                    <a:tint val="75000"/>
                  </a:prstClr>
                </a:solidFill>
              </a:rPr>
              <a:pPr/>
              <a:t>12/19/2022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683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7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748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757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75"/>
            <a:ext cx="4629150" cy="3655219"/>
          </a:xfrm>
        </p:spPr>
        <p:txBody>
          <a:bodyPr/>
          <a:lstStyle>
            <a:lvl1pPr marL="0" indent="0">
              <a:buNone/>
              <a:defRPr sz="2400"/>
            </a:lvl1pPr>
            <a:lvl2pPr marL="342848" indent="0">
              <a:buNone/>
              <a:defRPr sz="2100"/>
            </a:lvl2pPr>
            <a:lvl3pPr marL="685698" indent="0">
              <a:buNone/>
              <a:defRPr sz="1800"/>
            </a:lvl3pPr>
            <a:lvl4pPr marL="1028547" indent="0">
              <a:buNone/>
              <a:defRPr sz="1500"/>
            </a:lvl4pPr>
            <a:lvl5pPr marL="1371396" indent="0">
              <a:buNone/>
              <a:defRPr sz="1500"/>
            </a:lvl5pPr>
            <a:lvl6pPr marL="1714247" indent="0">
              <a:buNone/>
              <a:defRPr sz="1500"/>
            </a:lvl6pPr>
            <a:lvl7pPr marL="2057093" indent="0">
              <a:buNone/>
              <a:defRPr sz="1500"/>
            </a:lvl7pPr>
            <a:lvl8pPr marL="2399940" indent="0">
              <a:buNone/>
              <a:defRPr sz="1500"/>
            </a:lvl8pPr>
            <a:lvl9pPr marL="2742788"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489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687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0"/>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273850"/>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896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448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561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737377"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3" tIns="34289" rIns="68573" bIns="34289">
            <a:noAutofit/>
          </a:bodyPr>
          <a:lstStyle/>
          <a:p>
            <a:endParaRPr lang="zh-CN" altLang="en-US"/>
          </a:p>
        </p:txBody>
      </p:sp>
      <p:sp>
        <p:nvSpPr>
          <p:cNvPr id="11" name="图片占位符 10"/>
          <p:cNvSpPr>
            <a:spLocks noGrp="1"/>
          </p:cNvSpPr>
          <p:nvPr>
            <p:ph type="pic" sz="quarter" idx="11"/>
          </p:nvPr>
        </p:nvSpPr>
        <p:spPr>
          <a:xfrm>
            <a:off x="4090037"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3" tIns="34289" rIns="68573" bIns="34289">
            <a:noAutofit/>
          </a:bodyPr>
          <a:lstStyle/>
          <a:p>
            <a:endParaRPr lang="zh-CN" altLang="en-US"/>
          </a:p>
        </p:txBody>
      </p:sp>
      <p:sp>
        <p:nvSpPr>
          <p:cNvPr id="12" name="图片占位符 11"/>
          <p:cNvSpPr>
            <a:spLocks noGrp="1"/>
          </p:cNvSpPr>
          <p:nvPr>
            <p:ph type="pic" sz="quarter" idx="12"/>
          </p:nvPr>
        </p:nvSpPr>
        <p:spPr>
          <a:xfrm>
            <a:off x="6445451"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3" tIns="34289" rIns="68573" bIns="34289">
            <a:noAutofit/>
          </a:bodyPr>
          <a:lstStyle/>
          <a:p>
            <a:endParaRPr lang="zh-CN" altLang="en-US"/>
          </a:p>
        </p:txBody>
      </p:sp>
    </p:spTree>
    <p:extLst>
      <p:ext uri="{BB962C8B-B14F-4D97-AF65-F5344CB8AC3E}">
        <p14:creationId xmlns:p14="http://schemas.microsoft.com/office/powerpoint/2010/main" val="1572074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354593"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3" tIns="34289" rIns="68573" bIns="34289">
            <a:noAutofit/>
          </a:bodyPr>
          <a:lstStyle/>
          <a:p>
            <a:endParaRPr lang="zh-CN" altLang="en-US"/>
          </a:p>
        </p:txBody>
      </p:sp>
      <p:sp>
        <p:nvSpPr>
          <p:cNvPr id="11" name="图片占位符 10"/>
          <p:cNvSpPr>
            <a:spLocks noGrp="1"/>
          </p:cNvSpPr>
          <p:nvPr>
            <p:ph type="pic" sz="quarter" idx="11"/>
          </p:nvPr>
        </p:nvSpPr>
        <p:spPr>
          <a:xfrm>
            <a:off x="3874908"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3" tIns="34289" rIns="68573" bIns="34289">
            <a:noAutofit/>
          </a:bodyPr>
          <a:lstStyle/>
          <a:p>
            <a:endParaRPr lang="zh-CN" altLang="en-US"/>
          </a:p>
        </p:txBody>
      </p:sp>
      <p:sp>
        <p:nvSpPr>
          <p:cNvPr id="12" name="图片占位符 11"/>
          <p:cNvSpPr>
            <a:spLocks noGrp="1"/>
          </p:cNvSpPr>
          <p:nvPr>
            <p:ph type="pic" sz="quarter" idx="12"/>
          </p:nvPr>
        </p:nvSpPr>
        <p:spPr>
          <a:xfrm>
            <a:off x="6395223"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3" tIns="34289" rIns="68573" bIns="34289">
            <a:noAutofit/>
          </a:bodyPr>
          <a:lstStyle/>
          <a:p>
            <a:endParaRPr lang="zh-CN" altLang="en-US"/>
          </a:p>
        </p:txBody>
      </p:sp>
    </p:spTree>
    <p:extLst>
      <p:ext uri="{BB962C8B-B14F-4D97-AF65-F5344CB8AC3E}">
        <p14:creationId xmlns:p14="http://schemas.microsoft.com/office/powerpoint/2010/main" val="401892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6966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1333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737377"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4" tIns="34289" rIns="68574" bIns="34289">
            <a:noAutofit/>
          </a:bodyPr>
          <a:lstStyle/>
          <a:p>
            <a:endParaRPr lang="zh-CN" altLang="en-US"/>
          </a:p>
        </p:txBody>
      </p:sp>
      <p:sp>
        <p:nvSpPr>
          <p:cNvPr id="11" name="图片占位符 10"/>
          <p:cNvSpPr>
            <a:spLocks noGrp="1"/>
          </p:cNvSpPr>
          <p:nvPr>
            <p:ph type="pic" sz="quarter" idx="11"/>
          </p:nvPr>
        </p:nvSpPr>
        <p:spPr>
          <a:xfrm>
            <a:off x="4090037"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4" tIns="34289" rIns="68574" bIns="34289">
            <a:noAutofit/>
          </a:bodyPr>
          <a:lstStyle/>
          <a:p>
            <a:endParaRPr lang="zh-CN" altLang="en-US"/>
          </a:p>
        </p:txBody>
      </p:sp>
      <p:sp>
        <p:nvSpPr>
          <p:cNvPr id="12" name="图片占位符 11"/>
          <p:cNvSpPr>
            <a:spLocks noGrp="1"/>
          </p:cNvSpPr>
          <p:nvPr>
            <p:ph type="pic" sz="quarter" idx="12"/>
          </p:nvPr>
        </p:nvSpPr>
        <p:spPr>
          <a:xfrm>
            <a:off x="6445451"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4" tIns="34289" rIns="68574" bIns="34289">
            <a:noAutofit/>
          </a:bodyPr>
          <a:lstStyle/>
          <a:p>
            <a:endParaRPr lang="zh-CN" altLang="en-US"/>
          </a:p>
        </p:txBody>
      </p:sp>
    </p:spTree>
    <p:extLst>
      <p:ext uri="{BB962C8B-B14F-4D97-AF65-F5344CB8AC3E}">
        <p14:creationId xmlns:p14="http://schemas.microsoft.com/office/powerpoint/2010/main" val="653394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20" indent="0">
              <a:buNone/>
              <a:defRPr sz="1600">
                <a:solidFill>
                  <a:schemeClr val="tx1">
                    <a:tint val="75000"/>
                  </a:schemeClr>
                </a:solidFill>
              </a:defRPr>
            </a:lvl3pPr>
            <a:lvl4pPr marL="1371328" indent="0">
              <a:buNone/>
              <a:defRPr sz="1400">
                <a:solidFill>
                  <a:schemeClr val="tx1">
                    <a:tint val="75000"/>
                  </a:schemeClr>
                </a:solidFill>
              </a:defRPr>
            </a:lvl4pPr>
            <a:lvl5pPr marL="1828439" indent="0">
              <a:buNone/>
              <a:defRPr sz="1400">
                <a:solidFill>
                  <a:schemeClr val="tx1">
                    <a:tint val="75000"/>
                  </a:schemeClr>
                </a:solidFill>
              </a:defRPr>
            </a:lvl5pPr>
            <a:lvl6pPr marL="2285544" indent="0">
              <a:buNone/>
              <a:defRPr sz="1400">
                <a:solidFill>
                  <a:schemeClr val="tx1">
                    <a:tint val="75000"/>
                  </a:schemeClr>
                </a:solidFill>
              </a:defRPr>
            </a:lvl6pPr>
            <a:lvl7pPr marL="2742650" indent="0">
              <a:buNone/>
              <a:defRPr sz="1400">
                <a:solidFill>
                  <a:schemeClr val="tx1">
                    <a:tint val="75000"/>
                  </a:schemeClr>
                </a:solidFill>
              </a:defRPr>
            </a:lvl7pPr>
            <a:lvl8pPr marL="3199760" indent="0">
              <a:buNone/>
              <a:defRPr sz="1400">
                <a:solidFill>
                  <a:schemeClr val="tx1">
                    <a:tint val="75000"/>
                  </a:schemeClr>
                </a:solidFill>
              </a:defRPr>
            </a:lvl8pPr>
            <a:lvl9pPr marL="365686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77792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354593"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4" tIns="34289" rIns="68574" bIns="34289">
            <a:noAutofit/>
          </a:bodyPr>
          <a:lstStyle/>
          <a:p>
            <a:endParaRPr lang="zh-CN" altLang="en-US"/>
          </a:p>
        </p:txBody>
      </p:sp>
      <p:sp>
        <p:nvSpPr>
          <p:cNvPr id="11" name="图片占位符 10"/>
          <p:cNvSpPr>
            <a:spLocks noGrp="1"/>
          </p:cNvSpPr>
          <p:nvPr>
            <p:ph type="pic" sz="quarter" idx="11"/>
          </p:nvPr>
        </p:nvSpPr>
        <p:spPr>
          <a:xfrm>
            <a:off x="3874908"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4" tIns="34289" rIns="68574" bIns="34289">
            <a:noAutofit/>
          </a:bodyPr>
          <a:lstStyle/>
          <a:p>
            <a:endParaRPr lang="zh-CN" altLang="en-US"/>
          </a:p>
        </p:txBody>
      </p:sp>
      <p:sp>
        <p:nvSpPr>
          <p:cNvPr id="12" name="图片占位符 11"/>
          <p:cNvSpPr>
            <a:spLocks noGrp="1"/>
          </p:cNvSpPr>
          <p:nvPr>
            <p:ph type="pic" sz="quarter" idx="12"/>
          </p:nvPr>
        </p:nvSpPr>
        <p:spPr>
          <a:xfrm>
            <a:off x="6395223"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4" tIns="34289" rIns="68574" bIns="34289">
            <a:noAutofit/>
          </a:bodyPr>
          <a:lstStyle/>
          <a:p>
            <a:endParaRPr lang="zh-CN" altLang="en-US"/>
          </a:p>
        </p:txBody>
      </p:sp>
    </p:spTree>
    <p:extLst>
      <p:ext uri="{BB962C8B-B14F-4D97-AF65-F5344CB8AC3E}">
        <p14:creationId xmlns:p14="http://schemas.microsoft.com/office/powerpoint/2010/main" val="1438253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2022/12/19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013525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2022/12/19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821594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2022/12/19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3894457"/>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2022/12/19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9980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2022/12/19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6680799"/>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2022/12/19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6403902"/>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2022/12/19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417180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2022/12/19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835896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2022/12/19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7995032"/>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BB504A-11D5-4594-99D7-C9A16AF1D067}"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1633985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2022/12/19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498512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2022/12/19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8921649"/>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4FE1-CCB6-45EF-A8F9-0555D194F60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5F1ADB-5353-46BA-9FCA-16A7FF82406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CD7B7AF-7639-4727-8493-12DB700596D0}"/>
              </a:ext>
            </a:extLst>
          </p:cNvPr>
          <p:cNvSpPr>
            <a:spLocks noGrp="1"/>
          </p:cNvSpPr>
          <p:nvPr>
            <p:ph type="dt" sz="half" idx="10"/>
          </p:nvPr>
        </p:nvSpPr>
        <p:spPr/>
        <p:txBody>
          <a:bodyPr/>
          <a:lstStyle/>
          <a:p>
            <a:pPr defTabSz="685800"/>
            <a:fld id="{8A9FDDC7-8F08-4B57-A874-AD939DDA508D}" type="datetimeFigureOut">
              <a:rPr lang="en-US" smtClean="0">
                <a:solidFill>
                  <a:prstClr val="black">
                    <a:tint val="75000"/>
                  </a:prstClr>
                </a:solidFill>
              </a:rPr>
              <a:pPr defTabSz="685800"/>
              <a:t>12/19/2022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F4F50C3-B4CB-4432-BA8A-A4F7752029AA}"/>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2122988-2B01-4388-B855-D1A22208D24C}"/>
              </a:ext>
            </a:extLst>
          </p:cNvPr>
          <p:cNvSpPr>
            <a:spLocks noGrp="1"/>
          </p:cNvSpPr>
          <p:nvPr>
            <p:ph type="sldNum" sz="quarter" idx="12"/>
          </p:nvPr>
        </p:nvSpPr>
        <p:spPr/>
        <p:txBody>
          <a:bodyPr/>
          <a:lstStyle/>
          <a:p>
            <a:pPr defTabSz="685800"/>
            <a:fld id="{ADF767C1-65EE-44F3-8CFC-DD81C6C35605}"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376460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50C7A-F0F8-4E3E-91B1-DE326EAAB6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673BB3-C949-4994-B0F6-7C44455FB7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8DE6E1-9C8A-42CF-8AC2-9831A378E854}"/>
              </a:ext>
            </a:extLst>
          </p:cNvPr>
          <p:cNvSpPr>
            <a:spLocks noGrp="1"/>
          </p:cNvSpPr>
          <p:nvPr>
            <p:ph type="dt" sz="half" idx="10"/>
          </p:nvPr>
        </p:nvSpPr>
        <p:spPr/>
        <p:txBody>
          <a:bodyPr/>
          <a:lstStyle/>
          <a:p>
            <a:pPr defTabSz="685800"/>
            <a:fld id="{8A9FDDC7-8F08-4B57-A874-AD939DDA508D}" type="datetimeFigureOut">
              <a:rPr lang="en-US" smtClean="0">
                <a:solidFill>
                  <a:prstClr val="black">
                    <a:tint val="75000"/>
                  </a:prstClr>
                </a:solidFill>
              </a:rPr>
              <a:pPr defTabSz="685800"/>
              <a:t>12/19/2022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8F88E9D-E087-4F03-82F5-50FD51F05842}"/>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F2B68-6212-4DC1-8C60-7ABE13C6F67C}"/>
              </a:ext>
            </a:extLst>
          </p:cNvPr>
          <p:cNvSpPr>
            <a:spLocks noGrp="1"/>
          </p:cNvSpPr>
          <p:nvPr>
            <p:ph type="sldNum" sz="quarter" idx="12"/>
          </p:nvPr>
        </p:nvSpPr>
        <p:spPr/>
        <p:txBody>
          <a:bodyPr/>
          <a:lstStyle/>
          <a:p>
            <a:pPr defTabSz="685800"/>
            <a:fld id="{ADF767C1-65EE-44F3-8CFC-DD81C6C35605}"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255065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91A09-28CA-4AB4-8A6A-F099509786B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F982D88-FFC6-4C39-A0DE-BC67A6FAC72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49E72B-3941-45DD-A5D7-D71C58AE6324}"/>
              </a:ext>
            </a:extLst>
          </p:cNvPr>
          <p:cNvSpPr>
            <a:spLocks noGrp="1"/>
          </p:cNvSpPr>
          <p:nvPr>
            <p:ph type="dt" sz="half" idx="10"/>
          </p:nvPr>
        </p:nvSpPr>
        <p:spPr/>
        <p:txBody>
          <a:bodyPr/>
          <a:lstStyle/>
          <a:p>
            <a:pPr defTabSz="685800"/>
            <a:fld id="{8A9FDDC7-8F08-4B57-A874-AD939DDA508D}" type="datetimeFigureOut">
              <a:rPr lang="en-US" smtClean="0">
                <a:solidFill>
                  <a:prstClr val="black">
                    <a:tint val="75000"/>
                  </a:prstClr>
                </a:solidFill>
              </a:rPr>
              <a:pPr defTabSz="685800"/>
              <a:t>12/19/2022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DB624E9-67C4-40A7-B8B3-907D35780EF1}"/>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8834F9B-2CE9-435C-84F1-CB1C22FE1B04}"/>
              </a:ext>
            </a:extLst>
          </p:cNvPr>
          <p:cNvSpPr>
            <a:spLocks noGrp="1"/>
          </p:cNvSpPr>
          <p:nvPr>
            <p:ph type="sldNum" sz="quarter" idx="12"/>
          </p:nvPr>
        </p:nvSpPr>
        <p:spPr/>
        <p:txBody>
          <a:bodyPr/>
          <a:lstStyle/>
          <a:p>
            <a:pPr defTabSz="685800"/>
            <a:fld id="{ADF767C1-65EE-44F3-8CFC-DD81C6C35605}"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1738841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63870-DBBA-4B5D-A75A-6C3AA03BC6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A32326-F83E-472E-B551-278FBA27CC3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1B6011-138E-4BA6-9132-6E5E94219420}"/>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34AF0C-7BB7-4053-9EC4-9C009B13DDB3}"/>
              </a:ext>
            </a:extLst>
          </p:cNvPr>
          <p:cNvSpPr>
            <a:spLocks noGrp="1"/>
          </p:cNvSpPr>
          <p:nvPr>
            <p:ph type="dt" sz="half" idx="10"/>
          </p:nvPr>
        </p:nvSpPr>
        <p:spPr/>
        <p:txBody>
          <a:bodyPr/>
          <a:lstStyle/>
          <a:p>
            <a:pPr defTabSz="685800"/>
            <a:fld id="{8A9FDDC7-8F08-4B57-A874-AD939DDA508D}" type="datetimeFigureOut">
              <a:rPr lang="en-US" smtClean="0">
                <a:solidFill>
                  <a:prstClr val="black">
                    <a:tint val="75000"/>
                  </a:prstClr>
                </a:solidFill>
              </a:rPr>
              <a:pPr defTabSz="685800"/>
              <a:t>12/19/2022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0DF9E8D-7E7C-4877-9D23-E506C7C5BC0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7E8069E-0AF8-4C0E-BB9F-CBD12DEBD662}"/>
              </a:ext>
            </a:extLst>
          </p:cNvPr>
          <p:cNvSpPr>
            <a:spLocks noGrp="1"/>
          </p:cNvSpPr>
          <p:nvPr>
            <p:ph type="sldNum" sz="quarter" idx="12"/>
          </p:nvPr>
        </p:nvSpPr>
        <p:spPr/>
        <p:txBody>
          <a:bodyPr/>
          <a:lstStyle/>
          <a:p>
            <a:pPr defTabSz="685800"/>
            <a:fld id="{ADF767C1-65EE-44F3-8CFC-DD81C6C35605}"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39275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648AA-A90B-478D-84F4-2551DB9935A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503719-1E9C-437E-9AD5-07A2C4B399A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62A50AE-C1A3-4F61-A1B4-1E9D6DAF5DC2}"/>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45778B-B291-41D1-AB3C-DF6C414FC6E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174BBE6-67BE-484F-8D7F-57EB0B0FFB5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C94D05-F041-4B35-A566-1DB5AA824419}"/>
              </a:ext>
            </a:extLst>
          </p:cNvPr>
          <p:cNvSpPr>
            <a:spLocks noGrp="1"/>
          </p:cNvSpPr>
          <p:nvPr>
            <p:ph type="dt" sz="half" idx="10"/>
          </p:nvPr>
        </p:nvSpPr>
        <p:spPr/>
        <p:txBody>
          <a:bodyPr/>
          <a:lstStyle/>
          <a:p>
            <a:pPr defTabSz="685800"/>
            <a:fld id="{8A9FDDC7-8F08-4B57-A874-AD939DDA508D}" type="datetimeFigureOut">
              <a:rPr lang="en-US" smtClean="0">
                <a:solidFill>
                  <a:prstClr val="black">
                    <a:tint val="75000"/>
                  </a:prstClr>
                </a:solidFill>
              </a:rPr>
              <a:pPr defTabSz="685800"/>
              <a:t>12/19/2022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C16822C3-F406-4E11-B748-41EFE8D75C6F}"/>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023F0D8-6101-45F5-A850-020482A7CFA8}"/>
              </a:ext>
            </a:extLst>
          </p:cNvPr>
          <p:cNvSpPr>
            <a:spLocks noGrp="1"/>
          </p:cNvSpPr>
          <p:nvPr>
            <p:ph type="sldNum" sz="quarter" idx="12"/>
          </p:nvPr>
        </p:nvSpPr>
        <p:spPr/>
        <p:txBody>
          <a:bodyPr/>
          <a:lstStyle/>
          <a:p>
            <a:pPr defTabSz="685800"/>
            <a:fld id="{ADF767C1-65EE-44F3-8CFC-DD81C6C35605}"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903647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5B0F6-C3F6-4DFC-BF54-22811928C8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56DB49-B3F4-4F20-9406-83B0DE296851}"/>
              </a:ext>
            </a:extLst>
          </p:cNvPr>
          <p:cNvSpPr>
            <a:spLocks noGrp="1"/>
          </p:cNvSpPr>
          <p:nvPr>
            <p:ph type="dt" sz="half" idx="10"/>
          </p:nvPr>
        </p:nvSpPr>
        <p:spPr/>
        <p:txBody>
          <a:bodyPr/>
          <a:lstStyle/>
          <a:p>
            <a:pPr defTabSz="685800"/>
            <a:fld id="{8A9FDDC7-8F08-4B57-A874-AD939DDA508D}" type="datetimeFigureOut">
              <a:rPr lang="en-US" smtClean="0">
                <a:solidFill>
                  <a:prstClr val="black">
                    <a:tint val="75000"/>
                  </a:prstClr>
                </a:solidFill>
              </a:rPr>
              <a:pPr defTabSz="685800"/>
              <a:t>12/19/2022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8C11499-05A6-4F06-B3B2-4285E1F3B39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F66DFB0-A989-4D7D-A701-A42F829F586B}"/>
              </a:ext>
            </a:extLst>
          </p:cNvPr>
          <p:cNvSpPr>
            <a:spLocks noGrp="1"/>
          </p:cNvSpPr>
          <p:nvPr>
            <p:ph type="sldNum" sz="quarter" idx="12"/>
          </p:nvPr>
        </p:nvSpPr>
        <p:spPr/>
        <p:txBody>
          <a:bodyPr/>
          <a:lstStyle/>
          <a:p>
            <a:pPr defTabSz="685800"/>
            <a:fld id="{ADF767C1-65EE-44F3-8CFC-DD81C6C35605}"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6176220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353210-6B72-4E52-A6E5-E6E0D539FF66}"/>
              </a:ext>
            </a:extLst>
          </p:cNvPr>
          <p:cNvSpPr>
            <a:spLocks noGrp="1"/>
          </p:cNvSpPr>
          <p:nvPr>
            <p:ph type="dt" sz="half" idx="10"/>
          </p:nvPr>
        </p:nvSpPr>
        <p:spPr/>
        <p:txBody>
          <a:bodyPr/>
          <a:lstStyle/>
          <a:p>
            <a:pPr defTabSz="685800"/>
            <a:fld id="{8A9FDDC7-8F08-4B57-A874-AD939DDA508D}" type="datetimeFigureOut">
              <a:rPr lang="en-US" smtClean="0">
                <a:solidFill>
                  <a:prstClr val="black">
                    <a:tint val="75000"/>
                  </a:prstClr>
                </a:solidFill>
              </a:rPr>
              <a:pPr defTabSz="685800"/>
              <a:t>12/19/2022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B720B860-B029-47DB-B55F-85C334A0C397}"/>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762E9FF-83D7-43F1-BEAC-D80818C21DA9}"/>
              </a:ext>
            </a:extLst>
          </p:cNvPr>
          <p:cNvSpPr>
            <a:spLocks noGrp="1"/>
          </p:cNvSpPr>
          <p:nvPr>
            <p:ph type="sldNum" sz="quarter" idx="12"/>
          </p:nvPr>
        </p:nvSpPr>
        <p:spPr/>
        <p:txBody>
          <a:bodyPr/>
          <a:lstStyle/>
          <a:p>
            <a:pPr defTabSz="685800"/>
            <a:fld id="{ADF767C1-65EE-44F3-8CFC-DD81C6C35605}"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930662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745B-1DC4-49BC-BB49-DA789EFF915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15C0D17-2157-4D6B-A68D-A3D91A6F385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86A1E-AB68-4783-BE15-AA93AB72EB6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042570E-40E0-425F-A6F1-3D85F04F7CD2}"/>
              </a:ext>
            </a:extLst>
          </p:cNvPr>
          <p:cNvSpPr>
            <a:spLocks noGrp="1"/>
          </p:cNvSpPr>
          <p:nvPr>
            <p:ph type="dt" sz="half" idx="10"/>
          </p:nvPr>
        </p:nvSpPr>
        <p:spPr/>
        <p:txBody>
          <a:bodyPr/>
          <a:lstStyle/>
          <a:p>
            <a:pPr defTabSz="685800"/>
            <a:fld id="{8A9FDDC7-8F08-4B57-A874-AD939DDA508D}" type="datetimeFigureOut">
              <a:rPr lang="en-US" smtClean="0">
                <a:solidFill>
                  <a:prstClr val="black">
                    <a:tint val="75000"/>
                  </a:prstClr>
                </a:solidFill>
              </a:rPr>
              <a:pPr defTabSz="685800"/>
              <a:t>12/19/2022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452DEF9-5F4B-4513-B0EF-57C0881072AE}"/>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EF8B077-87AB-4664-BE04-6B8EFFD1658D}"/>
              </a:ext>
            </a:extLst>
          </p:cNvPr>
          <p:cNvSpPr>
            <a:spLocks noGrp="1"/>
          </p:cNvSpPr>
          <p:nvPr>
            <p:ph type="sldNum" sz="quarter" idx="12"/>
          </p:nvPr>
        </p:nvSpPr>
        <p:spPr/>
        <p:txBody>
          <a:bodyPr/>
          <a:lstStyle/>
          <a:p>
            <a:pPr defTabSz="685800"/>
            <a:fld id="{ADF767C1-65EE-44F3-8CFC-DD81C6C35605}"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35993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6" indent="0">
              <a:buNone/>
              <a:defRPr sz="2000" b="1"/>
            </a:lvl2pPr>
            <a:lvl3pPr marL="914220" indent="0">
              <a:buNone/>
              <a:defRPr sz="1800" b="1"/>
            </a:lvl3pPr>
            <a:lvl4pPr marL="1371328" indent="0">
              <a:buNone/>
              <a:defRPr sz="1600" b="1"/>
            </a:lvl4pPr>
            <a:lvl5pPr marL="1828439" indent="0">
              <a:buNone/>
              <a:defRPr sz="1600" b="1"/>
            </a:lvl5pPr>
            <a:lvl6pPr marL="2285544" indent="0">
              <a:buNone/>
              <a:defRPr sz="1600" b="1"/>
            </a:lvl6pPr>
            <a:lvl7pPr marL="2742650" indent="0">
              <a:buNone/>
              <a:defRPr sz="1600" b="1"/>
            </a:lvl7pPr>
            <a:lvl8pPr marL="3199760" indent="0">
              <a:buNone/>
              <a:defRPr sz="1600" b="1"/>
            </a:lvl8pPr>
            <a:lvl9pPr marL="365686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106" indent="0">
              <a:buNone/>
              <a:defRPr sz="2000" b="1"/>
            </a:lvl2pPr>
            <a:lvl3pPr marL="914220" indent="0">
              <a:buNone/>
              <a:defRPr sz="1800" b="1"/>
            </a:lvl3pPr>
            <a:lvl4pPr marL="1371328" indent="0">
              <a:buNone/>
              <a:defRPr sz="1600" b="1"/>
            </a:lvl4pPr>
            <a:lvl5pPr marL="1828439" indent="0">
              <a:buNone/>
              <a:defRPr sz="1600" b="1"/>
            </a:lvl5pPr>
            <a:lvl6pPr marL="2285544" indent="0">
              <a:buNone/>
              <a:defRPr sz="1600" b="1"/>
            </a:lvl6pPr>
            <a:lvl7pPr marL="2742650" indent="0">
              <a:buNone/>
              <a:defRPr sz="1600" b="1"/>
            </a:lvl7pPr>
            <a:lvl8pPr marL="3199760" indent="0">
              <a:buNone/>
              <a:defRPr sz="1600" b="1"/>
            </a:lvl8pPr>
            <a:lvl9pPr marL="365686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BB504A-11D5-4594-99D7-C9A16AF1D067}" type="datetimeFigureOut">
              <a:rPr lang="en-US" smtClean="0"/>
              <a:t>12/19/2022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0598608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143DA-3B69-4FDE-AC6E-A8C9B644A62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1897512-747E-47CC-9C29-7931D5808BD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5142744-AFA9-4F60-AB6E-3E7D80E6EDA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9740609-9F20-43E8-B715-C111E9B51953}"/>
              </a:ext>
            </a:extLst>
          </p:cNvPr>
          <p:cNvSpPr>
            <a:spLocks noGrp="1"/>
          </p:cNvSpPr>
          <p:nvPr>
            <p:ph type="dt" sz="half" idx="10"/>
          </p:nvPr>
        </p:nvSpPr>
        <p:spPr/>
        <p:txBody>
          <a:bodyPr/>
          <a:lstStyle/>
          <a:p>
            <a:pPr defTabSz="685800"/>
            <a:fld id="{8A9FDDC7-8F08-4B57-A874-AD939DDA508D}" type="datetimeFigureOut">
              <a:rPr lang="en-US" smtClean="0">
                <a:solidFill>
                  <a:prstClr val="black">
                    <a:tint val="75000"/>
                  </a:prstClr>
                </a:solidFill>
              </a:rPr>
              <a:pPr defTabSz="685800"/>
              <a:t>12/19/2022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3755654-D237-4B1D-A459-C627961B86C2}"/>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1B93CA4-0C69-4F49-8E34-E4D6034703EE}"/>
              </a:ext>
            </a:extLst>
          </p:cNvPr>
          <p:cNvSpPr>
            <a:spLocks noGrp="1"/>
          </p:cNvSpPr>
          <p:nvPr>
            <p:ph type="sldNum" sz="quarter" idx="12"/>
          </p:nvPr>
        </p:nvSpPr>
        <p:spPr/>
        <p:txBody>
          <a:bodyPr/>
          <a:lstStyle/>
          <a:p>
            <a:pPr defTabSz="685800"/>
            <a:fld id="{ADF767C1-65EE-44F3-8CFC-DD81C6C35605}"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717819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E8465-5E84-4B2C-A260-B07853A67A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995D45-CB40-4B84-AEDB-3409B2215F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B17089-C7DF-4541-BF00-314096672B1A}"/>
              </a:ext>
            </a:extLst>
          </p:cNvPr>
          <p:cNvSpPr>
            <a:spLocks noGrp="1"/>
          </p:cNvSpPr>
          <p:nvPr>
            <p:ph type="dt" sz="half" idx="10"/>
          </p:nvPr>
        </p:nvSpPr>
        <p:spPr/>
        <p:txBody>
          <a:bodyPr/>
          <a:lstStyle/>
          <a:p>
            <a:pPr defTabSz="685800"/>
            <a:fld id="{8A9FDDC7-8F08-4B57-A874-AD939DDA508D}" type="datetimeFigureOut">
              <a:rPr lang="en-US" smtClean="0">
                <a:solidFill>
                  <a:prstClr val="black">
                    <a:tint val="75000"/>
                  </a:prstClr>
                </a:solidFill>
              </a:rPr>
              <a:pPr defTabSz="685800"/>
              <a:t>12/19/2022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E13EA3-3197-4837-95FD-E356788E2B2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AF6C9C4-2F8F-4F65-B5A8-53D5B88E1DCE}"/>
              </a:ext>
            </a:extLst>
          </p:cNvPr>
          <p:cNvSpPr>
            <a:spLocks noGrp="1"/>
          </p:cNvSpPr>
          <p:nvPr>
            <p:ph type="sldNum" sz="quarter" idx="12"/>
          </p:nvPr>
        </p:nvSpPr>
        <p:spPr/>
        <p:txBody>
          <a:bodyPr/>
          <a:lstStyle/>
          <a:p>
            <a:pPr defTabSz="685800"/>
            <a:fld id="{ADF767C1-65EE-44F3-8CFC-DD81C6C35605}"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711475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BCE2FC-D62F-46FF-AC6E-13FF6E55D42E}"/>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B5EA9A-68E5-47C9-B77F-45DC66B40E9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1C3BCB-D6F8-46D5-A3C1-16795E4E8566}"/>
              </a:ext>
            </a:extLst>
          </p:cNvPr>
          <p:cNvSpPr>
            <a:spLocks noGrp="1"/>
          </p:cNvSpPr>
          <p:nvPr>
            <p:ph type="dt" sz="half" idx="10"/>
          </p:nvPr>
        </p:nvSpPr>
        <p:spPr/>
        <p:txBody>
          <a:bodyPr/>
          <a:lstStyle/>
          <a:p>
            <a:pPr defTabSz="685800"/>
            <a:fld id="{8A9FDDC7-8F08-4B57-A874-AD939DDA508D}" type="datetimeFigureOut">
              <a:rPr lang="en-US" smtClean="0">
                <a:solidFill>
                  <a:prstClr val="black">
                    <a:tint val="75000"/>
                  </a:prstClr>
                </a:solidFill>
              </a:rPr>
              <a:pPr defTabSz="685800"/>
              <a:t>12/19/2022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948031D-C359-408E-9774-578D3BEBB9A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9AE2A08-0A3F-4200-8DA0-CD067DA0EBA2}"/>
              </a:ext>
            </a:extLst>
          </p:cNvPr>
          <p:cNvSpPr>
            <a:spLocks noGrp="1"/>
          </p:cNvSpPr>
          <p:nvPr>
            <p:ph type="sldNum" sz="quarter" idx="12"/>
          </p:nvPr>
        </p:nvSpPr>
        <p:spPr/>
        <p:txBody>
          <a:bodyPr/>
          <a:lstStyle/>
          <a:p>
            <a:pPr defTabSz="685800"/>
            <a:fld id="{ADF767C1-65EE-44F3-8CFC-DD81C6C35605}"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2530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BB504A-11D5-4594-99D7-C9A16AF1D067}" type="datetimeFigureOut">
              <a:rPr lang="en-US" smtClean="0"/>
              <a:t>12/19/2022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960597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t>12/19/2022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498868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106" indent="0">
              <a:buNone/>
              <a:defRPr sz="1200"/>
            </a:lvl2pPr>
            <a:lvl3pPr marL="914220" indent="0">
              <a:buNone/>
              <a:defRPr sz="10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38476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6" indent="0">
              <a:buNone/>
              <a:defRPr sz="2800"/>
            </a:lvl2pPr>
            <a:lvl3pPr marL="914220" indent="0">
              <a:buNone/>
              <a:defRPr sz="2400"/>
            </a:lvl3pPr>
            <a:lvl4pPr marL="1371328" indent="0">
              <a:buNone/>
              <a:defRPr sz="2000"/>
            </a:lvl4pPr>
            <a:lvl5pPr marL="1828439" indent="0">
              <a:buNone/>
              <a:defRPr sz="2000"/>
            </a:lvl5pPr>
            <a:lvl6pPr marL="2285544" indent="0">
              <a:buNone/>
              <a:defRPr sz="2000"/>
            </a:lvl6pPr>
            <a:lvl7pPr marL="2742650" indent="0">
              <a:buNone/>
              <a:defRPr sz="2000"/>
            </a:lvl7pPr>
            <a:lvl8pPr marL="3199760" indent="0">
              <a:buNone/>
              <a:defRPr sz="2000"/>
            </a:lvl8pPr>
            <a:lvl9pPr marL="3656869" indent="0">
              <a:buNone/>
              <a:defRPr sz="2000"/>
            </a:lvl9pPr>
          </a:lstStyle>
          <a:p>
            <a:endParaRPr lang="en-US"/>
          </a:p>
        </p:txBody>
      </p:sp>
      <p:sp>
        <p:nvSpPr>
          <p:cNvPr id="4" name="Text Placeholder 3"/>
          <p:cNvSpPr>
            <a:spLocks noGrp="1"/>
          </p:cNvSpPr>
          <p:nvPr>
            <p:ph type="body" sz="half" idx="2"/>
          </p:nvPr>
        </p:nvSpPr>
        <p:spPr>
          <a:xfrm>
            <a:off x="1792288" y="4025512"/>
            <a:ext cx="5486400" cy="603647"/>
          </a:xfrm>
        </p:spPr>
        <p:txBody>
          <a:bodyPr/>
          <a:lstStyle>
            <a:lvl1pPr marL="0" indent="0">
              <a:buNone/>
              <a:defRPr sz="1400"/>
            </a:lvl1pPr>
            <a:lvl2pPr marL="457106" indent="0">
              <a:buNone/>
              <a:defRPr sz="1200"/>
            </a:lvl2pPr>
            <a:lvl3pPr marL="914220" indent="0">
              <a:buNone/>
              <a:defRPr sz="10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247066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3.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3.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4" tIns="45712" rIns="91424" bIns="457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4" tIns="45712" rIns="91424" bIns="457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24" tIns="45712" rIns="91424" bIns="45712" rtlCol="0" anchor="ctr"/>
          <a:lstStyle>
            <a:lvl1pPr algn="l">
              <a:defRPr sz="1200">
                <a:solidFill>
                  <a:schemeClr val="tx1">
                    <a:tint val="75000"/>
                  </a:schemeClr>
                </a:solidFill>
              </a:defRPr>
            </a:lvl1pPr>
          </a:lstStyle>
          <a:p>
            <a:fld id="{33BB504A-11D5-4594-99D7-C9A16AF1D067}" type="datetimeFigureOut">
              <a:rPr lang="en-US" smtClean="0"/>
              <a:t>12/19/2022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4" tIns="45712" rIns="91424" bIns="45712"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4" tIns="45712" rIns="91424" bIns="45712" rtlCol="0" anchor="ctr"/>
          <a:lstStyle>
            <a:lvl1pPr algn="r">
              <a:defRPr sz="1200">
                <a:solidFill>
                  <a:schemeClr val="tx1">
                    <a:tint val="75000"/>
                  </a:schemeClr>
                </a:solidFill>
              </a:defRPr>
            </a:lvl1pPr>
          </a:lstStyle>
          <a:p>
            <a:fld id="{E97553C6-A3D7-405C-ABD2-52B04B23E2E7}" type="slidenum">
              <a:rPr lang="en-US" smtClean="0"/>
              <a:t>‹#›</a:t>
            </a:fld>
            <a:endParaRPr lang="en-US"/>
          </a:p>
        </p:txBody>
      </p:sp>
    </p:spTree>
    <p:extLst>
      <p:ext uri="{BB962C8B-B14F-4D97-AF65-F5344CB8AC3E}">
        <p14:creationId xmlns:p14="http://schemas.microsoft.com/office/powerpoint/2010/main" val="4155184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20" rtl="0" eaLnBrk="1" latinLnBrk="0" hangingPunct="1">
        <a:spcBef>
          <a:spcPct val="0"/>
        </a:spcBef>
        <a:buNone/>
        <a:defRPr sz="4400" kern="1200">
          <a:solidFill>
            <a:schemeClr val="tx1"/>
          </a:solidFill>
          <a:latin typeface="+mj-lt"/>
          <a:ea typeface="+mj-ea"/>
          <a:cs typeface="+mj-cs"/>
        </a:defRPr>
      </a:lvl1pPr>
    </p:titleStyle>
    <p:bodyStyle>
      <a:lvl1pPr marL="342830" indent="-342830" algn="l" defTabSz="91422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05" indent="-285694" algn="l" defTabSz="91422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73" indent="-228552" algn="l" defTabSz="91422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80"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991"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096"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08"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16"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24"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20" rtl="0" eaLnBrk="1" latinLnBrk="0" hangingPunct="1">
        <a:defRPr sz="1800" kern="1200">
          <a:solidFill>
            <a:schemeClr val="tx1"/>
          </a:solidFill>
          <a:latin typeface="+mn-lt"/>
          <a:ea typeface="+mn-ea"/>
          <a:cs typeface="+mn-cs"/>
        </a:defRPr>
      </a:lvl1pPr>
      <a:lvl2pPr marL="457106"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28" algn="l" defTabSz="914220" rtl="0" eaLnBrk="1" latinLnBrk="0" hangingPunct="1">
        <a:defRPr sz="1800" kern="1200">
          <a:solidFill>
            <a:schemeClr val="tx1"/>
          </a:solidFill>
          <a:latin typeface="+mn-lt"/>
          <a:ea typeface="+mn-ea"/>
          <a:cs typeface="+mn-cs"/>
        </a:defRPr>
      </a:lvl4pPr>
      <a:lvl5pPr marL="1828439" algn="l" defTabSz="914220" rtl="0" eaLnBrk="1" latinLnBrk="0" hangingPunct="1">
        <a:defRPr sz="1800" kern="1200">
          <a:solidFill>
            <a:schemeClr val="tx1"/>
          </a:solidFill>
          <a:latin typeface="+mn-lt"/>
          <a:ea typeface="+mn-ea"/>
          <a:cs typeface="+mn-cs"/>
        </a:defRPr>
      </a:lvl5pPr>
      <a:lvl6pPr marL="2285544" algn="l" defTabSz="914220" rtl="0" eaLnBrk="1" latinLnBrk="0" hangingPunct="1">
        <a:defRPr sz="1800" kern="1200">
          <a:solidFill>
            <a:schemeClr val="tx1"/>
          </a:solidFill>
          <a:latin typeface="+mn-lt"/>
          <a:ea typeface="+mn-ea"/>
          <a:cs typeface="+mn-cs"/>
        </a:defRPr>
      </a:lvl6pPr>
      <a:lvl7pPr marL="2742650" algn="l" defTabSz="914220" rtl="0" eaLnBrk="1" latinLnBrk="0" hangingPunct="1">
        <a:defRPr sz="1800" kern="1200">
          <a:solidFill>
            <a:schemeClr val="tx1"/>
          </a:solidFill>
          <a:latin typeface="+mn-lt"/>
          <a:ea typeface="+mn-ea"/>
          <a:cs typeface="+mn-cs"/>
        </a:defRPr>
      </a:lvl7pPr>
      <a:lvl8pPr marL="3199760" algn="l" defTabSz="914220" rtl="0" eaLnBrk="1" latinLnBrk="0" hangingPunct="1">
        <a:defRPr sz="1800" kern="1200">
          <a:solidFill>
            <a:schemeClr val="tx1"/>
          </a:solidFill>
          <a:latin typeface="+mn-lt"/>
          <a:ea typeface="+mn-ea"/>
          <a:cs typeface="+mn-cs"/>
        </a:defRPr>
      </a:lvl8pPr>
      <a:lvl9pPr marL="3656869" algn="l" defTabSz="91422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71" tIns="34289" rIns="68571" bIns="3428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71" tIns="34289" rIns="68571" bIns="342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4"/>
            <a:ext cx="2057400" cy="273844"/>
          </a:xfrm>
          <a:prstGeom prst="rect">
            <a:avLst/>
          </a:prstGeom>
        </p:spPr>
        <p:txBody>
          <a:bodyPr vert="horz" lIns="68571" tIns="34289" rIns="68571" bIns="34289" rtlCol="0" anchor="ctr"/>
          <a:lstStyle>
            <a:lvl1pPr algn="l">
              <a:defRPr sz="900">
                <a:solidFill>
                  <a:schemeClr val="tx1">
                    <a:tint val="75000"/>
                  </a:schemeClr>
                </a:solidFill>
              </a:defRPr>
            </a:lvl1pPr>
          </a:lstStyle>
          <a:p>
            <a:pPr defTabSz="685698"/>
            <a:fld id="{876B561D-C668-48BD-B552-8CC5773A8FA0}" type="datetimeFigureOut">
              <a:rPr lang="en-US" smtClean="0">
                <a:solidFill>
                  <a:prstClr val="black">
                    <a:tint val="75000"/>
                  </a:prstClr>
                </a:solidFill>
              </a:rPr>
              <a:pPr defTabSz="685698"/>
              <a:t>12/19/2022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71" tIns="34289" rIns="68571" bIns="34289" rtlCol="0" anchor="ctr"/>
          <a:lstStyle>
            <a:lvl1pPr algn="ctr">
              <a:defRPr sz="900">
                <a:solidFill>
                  <a:schemeClr val="tx1">
                    <a:tint val="75000"/>
                  </a:schemeClr>
                </a:solidFill>
              </a:defRPr>
            </a:lvl1pPr>
          </a:lstStyle>
          <a:p>
            <a:pPr defTabSz="685698"/>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71" tIns="34289" rIns="68571" bIns="34289" rtlCol="0" anchor="ctr"/>
          <a:lstStyle>
            <a:lvl1pPr algn="r">
              <a:defRPr sz="900">
                <a:solidFill>
                  <a:schemeClr val="tx1">
                    <a:tint val="75000"/>
                  </a:schemeClr>
                </a:solidFill>
              </a:defRPr>
            </a:lvl1pPr>
          </a:lstStyle>
          <a:p>
            <a:pPr defTabSz="685698"/>
            <a:fld id="{0CB78B3C-6E8B-4E2B-B6AB-3D177A392C3D}" type="slidenum">
              <a:rPr lang="en-US" smtClean="0">
                <a:solidFill>
                  <a:prstClr val="black">
                    <a:tint val="75000"/>
                  </a:prstClr>
                </a:solidFill>
              </a:rPr>
              <a:pPr defTabSz="685698"/>
              <a:t>‹#›</a:t>
            </a:fld>
            <a:endParaRPr lang="en-US">
              <a:solidFill>
                <a:prstClr val="black">
                  <a:tint val="75000"/>
                </a:prstClr>
              </a:solidFill>
            </a:endParaRPr>
          </a:p>
        </p:txBody>
      </p:sp>
    </p:spTree>
    <p:extLst>
      <p:ext uri="{BB962C8B-B14F-4D97-AF65-F5344CB8AC3E}">
        <p14:creationId xmlns:p14="http://schemas.microsoft.com/office/powerpoint/2010/main" val="3446863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69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6" indent="-171426" algn="l" defTabSz="68569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77" indent="-171426" algn="l" defTabSz="68569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23" indent="-171426" algn="l" defTabSz="68569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70"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1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66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9144001" cy="51435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9840132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9144001" cy="51435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176703076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991B7B95-319A-47BC-8F19-306856B3C9D9}" type="datetimeFigureOut">
              <a:rPr lang="zh-CN" altLang="en-US" smtClean="0">
                <a:solidFill>
                  <a:prstClr val="black">
                    <a:tint val="75000"/>
                  </a:prstClr>
                </a:solidFill>
              </a:rPr>
              <a:pPr defTabSz="685800"/>
              <a:t>2022/12/19</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F1238564-5E22-4236-90C0-7E85C431407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17383334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A50C49-94AE-4671-AA0A-F6B5ED12FE1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F90ED4-A816-45D7-B831-BE5D5BDE199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EAE025-99D7-4967-B013-A342D7811E6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8A9FDDC7-8F08-4B57-A874-AD939DDA508D}" type="datetimeFigureOut">
              <a:rPr lang="en-US" smtClean="0">
                <a:solidFill>
                  <a:prstClr val="black">
                    <a:tint val="75000"/>
                  </a:prstClr>
                </a:solidFill>
              </a:rPr>
              <a:pPr defTabSz="685800"/>
              <a:t>12/19/2022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78230A3-5028-4881-B37A-1587F5386AF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6972205-3B30-49C7-8D18-311F8714177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DF767C1-65EE-44F3-8CFC-DD81C6C35605}"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369995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gif"/><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wmf"/><Relationship Id="rId1" Type="http://schemas.openxmlformats.org/officeDocument/2006/relationships/slideLayout" Target="../slideLayouts/slideLayout4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39.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5.xml"/><Relationship Id="rId5" Type="http://schemas.microsoft.com/office/2007/relationships/hdphoto" Target="../media/hdphoto1.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42.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8" Type="http://schemas.openxmlformats.org/officeDocument/2006/relationships/image" Target="../media/image18.jpg"/><Relationship Id="rId3" Type="http://schemas.microsoft.com/office/2007/relationships/media" Target="../media/media2.mp3"/><Relationship Id="rId7"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6.gif"/><Relationship Id="rId5" Type="http://schemas.openxmlformats.org/officeDocument/2006/relationships/slideLayout" Target="../slideLayouts/slideLayout12.xml"/><Relationship Id="rId10" Type="http://schemas.openxmlformats.org/officeDocument/2006/relationships/image" Target="../media/image20.png"/><Relationship Id="rId4" Type="http://schemas.openxmlformats.org/officeDocument/2006/relationships/audio" Target="../media/media2.mp3"/><Relationship Id="rId9" Type="http://schemas.openxmlformats.org/officeDocument/2006/relationships/image" Target="../media/image19.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31.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5.png"/><Relationship Id="rId3" Type="http://schemas.openxmlformats.org/officeDocument/2006/relationships/slideLayout" Target="../slideLayouts/slideLayout1.xml"/><Relationship Id="rId7" Type="http://schemas.openxmlformats.org/officeDocument/2006/relationships/image" Target="../media/image23.png"/><Relationship Id="rId12" Type="http://schemas.openxmlformats.org/officeDocument/2006/relationships/slide" Target="slide5.xm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image" Target="../media/image21.jp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slide" Target="slide9.xml"/><Relationship Id="rId18" Type="http://schemas.microsoft.com/office/2007/relationships/hdphoto" Target="../media/hdphoto8.wdp"/><Relationship Id="rId3" Type="http://schemas.openxmlformats.org/officeDocument/2006/relationships/image" Target="../media/image27.png"/><Relationship Id="rId21" Type="http://schemas.openxmlformats.org/officeDocument/2006/relationships/image" Target="../media/image34.gif"/><Relationship Id="rId7" Type="http://schemas.openxmlformats.org/officeDocument/2006/relationships/slide" Target="slide7.xml"/><Relationship Id="rId12" Type="http://schemas.microsoft.com/office/2007/relationships/hdphoto" Target="../media/hdphoto6.wdp"/><Relationship Id="rId17" Type="http://schemas.openxmlformats.org/officeDocument/2006/relationships/image" Target="../media/image32.png"/><Relationship Id="rId25" Type="http://schemas.openxmlformats.org/officeDocument/2006/relationships/image" Target="../media/image37.gif"/><Relationship Id="rId2" Type="http://schemas.openxmlformats.org/officeDocument/2006/relationships/image" Target="../media/image26.png"/><Relationship Id="rId16" Type="http://schemas.openxmlformats.org/officeDocument/2006/relationships/slide" Target="slide10.xml"/><Relationship Id="rId20" Type="http://schemas.microsoft.com/office/2007/relationships/hdphoto" Target="../media/hdphoto9.wdp"/><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30.png"/><Relationship Id="rId24" Type="http://schemas.microsoft.com/office/2007/relationships/hdphoto" Target="../media/hdphoto10.wdp"/><Relationship Id="rId5" Type="http://schemas.openxmlformats.org/officeDocument/2006/relationships/image" Target="../media/image28.png"/><Relationship Id="rId15" Type="http://schemas.microsoft.com/office/2007/relationships/hdphoto" Target="../media/hdphoto7.wdp"/><Relationship Id="rId23" Type="http://schemas.openxmlformats.org/officeDocument/2006/relationships/image" Target="../media/image36.png"/><Relationship Id="rId10" Type="http://schemas.openxmlformats.org/officeDocument/2006/relationships/slide" Target="slide8.xml"/><Relationship Id="rId19" Type="http://schemas.openxmlformats.org/officeDocument/2006/relationships/image" Target="../media/image33.png"/><Relationship Id="rId4" Type="http://schemas.openxmlformats.org/officeDocument/2006/relationships/slide" Target="slide6.xml"/><Relationship Id="rId9" Type="http://schemas.microsoft.com/office/2007/relationships/hdphoto" Target="../media/hdphoto5.wdp"/><Relationship Id="rId14" Type="http://schemas.openxmlformats.org/officeDocument/2006/relationships/image" Target="../media/image31.png"/><Relationship Id="rId22"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9.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5.xml"/><Relationship Id="rId5" Type="http://schemas.microsoft.com/office/2007/relationships/hdphoto" Target="../media/hdphoto1.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9.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5.xml"/><Relationship Id="rId5" Type="http://schemas.microsoft.com/office/2007/relationships/hdphoto" Target="../media/hdphoto1.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9.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5.xml"/><Relationship Id="rId5" Type="http://schemas.microsoft.com/office/2007/relationships/hdphoto" Target="../media/hdphoto1.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png"/><Relationship Id="rId7" Type="http://schemas.openxmlformats.org/officeDocument/2006/relationships/image" Target="../media/image39.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5.xml"/><Relationship Id="rId5" Type="http://schemas.microsoft.com/office/2007/relationships/hdphoto" Target="../media/hdphoto1.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16"/>
          <p:cNvSpPr>
            <a:spLocks noChangeArrowheads="1" noChangeShapeType="1" noTextEdit="1"/>
          </p:cNvSpPr>
          <p:nvPr/>
        </p:nvSpPr>
        <p:spPr bwMode="auto">
          <a:xfrm>
            <a:off x="2971801" y="1943101"/>
            <a:ext cx="3436144" cy="992981"/>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contourClr>
                <a:srgbClr val="0000FF"/>
              </a:contourClr>
            </a:sp3d>
          </a:bodyPr>
          <a:lstStyle/>
          <a:p>
            <a:pPr algn="ctr" defTabSz="685800"/>
            <a:endParaRPr lang="en-US" sz="2700" b="1" kern="10">
              <a:ln w="9525">
                <a:round/>
                <a:headEnd/>
                <a:tailEnd/>
              </a:ln>
              <a:solidFill>
                <a:srgbClr val="0000FF"/>
              </a:solidFill>
              <a:latin typeface="Times New Roman" panose="02020603050405020304" pitchFamily="18" charset="0"/>
              <a:cs typeface="Times New Roman" panose="02020603050405020304" pitchFamily="18" charset="0"/>
            </a:endParaRPr>
          </a:p>
        </p:txBody>
      </p:sp>
      <p:sp>
        <p:nvSpPr>
          <p:cNvPr id="3" name="Text Box 18"/>
          <p:cNvSpPr txBox="1">
            <a:spLocks noChangeArrowheads="1"/>
          </p:cNvSpPr>
          <p:nvPr/>
        </p:nvSpPr>
        <p:spPr bwMode="auto">
          <a:xfrm>
            <a:off x="144887" y="1"/>
            <a:ext cx="8867105" cy="646331"/>
          </a:xfrm>
          <a:prstGeom prst="rect">
            <a:avLst/>
          </a:prstGeom>
          <a:gradFill rotWithShape="1">
            <a:gsLst>
              <a:gs pos="0">
                <a:srgbClr val="FF66FF"/>
              </a:gs>
              <a:gs pos="50000">
                <a:schemeClr val="bg1"/>
              </a:gs>
              <a:gs pos="100000">
                <a:srgbClr val="FF66FF"/>
              </a:gs>
            </a:gsLst>
            <a:lin ang="5400000" scaled="1"/>
          </a:gradFill>
          <a:ln w="9525">
            <a:noFill/>
            <a:miter lim="800000"/>
            <a:headEnd/>
            <a:tailEnd/>
          </a:ln>
          <a:effec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a:defRPr/>
            </a:pPr>
            <a:r>
              <a:rPr lang="en-US" altLang="en-US" b="1" dirty="0">
                <a:solidFill>
                  <a:srgbClr val="002060"/>
                </a:solidFill>
                <a:latin typeface="Times New Roman" panose="02020603050405020304" pitchFamily="18" charset="0"/>
              </a:rPr>
              <a:t>PHÒNG GD &amp; ĐT HUYỆN THANH TRÌ</a:t>
            </a:r>
          </a:p>
          <a:p>
            <a:pPr algn="ctr" defTabSz="685800">
              <a:defRPr/>
            </a:pPr>
            <a:r>
              <a:rPr lang="en-US" altLang="en-US" b="1" dirty="0">
                <a:solidFill>
                  <a:srgbClr val="002060"/>
                </a:solidFill>
                <a:latin typeface="Times New Roman" panose="02020603050405020304" pitchFamily="18" charset="0"/>
              </a:rPr>
              <a:t>TRƯỜNG THCS NGỌC HỒI</a:t>
            </a:r>
            <a:endParaRPr lang="en-US" altLang="en-US" sz="1350" b="1" dirty="0">
              <a:solidFill>
                <a:srgbClr val="002060"/>
              </a:solidFill>
              <a:latin typeface="Times New Roman" panose="02020603050405020304" pitchFamily="18" charset="0"/>
            </a:endParaRPr>
          </a:p>
        </p:txBody>
      </p:sp>
      <p:pic>
        <p:nvPicPr>
          <p:cNvPr id="4100"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07" y="0"/>
            <a:ext cx="1100138" cy="1096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304172" y="1192"/>
            <a:ext cx="879872" cy="93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WordArt 7"/>
          <p:cNvSpPr>
            <a:spLocks noChangeArrowheads="1" noChangeShapeType="1" noTextEdit="1"/>
          </p:cNvSpPr>
          <p:nvPr/>
        </p:nvSpPr>
        <p:spPr bwMode="auto">
          <a:xfrm>
            <a:off x="511936" y="1603419"/>
            <a:ext cx="8104031" cy="2920105"/>
          </a:xfrm>
          <a:prstGeom prst="rect">
            <a:avLst/>
          </a:prstGeom>
        </p:spPr>
        <p:txBody>
          <a:bodyPr spcFirstLastPara="1" wrap="none" fromWordArt="1">
            <a:prstTxWarp prst="textArchUp">
              <a:avLst>
                <a:gd name="adj" fmla="val 10670284"/>
              </a:avLst>
            </a:prstTxWarp>
          </a:bodyPr>
          <a:lstStyle/>
          <a:p>
            <a:pPr defTabSz="685800"/>
            <a:endPar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endParaRPr>
          </a:p>
          <a:p>
            <a:pPr defTabSz="685800"/>
            <a:endPar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endParaRPr>
          </a:p>
          <a:p>
            <a:pPr defTabSz="685800"/>
            <a:endPar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endParaRPr>
          </a:p>
          <a:p>
            <a:pPr defTabSz="685800"/>
            <a:r>
              <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			</a:t>
            </a:r>
            <a:r>
              <a:rPr lang="en-US" sz="4500" b="1" i="1" kern="10" dirty="0" err="1">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Chào</a:t>
            </a:r>
            <a:r>
              <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 </a:t>
            </a:r>
            <a:r>
              <a:rPr lang="en-US" sz="4500" b="1" i="1" kern="10" dirty="0" err="1">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mừng</a:t>
            </a:r>
            <a:r>
              <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 </a:t>
            </a:r>
            <a:r>
              <a:rPr lang="en-US" sz="4500" b="1" i="1" kern="10" dirty="0" err="1">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các</a:t>
            </a:r>
            <a:r>
              <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 </a:t>
            </a:r>
            <a:r>
              <a:rPr lang="en-US" sz="4500" b="1" i="1" kern="10" dirty="0" err="1">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em</a:t>
            </a:r>
            <a:r>
              <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 </a:t>
            </a:r>
            <a:r>
              <a:rPr lang="en-US" sz="4500" b="1" i="1" kern="10" dirty="0" err="1">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đến</a:t>
            </a:r>
            <a:r>
              <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 </a:t>
            </a:r>
            <a:r>
              <a:rPr lang="en-US" sz="4500" b="1" i="1" kern="10" dirty="0" err="1">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với</a:t>
            </a:r>
            <a:r>
              <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 </a:t>
            </a:r>
            <a:r>
              <a:rPr lang="en-US" sz="4500" b="1" i="1" kern="10" dirty="0" err="1">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tiết</a:t>
            </a:r>
            <a:r>
              <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 </a:t>
            </a:r>
            <a:r>
              <a:rPr lang="en-US" sz="4500" b="1" i="1" kern="10" dirty="0" err="1">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học</a:t>
            </a:r>
            <a:endPar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endParaRPr>
          </a:p>
          <a:p>
            <a:pPr defTabSz="685800"/>
            <a:endParaRPr lang="en-US" sz="405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endParaRPr>
          </a:p>
        </p:txBody>
      </p:sp>
      <p:sp>
        <p:nvSpPr>
          <p:cNvPr id="4103" name="TextBox 152"/>
          <p:cNvSpPr txBox="1">
            <a:spLocks noChangeArrowheads="1"/>
          </p:cNvSpPr>
          <p:nvPr/>
        </p:nvSpPr>
        <p:spPr bwMode="auto">
          <a:xfrm>
            <a:off x="836113" y="1724005"/>
            <a:ext cx="7779854"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None/>
            </a:pPr>
            <a:r>
              <a:rPr lang="en-US" altLang="en-US" sz="3300" b="1" dirty="0">
                <a:solidFill>
                  <a:srgbClr val="C00000"/>
                </a:solidFill>
                <a:latin typeface="Times New Roman" panose="02020603050405020304" pitchFamily="18" charset="0"/>
                <a:cs typeface="Times New Roman" panose="02020603050405020304" pitchFamily="18" charset="0"/>
              </a:rPr>
              <a:t>MÔN ĐỊA LÍ </a:t>
            </a:r>
            <a:r>
              <a:rPr lang="en-US" altLang="en-US" sz="3300" b="1" dirty="0">
                <a:solidFill>
                  <a:srgbClr val="C00000"/>
                </a:solidFill>
                <a:latin typeface="Times New Roman" panose="02020603050405020304" pitchFamily="18" charset="0"/>
                <a:cs typeface="Times New Roman" panose="02020603050405020304" pitchFamily="18" charset="0"/>
              </a:rPr>
              <a:t>- </a:t>
            </a:r>
            <a:r>
              <a:rPr lang="en-US" altLang="en-US" sz="3300" b="1" dirty="0">
                <a:solidFill>
                  <a:srgbClr val="C00000"/>
                </a:solidFill>
                <a:latin typeface="Times New Roman" panose="02020603050405020304" pitchFamily="18" charset="0"/>
                <a:cs typeface="Times New Roman" panose="02020603050405020304" pitchFamily="18" charset="0"/>
              </a:rPr>
              <a:t>LỚP </a:t>
            </a:r>
            <a:r>
              <a:rPr lang="en-US" altLang="en-US" sz="3300" b="1" dirty="0">
                <a:solidFill>
                  <a:srgbClr val="C00000"/>
                </a:solidFill>
                <a:latin typeface="Times New Roman" panose="02020603050405020304" pitchFamily="18" charset="0"/>
                <a:cs typeface="Times New Roman" panose="02020603050405020304" pitchFamily="18" charset="0"/>
              </a:rPr>
              <a:t>6</a:t>
            </a:r>
            <a:r>
              <a:rPr lang="en-US" altLang="en-US" sz="3300" b="1" dirty="0" smtClean="0">
                <a:solidFill>
                  <a:srgbClr val="C00000"/>
                </a:solidFill>
                <a:latin typeface="Times New Roman" panose="02020603050405020304" pitchFamily="18" charset="0"/>
                <a:cs typeface="Times New Roman" panose="02020603050405020304" pitchFamily="18" charset="0"/>
              </a:rPr>
              <a:t>A1</a:t>
            </a:r>
            <a:endParaRPr lang="en-US" altLang="en-US" sz="3300" b="1" dirty="0">
              <a:solidFill>
                <a:srgbClr val="C00000"/>
              </a:solidFill>
              <a:latin typeface="Times New Roman" panose="02020603050405020304" pitchFamily="18" charset="0"/>
              <a:cs typeface="Times New Roman" panose="02020603050405020304" pitchFamily="18" charset="0"/>
            </a:endParaRPr>
          </a:p>
          <a:p>
            <a:pPr defTabSz="685800">
              <a:spcBef>
                <a:spcPct val="0"/>
              </a:spcBef>
              <a:buNone/>
            </a:pPr>
            <a:r>
              <a:rPr lang="en-US" altLang="en-US" sz="3300" b="1" i="1" dirty="0">
                <a:solidFill>
                  <a:srgbClr val="002060"/>
                </a:solidFill>
                <a:latin typeface="Times New Roman" panose="02020603050405020304" pitchFamily="18" charset="0"/>
                <a:cs typeface="Times New Roman" panose="02020603050405020304" pitchFamily="18" charset="0"/>
              </a:rPr>
              <a:t>                       </a:t>
            </a:r>
            <a:r>
              <a:rPr lang="en-US" altLang="en-US" sz="3300" b="1" i="1" dirty="0" err="1">
                <a:solidFill>
                  <a:srgbClr val="002060"/>
                </a:solidFill>
                <a:latin typeface="Times New Roman" panose="02020603050405020304" pitchFamily="18" charset="0"/>
                <a:cs typeface="Times New Roman" panose="02020603050405020304" pitchFamily="18" charset="0"/>
              </a:rPr>
              <a:t>Tiết</a:t>
            </a:r>
            <a:r>
              <a:rPr lang="en-US" altLang="en-US" sz="3300" b="1" i="1" dirty="0">
                <a:solidFill>
                  <a:srgbClr val="002060"/>
                </a:solidFill>
                <a:latin typeface="Times New Roman" panose="02020603050405020304" pitchFamily="18" charset="0"/>
                <a:cs typeface="Times New Roman" panose="02020603050405020304" pitchFamily="18" charset="0"/>
              </a:rPr>
              <a:t> </a:t>
            </a:r>
            <a:r>
              <a:rPr lang="en-US" altLang="en-US" sz="3300" b="1" i="1" dirty="0" smtClean="0">
                <a:solidFill>
                  <a:srgbClr val="002060"/>
                </a:solidFill>
                <a:latin typeface="Times New Roman" panose="02020603050405020304" pitchFamily="18" charset="0"/>
                <a:cs typeface="Times New Roman" panose="02020603050405020304" pitchFamily="18" charset="0"/>
              </a:rPr>
              <a:t>1. </a:t>
            </a:r>
            <a:r>
              <a:rPr lang="en-US" altLang="en-US" sz="3300" b="1" i="1" dirty="0" err="1">
                <a:solidFill>
                  <a:srgbClr val="002060"/>
                </a:solidFill>
                <a:latin typeface="Times New Roman" panose="02020603050405020304" pitchFamily="18" charset="0"/>
                <a:cs typeface="Times New Roman" panose="02020603050405020304" pitchFamily="18" charset="0"/>
              </a:rPr>
              <a:t>Bài</a:t>
            </a:r>
            <a:r>
              <a:rPr lang="en-US" altLang="en-US" sz="3300" b="1" i="1" dirty="0">
                <a:solidFill>
                  <a:srgbClr val="002060"/>
                </a:solidFill>
                <a:latin typeface="Times New Roman" panose="02020603050405020304" pitchFamily="18" charset="0"/>
                <a:cs typeface="Times New Roman" panose="02020603050405020304" pitchFamily="18" charset="0"/>
              </a:rPr>
              <a:t> </a:t>
            </a:r>
            <a:r>
              <a:rPr lang="en-US" altLang="en-US" sz="3300" b="1" i="1" dirty="0" smtClean="0">
                <a:solidFill>
                  <a:srgbClr val="002060"/>
                </a:solidFill>
                <a:latin typeface="Times New Roman" panose="02020603050405020304" pitchFamily="18" charset="0"/>
                <a:cs typeface="Times New Roman" panose="02020603050405020304" pitchFamily="18" charset="0"/>
              </a:rPr>
              <a:t>1</a:t>
            </a:r>
            <a:endParaRPr lang="en-US" altLang="en-US" sz="3300" b="1" i="1" dirty="0">
              <a:solidFill>
                <a:srgbClr val="002060"/>
              </a:solidFill>
              <a:latin typeface="Times New Roman" panose="02020603050405020304" pitchFamily="18" charset="0"/>
              <a:cs typeface="Times New Roman" panose="02020603050405020304" pitchFamily="18" charset="0"/>
            </a:endParaRPr>
          </a:p>
          <a:p>
            <a:pPr defTabSz="685800">
              <a:spcBef>
                <a:spcPct val="0"/>
              </a:spcBef>
              <a:buNone/>
            </a:pPr>
            <a:r>
              <a:rPr lang="en-US" altLang="en-US" sz="3300" b="1" i="1" dirty="0">
                <a:solidFill>
                  <a:srgbClr val="002060"/>
                </a:solidFill>
                <a:latin typeface="Times New Roman" panose="02020603050405020304" pitchFamily="18" charset="0"/>
                <a:cs typeface="Times New Roman" panose="02020603050405020304" pitchFamily="18" charset="0"/>
              </a:rPr>
              <a:t>            </a:t>
            </a:r>
            <a:r>
              <a:rPr lang="en-US" altLang="en-US" sz="3300" b="1" i="1" dirty="0" err="1">
                <a:solidFill>
                  <a:srgbClr val="002060"/>
                </a:solidFill>
                <a:latin typeface="Times New Roman" panose="02020603050405020304" pitchFamily="18" charset="0"/>
                <a:cs typeface="Times New Roman" panose="02020603050405020304" pitchFamily="18" charset="0"/>
              </a:rPr>
              <a:t>Giáo</a:t>
            </a:r>
            <a:r>
              <a:rPr lang="en-US" altLang="en-US" sz="3300" b="1" i="1" dirty="0">
                <a:solidFill>
                  <a:srgbClr val="002060"/>
                </a:solidFill>
                <a:latin typeface="Times New Roman" panose="02020603050405020304" pitchFamily="18" charset="0"/>
                <a:cs typeface="Times New Roman" panose="02020603050405020304" pitchFamily="18" charset="0"/>
              </a:rPr>
              <a:t> </a:t>
            </a:r>
            <a:r>
              <a:rPr lang="en-US" altLang="en-US" sz="3300" b="1" i="1" dirty="0" err="1">
                <a:solidFill>
                  <a:srgbClr val="002060"/>
                </a:solidFill>
                <a:latin typeface="Times New Roman" panose="02020603050405020304" pitchFamily="18" charset="0"/>
                <a:cs typeface="Times New Roman" panose="02020603050405020304" pitchFamily="18" charset="0"/>
              </a:rPr>
              <a:t>viên</a:t>
            </a:r>
            <a:r>
              <a:rPr lang="en-US" altLang="en-US" sz="3300" b="1" i="1" dirty="0">
                <a:solidFill>
                  <a:srgbClr val="002060"/>
                </a:solidFill>
                <a:latin typeface="Times New Roman" panose="02020603050405020304" pitchFamily="18" charset="0"/>
                <a:cs typeface="Times New Roman" panose="02020603050405020304" pitchFamily="18" charset="0"/>
              </a:rPr>
              <a:t>: </a:t>
            </a:r>
            <a:r>
              <a:rPr lang="en-US" altLang="en-US" sz="3300" b="1" i="1" dirty="0" err="1">
                <a:solidFill>
                  <a:srgbClr val="002060"/>
                </a:solidFill>
                <a:latin typeface="Times New Roman" panose="02020603050405020304" pitchFamily="18" charset="0"/>
                <a:cs typeface="Times New Roman" panose="02020603050405020304" pitchFamily="18" charset="0"/>
              </a:rPr>
              <a:t>Nguyễn</a:t>
            </a:r>
            <a:r>
              <a:rPr lang="en-US" altLang="en-US" sz="3300" b="1" i="1" dirty="0">
                <a:solidFill>
                  <a:srgbClr val="002060"/>
                </a:solidFill>
                <a:latin typeface="Times New Roman" panose="02020603050405020304" pitchFamily="18" charset="0"/>
                <a:cs typeface="Times New Roman" panose="02020603050405020304" pitchFamily="18" charset="0"/>
              </a:rPr>
              <a:t> </a:t>
            </a:r>
            <a:r>
              <a:rPr lang="en-US" altLang="en-US" sz="3300" b="1" i="1" dirty="0" smtClean="0">
                <a:solidFill>
                  <a:srgbClr val="002060"/>
                </a:solidFill>
                <a:latin typeface="Times New Roman" panose="02020603050405020304" pitchFamily="18" charset="0"/>
                <a:cs typeface="Times New Roman" panose="02020603050405020304" pitchFamily="18" charset="0"/>
              </a:rPr>
              <a:t>Thu </a:t>
            </a:r>
            <a:r>
              <a:rPr lang="en-US" altLang="en-US" sz="3300" b="1" i="1" smtClean="0">
                <a:solidFill>
                  <a:srgbClr val="002060"/>
                </a:solidFill>
                <a:latin typeface="Times New Roman" panose="02020603050405020304" pitchFamily="18" charset="0"/>
                <a:cs typeface="Times New Roman" panose="02020603050405020304" pitchFamily="18" charset="0"/>
              </a:rPr>
              <a:t>Hà</a:t>
            </a:r>
            <a:endParaRPr lang="en-US" altLang="en-US" sz="3300" b="1" i="1" dirty="0">
              <a:solidFill>
                <a:srgbClr val="002060"/>
              </a:solidFill>
              <a:latin typeface="Times New Roman" panose="02020603050405020304" pitchFamily="18" charset="0"/>
              <a:cs typeface="Times New Roman" panose="02020603050405020304" pitchFamily="18" charset="0"/>
            </a:endParaRPr>
          </a:p>
          <a:p>
            <a:pPr algn="ctr" defTabSz="685800">
              <a:spcBef>
                <a:spcPct val="0"/>
              </a:spcBef>
              <a:buNone/>
            </a:pPr>
            <a:endParaRPr lang="en-US" altLang="en-US" sz="3300" b="1" i="1" dirty="0">
              <a:solidFill>
                <a:prstClr val="black"/>
              </a:solidFill>
              <a:latin typeface="Times New Roman" panose="02020603050405020304" pitchFamily="18" charset="0"/>
              <a:cs typeface="Times New Roman" panose="02020603050405020304" pitchFamily="18" charset="0"/>
            </a:endParaRPr>
          </a:p>
        </p:txBody>
      </p:sp>
      <p:grpSp>
        <p:nvGrpSpPr>
          <p:cNvPr id="4104" name="Group 1"/>
          <p:cNvGrpSpPr>
            <a:grpSpLocks/>
          </p:cNvGrpSpPr>
          <p:nvPr/>
        </p:nvGrpSpPr>
        <p:grpSpPr bwMode="auto">
          <a:xfrm>
            <a:off x="1701338" y="3600450"/>
            <a:ext cx="5703094" cy="1543050"/>
            <a:chOff x="777875" y="4800600"/>
            <a:chExt cx="7604125" cy="2133600"/>
          </a:xfrm>
        </p:grpSpPr>
        <p:pic>
          <p:nvPicPr>
            <p:cNvPr id="4107" name="Picture 4" descr="daisy_button_pink_h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5257800"/>
              <a:ext cx="3505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5" descr="daisy_button_white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5100" y="53340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6" descr="daisy_button_white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51435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7" descr="daisy_button_pink_hb"/>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56388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8" descr="daisy_button_pink_hb"/>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5867400"/>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9" descr="daisy_button_pink_hb"/>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60198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0"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15000" y="5486400"/>
              <a:ext cx="83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11"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24600" y="5257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12" descr="daisy_button_pink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0" y="54102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13"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2600" y="52959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14"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000" y="51816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15"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000" y="5638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16"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5181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17"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6200" y="4800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18" descr="daisy_button_pink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7400" y="54864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19"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19300" y="58293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20"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24600" y="56388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Picture 21" descr="daisy_button_pink_hb"/>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43000" y="5257800"/>
              <a:ext cx="6858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Picture 22" descr="daisy_button_pink_hb"/>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7875" y="4953000"/>
              <a:ext cx="746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5"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8015641" y="4021931"/>
            <a:ext cx="1100138" cy="1096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8224" y="4045148"/>
            <a:ext cx="1100138" cy="1096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046368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62000" y="2571755"/>
            <a:ext cx="5421886" cy="461659"/>
          </a:xfrm>
          <a:prstGeom prst="rect">
            <a:avLst/>
          </a:prstGeom>
          <a:noFill/>
        </p:spPr>
        <p:txBody>
          <a:bodyPr wrap="square" lIns="91424" tIns="45712" rIns="91424" bIns="45712" rtlCol="0">
            <a:spAutoFit/>
          </a:bodyPr>
          <a:lstStyle/>
          <a:p>
            <a:pPr lvl="0" algn="ctr"/>
            <a:r>
              <a:rPr lang="en-US" sz="2400" b="1">
                <a:solidFill>
                  <a:prstClr val="black"/>
                </a:solidFill>
                <a:latin typeface="Times New Roman"/>
                <a:ea typeface="Calibri"/>
              </a:rPr>
              <a:t>Hãy cho biết tọa độ địa lí của điểm D</a:t>
            </a:r>
          </a:p>
        </p:txBody>
      </p:sp>
      <p:sp>
        <p:nvSpPr>
          <p:cNvPr id="11" name="TextBox 10"/>
          <p:cNvSpPr txBox="1"/>
          <p:nvPr/>
        </p:nvSpPr>
        <p:spPr>
          <a:xfrm>
            <a:off x="3212086" y="480061"/>
            <a:ext cx="3124200" cy="523214"/>
          </a:xfrm>
          <a:prstGeom prst="rect">
            <a:avLst/>
          </a:prstGeom>
          <a:noFill/>
        </p:spPr>
        <p:txBody>
          <a:bodyPr wrap="square" lIns="91424" tIns="45712" rIns="91424" bIns="45712" rtlCol="0">
            <a:spAutoFit/>
          </a:bodyPr>
          <a:lstStyle/>
          <a:p>
            <a:pPr algn="ctr"/>
            <a:r>
              <a:rPr lang="nl-NL" sz="2800" b="1">
                <a:latin typeface="Times New Roman"/>
                <a:ea typeface="Calibri"/>
              </a:rPr>
              <a:t>D (30</a:t>
            </a:r>
            <a:r>
              <a:rPr lang="nl-NL" sz="2800" b="1" baseline="30000">
                <a:latin typeface="Times New Roman"/>
                <a:ea typeface="Calibri"/>
              </a:rPr>
              <a:t>0 </a:t>
            </a:r>
            <a:r>
              <a:rPr lang="nl-NL" sz="2800" b="1">
                <a:latin typeface="Times New Roman"/>
                <a:ea typeface="Calibri"/>
              </a:rPr>
              <a:t>Đ, 10</a:t>
            </a:r>
            <a:r>
              <a:rPr lang="nl-NL" sz="2800" b="1" baseline="30000">
                <a:latin typeface="Times New Roman"/>
                <a:ea typeface="Calibri"/>
              </a:rPr>
              <a:t>0</a:t>
            </a:r>
            <a:r>
              <a:rPr lang="nl-NL" sz="2800" b="1">
                <a:latin typeface="Times New Roman"/>
                <a:ea typeface="Calibri"/>
              </a:rPr>
              <a:t>N)</a:t>
            </a:r>
            <a:endParaRPr lang="en-US" sz="28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5" y="2990850"/>
            <a:ext cx="2968625"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4052984" y="2219886"/>
            <a:ext cx="3395481" cy="465719"/>
            <a:chOff x="3651378" y="2338141"/>
            <a:chExt cx="4527308"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pPr defTabSz="685715"/>
              <a:endParaRPr lang="zh-CN" altLang="en-US" sz="1200">
                <a:solidFill>
                  <a:prstClr val="black"/>
                </a:solidFill>
              </a:endParaRPr>
            </a:p>
          </p:txBody>
        </p:sp>
        <p:sp>
          <p:nvSpPr>
            <p:cNvPr id="25" name="文本框 24"/>
            <p:cNvSpPr txBox="1"/>
            <p:nvPr/>
          </p:nvSpPr>
          <p:spPr>
            <a:xfrm>
              <a:off x="3651378" y="2338141"/>
              <a:ext cx="4527308" cy="553998"/>
            </a:xfrm>
            <a:prstGeom prst="rect">
              <a:avLst/>
            </a:prstGeom>
            <a:noFill/>
          </p:spPr>
          <p:txBody>
            <a:bodyPr wrap="none" rtlCol="0">
              <a:spAutoFit/>
            </a:bodyPr>
            <a:lstStyle/>
            <a:p>
              <a:pPr algn="ctr" defTabSz="685715"/>
              <a:r>
                <a:rPr lang="en-US" altLang="zh-CN" sz="2100">
                  <a:solidFill>
                    <a:prstClr val="white"/>
                  </a:solidFill>
                  <a:latin typeface="汉仪喵魂体W" panose="00020600040101010101" pitchFamily="18" charset="-122"/>
                  <a:ea typeface="汉仪喵魂体W" panose="00020600040101010101" pitchFamily="18" charset="-122"/>
                </a:rPr>
                <a:t>I. Hệ thống kinh, vĩ tuyến</a:t>
              </a:r>
              <a:endParaRPr lang="zh-CN" altLang="en-US" sz="2100" dirty="0">
                <a:solidFill>
                  <a:prstClr val="white"/>
                </a:solidFill>
                <a:latin typeface="汉仪喵魂体W" panose="00020600040101010101" pitchFamily="18" charset="-122"/>
                <a:ea typeface="汉仪喵魂体W" panose="00020600040101010101" pitchFamily="18" charset="-122"/>
              </a:endParaRPr>
            </a:p>
          </p:txBody>
        </p:sp>
      </p:grpSp>
      <p:grpSp>
        <p:nvGrpSpPr>
          <p:cNvPr id="27" name="组合 26"/>
          <p:cNvGrpSpPr/>
          <p:nvPr/>
        </p:nvGrpSpPr>
        <p:grpSpPr>
          <a:xfrm>
            <a:off x="3011829" y="2929405"/>
            <a:ext cx="5477782" cy="1271333"/>
            <a:chOff x="2263172" y="2385641"/>
            <a:chExt cx="7303709" cy="1695111"/>
          </a:xfrm>
        </p:grpSpPr>
        <p:sp>
          <p:nvSpPr>
            <p:cNvPr id="28" name="Freeform 5"/>
            <p:cNvSpPr/>
            <p:nvPr/>
          </p:nvSpPr>
          <p:spPr bwMode="auto">
            <a:xfrm>
              <a:off x="5194465" y="2810532"/>
              <a:ext cx="2042394" cy="98329"/>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pPr defTabSz="685715"/>
              <a:endParaRPr lang="zh-CN" altLang="en-US" sz="1200">
                <a:solidFill>
                  <a:prstClr val="black"/>
                </a:solidFill>
              </a:endParaRPr>
            </a:p>
          </p:txBody>
        </p:sp>
        <p:sp>
          <p:nvSpPr>
            <p:cNvPr id="29" name="文本框 28"/>
            <p:cNvSpPr txBox="1"/>
            <p:nvPr/>
          </p:nvSpPr>
          <p:spPr>
            <a:xfrm>
              <a:off x="4564011" y="2385641"/>
              <a:ext cx="2702022" cy="553997"/>
            </a:xfrm>
            <a:prstGeom prst="rect">
              <a:avLst/>
            </a:prstGeom>
            <a:noFill/>
          </p:spPr>
          <p:txBody>
            <a:bodyPr wrap="none" rtlCol="0">
              <a:spAutoFit/>
            </a:bodyPr>
            <a:lstStyle/>
            <a:p>
              <a:pPr algn="ctr" defTabSz="685715"/>
              <a:r>
                <a:rPr lang="en-US" altLang="zh-CN" sz="210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2100">
                <a:solidFill>
                  <a:prstClr val="white"/>
                </a:solidFill>
                <a:latin typeface="汉仪喵魂体W" panose="00020600040101010101" pitchFamily="18" charset="-122"/>
                <a:ea typeface="汉仪喵魂体W" panose="00020600040101010101" pitchFamily="18" charset="-122"/>
              </a:endParaRPr>
            </a:p>
          </p:txBody>
        </p:sp>
        <p:sp>
          <p:nvSpPr>
            <p:cNvPr id="20" name="文本框 28"/>
            <p:cNvSpPr txBox="1"/>
            <p:nvPr/>
          </p:nvSpPr>
          <p:spPr>
            <a:xfrm>
              <a:off x="2263172" y="3408964"/>
              <a:ext cx="7303709" cy="553997"/>
            </a:xfrm>
            <a:prstGeom prst="rect">
              <a:avLst/>
            </a:prstGeom>
            <a:noFill/>
          </p:spPr>
          <p:txBody>
            <a:bodyPr wrap="none" rtlCol="0">
              <a:spAutoFit/>
            </a:bodyPr>
            <a:lstStyle/>
            <a:p>
              <a:pPr algn="ctr" defTabSz="685715"/>
              <a:r>
                <a:rPr lang="en-US" altLang="zh-CN" sz="21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100">
                <a:solidFill>
                  <a:prstClr val="white"/>
                </a:solidFill>
                <a:latin typeface="汉仪喵魂体W" panose="00020600040101010101" pitchFamily="18" charset="-122"/>
                <a:ea typeface="汉仪喵魂体W" panose="00020600040101010101" pitchFamily="18" charset="-122"/>
              </a:endParaRPr>
            </a:p>
          </p:txBody>
        </p:sp>
        <p:sp>
          <p:nvSpPr>
            <p:cNvPr id="22" name="Freeform 5"/>
            <p:cNvSpPr/>
            <p:nvPr/>
          </p:nvSpPr>
          <p:spPr bwMode="auto">
            <a:xfrm>
              <a:off x="4081792" y="3932184"/>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pPr defTabSz="685715"/>
              <a:endParaRPr lang="zh-CN" altLang="en-US" sz="1200">
                <a:solidFill>
                  <a:prstClr val="black"/>
                </a:solidFill>
              </a:endParaRPr>
            </a:p>
          </p:txBody>
        </p:sp>
      </p:grpSp>
      <p:grpSp>
        <p:nvGrpSpPr>
          <p:cNvPr id="19" name="Group 15"/>
          <p:cNvGrpSpPr>
            <a:grpSpLocks noChangeAspect="1"/>
          </p:cNvGrpSpPr>
          <p:nvPr/>
        </p:nvGrpSpPr>
        <p:grpSpPr bwMode="auto">
          <a:xfrm>
            <a:off x="1926432" y="1679973"/>
            <a:ext cx="1645444" cy="2219326"/>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grpSp>
      <p:sp>
        <p:nvSpPr>
          <p:cNvPr id="46" name="文本框 45"/>
          <p:cNvSpPr txBox="1"/>
          <p:nvPr/>
        </p:nvSpPr>
        <p:spPr>
          <a:xfrm>
            <a:off x="1613229" y="369163"/>
            <a:ext cx="6344526" cy="900247"/>
          </a:xfrm>
          <a:prstGeom prst="rect">
            <a:avLst/>
          </a:prstGeom>
          <a:noFill/>
        </p:spPr>
        <p:txBody>
          <a:bodyPr wrap="none" lIns="68573" tIns="34289" rIns="68573" bIns="34289" rtlCol="0">
            <a:spAutoFit/>
          </a:bodyPr>
          <a:lstStyle/>
          <a:p>
            <a:pPr algn="ctr" defTabSz="685715"/>
            <a:r>
              <a:rPr lang="en-US" altLang="zh-CN" sz="2700" b="1">
                <a:solidFill>
                  <a:srgbClr val="FFE88B"/>
                </a:solidFill>
                <a:latin typeface="汉仪喵魂体W" panose="00020600040101010101" pitchFamily="18" charset="-122"/>
                <a:ea typeface="汉仪喵魂体W" panose="00020600040101010101" pitchFamily="18" charset="-122"/>
              </a:rPr>
              <a:t>BÀI 1: HỆ THỐNG KINH, VĨ TUYẾN </a:t>
            </a:r>
          </a:p>
          <a:p>
            <a:pPr algn="ctr" defTabSz="685715"/>
            <a:r>
              <a:rPr lang="en-US" altLang="zh-CN" sz="2700" b="1">
                <a:solidFill>
                  <a:srgbClr val="FFE88B"/>
                </a:solidFill>
                <a:latin typeface="汉仪喵魂体W" panose="00020600040101010101" pitchFamily="18" charset="-122"/>
                <a:ea typeface="汉仪喵魂体W" panose="00020600040101010101" pitchFamily="18" charset="-122"/>
              </a:rPr>
              <a:t>VÀ TỌA ĐỘ ĐỊA LÍ</a:t>
            </a:r>
            <a:endParaRPr lang="zh-CN" altLang="en-US" sz="27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95542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3011840" y="2219884"/>
            <a:ext cx="5477782" cy="465719"/>
            <a:chOff x="2263187" y="2338141"/>
            <a:chExt cx="7303712"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pPr defTabSz="685749"/>
              <a:endParaRPr lang="zh-CN" altLang="en-US" sz="1200">
                <a:solidFill>
                  <a:prstClr val="black"/>
                </a:solidFill>
              </a:endParaRPr>
            </a:p>
          </p:txBody>
        </p:sp>
        <p:sp>
          <p:nvSpPr>
            <p:cNvPr id="25" name="文本框 24"/>
            <p:cNvSpPr txBox="1"/>
            <p:nvPr/>
          </p:nvSpPr>
          <p:spPr>
            <a:xfrm>
              <a:off x="2263187" y="2338141"/>
              <a:ext cx="7303712" cy="553998"/>
            </a:xfrm>
            <a:prstGeom prst="rect">
              <a:avLst/>
            </a:prstGeom>
            <a:noFill/>
          </p:spPr>
          <p:txBody>
            <a:bodyPr wrap="none" rtlCol="0">
              <a:spAutoFit/>
            </a:bodyPr>
            <a:lstStyle/>
            <a:p>
              <a:pPr algn="ctr" defTabSz="685749"/>
              <a:r>
                <a:rPr lang="en-US" altLang="zh-CN" sz="21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100" dirty="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1926432" y="1679973"/>
            <a:ext cx="1645444" cy="2219326"/>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grpSp>
      <p:sp>
        <p:nvSpPr>
          <p:cNvPr id="46" name="文本框 45"/>
          <p:cNvSpPr txBox="1"/>
          <p:nvPr/>
        </p:nvSpPr>
        <p:spPr>
          <a:xfrm>
            <a:off x="1613229" y="369161"/>
            <a:ext cx="6344526" cy="900247"/>
          </a:xfrm>
          <a:prstGeom prst="rect">
            <a:avLst/>
          </a:prstGeom>
          <a:noFill/>
        </p:spPr>
        <p:txBody>
          <a:bodyPr wrap="none" lIns="68576" tIns="34289" rIns="68576" bIns="34289" rtlCol="0">
            <a:spAutoFit/>
          </a:bodyPr>
          <a:lstStyle/>
          <a:p>
            <a:pPr algn="ctr" defTabSz="685749"/>
            <a:r>
              <a:rPr lang="en-US" altLang="zh-CN" sz="2700" b="1">
                <a:solidFill>
                  <a:srgbClr val="FFE88B"/>
                </a:solidFill>
                <a:latin typeface="汉仪喵魂体W" panose="00020600040101010101" pitchFamily="18" charset="-122"/>
                <a:ea typeface="汉仪喵魂体W" panose="00020600040101010101" pitchFamily="18" charset="-122"/>
              </a:rPr>
              <a:t>BÀI 1: HỆ THỐNG KINH, VĨ TUYẾN </a:t>
            </a:r>
          </a:p>
          <a:p>
            <a:pPr algn="ctr" defTabSz="685749"/>
            <a:r>
              <a:rPr lang="en-US" altLang="zh-CN" sz="2700" b="1">
                <a:solidFill>
                  <a:srgbClr val="FFE88B"/>
                </a:solidFill>
                <a:latin typeface="汉仪喵魂体W" panose="00020600040101010101" pitchFamily="18" charset="-122"/>
                <a:ea typeface="汉仪喵魂体W" panose="00020600040101010101" pitchFamily="18" charset="-122"/>
              </a:rPr>
              <a:t>VÀ TỌA ĐỘ ĐỊA LÍ</a:t>
            </a:r>
            <a:endParaRPr lang="zh-CN" altLang="en-US" sz="27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975997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746116" y="458022"/>
            <a:ext cx="7559684" cy="468887"/>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884924" y="5381090"/>
                <a:ext cx="534027"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66"/>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a:solidFill>
                    <a:prstClr val="white"/>
                  </a:solidFill>
                </a:endParaRPr>
              </a:p>
            </p:txBody>
          </p:sp>
        </p:grpSp>
        <p:sp>
          <p:nvSpPr>
            <p:cNvPr id="94" name="文本框 93"/>
            <p:cNvSpPr txBox="1"/>
            <p:nvPr/>
          </p:nvSpPr>
          <p:spPr>
            <a:xfrm>
              <a:off x="1407454" y="496392"/>
              <a:ext cx="4999346" cy="615554"/>
            </a:xfrm>
            <a:prstGeom prst="rect">
              <a:avLst/>
            </a:prstGeom>
            <a:noFill/>
          </p:spPr>
          <p:txBody>
            <a:bodyPr wrap="square" rtlCol="0">
              <a:spAutoFit/>
            </a:bodyPr>
            <a:lstStyle/>
            <a:p>
              <a:pPr defTabSz="685766"/>
              <a:r>
                <a:rPr lang="en-US" altLang="zh-CN" sz="24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400" dirty="0">
                <a:solidFill>
                  <a:prstClr val="white"/>
                </a:solidFill>
                <a:latin typeface="汉仪喵魂体W" panose="00020600040101010101" pitchFamily="18" charset="-122"/>
                <a:ea typeface="汉仪喵魂体W" panose="00020600040101010101" pitchFamily="18" charset="-122"/>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090937"/>
            <a:ext cx="5105400" cy="3766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 name="TextBox 96"/>
          <p:cNvSpPr txBox="1"/>
          <p:nvPr/>
        </p:nvSpPr>
        <p:spPr>
          <a:xfrm>
            <a:off x="228600" y="1047750"/>
            <a:ext cx="3581400" cy="3785652"/>
          </a:xfrm>
          <a:prstGeom prst="rect">
            <a:avLst/>
          </a:prstGeom>
          <a:noFill/>
        </p:spPr>
        <p:txBody>
          <a:bodyPr wrap="square" lIns="91436" tIns="45718" rIns="91436" bIns="45718" rtlCol="0">
            <a:spAutoFit/>
          </a:bodyPr>
          <a:lstStyle/>
          <a:p>
            <a:pPr algn="ctr"/>
            <a:r>
              <a:rPr lang="en-US" sz="2400" b="1">
                <a:solidFill>
                  <a:schemeClr val="bg1"/>
                </a:solidFill>
                <a:latin typeface="Times New Roman" pitchFamily="18" charset="0"/>
                <a:cs typeface="Times New Roman" pitchFamily="18" charset="0"/>
              </a:rPr>
              <a:t>Hình 1.3a có:</a:t>
            </a:r>
          </a:p>
          <a:p>
            <a:pPr algn="just"/>
            <a:r>
              <a:rPr lang="en-US" sz="2400" b="1">
                <a:solidFill>
                  <a:schemeClr val="bg1"/>
                </a:solidFill>
                <a:latin typeface="Times New Roman" pitchFamily="18" charset="0"/>
                <a:cs typeface="Times New Roman" pitchFamily="18" charset="0"/>
              </a:rPr>
              <a:t>- KT là những đường thẳng song song cách đều nhau.</a:t>
            </a:r>
          </a:p>
          <a:p>
            <a:pPr algn="just"/>
            <a:r>
              <a:rPr lang="en-US" sz="2400" b="1">
                <a:solidFill>
                  <a:schemeClr val="bg1"/>
                </a:solidFill>
                <a:latin typeface="Times New Roman" pitchFamily="18" charset="0"/>
                <a:cs typeface="Times New Roman" pitchFamily="18" charset="0"/>
              </a:rPr>
              <a:t>- VT cũng là những đường thẳng song song cách đều nhau.</a:t>
            </a:r>
          </a:p>
          <a:p>
            <a:pPr algn="just"/>
            <a:r>
              <a:rPr lang="en-US" sz="2400" b="1">
                <a:solidFill>
                  <a:schemeClr val="bg1"/>
                </a:solidFill>
                <a:latin typeface="Times New Roman" pitchFamily="18" charset="0"/>
                <a:cs typeface="Times New Roman" pitchFamily="18" charset="0"/>
              </a:rPr>
              <a:t>- Các KT, VT vuông góc với nhau</a:t>
            </a:r>
          </a:p>
          <a:p>
            <a:endParaRPr lang="en-US" sz="2400" b="1">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001093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165091" y="157185"/>
            <a:ext cx="7559684" cy="468887"/>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884924" y="5381090"/>
                <a:ext cx="534027"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66"/>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a:solidFill>
                    <a:prstClr val="white"/>
                  </a:solidFill>
                </a:endParaRPr>
              </a:p>
            </p:txBody>
          </p:sp>
        </p:grpSp>
        <p:sp>
          <p:nvSpPr>
            <p:cNvPr id="94" name="文本框 93"/>
            <p:cNvSpPr txBox="1"/>
            <p:nvPr/>
          </p:nvSpPr>
          <p:spPr>
            <a:xfrm>
              <a:off x="1407454" y="496392"/>
              <a:ext cx="4999346" cy="615554"/>
            </a:xfrm>
            <a:prstGeom prst="rect">
              <a:avLst/>
            </a:prstGeom>
            <a:noFill/>
          </p:spPr>
          <p:txBody>
            <a:bodyPr wrap="square" rtlCol="0">
              <a:spAutoFit/>
            </a:bodyPr>
            <a:lstStyle/>
            <a:p>
              <a:pPr defTabSz="685766"/>
              <a:r>
                <a:rPr lang="en-US" altLang="zh-CN" sz="24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400" dirty="0">
                <a:solidFill>
                  <a:prstClr val="white"/>
                </a:solidFill>
                <a:latin typeface="汉仪喵魂体W" panose="00020600040101010101" pitchFamily="18" charset="-122"/>
                <a:ea typeface="汉仪喵魂体W" panose="00020600040101010101" pitchFamily="18" charset="-122"/>
              </a:endParaRPr>
            </a:p>
          </p:txBody>
        </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775" y="711006"/>
            <a:ext cx="304165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9927" y="720531"/>
            <a:ext cx="2505075"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730056"/>
            <a:ext cx="2819400"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1" y="3409952"/>
            <a:ext cx="8480425" cy="1384995"/>
          </a:xfrm>
          <a:prstGeom prst="rect">
            <a:avLst/>
          </a:prstGeom>
        </p:spPr>
        <p:txBody>
          <a:bodyPr wrap="square" lIns="91436" tIns="45718" rIns="91436" bIns="45718">
            <a:spAutoFit/>
          </a:bodyPr>
          <a:lstStyle/>
          <a:p>
            <a:pPr algn="just"/>
            <a:r>
              <a:rPr lang="en-US" sz="2800" b="1">
                <a:solidFill>
                  <a:srgbClr val="0070C0"/>
                </a:solidFill>
                <a:latin typeface="Times New Roman"/>
                <a:ea typeface="Calibri"/>
              </a:rPr>
              <a:t>? Dựa vào nội dung mô tả lưới kinh vĩ tuyến của bản đồ thế giới (hình 1.3a), hãy mô tả đặc điểm của lưới kinh, vĩ tuyến của các hình còn lại (hình 1.3b và 1.3c)</a:t>
            </a:r>
            <a:endParaRPr lang="en-US" sz="2800">
              <a:solidFill>
                <a:srgbClr val="0070C0"/>
              </a:solidFill>
            </a:endParaRPr>
          </a:p>
        </p:txBody>
      </p:sp>
    </p:spTree>
    <p:extLst>
      <p:ext uri="{BB962C8B-B14F-4D97-AF65-F5344CB8AC3E}">
        <p14:creationId xmlns:p14="http://schemas.microsoft.com/office/powerpoint/2010/main" val="3709483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746116" y="458022"/>
            <a:ext cx="7559684" cy="468887"/>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884924" y="5381090"/>
                <a:ext cx="534027"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66"/>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a:solidFill>
                    <a:prstClr val="white"/>
                  </a:solidFill>
                </a:endParaRPr>
              </a:p>
            </p:txBody>
          </p:sp>
        </p:grpSp>
        <p:sp>
          <p:nvSpPr>
            <p:cNvPr id="94" name="文本框 93"/>
            <p:cNvSpPr txBox="1"/>
            <p:nvPr/>
          </p:nvSpPr>
          <p:spPr>
            <a:xfrm>
              <a:off x="1407454" y="496392"/>
              <a:ext cx="4999346" cy="615554"/>
            </a:xfrm>
            <a:prstGeom prst="rect">
              <a:avLst/>
            </a:prstGeom>
            <a:noFill/>
          </p:spPr>
          <p:txBody>
            <a:bodyPr wrap="square" rtlCol="0">
              <a:spAutoFit/>
            </a:bodyPr>
            <a:lstStyle/>
            <a:p>
              <a:pPr defTabSz="685766"/>
              <a:r>
                <a:rPr lang="en-US" altLang="zh-CN" sz="24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400" dirty="0">
                <a:solidFill>
                  <a:prstClr val="white"/>
                </a:solidFill>
                <a:latin typeface="汉仪喵魂体W" panose="00020600040101010101" pitchFamily="18" charset="-122"/>
                <a:ea typeface="汉仪喵魂体W" panose="00020600040101010101" pitchFamily="18" charset="-122"/>
              </a:endParaRPr>
            </a:p>
          </p:txBody>
        </p:sp>
      </p:grpSp>
      <p:sp>
        <p:nvSpPr>
          <p:cNvPr id="97" name="TextBox 96"/>
          <p:cNvSpPr txBox="1"/>
          <p:nvPr/>
        </p:nvSpPr>
        <p:spPr>
          <a:xfrm>
            <a:off x="228600" y="1047751"/>
            <a:ext cx="4953000" cy="3525068"/>
          </a:xfrm>
          <a:prstGeom prst="rect">
            <a:avLst/>
          </a:prstGeom>
          <a:noFill/>
        </p:spPr>
        <p:txBody>
          <a:bodyPr wrap="square" lIns="91436" tIns="45718" rIns="91436" bIns="45718" rtlCol="0">
            <a:spAutoFit/>
          </a:bodyPr>
          <a:lstStyle/>
          <a:p>
            <a:pPr algn="ctr"/>
            <a:r>
              <a:rPr lang="en-US" sz="2400" b="1">
                <a:solidFill>
                  <a:prstClr val="white"/>
                </a:solidFill>
                <a:latin typeface="Times New Roman" pitchFamily="18" charset="0"/>
                <a:cs typeface="Times New Roman" pitchFamily="18" charset="0"/>
              </a:rPr>
              <a:t>Hình 1.3b có:</a:t>
            </a:r>
          </a:p>
          <a:p>
            <a:pPr algn="just">
              <a:lnSpc>
                <a:spcPct val="115000"/>
              </a:lnSpc>
              <a:spcAft>
                <a:spcPts val="1000"/>
              </a:spcAft>
            </a:pPr>
            <a:r>
              <a:rPr lang="en-US" sz="2400" b="1">
                <a:solidFill>
                  <a:schemeClr val="bg1"/>
                </a:solidFill>
                <a:latin typeface="Times New Roman"/>
                <a:ea typeface="Calibri"/>
                <a:cs typeface="Times New Roman"/>
              </a:rPr>
              <a:t>- Kinh tuyến là những đường thẳng tỏa ra theo hình nan quạt.</a:t>
            </a:r>
            <a:endParaRPr lang="en-US" sz="2400" b="1">
              <a:solidFill>
                <a:schemeClr val="bg1"/>
              </a:solidFill>
              <a:latin typeface="Calibri"/>
              <a:ea typeface="Calibri"/>
              <a:cs typeface="Times New Roman"/>
            </a:endParaRPr>
          </a:p>
          <a:p>
            <a:pPr algn="just">
              <a:lnSpc>
                <a:spcPct val="115000"/>
              </a:lnSpc>
              <a:spcAft>
                <a:spcPts val="1000"/>
              </a:spcAft>
            </a:pPr>
            <a:r>
              <a:rPr lang="en-US" sz="2400" b="1">
                <a:solidFill>
                  <a:schemeClr val="bg1"/>
                </a:solidFill>
                <a:latin typeface="Times New Roman"/>
                <a:ea typeface="Calibri"/>
                <a:cs typeface="Times New Roman"/>
              </a:rPr>
              <a:t>- Vĩ tuyến là những cung tròn đồng tâm.</a:t>
            </a:r>
            <a:endParaRPr lang="en-US" sz="2400" b="1">
              <a:solidFill>
                <a:schemeClr val="bg1"/>
              </a:solidFill>
              <a:latin typeface="Calibri"/>
              <a:ea typeface="Calibri"/>
              <a:cs typeface="Times New Roman"/>
            </a:endParaRPr>
          </a:p>
          <a:p>
            <a:r>
              <a:rPr lang="en-US" sz="2400" b="1">
                <a:solidFill>
                  <a:schemeClr val="bg1"/>
                </a:solidFill>
                <a:latin typeface="Times New Roman"/>
                <a:ea typeface="Calibri"/>
              </a:rPr>
              <a:t>- Tâm của các vĩ tuyến cũng chính là điểm gặp nhau của các đường kinh tuyến.</a:t>
            </a:r>
            <a:endParaRPr lang="en-US" sz="2400" b="1">
              <a:solidFill>
                <a:schemeClr val="bg1"/>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2" y="1086275"/>
            <a:ext cx="3724275" cy="3771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671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746116" y="458022"/>
            <a:ext cx="7559684" cy="468887"/>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884924" y="5381090"/>
                <a:ext cx="534027"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66"/>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a:solidFill>
                    <a:prstClr val="white"/>
                  </a:solidFill>
                </a:endParaRPr>
              </a:p>
            </p:txBody>
          </p:sp>
        </p:grpSp>
        <p:sp>
          <p:nvSpPr>
            <p:cNvPr id="94" name="文本框 93"/>
            <p:cNvSpPr txBox="1"/>
            <p:nvPr/>
          </p:nvSpPr>
          <p:spPr>
            <a:xfrm>
              <a:off x="1407454" y="496392"/>
              <a:ext cx="4999346" cy="615554"/>
            </a:xfrm>
            <a:prstGeom prst="rect">
              <a:avLst/>
            </a:prstGeom>
            <a:noFill/>
          </p:spPr>
          <p:txBody>
            <a:bodyPr wrap="square" rtlCol="0">
              <a:spAutoFit/>
            </a:bodyPr>
            <a:lstStyle/>
            <a:p>
              <a:pPr defTabSz="685766"/>
              <a:r>
                <a:rPr lang="en-US" altLang="zh-CN" sz="24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400" dirty="0">
                <a:solidFill>
                  <a:prstClr val="white"/>
                </a:solidFill>
                <a:latin typeface="汉仪喵魂体W" panose="00020600040101010101" pitchFamily="18" charset="-122"/>
                <a:ea typeface="汉仪喵魂体W" panose="00020600040101010101" pitchFamily="18" charset="-122"/>
              </a:endParaRPr>
            </a:p>
          </p:txBody>
        </p:sp>
      </p:grpSp>
      <p:sp>
        <p:nvSpPr>
          <p:cNvPr id="97" name="TextBox 96"/>
          <p:cNvSpPr txBox="1"/>
          <p:nvPr/>
        </p:nvSpPr>
        <p:spPr>
          <a:xfrm>
            <a:off x="228600" y="1047750"/>
            <a:ext cx="4572000" cy="2547364"/>
          </a:xfrm>
          <a:prstGeom prst="rect">
            <a:avLst/>
          </a:prstGeom>
          <a:noFill/>
        </p:spPr>
        <p:txBody>
          <a:bodyPr wrap="square" lIns="91436" tIns="45718" rIns="91436" bIns="45718" rtlCol="0">
            <a:spAutoFit/>
          </a:bodyPr>
          <a:lstStyle/>
          <a:p>
            <a:pPr algn="ctr"/>
            <a:r>
              <a:rPr lang="en-US" sz="2400" b="1">
                <a:solidFill>
                  <a:prstClr val="white"/>
                </a:solidFill>
                <a:latin typeface="Times New Roman" pitchFamily="18" charset="0"/>
                <a:cs typeface="Times New Roman" pitchFamily="18" charset="0"/>
              </a:rPr>
              <a:t>Hình 1.3c có:</a:t>
            </a:r>
          </a:p>
          <a:p>
            <a:pPr algn="just">
              <a:lnSpc>
                <a:spcPct val="115000"/>
              </a:lnSpc>
              <a:spcAft>
                <a:spcPts val="1000"/>
              </a:spcAft>
            </a:pPr>
            <a:r>
              <a:rPr lang="en-US" sz="2400" b="1">
                <a:solidFill>
                  <a:schemeClr val="bg1"/>
                </a:solidFill>
                <a:latin typeface="Times New Roman"/>
                <a:ea typeface="Calibri"/>
                <a:cs typeface="Times New Roman"/>
              </a:rPr>
              <a:t>- Kinh tuyến là những đường thẳng tỏa ra từ điểm cực.</a:t>
            </a:r>
            <a:endParaRPr lang="en-US" sz="2400" b="1">
              <a:solidFill>
                <a:schemeClr val="bg1"/>
              </a:solidFill>
              <a:latin typeface="Calibri"/>
              <a:ea typeface="Calibri"/>
              <a:cs typeface="Times New Roman"/>
            </a:endParaRPr>
          </a:p>
          <a:p>
            <a:pPr algn="just"/>
            <a:r>
              <a:rPr lang="en-US" sz="2400" b="1">
                <a:solidFill>
                  <a:schemeClr val="bg1"/>
                </a:solidFill>
                <a:latin typeface="Times New Roman"/>
                <a:ea typeface="Calibri"/>
              </a:rPr>
              <a:t>- Vĩ tuyến là những vòng tròn đồng tâm mà tâm là nơi gặp nhau của các kinh tuyến.</a:t>
            </a:r>
            <a:endParaRPr lang="en-US" sz="2400" b="1">
              <a:solidFill>
                <a:schemeClr val="bg1"/>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428750"/>
            <a:ext cx="387985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4592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1897" y="244269"/>
            <a:ext cx="3375481" cy="600164"/>
            <a:chOff x="994820" y="448892"/>
            <a:chExt cx="5886671" cy="800217"/>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83"/>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prstClr val="white"/>
                  </a:solidFill>
                </a:endParaRPr>
              </a:p>
            </p:txBody>
          </p:sp>
        </p:grpSp>
        <p:sp>
          <p:nvSpPr>
            <p:cNvPr id="94" name="文本框 93"/>
            <p:cNvSpPr txBox="1"/>
            <p:nvPr/>
          </p:nvSpPr>
          <p:spPr>
            <a:xfrm>
              <a:off x="1595869" y="448892"/>
              <a:ext cx="4581359" cy="800217"/>
            </a:xfrm>
            <a:prstGeom prst="rect">
              <a:avLst/>
            </a:prstGeom>
            <a:noFill/>
          </p:spPr>
          <p:txBody>
            <a:bodyPr wrap="none" rtlCol="0">
              <a:spAutoFit/>
            </a:bodyPr>
            <a:lstStyle/>
            <a:p>
              <a:pPr defTabSz="685783"/>
              <a:r>
                <a:rPr lang="en-US" altLang="zh-CN" sz="3300" b="1">
                  <a:solidFill>
                    <a:srgbClr val="FF0000"/>
                  </a:solidFill>
                  <a:latin typeface="汉仪喵魂体W" panose="00020600040101010101" pitchFamily="18" charset="-122"/>
                  <a:ea typeface="汉仪喵魂体W" panose="00020600040101010101" pitchFamily="18" charset="-122"/>
                </a:rPr>
                <a:t>LUYỆN TẬP</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157351" y="714815"/>
            <a:ext cx="8783468" cy="440888"/>
          </a:xfrm>
          <a:prstGeom prst="rect">
            <a:avLst/>
          </a:prstGeom>
        </p:spPr>
        <p:txBody>
          <a:bodyPr wrap="square" lIns="68579" tIns="34289" rIns="68579" bIns="34289">
            <a:spAutoFit/>
          </a:bodyPr>
          <a:lstStyle/>
          <a:p>
            <a:pPr algn="just" defTabSz="685783">
              <a:lnSpc>
                <a:spcPct val="115000"/>
              </a:lnSpc>
            </a:pPr>
            <a:r>
              <a:rPr lang="en-US" sz="2100" b="1">
                <a:solidFill>
                  <a:srgbClr val="FF0000"/>
                </a:solidFill>
                <a:latin typeface="Times New Roman"/>
                <a:ea typeface="Calibri"/>
                <a:cs typeface="Times New Roman"/>
              </a:rPr>
              <a:t>Bài tập 1.</a:t>
            </a:r>
          </a:p>
        </p:txBody>
      </p:sp>
      <p:sp>
        <p:nvSpPr>
          <p:cNvPr id="2" name="Rectangle 1"/>
          <p:cNvSpPr/>
          <p:nvPr/>
        </p:nvSpPr>
        <p:spPr>
          <a:xfrm>
            <a:off x="228600" y="1123950"/>
            <a:ext cx="3289504" cy="3596369"/>
          </a:xfrm>
          <a:prstGeom prst="rect">
            <a:avLst/>
          </a:prstGeom>
        </p:spPr>
        <p:txBody>
          <a:bodyPr wrap="square" lIns="91438" tIns="45719" rIns="91438" bIns="45719">
            <a:spAutoFit/>
          </a:bodyPr>
          <a:lstStyle/>
          <a:p>
            <a:pPr algn="just">
              <a:lnSpc>
                <a:spcPct val="115000"/>
              </a:lnSpc>
            </a:pPr>
            <a:r>
              <a:rPr lang="en-US" b="1" i="1">
                <a:solidFill>
                  <a:schemeClr val="bg1"/>
                </a:solidFill>
                <a:latin typeface="Times New Roman"/>
                <a:ea typeface="Calibri"/>
                <a:cs typeface="Times New Roman"/>
              </a:rPr>
              <a:t>Dựa vào hình 1.4, em hãy hoàn thành các nhiệm vụ sau:</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1. Miêu tả đặc điểm lưới kinh, vĩ tuyến của bản đồ trên. (2 điểm)</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2. Tìm trên bản đồ các vĩ tuyến và ghi vĩ độ của các vĩ tuyến đó. (4 điểm)</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 Vòng cực Bắc, Vòng cực Nam.</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 Chí tuyến Bắc, Chí tuyến Nam.</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3. Xác định tọa độ địa lí của các điểm A,B,C,D. (4 điểm)</a:t>
            </a:r>
            <a:endParaRPr lang="en-US" b="1">
              <a:solidFill>
                <a:schemeClr val="bg1"/>
              </a:solidFill>
              <a:effectLst/>
              <a:latin typeface="Calibri"/>
              <a:ea typeface="Calibri"/>
              <a:cs typeface="Times New Roman"/>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1" y="1285876"/>
            <a:ext cx="5235446" cy="3145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117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1897" y="244269"/>
            <a:ext cx="3375481" cy="600164"/>
            <a:chOff x="994820" y="448892"/>
            <a:chExt cx="5886671" cy="800217"/>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83"/>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prstClr val="white"/>
                  </a:solidFill>
                </a:endParaRPr>
              </a:p>
            </p:txBody>
          </p:sp>
        </p:grpSp>
        <p:sp>
          <p:nvSpPr>
            <p:cNvPr id="94" name="文本框 93"/>
            <p:cNvSpPr txBox="1"/>
            <p:nvPr/>
          </p:nvSpPr>
          <p:spPr>
            <a:xfrm>
              <a:off x="1595869" y="448892"/>
              <a:ext cx="4581359" cy="800217"/>
            </a:xfrm>
            <a:prstGeom prst="rect">
              <a:avLst/>
            </a:prstGeom>
            <a:noFill/>
          </p:spPr>
          <p:txBody>
            <a:bodyPr wrap="none" rtlCol="0">
              <a:spAutoFit/>
            </a:bodyPr>
            <a:lstStyle/>
            <a:p>
              <a:pPr defTabSz="685783"/>
              <a:r>
                <a:rPr lang="en-US" altLang="zh-CN" sz="3300" b="1">
                  <a:solidFill>
                    <a:srgbClr val="FF0000"/>
                  </a:solidFill>
                  <a:latin typeface="汉仪喵魂体W" panose="00020600040101010101" pitchFamily="18" charset="-122"/>
                  <a:ea typeface="汉仪喵魂体W" panose="00020600040101010101" pitchFamily="18" charset="-122"/>
                </a:rPr>
                <a:t>LUYỆN TẬP</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157351" y="714815"/>
            <a:ext cx="8783468" cy="440888"/>
          </a:xfrm>
          <a:prstGeom prst="rect">
            <a:avLst/>
          </a:prstGeom>
        </p:spPr>
        <p:txBody>
          <a:bodyPr wrap="square" lIns="68579" tIns="34289" rIns="68579" bIns="34289">
            <a:spAutoFit/>
          </a:bodyPr>
          <a:lstStyle/>
          <a:p>
            <a:pPr algn="just" defTabSz="685783">
              <a:lnSpc>
                <a:spcPct val="115000"/>
              </a:lnSpc>
            </a:pPr>
            <a:r>
              <a:rPr lang="en-US" sz="2100" b="1">
                <a:solidFill>
                  <a:srgbClr val="FF0000"/>
                </a:solidFill>
                <a:latin typeface="Times New Roman"/>
                <a:ea typeface="Calibri"/>
                <a:cs typeface="Times New Roman"/>
              </a:rPr>
              <a:t>Bài tập 1.</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742" y="244270"/>
            <a:ext cx="3714552" cy="2359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1226" y="2343151"/>
            <a:ext cx="8667974" cy="2640723"/>
          </a:xfrm>
          <a:prstGeom prst="rect">
            <a:avLst/>
          </a:prstGeom>
        </p:spPr>
        <p:txBody>
          <a:bodyPr wrap="square" lIns="91438" tIns="45719" rIns="91438" bIns="45719">
            <a:spAutoFit/>
          </a:bodyPr>
          <a:lstStyle/>
          <a:p>
            <a:pPr algn="just">
              <a:lnSpc>
                <a:spcPct val="115000"/>
              </a:lnSpc>
            </a:pPr>
            <a:r>
              <a:rPr lang="en-US" sz="2400" b="1">
                <a:solidFill>
                  <a:schemeClr val="bg1"/>
                </a:solidFill>
                <a:latin typeface="Times New Roman"/>
                <a:ea typeface="Calibri"/>
                <a:cs typeface="Times New Roman"/>
              </a:rPr>
              <a:t>Hình 1.4 có:</a:t>
            </a:r>
            <a:endParaRPr lang="en-US" sz="2400" b="1">
              <a:solidFill>
                <a:schemeClr val="bg1"/>
              </a:solidFill>
              <a:latin typeface="Calibri"/>
              <a:ea typeface="Calibri"/>
              <a:cs typeface="Times New Roman"/>
            </a:endParaRPr>
          </a:p>
          <a:p>
            <a:pPr algn="just">
              <a:lnSpc>
                <a:spcPct val="115000"/>
              </a:lnSpc>
            </a:pPr>
            <a:r>
              <a:rPr lang="en-US" sz="2400" b="1">
                <a:solidFill>
                  <a:schemeClr val="bg1"/>
                </a:solidFill>
                <a:latin typeface="Times New Roman"/>
                <a:ea typeface="Calibri"/>
                <a:cs typeface="Times New Roman"/>
              </a:rPr>
              <a:t>- Kinh tuyến giữa là một đường thẳng có độ dài bằng 1/2 độ dài xích đạo. Các kinh tuyến khác là những đường cong giống hình elip, cách đều nhau, có chiều lõm hướng về kinh tuyến giữa.</a:t>
            </a:r>
            <a:endParaRPr lang="en-US" sz="2400" b="1">
              <a:solidFill>
                <a:schemeClr val="bg1"/>
              </a:solidFill>
              <a:latin typeface="Calibri"/>
              <a:ea typeface="Calibri"/>
              <a:cs typeface="Times New Roman"/>
            </a:endParaRPr>
          </a:p>
          <a:p>
            <a:pPr algn="just">
              <a:lnSpc>
                <a:spcPct val="115000"/>
              </a:lnSpc>
            </a:pPr>
            <a:r>
              <a:rPr lang="en-US" sz="2400" b="1">
                <a:solidFill>
                  <a:schemeClr val="bg1"/>
                </a:solidFill>
                <a:latin typeface="Times New Roman"/>
                <a:ea typeface="Calibri"/>
                <a:cs typeface="Times New Roman"/>
              </a:rPr>
              <a:t>- Vĩ tuyến là những đường thẳng song song và vuông góc với kinh tuyến giữa.</a:t>
            </a:r>
            <a:endParaRPr lang="en-US" sz="2400" b="1">
              <a:solidFill>
                <a:schemeClr val="bg1"/>
              </a:solidFill>
              <a:latin typeface="Calibri"/>
              <a:ea typeface="Calibri"/>
              <a:cs typeface="Times New Roman"/>
            </a:endParaRPr>
          </a:p>
        </p:txBody>
      </p:sp>
    </p:spTree>
    <p:extLst>
      <p:ext uri="{BB962C8B-B14F-4D97-AF65-F5344CB8AC3E}">
        <p14:creationId xmlns:p14="http://schemas.microsoft.com/office/powerpoint/2010/main" val="4112029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1897" y="244269"/>
            <a:ext cx="3375481" cy="600164"/>
            <a:chOff x="994820" y="448892"/>
            <a:chExt cx="5886671" cy="800217"/>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83"/>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prstClr val="white"/>
                  </a:solidFill>
                </a:endParaRPr>
              </a:p>
            </p:txBody>
          </p:sp>
        </p:grpSp>
        <p:sp>
          <p:nvSpPr>
            <p:cNvPr id="94" name="文本框 93"/>
            <p:cNvSpPr txBox="1"/>
            <p:nvPr/>
          </p:nvSpPr>
          <p:spPr>
            <a:xfrm>
              <a:off x="1595869" y="448892"/>
              <a:ext cx="4581359" cy="800217"/>
            </a:xfrm>
            <a:prstGeom prst="rect">
              <a:avLst/>
            </a:prstGeom>
            <a:noFill/>
          </p:spPr>
          <p:txBody>
            <a:bodyPr wrap="none" rtlCol="0">
              <a:spAutoFit/>
            </a:bodyPr>
            <a:lstStyle/>
            <a:p>
              <a:pPr defTabSz="685783"/>
              <a:r>
                <a:rPr lang="en-US" altLang="zh-CN" sz="3300" b="1">
                  <a:solidFill>
                    <a:srgbClr val="FF0000"/>
                  </a:solidFill>
                  <a:latin typeface="汉仪喵魂体W" panose="00020600040101010101" pitchFamily="18" charset="-122"/>
                  <a:ea typeface="汉仪喵魂体W" panose="00020600040101010101" pitchFamily="18" charset="-122"/>
                </a:rPr>
                <a:t>LUYỆN TẬP</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157351" y="714815"/>
            <a:ext cx="8783468" cy="440888"/>
          </a:xfrm>
          <a:prstGeom prst="rect">
            <a:avLst/>
          </a:prstGeom>
        </p:spPr>
        <p:txBody>
          <a:bodyPr wrap="square" lIns="68579" tIns="34289" rIns="68579" bIns="34289">
            <a:spAutoFit/>
          </a:bodyPr>
          <a:lstStyle/>
          <a:p>
            <a:pPr algn="just" defTabSz="685783">
              <a:lnSpc>
                <a:spcPct val="115000"/>
              </a:lnSpc>
            </a:pPr>
            <a:r>
              <a:rPr lang="en-US" sz="2100" b="1">
                <a:solidFill>
                  <a:srgbClr val="FF0000"/>
                </a:solidFill>
                <a:latin typeface="Times New Roman"/>
                <a:ea typeface="Calibri"/>
                <a:cs typeface="Times New Roman"/>
              </a:rPr>
              <a:t>Bài tập 1.</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1405" y="920353"/>
            <a:ext cx="6209414" cy="3943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05908" y="1352551"/>
            <a:ext cx="2384893" cy="1791260"/>
          </a:xfrm>
          <a:prstGeom prst="rect">
            <a:avLst/>
          </a:prstGeom>
        </p:spPr>
        <p:txBody>
          <a:bodyPr wrap="square" lIns="91438" tIns="45719" rIns="91438" bIns="45719">
            <a:spAutoFit/>
          </a:bodyPr>
          <a:lstStyle/>
          <a:p>
            <a:pPr algn="just">
              <a:lnSpc>
                <a:spcPct val="115000"/>
              </a:lnSpc>
            </a:pPr>
            <a:r>
              <a:rPr lang="nl-NL" sz="2400" b="1">
                <a:solidFill>
                  <a:schemeClr val="bg1"/>
                </a:solidFill>
                <a:latin typeface="Times New Roman" pitchFamily="18" charset="0"/>
                <a:ea typeface="Calibri"/>
                <a:cs typeface="Times New Roman" pitchFamily="18" charset="0"/>
              </a:rPr>
              <a:t>A (30</a:t>
            </a:r>
            <a:r>
              <a:rPr lang="nl-NL" sz="2400" b="1" baseline="30000">
                <a:solidFill>
                  <a:schemeClr val="bg1"/>
                </a:solidFill>
                <a:latin typeface="Times New Roman" pitchFamily="18" charset="0"/>
                <a:ea typeface="Calibri"/>
                <a:cs typeface="Times New Roman" pitchFamily="18" charset="0"/>
              </a:rPr>
              <a:t>0</a:t>
            </a:r>
            <a:r>
              <a:rPr lang="nl-NL" sz="2400" b="1">
                <a:solidFill>
                  <a:schemeClr val="bg1"/>
                </a:solidFill>
                <a:latin typeface="Times New Roman" pitchFamily="18" charset="0"/>
                <a:ea typeface="Calibri"/>
                <a:cs typeface="Times New Roman" pitchFamily="18" charset="0"/>
              </a:rPr>
              <a:t>B </a:t>
            </a:r>
            <a:r>
              <a:rPr lang="nl-NL" sz="2400" b="1" smtClean="0">
                <a:solidFill>
                  <a:schemeClr val="bg1"/>
                </a:solidFill>
                <a:latin typeface="Times New Roman" pitchFamily="18" charset="0"/>
                <a:ea typeface="Calibri"/>
                <a:cs typeface="Times New Roman" pitchFamily="18" charset="0"/>
              </a:rPr>
              <a:t>, 150</a:t>
            </a:r>
            <a:r>
              <a:rPr lang="nl-NL" sz="2400" b="1" baseline="30000" smtClean="0">
                <a:solidFill>
                  <a:schemeClr val="bg1"/>
                </a:solidFill>
                <a:latin typeface="Times New Roman" pitchFamily="18" charset="0"/>
                <a:ea typeface="Calibri"/>
                <a:cs typeface="Times New Roman" pitchFamily="18" charset="0"/>
              </a:rPr>
              <a:t>0 </a:t>
            </a:r>
            <a:r>
              <a:rPr lang="nl-NL" sz="2400" b="1" smtClean="0">
                <a:solidFill>
                  <a:schemeClr val="bg1"/>
                </a:solidFill>
                <a:latin typeface="Times New Roman" pitchFamily="18" charset="0"/>
                <a:ea typeface="Calibri"/>
                <a:cs typeface="Times New Roman" pitchFamily="18" charset="0"/>
              </a:rPr>
              <a:t>T)</a:t>
            </a:r>
            <a:endParaRPr lang="en-US" sz="2400" b="1">
              <a:solidFill>
                <a:schemeClr val="bg1"/>
              </a:solidFill>
              <a:latin typeface="Times New Roman" pitchFamily="18" charset="0"/>
              <a:ea typeface="Calibri"/>
              <a:cs typeface="Times New Roman" pitchFamily="18" charset="0"/>
            </a:endParaRPr>
          </a:p>
          <a:p>
            <a:pPr algn="just">
              <a:lnSpc>
                <a:spcPct val="115000"/>
              </a:lnSpc>
            </a:pPr>
            <a:r>
              <a:rPr lang="nl-NL" sz="2400" b="1">
                <a:solidFill>
                  <a:schemeClr val="bg1"/>
                </a:solidFill>
                <a:latin typeface="Times New Roman" pitchFamily="18" charset="0"/>
                <a:ea typeface="Calibri"/>
                <a:cs typeface="Times New Roman" pitchFamily="18" charset="0"/>
              </a:rPr>
              <a:t>B (60</a:t>
            </a:r>
            <a:r>
              <a:rPr lang="nl-NL" sz="2400" b="1" baseline="30000">
                <a:solidFill>
                  <a:schemeClr val="bg1"/>
                </a:solidFill>
                <a:latin typeface="Times New Roman" pitchFamily="18" charset="0"/>
                <a:ea typeface="Calibri"/>
                <a:cs typeface="Times New Roman" pitchFamily="18" charset="0"/>
              </a:rPr>
              <a:t>0</a:t>
            </a:r>
            <a:r>
              <a:rPr lang="nl-NL" sz="2400" b="1">
                <a:solidFill>
                  <a:schemeClr val="bg1"/>
                </a:solidFill>
                <a:latin typeface="Times New Roman" pitchFamily="18" charset="0"/>
                <a:ea typeface="Calibri"/>
                <a:cs typeface="Times New Roman" pitchFamily="18" charset="0"/>
              </a:rPr>
              <a:t>B </a:t>
            </a:r>
            <a:r>
              <a:rPr lang="nl-NL" sz="2400" b="1" smtClean="0">
                <a:solidFill>
                  <a:schemeClr val="bg1"/>
                </a:solidFill>
                <a:latin typeface="Times New Roman" pitchFamily="18" charset="0"/>
                <a:ea typeface="Calibri"/>
                <a:cs typeface="Times New Roman" pitchFamily="18" charset="0"/>
              </a:rPr>
              <a:t>, 90</a:t>
            </a:r>
            <a:r>
              <a:rPr lang="nl-NL" sz="2400" b="1" baseline="30000" smtClean="0">
                <a:solidFill>
                  <a:schemeClr val="bg1"/>
                </a:solidFill>
                <a:latin typeface="Times New Roman" pitchFamily="18" charset="0"/>
                <a:ea typeface="Calibri"/>
                <a:cs typeface="Times New Roman" pitchFamily="18" charset="0"/>
              </a:rPr>
              <a:t>0 </a:t>
            </a:r>
            <a:r>
              <a:rPr lang="nl-NL" sz="2400" b="1" smtClean="0">
                <a:solidFill>
                  <a:schemeClr val="bg1"/>
                </a:solidFill>
                <a:latin typeface="Times New Roman" pitchFamily="18" charset="0"/>
                <a:ea typeface="Calibri"/>
                <a:cs typeface="Times New Roman" pitchFamily="18" charset="0"/>
              </a:rPr>
              <a:t>Đ)</a:t>
            </a:r>
            <a:endParaRPr lang="en-US" sz="2400" b="1">
              <a:solidFill>
                <a:schemeClr val="bg1"/>
              </a:solidFill>
              <a:latin typeface="Times New Roman" pitchFamily="18" charset="0"/>
              <a:ea typeface="Calibri"/>
              <a:cs typeface="Times New Roman" pitchFamily="18" charset="0"/>
            </a:endParaRPr>
          </a:p>
          <a:p>
            <a:pPr algn="just">
              <a:lnSpc>
                <a:spcPct val="115000"/>
              </a:lnSpc>
            </a:pPr>
            <a:r>
              <a:rPr lang="nl-NL" sz="2400" b="1">
                <a:solidFill>
                  <a:schemeClr val="bg1"/>
                </a:solidFill>
                <a:latin typeface="Times New Roman" pitchFamily="18" charset="0"/>
                <a:ea typeface="Calibri"/>
                <a:cs typeface="Times New Roman" pitchFamily="18" charset="0"/>
              </a:rPr>
              <a:t>C (</a:t>
            </a:r>
            <a:r>
              <a:rPr lang="nl-NL" sz="2400" b="1" smtClean="0">
                <a:solidFill>
                  <a:schemeClr val="bg1"/>
                </a:solidFill>
                <a:latin typeface="Times New Roman" pitchFamily="18" charset="0"/>
                <a:ea typeface="Calibri"/>
                <a:cs typeface="Times New Roman" pitchFamily="18" charset="0"/>
              </a:rPr>
              <a:t>30</a:t>
            </a:r>
            <a:r>
              <a:rPr lang="nl-NL" sz="2400" b="1" baseline="30000" smtClean="0">
                <a:solidFill>
                  <a:schemeClr val="bg1"/>
                </a:solidFill>
                <a:latin typeface="Times New Roman" pitchFamily="18" charset="0"/>
                <a:ea typeface="Calibri"/>
                <a:cs typeface="Times New Roman" pitchFamily="18" charset="0"/>
              </a:rPr>
              <a:t>0</a:t>
            </a:r>
            <a:r>
              <a:rPr lang="nl-NL" sz="2400" b="1" smtClean="0">
                <a:solidFill>
                  <a:schemeClr val="bg1"/>
                </a:solidFill>
                <a:latin typeface="Times New Roman" pitchFamily="18" charset="0"/>
                <a:ea typeface="Calibri"/>
                <a:cs typeface="Times New Roman" pitchFamily="18" charset="0"/>
              </a:rPr>
              <a:t>N, 60</a:t>
            </a:r>
            <a:r>
              <a:rPr lang="nl-NL" sz="2400" b="1" baseline="30000" smtClean="0">
                <a:solidFill>
                  <a:schemeClr val="bg1"/>
                </a:solidFill>
                <a:latin typeface="Times New Roman" pitchFamily="18" charset="0"/>
                <a:ea typeface="Calibri"/>
                <a:cs typeface="Times New Roman" pitchFamily="18" charset="0"/>
              </a:rPr>
              <a:t>0 </a:t>
            </a:r>
            <a:r>
              <a:rPr lang="nl-NL" sz="2400" b="1" smtClean="0">
                <a:solidFill>
                  <a:schemeClr val="bg1"/>
                </a:solidFill>
                <a:latin typeface="Times New Roman" pitchFamily="18" charset="0"/>
                <a:ea typeface="Calibri"/>
                <a:cs typeface="Times New Roman" pitchFamily="18" charset="0"/>
              </a:rPr>
              <a:t>Đ)</a:t>
            </a:r>
            <a:endParaRPr lang="en-US" sz="2400" b="1">
              <a:solidFill>
                <a:schemeClr val="bg1"/>
              </a:solidFill>
              <a:latin typeface="Times New Roman" pitchFamily="18" charset="0"/>
              <a:ea typeface="Calibri"/>
              <a:cs typeface="Times New Roman" pitchFamily="18" charset="0"/>
            </a:endParaRPr>
          </a:p>
          <a:p>
            <a:pPr algn="just">
              <a:lnSpc>
                <a:spcPct val="115000"/>
              </a:lnSpc>
            </a:pPr>
            <a:r>
              <a:rPr lang="nl-NL" sz="2400" b="1">
                <a:solidFill>
                  <a:schemeClr val="bg1"/>
                </a:solidFill>
                <a:latin typeface="Times New Roman" pitchFamily="18" charset="0"/>
                <a:ea typeface="Calibri"/>
                <a:cs typeface="Times New Roman" pitchFamily="18" charset="0"/>
              </a:rPr>
              <a:t>D (</a:t>
            </a:r>
            <a:r>
              <a:rPr lang="nl-NL" sz="2400" b="1" smtClean="0">
                <a:solidFill>
                  <a:schemeClr val="bg1"/>
                </a:solidFill>
                <a:latin typeface="Times New Roman" pitchFamily="18" charset="0"/>
                <a:ea typeface="Calibri"/>
                <a:cs typeface="Times New Roman" pitchFamily="18" charset="0"/>
              </a:rPr>
              <a:t>60</a:t>
            </a:r>
            <a:r>
              <a:rPr lang="nl-NL" sz="2400" b="1" baseline="30000" smtClean="0">
                <a:solidFill>
                  <a:schemeClr val="bg1"/>
                </a:solidFill>
                <a:latin typeface="Times New Roman" pitchFamily="18" charset="0"/>
                <a:ea typeface="Calibri"/>
                <a:cs typeface="Times New Roman" pitchFamily="18" charset="0"/>
              </a:rPr>
              <a:t>0</a:t>
            </a:r>
            <a:r>
              <a:rPr lang="nl-NL" sz="2400" b="1" smtClean="0">
                <a:solidFill>
                  <a:schemeClr val="bg1"/>
                </a:solidFill>
                <a:latin typeface="Times New Roman" pitchFamily="18" charset="0"/>
                <a:ea typeface="Calibri"/>
                <a:cs typeface="Times New Roman" pitchFamily="18" charset="0"/>
              </a:rPr>
              <a:t>N, 120</a:t>
            </a:r>
            <a:r>
              <a:rPr lang="nl-NL" sz="2400" b="1" baseline="30000" smtClean="0">
                <a:solidFill>
                  <a:schemeClr val="bg1"/>
                </a:solidFill>
                <a:latin typeface="Times New Roman" pitchFamily="18" charset="0"/>
                <a:ea typeface="Calibri"/>
                <a:cs typeface="Times New Roman" pitchFamily="18" charset="0"/>
              </a:rPr>
              <a:t>0 </a:t>
            </a:r>
            <a:r>
              <a:rPr lang="nl-NL" sz="2400" b="1" smtClean="0">
                <a:solidFill>
                  <a:schemeClr val="bg1"/>
                </a:solidFill>
                <a:latin typeface="Times New Roman" pitchFamily="18" charset="0"/>
                <a:ea typeface="Calibri"/>
                <a:cs typeface="Times New Roman" pitchFamily="18" charset="0"/>
              </a:rPr>
              <a:t>T)</a:t>
            </a:r>
            <a:endParaRPr lang="en-US" sz="2400" b="1">
              <a:solidFill>
                <a:schemeClr val="bg1"/>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246981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2578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9858375" y="1735653"/>
            <a:ext cx="457200" cy="4572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38649" y="0"/>
            <a:ext cx="2208497" cy="52578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19653" y="0"/>
            <a:ext cx="2445872" cy="52578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8315" y="0"/>
            <a:ext cx="2208497" cy="52578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18" y="0"/>
            <a:ext cx="2443807" cy="52578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0583" y="-2002387"/>
            <a:ext cx="10510934" cy="8893969"/>
          </a:xfrm>
          <a:prstGeom prst="rect">
            <a:avLst/>
          </a:prstGeom>
        </p:spPr>
      </p:pic>
      <p:sp>
        <p:nvSpPr>
          <p:cNvPr id="19" name="TextBox 18"/>
          <p:cNvSpPr txBox="1"/>
          <p:nvPr/>
        </p:nvSpPr>
        <p:spPr>
          <a:xfrm>
            <a:off x="212271" y="1047750"/>
            <a:ext cx="8479972" cy="1177245"/>
          </a:xfrm>
          <a:prstGeom prst="rect">
            <a:avLst/>
          </a:prstGeom>
          <a:noFill/>
          <a:ln>
            <a:noFill/>
          </a:ln>
        </p:spPr>
        <p:txBody>
          <a:bodyPr wrap="square" lIns="68570" tIns="34289" rIns="68570" bIns="34289" rtlCol="0">
            <a:spAutoFit/>
          </a:bodyPr>
          <a:lstStyle/>
          <a:p>
            <a:pPr algn="ctr" defTabSz="685681"/>
            <a:r>
              <a:rPr lang="en-US" sz="3600" b="1" dirty="0">
                <a:ln w="15875">
                  <a:solidFill>
                    <a:srgbClr val="44546A">
                      <a:lumMod val="40000"/>
                      <a:lumOff val="60000"/>
                    </a:srgbClr>
                  </a:solidFill>
                </a:ln>
                <a:solidFill>
                  <a:srgbClr val="00B0F0"/>
                </a:solidFill>
                <a:latin typeface="Times New Roman" panose="02020603050405020304" pitchFamily="18" charset="0"/>
                <a:cs typeface="Times New Roman" panose="02020603050405020304" pitchFamily="18" charset="0"/>
              </a:rPr>
              <a:t>BÀI 1: HỆ THỐNG KINH, VĨ TUYẾN </a:t>
            </a:r>
          </a:p>
          <a:p>
            <a:pPr algn="ctr" defTabSz="685681"/>
            <a:r>
              <a:rPr lang="en-US" sz="3600" b="1" dirty="0">
                <a:ln w="15875">
                  <a:solidFill>
                    <a:srgbClr val="44546A">
                      <a:lumMod val="40000"/>
                      <a:lumOff val="60000"/>
                    </a:srgbClr>
                  </a:solidFill>
                </a:ln>
                <a:solidFill>
                  <a:srgbClr val="00B0F0"/>
                </a:solidFill>
                <a:latin typeface="Times New Roman" panose="02020603050405020304" pitchFamily="18" charset="0"/>
                <a:cs typeface="Times New Roman" panose="02020603050405020304" pitchFamily="18" charset="0"/>
              </a:rPr>
              <a:t>VÀ TỌA ĐỘ ĐỊA LÍ</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022717" y="3267632"/>
            <a:ext cx="457200" cy="457200"/>
          </a:xfrm>
          <a:prstGeom prst="rect">
            <a:avLst/>
          </a:prstGeom>
        </p:spPr>
      </p:pic>
    </p:spTree>
    <p:extLst>
      <p:ext uri="{BB962C8B-B14F-4D97-AF65-F5344CB8AC3E}">
        <p14:creationId xmlns:p14="http://schemas.microsoft.com/office/powerpoint/2010/main" val="357746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 presetClass="mediacall" presetSubtype="0" fill="hold" nodeType="withEffect">
                                  <p:stCondLst>
                                    <p:cond delay="1000"/>
                                  </p:stCondLst>
                                  <p:childTnLst>
                                    <p:cmd type="call" cmd="playFrom(0.0)">
                                      <p:cBhvr>
                                        <p:cTn id="22"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23" repeatCount="indefinite" fill="hold" display="0">
                  <p:stCondLst>
                    <p:cond delay="indefinite"/>
                  </p:stCondLst>
                  <p:endCondLst>
                    <p:cond evt="onStopAudio" delay="0">
                      <p:tgtEl>
                        <p:sldTgt/>
                      </p:tgtEl>
                    </p:cond>
                  </p:endCondLst>
                </p:cTn>
                <p:tgtEl>
                  <p:spTgt spid="25"/>
                </p:tgtEl>
              </p:cMediaNode>
            </p:audio>
            <p:audio>
              <p:cMediaNode vol="100000">
                <p:cTn id="24" fill="hold" display="0">
                  <p:stCondLst>
                    <p:cond delay="indefinite"/>
                  </p:stCondLst>
                  <p:endCondLst>
                    <p:cond evt="onStopAudio" delay="0">
                      <p:tgtEl>
                        <p:sldTgt/>
                      </p:tgtEl>
                    </p:cond>
                  </p:endCondLst>
                </p:cTn>
                <p:tgtEl>
                  <p:spTgt spid="20"/>
                </p:tgtEl>
              </p:cMediaNode>
            </p:audio>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1897" y="244269"/>
            <a:ext cx="3375481" cy="600164"/>
            <a:chOff x="994820" y="448892"/>
            <a:chExt cx="5886671" cy="800218"/>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800"/>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a:solidFill>
                    <a:prstClr val="white"/>
                  </a:solidFill>
                </a:endParaRPr>
              </a:p>
            </p:txBody>
          </p:sp>
        </p:grpSp>
        <p:sp>
          <p:nvSpPr>
            <p:cNvPr id="94" name="文本框 93"/>
            <p:cNvSpPr txBox="1"/>
            <p:nvPr/>
          </p:nvSpPr>
          <p:spPr>
            <a:xfrm>
              <a:off x="1595869" y="448892"/>
              <a:ext cx="4540545" cy="800218"/>
            </a:xfrm>
            <a:prstGeom prst="rect">
              <a:avLst/>
            </a:prstGeom>
            <a:noFill/>
          </p:spPr>
          <p:txBody>
            <a:bodyPr wrap="none" rtlCol="0">
              <a:spAutoFit/>
            </a:bodyPr>
            <a:lstStyle/>
            <a:p>
              <a:pPr defTabSz="685800"/>
              <a:r>
                <a:rPr lang="en-US" altLang="zh-CN" sz="3300" b="1">
                  <a:solidFill>
                    <a:srgbClr val="FF0000"/>
                  </a:solidFill>
                  <a:latin typeface="汉仪喵魂体W" panose="00020600040101010101" pitchFamily="18" charset="-122"/>
                  <a:ea typeface="汉仪喵魂体W" panose="00020600040101010101" pitchFamily="18" charset="-122"/>
                </a:rPr>
                <a:t>VẬN DỤNG</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291897" y="1011090"/>
            <a:ext cx="8547303" cy="3851504"/>
          </a:xfrm>
          <a:prstGeom prst="rect">
            <a:avLst/>
          </a:prstGeom>
        </p:spPr>
        <p:txBody>
          <a:bodyPr wrap="square" lIns="68580" tIns="34290" rIns="68580" bIns="34290">
            <a:spAutoFit/>
          </a:bodyPr>
          <a:lstStyle/>
          <a:p>
            <a:pPr algn="just">
              <a:lnSpc>
                <a:spcPct val="115000"/>
              </a:lnSpc>
              <a:spcAft>
                <a:spcPts val="0"/>
              </a:spcAft>
            </a:pPr>
            <a:r>
              <a:rPr lang="en-US" sz="3600" b="1" smtClean="0">
                <a:solidFill>
                  <a:schemeClr val="bg1"/>
                </a:solidFill>
                <a:latin typeface="Times New Roman"/>
                <a:ea typeface="Calibri"/>
                <a:cs typeface="Times New Roman"/>
              </a:rPr>
              <a:t>1. Xác định trên bản </a:t>
            </a:r>
            <a:r>
              <a:rPr lang="en-US" sz="3600" b="1">
                <a:solidFill>
                  <a:schemeClr val="bg1"/>
                </a:solidFill>
                <a:latin typeface="Times New Roman"/>
                <a:ea typeface="Calibri"/>
                <a:cs typeface="Times New Roman"/>
              </a:rPr>
              <a:t>đồ hành chính Việt Nam </a:t>
            </a:r>
            <a:r>
              <a:rPr lang="en-US" sz="3600" b="1" smtClean="0">
                <a:solidFill>
                  <a:schemeClr val="bg1"/>
                </a:solidFill>
                <a:latin typeface="Times New Roman"/>
                <a:ea typeface="Calibri"/>
                <a:cs typeface="Times New Roman"/>
              </a:rPr>
              <a:t>về </a:t>
            </a:r>
            <a:r>
              <a:rPr lang="en-US" sz="3600" b="1">
                <a:solidFill>
                  <a:schemeClr val="bg1"/>
                </a:solidFill>
                <a:latin typeface="Times New Roman"/>
                <a:ea typeface="Calibri"/>
                <a:cs typeface="Times New Roman"/>
              </a:rPr>
              <a:t>tọa độ </a:t>
            </a:r>
            <a:r>
              <a:rPr lang="en-US" sz="3600" b="1" smtClean="0">
                <a:solidFill>
                  <a:schemeClr val="bg1"/>
                </a:solidFill>
                <a:latin typeface="Times New Roman"/>
                <a:ea typeface="Calibri"/>
                <a:cs typeface="Times New Roman"/>
              </a:rPr>
              <a:t>4 điểm </a:t>
            </a:r>
            <a:r>
              <a:rPr lang="en-US" sz="3600" b="1">
                <a:solidFill>
                  <a:schemeClr val="bg1"/>
                </a:solidFill>
                <a:latin typeface="Times New Roman"/>
                <a:ea typeface="Calibri"/>
                <a:cs typeface="Times New Roman"/>
              </a:rPr>
              <a:t>cực. HS ghi chú tọa độ địa lí các điểm cực lên bản đồ (tọa độ và địa danh</a:t>
            </a:r>
            <a:r>
              <a:rPr lang="en-US" sz="3600" b="1" smtClean="0">
                <a:solidFill>
                  <a:schemeClr val="bg1"/>
                </a:solidFill>
                <a:latin typeface="Times New Roman"/>
                <a:ea typeface="Calibri"/>
                <a:cs typeface="Times New Roman"/>
              </a:rPr>
              <a:t>).</a:t>
            </a:r>
          </a:p>
          <a:p>
            <a:pPr algn="just">
              <a:lnSpc>
                <a:spcPct val="115000"/>
              </a:lnSpc>
              <a:spcAft>
                <a:spcPts val="0"/>
              </a:spcAft>
            </a:pPr>
            <a:r>
              <a:rPr lang="en-US" sz="3600" b="1" smtClean="0">
                <a:solidFill>
                  <a:schemeClr val="bg1"/>
                </a:solidFill>
                <a:effectLst/>
                <a:latin typeface="Times New Roman"/>
                <a:ea typeface="Calibri"/>
                <a:cs typeface="Times New Roman"/>
              </a:rPr>
              <a:t>2. Trình bày báo cáo ngắn thông tin về 4 điểm cực trên. </a:t>
            </a:r>
            <a:endParaRPr lang="en-US" sz="2800" b="1">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1119194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3525" cy="51435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15" y="0"/>
            <a:ext cx="9304015" cy="5228062"/>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153525" cy="514350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4869" y="3407299"/>
            <a:ext cx="1673107" cy="156978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551719" y="3695700"/>
            <a:ext cx="437450" cy="307181"/>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9221992" y="4247729"/>
            <a:ext cx="349782" cy="327477"/>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53277" y="743599"/>
            <a:ext cx="1115579" cy="1044909"/>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452" y="548705"/>
            <a:ext cx="1498298" cy="4679358"/>
          </a:xfrm>
          <a:prstGeom prst="rect">
            <a:avLst/>
          </a:prstGeom>
        </p:spPr>
      </p:pic>
      <p:grpSp>
        <p:nvGrpSpPr>
          <p:cNvPr id="28" name="组合 27"/>
          <p:cNvGrpSpPr/>
          <p:nvPr/>
        </p:nvGrpSpPr>
        <p:grpSpPr>
          <a:xfrm>
            <a:off x="6296972" y="1565560"/>
            <a:ext cx="1015565" cy="876446"/>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prstClr val="white"/>
                </a:solidFill>
              </a:endParaRPr>
            </a:p>
          </p:txBody>
        </p:sp>
        <p:sp>
          <p:nvSpPr>
            <p:cNvPr id="19" name="文本框 18"/>
            <p:cNvSpPr txBox="1"/>
            <p:nvPr/>
          </p:nvSpPr>
          <p:spPr>
            <a:xfrm rot="854957">
              <a:off x="8556625" y="2240820"/>
              <a:ext cx="1032761" cy="861775"/>
            </a:xfrm>
            <a:prstGeom prst="rect">
              <a:avLst/>
            </a:prstGeom>
            <a:noFill/>
          </p:spPr>
          <p:txBody>
            <a:bodyPr wrap="none" rtlCol="0">
              <a:spAutoFit/>
            </a:bodyPr>
            <a:lstStyle/>
            <a:p>
              <a:pPr defTabSz="685783"/>
              <a:r>
                <a:rPr lang="en-US" altLang="zh-CN" sz="3600" dirty="0" err="1">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36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208244" y="1258825"/>
            <a:ext cx="1107996" cy="876446"/>
            <a:chOff x="2944324" y="1678431"/>
            <a:chExt cx="1477327"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prstClr val="white"/>
                </a:solidFill>
              </a:endParaRPr>
            </a:p>
          </p:txBody>
        </p:sp>
        <p:sp>
          <p:nvSpPr>
            <p:cNvPr id="20" name="矩形 19"/>
            <p:cNvSpPr/>
            <p:nvPr/>
          </p:nvSpPr>
          <p:spPr>
            <a:xfrm rot="20718769">
              <a:off x="2944324" y="1869375"/>
              <a:ext cx="1477327" cy="861775"/>
            </a:xfrm>
            <a:prstGeom prst="rect">
              <a:avLst/>
            </a:prstGeom>
          </p:spPr>
          <p:txBody>
            <a:bodyPr wrap="none">
              <a:spAutoFit/>
            </a:bodyPr>
            <a:lstStyle/>
            <a:p>
              <a:pPr defTabSz="685783"/>
              <a:r>
                <a:rPr lang="en-US" altLang="zh-CN" sz="3600" dirty="0" err="1">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36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3572837" y="1523446"/>
            <a:ext cx="1015565" cy="876446"/>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prstClr val="white"/>
                </a:solidFill>
              </a:endParaRPr>
            </a:p>
          </p:txBody>
        </p:sp>
        <p:sp>
          <p:nvSpPr>
            <p:cNvPr id="21" name="矩形 20"/>
            <p:cNvSpPr/>
            <p:nvPr/>
          </p:nvSpPr>
          <p:spPr>
            <a:xfrm rot="987423">
              <a:off x="4773982" y="2188113"/>
              <a:ext cx="1306339" cy="861775"/>
            </a:xfrm>
            <a:prstGeom prst="rect">
              <a:avLst/>
            </a:prstGeom>
          </p:spPr>
          <p:txBody>
            <a:bodyPr wrap="none">
              <a:spAutoFit/>
            </a:bodyPr>
            <a:lstStyle/>
            <a:p>
              <a:pPr defTabSz="685783"/>
              <a:r>
                <a:rPr lang="en-US" altLang="zh-CN" sz="3600" dirty="0" err="1">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36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4814202" y="1475500"/>
            <a:ext cx="1210588" cy="876446"/>
            <a:chOff x="6418937" y="1967332"/>
            <a:chExt cx="1614117"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prstClr val="white"/>
                </a:solidFill>
              </a:endParaRPr>
            </a:p>
          </p:txBody>
        </p:sp>
        <p:sp>
          <p:nvSpPr>
            <p:cNvPr id="22" name="矩形 21"/>
            <p:cNvSpPr/>
            <p:nvPr/>
          </p:nvSpPr>
          <p:spPr>
            <a:xfrm rot="20892565">
              <a:off x="6418937" y="2160533"/>
              <a:ext cx="1614117" cy="861775"/>
            </a:xfrm>
            <a:prstGeom prst="rect">
              <a:avLst/>
            </a:prstGeom>
          </p:spPr>
          <p:txBody>
            <a:bodyPr wrap="none">
              <a:spAutoFit/>
            </a:bodyPr>
            <a:lstStyle/>
            <a:p>
              <a:pPr defTabSz="685783"/>
              <a:r>
                <a:rPr lang="en-US" altLang="zh-CN" sz="3600" dirty="0" err="1">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36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032457" y="1353750"/>
            <a:ext cx="490542" cy="13302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sp>
        <p:nvSpPr>
          <p:cNvPr id="25" name="矩形 24"/>
          <p:cNvSpPr/>
          <p:nvPr/>
        </p:nvSpPr>
        <p:spPr>
          <a:xfrm rot="20118966">
            <a:off x="3476944" y="1362478"/>
            <a:ext cx="490542" cy="13302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sp>
        <p:nvSpPr>
          <p:cNvPr id="26" name="矩形 25"/>
          <p:cNvSpPr/>
          <p:nvPr/>
        </p:nvSpPr>
        <p:spPr>
          <a:xfrm rot="1119809">
            <a:off x="5518256" y="1389724"/>
            <a:ext cx="490542" cy="13302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sp>
        <p:nvSpPr>
          <p:cNvPr id="27" name="矩形 26"/>
          <p:cNvSpPr/>
          <p:nvPr/>
        </p:nvSpPr>
        <p:spPr>
          <a:xfrm rot="20691888">
            <a:off x="6813613" y="1511049"/>
            <a:ext cx="490542" cy="13302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spTree>
    <p:extLst>
      <p:ext uri="{BB962C8B-B14F-4D97-AF65-F5344CB8AC3E}">
        <p14:creationId xmlns:p14="http://schemas.microsoft.com/office/powerpoint/2010/main" val="1686577334"/>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746121" y="458019"/>
            <a:ext cx="2798263" cy="600164"/>
            <a:chOff x="994820" y="496392"/>
            <a:chExt cx="5886671" cy="800212"/>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698"/>
                <a:endParaRPr lang="zh-CN" altLang="en-US" sz="1400">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8"/>
                <a:endParaRPr lang="zh-CN" altLang="en-US" sz="1400">
                  <a:solidFill>
                    <a:prstClr val="white"/>
                  </a:solidFill>
                </a:endParaRPr>
              </a:p>
            </p:txBody>
          </p:sp>
        </p:grpSp>
        <p:sp>
          <p:nvSpPr>
            <p:cNvPr id="94" name="文本框 93"/>
            <p:cNvSpPr txBox="1"/>
            <p:nvPr/>
          </p:nvSpPr>
          <p:spPr>
            <a:xfrm>
              <a:off x="1595871" y="496392"/>
              <a:ext cx="4367695" cy="800212"/>
            </a:xfrm>
            <a:prstGeom prst="rect">
              <a:avLst/>
            </a:prstGeom>
            <a:noFill/>
          </p:spPr>
          <p:txBody>
            <a:bodyPr wrap="none" rtlCol="0">
              <a:spAutoFit/>
            </a:bodyPr>
            <a:lstStyle/>
            <a:p>
              <a:pPr defTabSz="685698"/>
              <a:r>
                <a:rPr lang="en-US" altLang="zh-CN" sz="3300" b="1">
                  <a:solidFill>
                    <a:srgbClr val="FF0000"/>
                  </a:solidFill>
                  <a:latin typeface="汉仪喵魂体W" panose="00020600040101010101" pitchFamily="18" charset="-122"/>
                  <a:ea typeface="汉仪喵魂体W" panose="00020600040101010101" pitchFamily="18" charset="-122"/>
                </a:rPr>
                <a:t>MỞ ĐẦU</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TextBox 96"/>
          <p:cNvSpPr txBox="1"/>
          <p:nvPr/>
        </p:nvSpPr>
        <p:spPr>
          <a:xfrm>
            <a:off x="2199904" y="1035106"/>
            <a:ext cx="5023262" cy="438581"/>
          </a:xfrm>
          <a:prstGeom prst="rect">
            <a:avLst/>
          </a:prstGeom>
          <a:noFill/>
        </p:spPr>
        <p:txBody>
          <a:bodyPr wrap="square" lIns="68571" tIns="34289" rIns="68571" bIns="34289" rtlCol="0">
            <a:spAutoFit/>
          </a:bodyPr>
          <a:lstStyle/>
          <a:p>
            <a:pPr algn="ctr" defTabSz="685698"/>
            <a:r>
              <a:rPr lang="en-US" sz="2400" b="1">
                <a:solidFill>
                  <a:srgbClr val="FFFF00"/>
                </a:solidFill>
                <a:latin typeface="Times New Roman" pitchFamily="18" charset="0"/>
                <a:cs typeface="Times New Roman" pitchFamily="18" charset="0"/>
              </a:rPr>
              <a:t>TRÒ CHƠI “AI NHANH HƠN”</a:t>
            </a:r>
          </a:p>
        </p:txBody>
      </p:sp>
      <p:sp>
        <p:nvSpPr>
          <p:cNvPr id="98" name="Rectangle 97"/>
          <p:cNvSpPr/>
          <p:nvPr/>
        </p:nvSpPr>
        <p:spPr>
          <a:xfrm>
            <a:off x="382985" y="1642272"/>
            <a:ext cx="8416637" cy="2936189"/>
          </a:xfrm>
          <a:prstGeom prst="rect">
            <a:avLst/>
          </a:prstGeom>
        </p:spPr>
        <p:txBody>
          <a:bodyPr wrap="square" lIns="68571" tIns="34289" rIns="68571" bIns="34289">
            <a:spAutoFit/>
          </a:bodyPr>
          <a:lstStyle/>
          <a:p>
            <a:pPr algn="just" defTabSz="685698">
              <a:lnSpc>
                <a:spcPct val="115000"/>
              </a:lnSpc>
            </a:pPr>
            <a:r>
              <a:rPr lang="en-US" sz="2700" b="1">
                <a:solidFill>
                  <a:schemeClr val="bg1"/>
                </a:solidFill>
                <a:latin typeface="Times New Roman" pitchFamily="18" charset="0"/>
                <a:ea typeface="Calibri"/>
                <a:cs typeface="Times New Roman" pitchFamily="18" charset="0"/>
              </a:rPr>
              <a:t>Luật chơi:</a:t>
            </a:r>
          </a:p>
          <a:p>
            <a:pPr algn="just" defTabSz="685698">
              <a:lnSpc>
                <a:spcPct val="115000"/>
              </a:lnSpc>
            </a:pPr>
            <a:r>
              <a:rPr lang="en-US" sz="2700" b="1">
                <a:solidFill>
                  <a:schemeClr val="bg1"/>
                </a:solidFill>
                <a:latin typeface="Times New Roman" pitchFamily="18" charset="0"/>
                <a:ea typeface="Calibri"/>
                <a:cs typeface="Times New Roman" pitchFamily="18" charset="0"/>
              </a:rPr>
              <a:t>- Có 5 câu hỏi liên quan đến hệ thống kinh, vĩ tuyến và tọa độ địa lí.</a:t>
            </a:r>
          </a:p>
          <a:p>
            <a:pPr algn="just" defTabSz="685698">
              <a:lnSpc>
                <a:spcPct val="115000"/>
              </a:lnSpc>
            </a:pPr>
            <a:r>
              <a:rPr lang="en-US" sz="2700" b="1">
                <a:solidFill>
                  <a:schemeClr val="bg1"/>
                </a:solidFill>
                <a:latin typeface="Times New Roman" pitchFamily="18" charset="0"/>
                <a:ea typeface="Calibri"/>
                <a:cs typeface="Times New Roman" pitchFamily="18" charset="0"/>
              </a:rPr>
              <a:t>- Mỗi HS được lựa chọn 1 câu hỏi bất kì. Nếu trả lời đúng, HS đó được 10 điểm. Nếu trả lời sai, quyền trả lời thuộc về các bạn khác trong lớp.</a:t>
            </a:r>
          </a:p>
        </p:txBody>
      </p:sp>
    </p:spTree>
    <p:extLst>
      <p:ext uri="{BB962C8B-B14F-4D97-AF65-F5344CB8AC3E}">
        <p14:creationId xmlns:p14="http://schemas.microsoft.com/office/powerpoint/2010/main" val="331799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150"/>
            <a:ext cx="9144000" cy="5257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852741" y="-383191"/>
            <a:ext cx="4343397" cy="20767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971808" y="644664"/>
            <a:ext cx="4938715" cy="707886"/>
          </a:xfrm>
          <a:prstGeom prst="rect">
            <a:avLst/>
          </a:prstGeom>
          <a:noFill/>
        </p:spPr>
        <p:txBody>
          <a:bodyPr wrap="square" lIns="91424" tIns="45712" rIns="91424" bIns="45712" rtlCol="0">
            <a:spAutoFit/>
          </a:bodyPr>
          <a:lstStyle/>
          <a:p>
            <a:r>
              <a:rPr lang="en-US" sz="4000" b="1" dirty="0">
                <a:solidFill>
                  <a:srgbClr val="C00000"/>
                </a:solidFill>
                <a:latin typeface="Arial" panose="020B0604020202020204" pitchFamily="34" charset="0"/>
                <a:cs typeface="Arial" panose="020B0604020202020204" pitchFamily="34" charset="0"/>
              </a:rPr>
              <a:t> AI NHANH HƠN</a:t>
            </a:r>
          </a:p>
        </p:txBody>
      </p:sp>
      <p:pic>
        <p:nvPicPr>
          <p:cNvPr id="14"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4681538" y="2254255"/>
            <a:ext cx="2124078" cy="28321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2514608" y="2462509"/>
            <a:ext cx="2319337" cy="2623184"/>
          </a:xfrm>
          <a:prstGeom prst="rect">
            <a:avLst/>
          </a:prstGeom>
          <a:noFill/>
          <a:extLst>
            <a:ext uri="{909E8E84-426E-40DD-AFC4-6F175D3DCCD1}">
              <a14:hiddenFill xmlns:a14="http://schemas.microsoft.com/office/drawing/2010/main">
                <a:solidFill>
                  <a:srgbClr val="FFFFFF"/>
                </a:solidFill>
              </a14:hiddenFill>
            </a:ext>
          </a:extLst>
        </p:spPr>
      </p:pic>
      <p:pic>
        <p:nvPicPr>
          <p:cNvPr id="3" name="Donkey Kong Theme 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05939" y="4148590"/>
            <a:ext cx="609600" cy="609600"/>
          </a:xfrm>
          <a:prstGeom prst="rect">
            <a:avLst/>
          </a:prstGeom>
        </p:spPr>
      </p:pic>
      <p:pic>
        <p:nvPicPr>
          <p:cNvPr id="11" name="Picture 10" descr="C:\Users\ADMIN\Desktop\Tai nguyen thiet ke tro choi\Angry birds epic birds\1505573783630 (2).png">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48350" y="1587123"/>
            <a:ext cx="1152193" cy="70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0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5"/>
                                        </p:tgtEl>
                                        <p:attrNameLst>
                                          <p:attrName>r</p:attrName>
                                        </p:attrNameLst>
                                      </p:cBhvr>
                                    </p:animRot>
                                    <p:animRot by="-240000">
                                      <p:cBhvr>
                                        <p:cTn id="9" dur="200" fill="hold">
                                          <p:stCondLst>
                                            <p:cond delay="200"/>
                                          </p:stCondLst>
                                        </p:cTn>
                                        <p:tgtEl>
                                          <p:spTgt spid="15"/>
                                        </p:tgtEl>
                                        <p:attrNameLst>
                                          <p:attrName>r</p:attrName>
                                        </p:attrNameLst>
                                      </p:cBhvr>
                                    </p:animRot>
                                    <p:animRot by="240000">
                                      <p:cBhvr>
                                        <p:cTn id="10" dur="200" fill="hold">
                                          <p:stCondLst>
                                            <p:cond delay="400"/>
                                          </p:stCondLst>
                                        </p:cTn>
                                        <p:tgtEl>
                                          <p:spTgt spid="15"/>
                                        </p:tgtEl>
                                        <p:attrNameLst>
                                          <p:attrName>r</p:attrName>
                                        </p:attrNameLst>
                                      </p:cBhvr>
                                    </p:animRot>
                                    <p:animRot by="-240000">
                                      <p:cBhvr>
                                        <p:cTn id="11" dur="200" fill="hold">
                                          <p:stCondLst>
                                            <p:cond delay="600"/>
                                          </p:stCondLst>
                                        </p:cTn>
                                        <p:tgtEl>
                                          <p:spTgt spid="15"/>
                                        </p:tgtEl>
                                        <p:attrNameLst>
                                          <p:attrName>r</p:attrName>
                                        </p:attrNameLst>
                                      </p:cBhvr>
                                    </p:animRot>
                                    <p:animRot by="120000">
                                      <p:cBhvr>
                                        <p:cTn id="12" dur="200" fill="hold">
                                          <p:stCondLst>
                                            <p:cond delay="800"/>
                                          </p:stCondLst>
                                        </p:cTn>
                                        <p:tgtEl>
                                          <p:spTgt spid="1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4"/>
                                        </p:tgtEl>
                                        <p:attrNameLst>
                                          <p:attrName>r</p:attrName>
                                        </p:attrNameLst>
                                      </p:cBhvr>
                                    </p:animRot>
                                    <p:animRot by="-240000">
                                      <p:cBhvr>
                                        <p:cTn id="15" dur="400" fill="hold">
                                          <p:stCondLst>
                                            <p:cond delay="400"/>
                                          </p:stCondLst>
                                        </p:cTn>
                                        <p:tgtEl>
                                          <p:spTgt spid="14"/>
                                        </p:tgtEl>
                                        <p:attrNameLst>
                                          <p:attrName>r</p:attrName>
                                        </p:attrNameLst>
                                      </p:cBhvr>
                                    </p:animRot>
                                    <p:animRot by="240000">
                                      <p:cBhvr>
                                        <p:cTn id="16" dur="400" fill="hold">
                                          <p:stCondLst>
                                            <p:cond delay="800"/>
                                          </p:stCondLst>
                                        </p:cTn>
                                        <p:tgtEl>
                                          <p:spTgt spid="14"/>
                                        </p:tgtEl>
                                        <p:attrNameLst>
                                          <p:attrName>r</p:attrName>
                                        </p:attrNameLst>
                                      </p:cBhvr>
                                    </p:animRot>
                                    <p:animRot by="-240000">
                                      <p:cBhvr>
                                        <p:cTn id="17" dur="400" fill="hold">
                                          <p:stCondLst>
                                            <p:cond delay="1200"/>
                                          </p:stCondLst>
                                        </p:cTn>
                                        <p:tgtEl>
                                          <p:spTgt spid="14"/>
                                        </p:tgtEl>
                                        <p:attrNameLst>
                                          <p:attrName>r</p:attrName>
                                        </p:attrNameLst>
                                      </p:cBhvr>
                                    </p:animRot>
                                    <p:animRot by="120000">
                                      <p:cBhvr>
                                        <p:cTn id="18" dur="400" fill="hold">
                                          <p:stCondLst>
                                            <p:cond delay="1600"/>
                                          </p:stCondLst>
                                        </p:cTn>
                                        <p:tgtEl>
                                          <p:spTgt spid="14"/>
                                        </p:tgtEl>
                                        <p:attrNameLst>
                                          <p:attrName>r</p:attrName>
                                        </p:attrNameLst>
                                      </p:cBhvr>
                                    </p:animRot>
                                  </p:childTnLst>
                                </p:cTn>
                              </p:par>
                              <p:par>
                                <p:cTn id="19" presetID="26"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childTnLst>
                          </p:cTn>
                        </p:par>
                        <p:par>
                          <p:cTn id="51" fill="hold">
                            <p:stCondLst>
                              <p:cond delay="2000"/>
                            </p:stCondLst>
                            <p:childTnLst>
                              <p:par>
                                <p:cTn id="52" presetID="10" presetClass="entr" presetSubtype="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0">
                <p:cTn id="55" repeatCount="indefinite"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4" descr="C:\Users\ADMIN\Desktop\canh2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
            <a:ext cx="9124950" cy="51092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ADMIN\Desktop\11.png">
            <a:hlinkClick r:id="rId4"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474705" y="3159712"/>
            <a:ext cx="1147235" cy="86042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ADMIN\Desktop\2.pn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462715" y="2468202"/>
            <a:ext cx="1061293" cy="79597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Users\ADMIN\Desktop\3.png">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1638300" y="2217420"/>
            <a:ext cx="990600" cy="74295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Users\ADMIN\Desktop\4.png">
            <a:hlinkClick r:id="rId13"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2743200" y="2068152"/>
            <a:ext cx="10668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7" descr="C:\Users\ADMIN\Desktop\5.png">
            <a:hlinkClick r:id="rId16"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10000" y="1645179"/>
            <a:ext cx="1127934" cy="84595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ADMIN\Desktop\512821722.jpg"/>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181104" y="3775606"/>
            <a:ext cx="822126" cy="774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1.png">
            <a:hlinkClick r:id="rId13"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3415248" y="4120252"/>
            <a:ext cx="1147235" cy="8604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2.png">
            <a:hlinkClick r:id="rId16"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4724408" y="4016636"/>
            <a:ext cx="1175593" cy="8816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3.png">
            <a:hlinkClick r:id="" action="ppaction://noaction"/>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6010184" y="3582184"/>
            <a:ext cx="1158522" cy="8688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ADMIN\Desktop\4.png">
            <a:hlinkClick r:id="" action="ppaction://noaction"/>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6248402" y="2513790"/>
            <a:ext cx="1164735" cy="8735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5.png">
            <a:hlinkClick r:id="" action="ppaction://noaction"/>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04288" y="1785456"/>
            <a:ext cx="1127934" cy="8459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ết quả hình ảnh cho FIREWORK 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310412" y="-97820"/>
            <a:ext cx="2939313" cy="25660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ết quả hình ảnh cho FIREWORK 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250457" y="-11455"/>
            <a:ext cx="2939313" cy="25660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bamboo cartoon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355512">
            <a:off x="6822542" y="-400048"/>
            <a:ext cx="1549878"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Kết quả hình ảnh cho bamboo cartoon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194846" flipH="1">
            <a:off x="6033664" y="-578479"/>
            <a:ext cx="1673636"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có liên quan"/>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16952" y1="13286" x2="66476" y2="90571"/>
                        <a14:foregroundMark x1="80000" y1="8429" x2="37524" y2="91714"/>
                        <a14:foregroundMark x1="33905" y1="15857" x2="41714" y2="42429"/>
                        <a14:foregroundMark x1="63619" y1="11714" x2="57905" y2="40286"/>
                        <a14:foregroundMark x1="60190" y1="10571" x2="48762" y2="30714"/>
                        <a14:foregroundMark x1="46667" y1="17000" x2="54476" y2="45000"/>
                        <a14:foregroundMark x1="14857" y1="12143" x2="32571" y2="21143"/>
                        <a14:foregroundMark x1="15619" y1="11143" x2="3619" y2="17429"/>
                        <a14:foregroundMark x1="6476" y1="16429" x2="14095" y2="26000"/>
                        <a14:foregroundMark x1="80571" y1="6429" x2="61524" y2="8429"/>
                        <a14:foregroundMark x1="82667" y1="4714" x2="82095" y2="16429"/>
                        <a14:foregroundMark x1="42476" y1="39714" x2="19048" y2="69429"/>
                        <a14:foregroundMark x1="51429" y1="42714" x2="52952" y2="43286"/>
                        <a14:backgroundMark x1="55810" y1="3143" x2="67238" y2="1571"/>
                      </a14:backgroundRemoval>
                    </a14:imgEffect>
                  </a14:imgLayer>
                </a14:imgProps>
              </a:ext>
              <a:ext uri="{28A0092B-C50C-407E-A947-70E740481C1C}">
                <a14:useLocalDpi xmlns:a14="http://schemas.microsoft.com/office/drawing/2010/main" val="0"/>
              </a:ext>
            </a:extLst>
          </a:blip>
          <a:srcRect/>
          <a:stretch>
            <a:fillRect/>
          </a:stretch>
        </p:blipFill>
        <p:spPr bwMode="auto">
          <a:xfrm>
            <a:off x="1931596" y="4056398"/>
            <a:ext cx="693215" cy="9242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ết quả hình ảnh cho bamboo cartoon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355512">
            <a:off x="7714422" y="-567964"/>
            <a:ext cx="1549878"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bamboo cartoon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739192">
            <a:off x="8350011" y="-275764"/>
            <a:ext cx="1549878" cy="23458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904999" y="1733558"/>
            <a:ext cx="6029215" cy="1200329"/>
          </a:xfrm>
          <a:prstGeom prst="rect">
            <a:avLst/>
          </a:prstGeom>
          <a:noFill/>
        </p:spPr>
        <p:txBody>
          <a:bodyPr wrap="none" lIns="91424" tIns="45712" rIns="91424" bIns="45712">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30" name="Rectangle 29"/>
          <p:cNvSpPr/>
          <p:nvPr/>
        </p:nvSpPr>
        <p:spPr>
          <a:xfrm>
            <a:off x="1905008" y="1667931"/>
            <a:ext cx="6029215" cy="1200329"/>
          </a:xfrm>
          <a:prstGeom prst="rect">
            <a:avLst/>
          </a:prstGeom>
          <a:noFill/>
        </p:spPr>
        <p:txBody>
          <a:bodyPr wrap="none" lIns="91424" tIns="45712" rIns="91424" bIns="45712">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4" descr="Hình ảnh có liên quan"/>
          <p:cNvPicPr>
            <a:picLocks noChangeAspect="1" noChangeArrowheads="1" noCrop="1"/>
          </p:cNvPicPr>
          <p:nvPr/>
        </p:nvPicPr>
        <p:blipFill>
          <a:blip r:embed="rId25">
            <a:extLst>
              <a:ext uri="{28A0092B-C50C-407E-A947-70E740481C1C}">
                <a14:useLocalDpi xmlns:a14="http://schemas.microsoft.com/office/drawing/2010/main" val="0"/>
              </a:ext>
            </a:extLst>
          </a:blip>
          <a:srcRect/>
          <a:stretch>
            <a:fillRect/>
          </a:stretch>
        </p:blipFill>
        <p:spPr bwMode="auto">
          <a:xfrm>
            <a:off x="5391150" y="2010600"/>
            <a:ext cx="4762500" cy="420052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25">
            <a:extLst>
              <a:ext uri="{28A0092B-C50C-407E-A947-70E740481C1C}">
                <a14:useLocalDpi xmlns:a14="http://schemas.microsoft.com/office/drawing/2010/main" val="0"/>
              </a:ext>
            </a:extLst>
          </a:blip>
          <a:srcRect/>
          <a:stretch>
            <a:fillRect/>
          </a:stretch>
        </p:blipFill>
        <p:spPr bwMode="auto">
          <a:xfrm>
            <a:off x="5552965" y="2034648"/>
            <a:ext cx="4762500" cy="420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93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
                                        </p:tgtEl>
                                        <p:attrNameLst>
                                          <p:attrName>r</p:attrName>
                                        </p:attrNameLst>
                                      </p:cBhvr>
                                    </p:animRot>
                                    <p:animRot by="-240000">
                                      <p:cBhvr>
                                        <p:cTn id="13" dur="400" fill="hold">
                                          <p:stCondLst>
                                            <p:cond delay="400"/>
                                          </p:stCondLst>
                                        </p:cTn>
                                        <p:tgtEl>
                                          <p:spTgt spid="26"/>
                                        </p:tgtEl>
                                        <p:attrNameLst>
                                          <p:attrName>r</p:attrName>
                                        </p:attrNameLst>
                                      </p:cBhvr>
                                    </p:animRot>
                                    <p:animRot by="240000">
                                      <p:cBhvr>
                                        <p:cTn id="14" dur="400" fill="hold">
                                          <p:stCondLst>
                                            <p:cond delay="800"/>
                                          </p:stCondLst>
                                        </p:cTn>
                                        <p:tgtEl>
                                          <p:spTgt spid="26"/>
                                        </p:tgtEl>
                                        <p:attrNameLst>
                                          <p:attrName>r</p:attrName>
                                        </p:attrNameLst>
                                      </p:cBhvr>
                                    </p:animRot>
                                    <p:animRot by="-240000">
                                      <p:cBhvr>
                                        <p:cTn id="15" dur="400" fill="hold">
                                          <p:stCondLst>
                                            <p:cond delay="1200"/>
                                          </p:stCondLst>
                                        </p:cTn>
                                        <p:tgtEl>
                                          <p:spTgt spid="26"/>
                                        </p:tgtEl>
                                        <p:attrNameLst>
                                          <p:attrName>r</p:attrName>
                                        </p:attrNameLst>
                                      </p:cBhvr>
                                    </p:animRot>
                                    <p:animRot by="120000">
                                      <p:cBhvr>
                                        <p:cTn id="16" dur="400" fill="hold">
                                          <p:stCondLst>
                                            <p:cond delay="16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0.01302 -0.06513 L -0.03316 -0.11883 C -0.03715 -0.12963 -0.03576 -0.14043 -0.03108 -0.14908 C -0.02413 -0.15864 -0.01441 -0.16235 -0.00226 -0.1605 L 0.05191 -0.15679 " pathEditMode="relative" rAng="-3854564" ptsTypes="FffFF">
                                      <p:cBhvr>
                                        <p:cTn id="21" dur="500" fill="hold"/>
                                        <p:tgtEl>
                                          <p:spTgt spid="58"/>
                                        </p:tgtEl>
                                        <p:attrNameLst>
                                          <p:attrName>ppt_x</p:attrName>
                                          <p:attrName>ppt_y</p:attrName>
                                        </p:attrNameLst>
                                      </p:cBhvr>
                                      <p:rCtr x="1493" y="-6080"/>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0.05156 -0.1571 L 0.04774 -0.29599 " pathEditMode="relative" rAng="0" ptsTypes="AA">
                                      <p:cBhvr>
                                        <p:cTn id="25" dur="500" fill="hold"/>
                                        <p:tgtEl>
                                          <p:spTgt spid="58"/>
                                        </p:tgtEl>
                                        <p:attrNameLst>
                                          <p:attrName>ppt_x</p:attrName>
                                          <p:attrName>ppt_y</p:attrName>
                                        </p:attrNameLst>
                                      </p:cBhvr>
                                      <p:rCtr x="-191" y="-6944"/>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04774 -0.29599 L 0.17274 -0.35525 " pathEditMode="relative" rAng="0" ptsTypes="AA">
                                      <p:cBhvr>
                                        <p:cTn id="29" dur="500" fill="hold"/>
                                        <p:tgtEl>
                                          <p:spTgt spid="58"/>
                                        </p:tgtEl>
                                        <p:attrNameLst>
                                          <p:attrName>ppt_x</p:attrName>
                                          <p:attrName>ppt_y</p:attrName>
                                        </p:attrNameLst>
                                      </p:cBhvr>
                                      <p:rCtr x="6250" y="-2963"/>
                                    </p:animMotion>
                                  </p:childTnLst>
                                </p:cTn>
                              </p:par>
                            </p:childTnLst>
                          </p:cTn>
                        </p:par>
                      </p:childTnLst>
                    </p:cTn>
                  </p:par>
                  <p:par>
                    <p:cTn id="30" fill="hold">
                      <p:stCondLst>
                        <p:cond delay="indefinite"/>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0.17274 -0.35524 L 0.29774 -0.38487 " pathEditMode="relative" rAng="0" ptsTypes="AA">
                                      <p:cBhvr>
                                        <p:cTn id="33" dur="500" fill="hold"/>
                                        <p:tgtEl>
                                          <p:spTgt spid="58"/>
                                        </p:tgtEl>
                                        <p:attrNameLst>
                                          <p:attrName>ppt_x</p:attrName>
                                          <p:attrName>ppt_y</p:attrName>
                                        </p:attrNameLst>
                                      </p:cBhvr>
                                      <p:rCtr x="6250" y="-1481"/>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0.29774 -0.38488 L 0.41441 -0.44414 " pathEditMode="relative" rAng="0" ptsTypes="AA">
                                      <p:cBhvr>
                                        <p:cTn id="37" dur="500" fill="hold"/>
                                        <p:tgtEl>
                                          <p:spTgt spid="58"/>
                                        </p:tgtEl>
                                        <p:attrNameLst>
                                          <p:attrName>ppt_x</p:attrName>
                                          <p:attrName>ppt_y</p:attrName>
                                        </p:attrNameLst>
                                      </p:cBhvr>
                                      <p:rCtr x="5833" y="-2963"/>
                                    </p:animMotion>
                                  </p:childTnLst>
                                </p:cTn>
                              </p:par>
                            </p:childTnLst>
                          </p:cTn>
                        </p:par>
                        <p:par>
                          <p:cTn id="38" fill="hold">
                            <p:stCondLst>
                              <p:cond delay="500"/>
                            </p:stCondLst>
                            <p:childTnLst>
                              <p:par>
                                <p:cTn id="39" presetID="63" presetClass="path" presetSubtype="0" accel="50000" decel="50000" fill="hold" nodeType="afterEffect">
                                  <p:stCondLst>
                                    <p:cond delay="0"/>
                                  </p:stCondLst>
                                  <p:childTnLst>
                                    <p:animMotion origin="layout" path="M 0.41441 -0.42932 L 0.33108 -0.54784 " pathEditMode="relative" rAng="0" ptsTypes="AA">
                                      <p:cBhvr>
                                        <p:cTn id="40" dur="500" fill="hold"/>
                                        <p:tgtEl>
                                          <p:spTgt spid="58"/>
                                        </p:tgtEl>
                                        <p:attrNameLst>
                                          <p:attrName>ppt_x</p:attrName>
                                          <p:attrName>ppt_y</p:attrName>
                                        </p:attrNameLst>
                                      </p:cBhvr>
                                      <p:rCtr x="-4167" y="-5926"/>
                                    </p:animMotion>
                                  </p:childTnLst>
                                </p:cTn>
                              </p:par>
                            </p:childTnLst>
                          </p:cTn>
                        </p:par>
                        <p:par>
                          <p:cTn id="41" fill="hold">
                            <p:stCondLst>
                              <p:cond delay="1000"/>
                            </p:stCondLst>
                            <p:childTnLst>
                              <p:par>
                                <p:cTn id="42" presetID="38" presetClass="path" presetSubtype="0" accel="50000" decel="50000" fill="hold" nodeType="afterEffect">
                                  <p:stCondLst>
                                    <p:cond delay="0"/>
                                  </p:stCondLst>
                                  <p:childTnLst>
                                    <p:animMotion origin="layout" path="M 0.33941 -0.65155 L 0.33507 -0.55278 L 0.33108 -0.65155 L 0.32691 -0.55278 L 0.32274 -0.65155 L 0.31875 -0.55278 L 0.31441 -0.65155 L 0.31042 -0.55278 L 0.30608 -0.65155 L 0.30174 -0.55278 L 0.29774 -0.65155 L 0.29358 -0.55278 L 0.28958 -0.65155 L 0.28542 -0.55278 L 0.28108 -0.65155 L 0.27708 -0.55278 L 0.27274 -0.65155 " pathEditMode="relative" rAng="0" ptsTypes="FFFFFFFFFFFFFFFFF">
                                      <p:cBhvr>
                                        <p:cTn id="43" dur="3000" fill="hold"/>
                                        <p:tgtEl>
                                          <p:spTgt spid="58"/>
                                        </p:tgtEl>
                                        <p:attrNameLst>
                                          <p:attrName>ppt_x</p:attrName>
                                          <p:attrName>ppt_y</p:attrName>
                                        </p:attrNameLst>
                                      </p:cBhvr>
                                      <p:rCtr x="-3333" y="4938"/>
                                    </p:animMotion>
                                  </p:childTnLst>
                                </p:cTn>
                              </p:par>
                              <p:par>
                                <p:cTn id="44" presetID="1"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31"/>
                                        </p:tgtEl>
                                        <p:attrNameLst>
                                          <p:attrName>style.visibility</p:attrName>
                                        </p:attrNameLst>
                                      </p:cBhvr>
                                      <p:to>
                                        <p:strVal val="hidden"/>
                                      </p:to>
                                    </p:set>
                                  </p:childTnLst>
                                </p:cTn>
                              </p:par>
                              <p:par>
                                <p:cTn id="52" presetID="1" presetClass="exit" presetSubtype="0" fill="hold" nodeType="withEffect">
                                  <p:stCondLst>
                                    <p:cond delay="5000"/>
                                  </p:stCondLst>
                                  <p:childTnLst>
                                    <p:set>
                                      <p:cBhvr>
                                        <p:cTn id="53" dur="1" fill="hold">
                                          <p:stCondLst>
                                            <p:cond delay="0"/>
                                          </p:stCondLst>
                                        </p:cTn>
                                        <p:tgtEl>
                                          <p:spTgt spid="18"/>
                                        </p:tgtEl>
                                        <p:attrNameLst>
                                          <p:attrName>style.visibility</p:attrName>
                                        </p:attrNameLst>
                                      </p:cBhvr>
                                      <p:to>
                                        <p:strVal val="hidden"/>
                                      </p:to>
                                    </p:set>
                                  </p:childTnLst>
                                </p:cTn>
                              </p:par>
                              <p:par>
                                <p:cTn id="54" presetID="1" presetClass="exit" presetSubtype="0" fill="hold" grpId="1" nodeType="withEffect">
                                  <p:stCondLst>
                                    <p:cond delay="5000"/>
                                  </p:stCondLst>
                                  <p:childTnLst>
                                    <p:set>
                                      <p:cBhvr>
                                        <p:cTn id="5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37" presetClass="path" presetSubtype="0" accel="50000" decel="50000" fill="hold" nodeType="clickEffect">
                                  <p:stCondLst>
                                    <p:cond delay="0"/>
                                  </p:stCondLst>
                                  <p:childTnLst>
                                    <p:animMotion origin="layout" path="M 0.01823 -0.01544 L 0.04705 -0.16359 C 0.05313 -0.1963 0.06476 -0.21667 0.07847 -0.22068 C 0.09427 -0.22531 0.10834 -0.21297 0.11962 -0.1855 L 0.17518 -0.06266 " pathEditMode="relative" rAng="-577008" ptsTypes="FffFF">
                                      <p:cBhvr>
                                        <p:cTn id="60" dur="1000" fill="hold"/>
                                        <p:tgtEl>
                                          <p:spTgt spid="26"/>
                                        </p:tgtEl>
                                        <p:attrNameLst>
                                          <p:attrName>ppt_x</p:attrName>
                                          <p:attrName>ppt_y</p:attrName>
                                        </p:attrNameLst>
                                      </p:cBhvr>
                                      <p:rCtr x="6979" y="-11451"/>
                                    </p:animMotion>
                                  </p:childTnLst>
                                </p:cTn>
                              </p:par>
                            </p:childTnLst>
                          </p:cTn>
                        </p:par>
                      </p:childTnLst>
                    </p:cTn>
                  </p:par>
                  <p:par>
                    <p:cTn id="61" fill="hold">
                      <p:stCondLst>
                        <p:cond delay="indefinite"/>
                      </p:stCondLst>
                      <p:childTnLst>
                        <p:par>
                          <p:cTn id="62" fill="hold">
                            <p:stCondLst>
                              <p:cond delay="0"/>
                            </p:stCondLst>
                            <p:childTnLst>
                              <p:par>
                                <p:cTn id="63" presetID="63" presetClass="path" presetSubtype="0" accel="50000" decel="50000" fill="hold" nodeType="clickEffect">
                                  <p:stCondLst>
                                    <p:cond delay="0"/>
                                  </p:stCondLst>
                                  <p:childTnLst>
                                    <p:animMotion origin="layout" path="M 0.17517 -0.06265 L 0.32587 -0.08889 " pathEditMode="relative" rAng="0" ptsTypes="AA">
                                      <p:cBhvr>
                                        <p:cTn id="64" dur="1000" fill="hold"/>
                                        <p:tgtEl>
                                          <p:spTgt spid="26"/>
                                        </p:tgtEl>
                                        <p:attrNameLst>
                                          <p:attrName>ppt_x</p:attrName>
                                          <p:attrName>ppt_y</p:attrName>
                                        </p:attrNameLst>
                                      </p:cBhvr>
                                      <p:rCtr x="7535" y="-1327"/>
                                    </p:animMotion>
                                  </p:childTnLst>
                                </p:cTn>
                              </p:par>
                            </p:childTnLst>
                          </p:cTn>
                        </p:par>
                      </p:childTnLst>
                    </p:cTn>
                  </p:par>
                  <p:par>
                    <p:cTn id="65" fill="hold">
                      <p:stCondLst>
                        <p:cond delay="indefinite"/>
                      </p:stCondLst>
                      <p:childTnLst>
                        <p:par>
                          <p:cTn id="66" fill="hold">
                            <p:stCondLst>
                              <p:cond delay="0"/>
                            </p:stCondLst>
                            <p:childTnLst>
                              <p:par>
                                <p:cTn id="67" presetID="63" presetClass="path" presetSubtype="0" accel="50000" decel="50000" fill="hold" nodeType="clickEffect">
                                  <p:stCondLst>
                                    <p:cond delay="0"/>
                                  </p:stCondLst>
                                  <p:childTnLst>
                                    <p:animMotion origin="layout" path="M 0.32587 -0.08889 L 0.47587 -0.20741 " pathEditMode="relative" rAng="0" ptsTypes="AA">
                                      <p:cBhvr>
                                        <p:cTn id="68" dur="1000" fill="hold"/>
                                        <p:tgtEl>
                                          <p:spTgt spid="26"/>
                                        </p:tgtEl>
                                        <p:attrNameLst>
                                          <p:attrName>ppt_x</p:attrName>
                                          <p:attrName>ppt_y</p:attrName>
                                        </p:attrNameLst>
                                      </p:cBhvr>
                                      <p:rCtr x="7500" y="-5926"/>
                                    </p:animMotion>
                                  </p:childTnLst>
                                </p:cTn>
                              </p:par>
                            </p:childTnLst>
                          </p:cTn>
                        </p:par>
                      </p:childTnLst>
                    </p:cTn>
                  </p:par>
                  <p:par>
                    <p:cTn id="69" fill="hold">
                      <p:stCondLst>
                        <p:cond delay="indefinite"/>
                      </p:stCondLst>
                      <p:childTnLst>
                        <p:par>
                          <p:cTn id="70" fill="hold">
                            <p:stCondLst>
                              <p:cond delay="0"/>
                            </p:stCondLst>
                            <p:childTnLst>
                              <p:par>
                                <p:cTn id="71" presetID="63" presetClass="path" presetSubtype="0" accel="50000" decel="50000" fill="hold" nodeType="clickEffect">
                                  <p:stCondLst>
                                    <p:cond delay="0"/>
                                  </p:stCondLst>
                                  <p:childTnLst>
                                    <p:animMotion origin="layout" path="M 0.47587 -0.20741 L 0.4842 -0.40803 " pathEditMode="relative" rAng="0" ptsTypes="AA">
                                      <p:cBhvr>
                                        <p:cTn id="72" dur="1000" fill="hold"/>
                                        <p:tgtEl>
                                          <p:spTgt spid="26"/>
                                        </p:tgtEl>
                                        <p:attrNameLst>
                                          <p:attrName>ppt_x</p:attrName>
                                          <p:attrName>ppt_y</p:attrName>
                                        </p:attrNameLst>
                                      </p:cBhvr>
                                      <p:rCtr x="417" y="-10031"/>
                                    </p:animMotion>
                                  </p:childTnLst>
                                </p:cTn>
                              </p:par>
                            </p:childTnLst>
                          </p:cTn>
                        </p:par>
                      </p:childTnLst>
                    </p:cTn>
                  </p:par>
                  <p:par>
                    <p:cTn id="73" fill="hold">
                      <p:stCondLst>
                        <p:cond delay="indefinite"/>
                      </p:stCondLst>
                      <p:childTnLst>
                        <p:par>
                          <p:cTn id="74" fill="hold">
                            <p:stCondLst>
                              <p:cond delay="0"/>
                            </p:stCondLst>
                            <p:childTnLst>
                              <p:par>
                                <p:cTn id="75" presetID="63" presetClass="path" presetSubtype="0" accel="50000" decel="50000" fill="hold" nodeType="clickEffect">
                                  <p:stCondLst>
                                    <p:cond delay="0"/>
                                  </p:stCondLst>
                                  <p:childTnLst>
                                    <p:animMotion origin="layout" path="M 0.46754 -0.40802 L 0.4092 -0.55617 " pathEditMode="relative" rAng="0" ptsTypes="AA">
                                      <p:cBhvr>
                                        <p:cTn id="76" dur="1000" fill="hold"/>
                                        <p:tgtEl>
                                          <p:spTgt spid="26"/>
                                        </p:tgtEl>
                                        <p:attrNameLst>
                                          <p:attrName>ppt_x</p:attrName>
                                          <p:attrName>ppt_y</p:attrName>
                                        </p:attrNameLst>
                                      </p:cBhvr>
                                      <p:rCtr x="-2917" y="-7407"/>
                                    </p:animMotion>
                                  </p:childTnLst>
                                </p:cTn>
                              </p:par>
                            </p:childTnLst>
                          </p:cTn>
                        </p:par>
                        <p:par>
                          <p:cTn id="77" fill="hold">
                            <p:stCondLst>
                              <p:cond delay="1000"/>
                            </p:stCondLst>
                            <p:childTnLst>
                              <p:par>
                                <p:cTn id="78" presetID="45" presetClass="path" presetSubtype="0" accel="50000" decel="50000" fill="hold" nodeType="afterEffect">
                                  <p:stCondLst>
                                    <p:cond delay="0"/>
                                  </p:stCondLst>
                                  <p:childTnLst>
                                    <p:animMotion origin="layout" path="M 0.3342 -0.6213 L 0.34497 -0.6213 C 0.35 -0.6213 0.35573 -0.63612 0.36094 -0.63859 C 0.36459 -0.63859 0.3717 -0.6247 0.37483 -0.6247 C 0.37934 -0.6247 0.38368 -0.62902 0.39202 -0.62902 L 0.39775 -0.79321 L 0.40417 -0.59476 L 0.41181 -0.6213 L 0.41806 -0.62902 L 0.43351 -0.62254 C 0.44045 -0.62562 0.44618 -0.63951 0.45313 -0.64476 C 0.45573 -0.64599 0.46146 -0.64692 0.46528 -0.64476 C 0.4691 -0.6426 0.4724 -0.62778 0.47361 -0.62655 C 0.47552 -0.62254 0.47986 -0.62655 0.48247 -0.6247 L 0.48629 -0.6213 L 0.4934 -0.6213 " pathEditMode="relative" rAng="0" ptsTypes="FfffFFFFFffffFFF">
                                      <p:cBhvr>
                                        <p:cTn id="79" dur="1000" fill="hold"/>
                                        <p:tgtEl>
                                          <p:spTgt spid="26"/>
                                        </p:tgtEl>
                                        <p:attrNameLst>
                                          <p:attrName>ppt_x</p:attrName>
                                          <p:attrName>ppt_y</p:attrName>
                                        </p:attrNameLst>
                                      </p:cBhvr>
                                      <p:rCtr x="7951" y="-7284"/>
                                    </p:animMotion>
                                  </p:childTnLst>
                                </p:cTn>
                              </p:par>
                              <p:par>
                                <p:cTn id="80" presetID="1" presetClass="entr" presetSubtype="0"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childTnLst>
                                </p:cTn>
                              </p:par>
                              <p:par>
                                <p:cTn id="86" presetID="1" presetClass="exit" presetSubtype="0" fill="hold" nodeType="withEffect">
                                  <p:stCondLst>
                                    <p:cond delay="5000"/>
                                  </p:stCondLst>
                                  <p:childTnLst>
                                    <p:set>
                                      <p:cBhvr>
                                        <p:cTn id="87" dur="1" fill="hold">
                                          <p:stCondLst>
                                            <p:cond delay="0"/>
                                          </p:stCondLst>
                                        </p:cTn>
                                        <p:tgtEl>
                                          <p:spTgt spid="32"/>
                                        </p:tgtEl>
                                        <p:attrNameLst>
                                          <p:attrName>style.visibility</p:attrName>
                                        </p:attrNameLst>
                                      </p:cBhvr>
                                      <p:to>
                                        <p:strVal val="hidden"/>
                                      </p:to>
                                    </p:set>
                                  </p:childTnLst>
                                </p:cTn>
                              </p:par>
                              <p:par>
                                <p:cTn id="88" presetID="1" presetClass="exit" presetSubtype="0" fill="hold" grpId="1" nodeType="withEffect">
                                  <p:stCondLst>
                                    <p:cond delay="5000"/>
                                  </p:stCondLst>
                                  <p:childTnLst>
                                    <p:set>
                                      <p:cBhvr>
                                        <p:cTn id="89" dur="1" fill="hold">
                                          <p:stCondLst>
                                            <p:cond delay="0"/>
                                          </p:stCondLst>
                                        </p:cTn>
                                        <p:tgtEl>
                                          <p:spTgt spid="29"/>
                                        </p:tgtEl>
                                        <p:attrNameLst>
                                          <p:attrName>style.visibility</p:attrName>
                                        </p:attrNameLst>
                                      </p:cBhvr>
                                      <p:to>
                                        <p:strVal val="hidden"/>
                                      </p:to>
                                    </p:set>
                                  </p:childTnLst>
                                </p:cTn>
                              </p:par>
                              <p:par>
                                <p:cTn id="90" presetID="1" presetClass="exit" presetSubtype="0" fill="hold" nodeType="withEffect">
                                  <p:stCondLst>
                                    <p:cond delay="5000"/>
                                  </p:stCondLst>
                                  <p:childTnLst>
                                    <p:set>
                                      <p:cBhvr>
                                        <p:cTn id="9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9" grpId="0"/>
      <p:bldP spid="29" grpId="1"/>
      <p:bldP spid="30" grpId="0"/>
      <p:bldP spid="3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83286" y="3338501"/>
            <a:ext cx="4495800" cy="769435"/>
          </a:xfrm>
          <a:prstGeom prst="rect">
            <a:avLst/>
          </a:prstGeom>
          <a:noFill/>
        </p:spPr>
        <p:txBody>
          <a:bodyPr wrap="square" lIns="91424" tIns="45712" rIns="91424" bIns="45712" rtlCol="0">
            <a:spAutoFit/>
          </a:bodyPr>
          <a:lstStyle/>
          <a:p>
            <a:pPr algn="ctr"/>
            <a:r>
              <a:rPr lang="en-US" sz="4400" b="1">
                <a:latin typeface="Times New Roman"/>
                <a:ea typeface="Calibri"/>
              </a:rPr>
              <a:t>Kinh tuyến là gì?</a:t>
            </a:r>
            <a:endParaRPr lang="en-US" sz="4400" b="1"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3080253" y="480064"/>
            <a:ext cx="3472948" cy="1200323"/>
          </a:xfrm>
          <a:prstGeom prst="rect">
            <a:avLst/>
          </a:prstGeom>
          <a:noFill/>
        </p:spPr>
        <p:txBody>
          <a:bodyPr wrap="square" lIns="91424" tIns="45712" rIns="91424" bIns="45712" rtlCol="0">
            <a:spAutoFit/>
          </a:bodyPr>
          <a:lstStyle/>
          <a:p>
            <a:pPr algn="ctr"/>
            <a:r>
              <a:rPr lang="en-US" sz="2400" b="1">
                <a:latin typeface="Times New Roman"/>
                <a:ea typeface="Calibri"/>
              </a:rPr>
              <a:t>KT là các đường nối cực Bắc và cực Nam trên bề mặt quả Địa Cầu</a:t>
            </a:r>
            <a:endParaRPr lang="en-US" sz="24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83286" y="3338501"/>
            <a:ext cx="4495800" cy="769435"/>
          </a:xfrm>
          <a:prstGeom prst="rect">
            <a:avLst/>
          </a:prstGeom>
          <a:noFill/>
        </p:spPr>
        <p:txBody>
          <a:bodyPr wrap="square" lIns="91424" tIns="45712" rIns="91424" bIns="45712" rtlCol="0">
            <a:spAutoFit/>
          </a:bodyPr>
          <a:lstStyle/>
          <a:p>
            <a:pPr algn="ctr"/>
            <a:r>
              <a:rPr lang="en-US" sz="4400" b="1">
                <a:latin typeface="Times New Roman"/>
                <a:ea typeface="Calibri"/>
              </a:rPr>
              <a:t>Vĩ tuyến là gì?</a:t>
            </a:r>
            <a:endParaRPr lang="en-US" sz="4400" b="1"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3124200" y="480064"/>
            <a:ext cx="3352800" cy="1200323"/>
          </a:xfrm>
          <a:prstGeom prst="rect">
            <a:avLst/>
          </a:prstGeom>
          <a:noFill/>
        </p:spPr>
        <p:txBody>
          <a:bodyPr wrap="square" lIns="91424" tIns="45712" rIns="91424" bIns="45712" rtlCol="0">
            <a:spAutoFit/>
          </a:bodyPr>
          <a:lstStyle/>
          <a:p>
            <a:pPr algn="ctr"/>
            <a:r>
              <a:rPr lang="en-US" sz="2400" b="1">
                <a:latin typeface="Times New Roman"/>
                <a:ea typeface="Calibri"/>
              </a:rPr>
              <a:t>VT là các vòng tròn bao quanh quả Địa Cầu, song song với xích đạo</a:t>
            </a:r>
            <a:endParaRPr lang="en-US" sz="24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90600" y="2952751"/>
            <a:ext cx="5345686" cy="1938986"/>
          </a:xfrm>
          <a:prstGeom prst="rect">
            <a:avLst/>
          </a:prstGeom>
          <a:noFill/>
        </p:spPr>
        <p:txBody>
          <a:bodyPr wrap="square" lIns="91424" tIns="45712" rIns="91424" bIns="45712" rtlCol="0">
            <a:spAutoFit/>
          </a:bodyPr>
          <a:lstStyle/>
          <a:p>
            <a:pPr algn="ctr"/>
            <a:r>
              <a:rPr lang="en-US" sz="4000" b="1">
                <a:latin typeface="Times New Roman"/>
                <a:ea typeface="Calibri"/>
              </a:rPr>
              <a:t>Tọa độ địa lí của một điểm được xác định như thế nào?</a:t>
            </a:r>
            <a:endParaRPr lang="en-US" sz="4000" b="1"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3124200" y="480062"/>
            <a:ext cx="3352800" cy="1338819"/>
          </a:xfrm>
          <a:prstGeom prst="rect">
            <a:avLst/>
          </a:prstGeom>
          <a:noFill/>
        </p:spPr>
        <p:txBody>
          <a:bodyPr wrap="square" lIns="91424" tIns="45712" rIns="91424" bIns="45712" rtlCol="0">
            <a:spAutoFit/>
          </a:bodyPr>
          <a:lstStyle/>
          <a:p>
            <a:pPr algn="ctr"/>
            <a:r>
              <a:rPr lang="en-US" sz="2000" b="1">
                <a:latin typeface="Times New Roman"/>
                <a:ea typeface="Calibri"/>
              </a:rPr>
              <a:t>Tọa độ địa lí của một điểm được xác định là số kinh độ và vĩ độ của điểm đó trên bản đồ hay quả Địa Cầu</a:t>
            </a:r>
            <a:endParaRPr lang="en-US" sz="20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485" y="179070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33400" y="3074783"/>
            <a:ext cx="2156375" cy="1569644"/>
          </a:xfrm>
          <a:prstGeom prst="rect">
            <a:avLst/>
          </a:prstGeom>
          <a:noFill/>
        </p:spPr>
        <p:txBody>
          <a:bodyPr wrap="square" lIns="91424" tIns="45712" rIns="91424" bIns="45712" rtlCol="0">
            <a:spAutoFit/>
          </a:bodyPr>
          <a:lstStyle/>
          <a:p>
            <a:pPr algn="ctr"/>
            <a:r>
              <a:rPr lang="en-US" sz="2400" b="1">
                <a:latin typeface="Times New Roman"/>
                <a:ea typeface="Calibri"/>
              </a:rPr>
              <a:t>Hãy cho biết tọa độ địa lí của điểm A</a:t>
            </a:r>
          </a:p>
          <a:p>
            <a:pPr algn="ctr"/>
            <a:endParaRPr lang="en-US" sz="2400" b="1" dirty="0">
              <a:latin typeface="Arial" panose="020B0604020202020204" pitchFamily="34" charset="0"/>
              <a:cs typeface="Arial" panose="020B0604020202020204" pitchFamily="34" charset="0"/>
            </a:endParaRPr>
          </a:p>
        </p:txBody>
      </p:sp>
      <p:sp>
        <p:nvSpPr>
          <p:cNvPr id="11" name="TextBox 10"/>
          <p:cNvSpPr txBox="1"/>
          <p:nvPr/>
        </p:nvSpPr>
        <p:spPr>
          <a:xfrm>
            <a:off x="3212086" y="480061"/>
            <a:ext cx="3124200" cy="523214"/>
          </a:xfrm>
          <a:prstGeom prst="rect">
            <a:avLst/>
          </a:prstGeom>
          <a:noFill/>
        </p:spPr>
        <p:txBody>
          <a:bodyPr wrap="square" lIns="91424" tIns="45712" rIns="91424" bIns="45712" rtlCol="0">
            <a:spAutoFit/>
          </a:bodyPr>
          <a:lstStyle/>
          <a:p>
            <a:pPr algn="ctr"/>
            <a:r>
              <a:rPr lang="nl-NL" sz="2800" b="1">
                <a:latin typeface="Times New Roman"/>
                <a:ea typeface="Calibri"/>
              </a:rPr>
              <a:t>A (10</a:t>
            </a:r>
            <a:r>
              <a:rPr lang="nl-NL" sz="2800" b="1" baseline="30000">
                <a:latin typeface="Times New Roman"/>
                <a:ea typeface="Calibri"/>
              </a:rPr>
              <a:t>0 </a:t>
            </a:r>
            <a:r>
              <a:rPr lang="nl-NL" sz="2800" b="1">
                <a:latin typeface="Times New Roman"/>
                <a:ea typeface="Calibri"/>
              </a:rPr>
              <a:t>T, 10</a:t>
            </a:r>
            <a:r>
              <a:rPr lang="nl-NL" sz="2800" b="1" baseline="30000">
                <a:latin typeface="Times New Roman"/>
                <a:ea typeface="Calibri"/>
              </a:rPr>
              <a:t>0</a:t>
            </a:r>
            <a:r>
              <a:rPr lang="nl-NL" sz="2800" b="1">
                <a:latin typeface="Times New Roman"/>
                <a:ea typeface="Calibri"/>
              </a:rPr>
              <a:t>B)</a:t>
            </a:r>
            <a:endParaRPr lang="en-US" sz="28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0" y="2591210"/>
            <a:ext cx="3505200" cy="2495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1_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TotalTime>
  <Words>790</Words>
  <Application>Microsoft Office PowerPoint</Application>
  <PresentationFormat>On-screen Show (16:9)</PresentationFormat>
  <Paragraphs>91</Paragraphs>
  <Slides>21</Slides>
  <Notes>12</Notes>
  <HiddenSlides>0</HiddenSlides>
  <MMClips>3</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21</vt:i4>
      </vt:variant>
    </vt:vector>
  </HeadingPairs>
  <TitlesOfParts>
    <vt:vector size="35" baseType="lpstr">
      <vt:lpstr>微软雅黑</vt:lpstr>
      <vt:lpstr>宋体</vt:lpstr>
      <vt:lpstr>Arial</vt:lpstr>
      <vt:lpstr>Calibri</vt:lpstr>
      <vt:lpstr>Calibri Light</vt:lpstr>
      <vt:lpstr>Times New Roman</vt:lpstr>
      <vt:lpstr>方正少儿简体</vt:lpstr>
      <vt:lpstr>汉仪喵魂体W</vt:lpstr>
      <vt:lpstr>Office Theme</vt:lpstr>
      <vt:lpstr>1_Office Theme</vt:lpstr>
      <vt:lpstr>包图主题2</vt:lpstr>
      <vt:lpstr>1_包图主题2</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58</cp:revision>
  <dcterms:created xsi:type="dcterms:W3CDTF">2017-12-31T23:29:53Z</dcterms:created>
  <dcterms:modified xsi:type="dcterms:W3CDTF">2022-12-19T14:45:29Z</dcterms:modified>
</cp:coreProperties>
</file>