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8" r:id="rId2"/>
    <p:sldId id="257" r:id="rId3"/>
    <p:sldId id="259" r:id="rId4"/>
    <p:sldId id="260" r:id="rId5"/>
    <p:sldId id="262" r:id="rId6"/>
    <p:sldId id="264" r:id="rId7"/>
    <p:sldId id="268" r:id="rId8"/>
    <p:sldId id="301" r:id="rId9"/>
    <p:sldId id="269" r:id="rId10"/>
    <p:sldId id="265" r:id="rId11"/>
    <p:sldId id="288" r:id="rId12"/>
    <p:sldId id="289" r:id="rId13"/>
    <p:sldId id="270" r:id="rId14"/>
    <p:sldId id="298" r:id="rId15"/>
    <p:sldId id="274" r:id="rId16"/>
    <p:sldId id="271" r:id="rId17"/>
    <p:sldId id="292" r:id="rId18"/>
    <p:sldId id="273" r:id="rId19"/>
    <p:sldId id="295" r:id="rId20"/>
    <p:sldId id="291" r:id="rId21"/>
    <p:sldId id="275" r:id="rId22"/>
    <p:sldId id="277" r:id="rId23"/>
    <p:sldId id="290" r:id="rId24"/>
    <p:sldId id="299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303" r:id="rId36"/>
    <p:sldId id="300" r:id="rId37"/>
    <p:sldId id="293" r:id="rId38"/>
    <p:sldId id="29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00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1" autoAdjust="0"/>
    <p:restoredTop sz="93357" autoAdjust="0"/>
  </p:normalViewPr>
  <p:slideViewPr>
    <p:cSldViewPr snapToGrid="0">
      <p:cViewPr varScale="1">
        <p:scale>
          <a:sx n="72" d="100"/>
          <a:sy n="72" d="100"/>
        </p:scale>
        <p:origin x="540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31BE8D-E74E-43CC-8E25-B28F3CA2A7B1}" type="doc">
      <dgm:prSet loTypeId="urn:microsoft.com/office/officeart/2005/8/layout/process2" loCatId="process" qsTypeId="urn:microsoft.com/office/officeart/2005/8/quickstyle/simple5" qsCatId="simple" csTypeId="urn:microsoft.com/office/officeart/2005/8/colors/colorful1#1" csCatId="colorful" phldr="1"/>
      <dgm:spPr/>
    </dgm:pt>
    <dgm:pt modelId="{7A105DEE-C7AD-4817-B523-EAAE4028DB51}">
      <dgm:prSet phldrT="[Văn bản]" custT="1"/>
      <dgm:spPr/>
      <dgm:t>
        <a:bodyPr/>
        <a:lstStyle/>
        <a:p>
          <a:r>
            <a:rPr lang="en-BZ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Giọng</a:t>
          </a:r>
          <a:r>
            <a:rPr lang="en-BZ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BZ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chậm</a:t>
          </a:r>
          <a:r>
            <a:rPr lang="en-BZ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rãi</a:t>
          </a:r>
          <a:r>
            <a:rPr lang="en-BZ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sâu</a:t>
          </a:r>
          <a:r>
            <a:rPr lang="en-BZ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en-BZ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chú</a:t>
          </a:r>
          <a:r>
            <a:rPr lang="en-BZ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BZ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BZ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BZ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BZ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BZ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BZ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BZ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điệu</a:t>
          </a:r>
          <a:r>
            <a:rPr lang="en-BZ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BZ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biệt</a:t>
          </a:r>
          <a:r>
            <a:rPr lang="en-BZ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99C6BB70-AC95-4839-99AA-AADFAA7F7EB9}" type="parTrans" cxnId="{D762753F-090B-4102-98D7-FE5EDA2B8351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D03375-2848-4A8A-AB0F-BAA2A3B6D010}" type="sibTrans" cxnId="{D762753F-090B-4102-98D7-FE5EDA2B8351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87938B-0C3C-428F-8CC3-9DC97C94CC7E}">
      <dgm:prSet phldrT="[Văn bản]" custT="1"/>
      <dgm:spPr/>
      <dgm:t>
        <a:bodyPr/>
        <a:lstStyle/>
        <a:p>
          <a:pPr>
            <a:buFontTx/>
            <a:buNone/>
          </a:pPr>
          <a:r>
            <a:rPr lang="en-BZ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Chú</a:t>
          </a:r>
          <a:r>
            <a:rPr lang="en-BZ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BZ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BZ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thẻ</a:t>
          </a:r>
          <a:r>
            <a:rPr lang="en-BZ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BZ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endParaRPr lang="en-BZ" sz="3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A9B711-8350-4C9C-9748-1A443ED91BDA}" type="parTrans" cxnId="{925A783E-B794-48A2-8851-DCB4740433C6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40ED1B-577F-4DF8-8BF1-4400CE2E765A}" type="sibTrans" cxnId="{925A783E-B794-48A2-8851-DCB4740433C6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36D47F-5B34-4DC6-B369-393CE814E036}">
      <dgm:prSet phldrT="[Văn bản]" custT="1"/>
      <dgm:spPr/>
      <dgm:t>
        <a:bodyPr/>
        <a:lstStyle/>
        <a:p>
          <a:r>
            <a:rPr lang="es-E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s-E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s-E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s-E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s-E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s-E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khó</a:t>
          </a:r>
          <a:r>
            <a:rPr lang="es-E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BZ" sz="3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181938-3112-4AF0-B02B-2E67B831CC04}" type="parTrans" cxnId="{A011D954-5AA1-4E4E-9D71-90698ADC08BD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4A32BE-BBCA-426D-9967-EBE75CBD5917}" type="sibTrans" cxnId="{A011D954-5AA1-4E4E-9D71-90698ADC08BD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B8A896-6502-4B3E-B426-7013F8397EB9}" type="pres">
      <dgm:prSet presAssocID="{A531BE8D-E74E-43CC-8E25-B28F3CA2A7B1}" presName="linearFlow" presStyleCnt="0">
        <dgm:presLayoutVars>
          <dgm:resizeHandles val="exact"/>
        </dgm:presLayoutVars>
      </dgm:prSet>
      <dgm:spPr/>
    </dgm:pt>
    <dgm:pt modelId="{BB5F35CC-E493-4CFC-A143-94834423097A}" type="pres">
      <dgm:prSet presAssocID="{7A105DEE-C7AD-4817-B523-EAAE4028DB51}" presName="node" presStyleLbl="node1" presStyleIdx="0" presStyleCnt="3" custScaleX="277373" custLinFactNeighborX="51782" custLinFactNeighborY="0">
        <dgm:presLayoutVars>
          <dgm:bulletEnabled val="1"/>
        </dgm:presLayoutVars>
      </dgm:prSet>
      <dgm:spPr/>
    </dgm:pt>
    <dgm:pt modelId="{072DA909-5453-4024-968B-CBE56E980222}" type="pres">
      <dgm:prSet presAssocID="{5ED03375-2848-4A8A-AB0F-BAA2A3B6D010}" presName="sibTrans" presStyleLbl="sibTrans2D1" presStyleIdx="0" presStyleCnt="2"/>
      <dgm:spPr/>
    </dgm:pt>
    <dgm:pt modelId="{56557E81-C6A6-4723-91AB-FC17EA84FBF9}" type="pres">
      <dgm:prSet presAssocID="{5ED03375-2848-4A8A-AB0F-BAA2A3B6D010}" presName="connectorText" presStyleLbl="sibTrans2D1" presStyleIdx="0" presStyleCnt="2"/>
      <dgm:spPr/>
    </dgm:pt>
    <dgm:pt modelId="{2512A852-F2D5-419C-BE95-5D46EAF56D53}" type="pres">
      <dgm:prSet presAssocID="{8C87938B-0C3C-428F-8CC3-9DC97C94CC7E}" presName="node" presStyleLbl="node1" presStyleIdx="1" presStyleCnt="3" custScaleX="277373" custLinFactNeighborX="51782" custLinFactNeighborY="0">
        <dgm:presLayoutVars>
          <dgm:bulletEnabled val="1"/>
        </dgm:presLayoutVars>
      </dgm:prSet>
      <dgm:spPr/>
    </dgm:pt>
    <dgm:pt modelId="{117F6F03-2126-4BF4-BAF4-C30E99D8567D}" type="pres">
      <dgm:prSet presAssocID="{8440ED1B-577F-4DF8-8BF1-4400CE2E765A}" presName="sibTrans" presStyleLbl="sibTrans2D1" presStyleIdx="1" presStyleCnt="2"/>
      <dgm:spPr/>
    </dgm:pt>
    <dgm:pt modelId="{8F9589C0-3201-46DB-8764-8323E786C3CC}" type="pres">
      <dgm:prSet presAssocID="{8440ED1B-577F-4DF8-8BF1-4400CE2E765A}" presName="connectorText" presStyleLbl="sibTrans2D1" presStyleIdx="1" presStyleCnt="2"/>
      <dgm:spPr/>
    </dgm:pt>
    <dgm:pt modelId="{C58AFF8C-744A-42CB-BCD6-3872FA7A6FED}" type="pres">
      <dgm:prSet presAssocID="{7836D47F-5B34-4DC6-B369-393CE814E036}" presName="node" presStyleLbl="node1" presStyleIdx="2" presStyleCnt="3" custScaleX="277373" custLinFactNeighborX="51782" custLinFactNeighborY="0">
        <dgm:presLayoutVars>
          <dgm:bulletEnabled val="1"/>
        </dgm:presLayoutVars>
      </dgm:prSet>
      <dgm:spPr/>
    </dgm:pt>
  </dgm:ptLst>
  <dgm:cxnLst>
    <dgm:cxn modelId="{FA5AEE0F-A32D-4BF2-854B-E3B02E56D018}" type="presOf" srcId="{A531BE8D-E74E-43CC-8E25-B28F3CA2A7B1}" destId="{18B8A896-6502-4B3E-B426-7013F8397EB9}" srcOrd="0" destOrd="0" presId="urn:microsoft.com/office/officeart/2005/8/layout/process2"/>
    <dgm:cxn modelId="{925A783E-B794-48A2-8851-DCB4740433C6}" srcId="{A531BE8D-E74E-43CC-8E25-B28F3CA2A7B1}" destId="{8C87938B-0C3C-428F-8CC3-9DC97C94CC7E}" srcOrd="1" destOrd="0" parTransId="{91A9B711-8350-4C9C-9748-1A443ED91BDA}" sibTransId="{8440ED1B-577F-4DF8-8BF1-4400CE2E765A}"/>
    <dgm:cxn modelId="{D762753F-090B-4102-98D7-FE5EDA2B8351}" srcId="{A531BE8D-E74E-43CC-8E25-B28F3CA2A7B1}" destId="{7A105DEE-C7AD-4817-B523-EAAE4028DB51}" srcOrd="0" destOrd="0" parTransId="{99C6BB70-AC95-4839-99AA-AADFAA7F7EB9}" sibTransId="{5ED03375-2848-4A8A-AB0F-BAA2A3B6D010}"/>
    <dgm:cxn modelId="{5CFA7046-4DE7-4CCA-A78B-EE5F7536F81D}" type="presOf" srcId="{8440ED1B-577F-4DF8-8BF1-4400CE2E765A}" destId="{117F6F03-2126-4BF4-BAF4-C30E99D8567D}" srcOrd="0" destOrd="0" presId="urn:microsoft.com/office/officeart/2005/8/layout/process2"/>
    <dgm:cxn modelId="{A011D954-5AA1-4E4E-9D71-90698ADC08BD}" srcId="{A531BE8D-E74E-43CC-8E25-B28F3CA2A7B1}" destId="{7836D47F-5B34-4DC6-B369-393CE814E036}" srcOrd="2" destOrd="0" parTransId="{CF181938-3112-4AF0-B02B-2E67B831CC04}" sibTransId="{F94A32BE-BBCA-426D-9967-EBE75CBD5917}"/>
    <dgm:cxn modelId="{500CDEA2-33CE-405B-96B2-A52464EF58C1}" type="presOf" srcId="{8440ED1B-577F-4DF8-8BF1-4400CE2E765A}" destId="{8F9589C0-3201-46DB-8764-8323E786C3CC}" srcOrd="1" destOrd="0" presId="urn:microsoft.com/office/officeart/2005/8/layout/process2"/>
    <dgm:cxn modelId="{EB8188AB-CFB9-4B56-9EF6-683E16474AAD}" type="presOf" srcId="{5ED03375-2848-4A8A-AB0F-BAA2A3B6D010}" destId="{56557E81-C6A6-4723-91AB-FC17EA84FBF9}" srcOrd="1" destOrd="0" presId="urn:microsoft.com/office/officeart/2005/8/layout/process2"/>
    <dgm:cxn modelId="{E87595AE-9180-4707-A726-569572D8111B}" type="presOf" srcId="{8C87938B-0C3C-428F-8CC3-9DC97C94CC7E}" destId="{2512A852-F2D5-419C-BE95-5D46EAF56D53}" srcOrd="0" destOrd="0" presId="urn:microsoft.com/office/officeart/2005/8/layout/process2"/>
    <dgm:cxn modelId="{B6C5F4C1-DC02-4464-8E3E-98DF82CDDCA9}" type="presOf" srcId="{7A105DEE-C7AD-4817-B523-EAAE4028DB51}" destId="{BB5F35CC-E493-4CFC-A143-94834423097A}" srcOrd="0" destOrd="0" presId="urn:microsoft.com/office/officeart/2005/8/layout/process2"/>
    <dgm:cxn modelId="{D9EE0CEE-3246-4F81-AACE-44867E9DBBED}" type="presOf" srcId="{5ED03375-2848-4A8A-AB0F-BAA2A3B6D010}" destId="{072DA909-5453-4024-968B-CBE56E980222}" srcOrd="0" destOrd="0" presId="urn:microsoft.com/office/officeart/2005/8/layout/process2"/>
    <dgm:cxn modelId="{AA1F96F2-4703-4D15-A7B2-5F977A8E42BC}" type="presOf" srcId="{7836D47F-5B34-4DC6-B369-393CE814E036}" destId="{C58AFF8C-744A-42CB-BCD6-3872FA7A6FED}" srcOrd="0" destOrd="0" presId="urn:microsoft.com/office/officeart/2005/8/layout/process2"/>
    <dgm:cxn modelId="{5315F754-2F23-4E18-AB8A-6F0538E8863B}" type="presParOf" srcId="{18B8A896-6502-4B3E-B426-7013F8397EB9}" destId="{BB5F35CC-E493-4CFC-A143-94834423097A}" srcOrd="0" destOrd="0" presId="urn:microsoft.com/office/officeart/2005/8/layout/process2"/>
    <dgm:cxn modelId="{C010AC47-593E-47DA-9806-18FB7C284ED3}" type="presParOf" srcId="{18B8A896-6502-4B3E-B426-7013F8397EB9}" destId="{072DA909-5453-4024-968B-CBE56E980222}" srcOrd="1" destOrd="0" presId="urn:microsoft.com/office/officeart/2005/8/layout/process2"/>
    <dgm:cxn modelId="{756EFD2A-0C6D-42AF-8515-BFA693DB8273}" type="presParOf" srcId="{072DA909-5453-4024-968B-CBE56E980222}" destId="{56557E81-C6A6-4723-91AB-FC17EA84FBF9}" srcOrd="0" destOrd="0" presId="urn:microsoft.com/office/officeart/2005/8/layout/process2"/>
    <dgm:cxn modelId="{BA8601CF-B7CA-43BD-A9B7-2238EBCCCF73}" type="presParOf" srcId="{18B8A896-6502-4B3E-B426-7013F8397EB9}" destId="{2512A852-F2D5-419C-BE95-5D46EAF56D53}" srcOrd="2" destOrd="0" presId="urn:microsoft.com/office/officeart/2005/8/layout/process2"/>
    <dgm:cxn modelId="{E8676F96-EF09-47D7-993F-E7CC4258D3A4}" type="presParOf" srcId="{18B8A896-6502-4B3E-B426-7013F8397EB9}" destId="{117F6F03-2126-4BF4-BAF4-C30E99D8567D}" srcOrd="3" destOrd="0" presId="urn:microsoft.com/office/officeart/2005/8/layout/process2"/>
    <dgm:cxn modelId="{E6C58453-8665-4F23-9CBA-2A1F3566F169}" type="presParOf" srcId="{117F6F03-2126-4BF4-BAF4-C30E99D8567D}" destId="{8F9589C0-3201-46DB-8764-8323E786C3CC}" srcOrd="0" destOrd="0" presId="urn:microsoft.com/office/officeart/2005/8/layout/process2"/>
    <dgm:cxn modelId="{96008EF0-3104-4BBB-9A6F-EE4D22B528D3}" type="presParOf" srcId="{18B8A896-6502-4B3E-B426-7013F8397EB9}" destId="{C58AFF8C-744A-42CB-BCD6-3872FA7A6FED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5F35CC-E493-4CFC-A143-94834423097A}">
      <dsp:nvSpPr>
        <dsp:cNvPr id="0" name=""/>
        <dsp:cNvSpPr/>
      </dsp:nvSpPr>
      <dsp:spPr>
        <a:xfrm>
          <a:off x="0" y="2117"/>
          <a:ext cx="6750422" cy="10830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Giọng</a:t>
          </a:r>
          <a:r>
            <a:rPr lang="en-BZ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BZ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chậm</a:t>
          </a:r>
          <a:r>
            <a:rPr lang="en-BZ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rãi</a:t>
          </a:r>
          <a:r>
            <a:rPr lang="en-BZ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sâu</a:t>
          </a:r>
          <a:r>
            <a:rPr lang="en-BZ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en-BZ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chú</a:t>
          </a:r>
          <a:r>
            <a:rPr lang="en-BZ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BZ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BZ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BZ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BZ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BZ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BZ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BZ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điệu</a:t>
          </a:r>
          <a:r>
            <a:rPr lang="en-BZ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BZ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biệt</a:t>
          </a:r>
          <a:r>
            <a:rPr lang="en-BZ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31721" y="33838"/>
        <a:ext cx="6686980" cy="1019605"/>
      </dsp:txXfrm>
    </dsp:sp>
    <dsp:sp modelId="{072DA909-5453-4024-968B-CBE56E980222}">
      <dsp:nvSpPr>
        <dsp:cNvPr id="0" name=""/>
        <dsp:cNvSpPr/>
      </dsp:nvSpPr>
      <dsp:spPr>
        <a:xfrm rot="5400000">
          <a:off x="3172139" y="1112241"/>
          <a:ext cx="406142" cy="4873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1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228999" y="1152856"/>
        <a:ext cx="292423" cy="284299"/>
      </dsp:txXfrm>
    </dsp:sp>
    <dsp:sp modelId="{2512A852-F2D5-419C-BE95-5D46EAF56D53}">
      <dsp:nvSpPr>
        <dsp:cNvPr id="0" name=""/>
        <dsp:cNvSpPr/>
      </dsp:nvSpPr>
      <dsp:spPr>
        <a:xfrm>
          <a:off x="0" y="1626689"/>
          <a:ext cx="6750422" cy="10830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BZ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Chú</a:t>
          </a:r>
          <a:r>
            <a:rPr lang="en-BZ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BZ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BZ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thẻ</a:t>
          </a:r>
          <a:r>
            <a:rPr lang="en-BZ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BZ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endParaRPr lang="en-BZ" sz="3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721" y="1658410"/>
        <a:ext cx="6686980" cy="1019605"/>
      </dsp:txXfrm>
    </dsp:sp>
    <dsp:sp modelId="{117F6F03-2126-4BF4-BAF4-C30E99D8567D}">
      <dsp:nvSpPr>
        <dsp:cNvPr id="0" name=""/>
        <dsp:cNvSpPr/>
      </dsp:nvSpPr>
      <dsp:spPr>
        <a:xfrm rot="5400000">
          <a:off x="3172139" y="2736813"/>
          <a:ext cx="406142" cy="4873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1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228999" y="2777428"/>
        <a:ext cx="292423" cy="284299"/>
      </dsp:txXfrm>
    </dsp:sp>
    <dsp:sp modelId="{C58AFF8C-744A-42CB-BCD6-3872FA7A6FED}">
      <dsp:nvSpPr>
        <dsp:cNvPr id="0" name=""/>
        <dsp:cNvSpPr/>
      </dsp:nvSpPr>
      <dsp:spPr>
        <a:xfrm>
          <a:off x="0" y="3251260"/>
          <a:ext cx="6750422" cy="10830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s-ES" alt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s-ES" alt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s-ES" alt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s-ES" alt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s-ES" alt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khó</a:t>
          </a:r>
          <a:r>
            <a:rPr lang="es-ES" alt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BZ" sz="3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721" y="3282981"/>
        <a:ext cx="6686980" cy="10196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BCE56-C5B9-4E53-A27F-40F1F0AE5327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F7849-2457-48EC-8534-162209529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2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D598F-8DCD-4CC4-B23B-920AE846D8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7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ca94827098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ca94827098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8407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D598F-8DCD-4CC4-B23B-920AE846D8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35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D598F-8DCD-4CC4-B23B-920AE846D8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62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D598F-8DCD-4CC4-B23B-920AE846D8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75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D598F-8DCD-4CC4-B23B-920AE846D8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42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D598F-8DCD-4CC4-B23B-920AE846D83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58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D598F-8DCD-4CC4-B23B-920AE846D83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556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Nhâm</a:t>
            </a:r>
            <a:r>
              <a:rPr lang="en-US" sz="1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0981.713.891- 0366.698.459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02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F7849-2457-48EC-8534-1622095290B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7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just">
              <a:buNone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cỗ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8750" indent="0" algn="just">
              <a:buNone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dẻo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8750" indent="0">
              <a:buNone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bổ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ắp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GV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“Mai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Thanh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74210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D598F-8DCD-4CC4-B23B-920AE846D8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893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D598F-8DCD-4CC4-B23B-920AE846D8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81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D598F-8DCD-4CC4-B23B-920AE846D8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33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Bắn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</a:p>
          <a:p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, </a:t>
            </a:r>
            <a:r>
              <a:rPr lang="en-US" dirty="0" err="1"/>
              <a:t>xôi</a:t>
            </a:r>
            <a:r>
              <a:rPr lang="en-US" dirty="0"/>
              <a:t> </a:t>
            </a:r>
            <a:r>
              <a:rPr lang="en-US" dirty="0" err="1"/>
              <a:t>nếp</a:t>
            </a:r>
            <a:r>
              <a:rPr lang="en-US" dirty="0"/>
              <a:t>, </a:t>
            </a:r>
            <a:r>
              <a:rPr lang="en-US" dirty="0" err="1"/>
              <a:t>cơm</a:t>
            </a:r>
            <a:r>
              <a:rPr lang="en-US" dirty="0"/>
              <a:t> </a:t>
            </a:r>
            <a:r>
              <a:rPr lang="en-US" dirty="0" err="1"/>
              <a:t>nếp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BE4BB-3CB5-4666-860E-C363415368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57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200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096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D598F-8DCD-4CC4-B23B-920AE846D8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51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52A4-4D56-4E6C-9903-D27961B1A28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F2905-E7BC-47CB-84DB-0E80E3AEC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19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52A4-4D56-4E6C-9903-D27961B1A28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F2905-E7BC-47CB-84DB-0E80E3AEC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08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52A4-4D56-4E6C-9903-D27961B1A28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F2905-E7BC-47CB-84DB-0E80E3AEC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331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415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718067" y="609600"/>
            <a:ext cx="10756000" cy="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b="0">
                <a:latin typeface="Lobster"/>
                <a:ea typeface="Lobster"/>
                <a:cs typeface="Lobster"/>
                <a:sym typeface="Lob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05805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2;p4"/>
          <p:cNvSpPr txBox="1">
            <a:spLocks noChangeArrowheads="1"/>
          </p:cNvSpPr>
          <p:nvPr/>
        </p:nvSpPr>
        <p:spPr bwMode="auto">
          <a:xfrm>
            <a:off x="11296650" y="7031038"/>
            <a:ext cx="731838" cy="523875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C918098F-D6AB-4906-BD52-1C29AB153109}" type="slidenum">
              <a:rPr lang="en-US" altLang="en-US" sz="2400"/>
              <a:pPr eaLnBrk="1" hangingPunct="1"/>
              <a:t>‹#›</a:t>
            </a:fld>
            <a:endParaRPr lang="en-US" altLang="en-US" sz="2400">
              <a:solidFill>
                <a:srgbClr val="000000"/>
              </a:solidFill>
            </a:endParaRPr>
          </a:p>
        </p:txBody>
      </p:sp>
      <p:grpSp>
        <p:nvGrpSpPr>
          <p:cNvPr id="5" name="Google Shape;333;p4"/>
          <p:cNvGrpSpPr>
            <a:grpSpLocks/>
          </p:cNvGrpSpPr>
          <p:nvPr/>
        </p:nvGrpSpPr>
        <p:grpSpPr bwMode="auto">
          <a:xfrm flipH="1">
            <a:off x="6273800" y="4841875"/>
            <a:ext cx="7853363" cy="3541713"/>
            <a:chOff x="5619200" y="4458200"/>
            <a:chExt cx="1647150" cy="742900"/>
          </a:xfrm>
        </p:grpSpPr>
        <p:sp>
          <p:nvSpPr>
            <p:cNvPr id="6" name="Google Shape;334;p4"/>
            <p:cNvSpPr>
              <a:spLocks/>
            </p:cNvSpPr>
            <p:nvPr/>
          </p:nvSpPr>
          <p:spPr bwMode="auto">
            <a:xfrm>
              <a:off x="5619200" y="4458200"/>
              <a:ext cx="1647150" cy="690850"/>
            </a:xfrm>
            <a:custGeom>
              <a:avLst/>
              <a:gdLst>
                <a:gd name="T0" fmla="*/ 2147483646 w 65886"/>
                <a:gd name="T1" fmla="*/ 2147483646 h 27634"/>
                <a:gd name="T2" fmla="*/ 2147483646 w 65886"/>
                <a:gd name="T3" fmla="*/ 2147483646 h 27634"/>
                <a:gd name="T4" fmla="*/ 2147483646 w 65886"/>
                <a:gd name="T5" fmla="*/ 2147483646 h 27634"/>
                <a:gd name="T6" fmla="*/ 2147483646 w 65886"/>
                <a:gd name="T7" fmla="*/ 2147483646 h 27634"/>
                <a:gd name="T8" fmla="*/ 0 w 65886"/>
                <a:gd name="T9" fmla="*/ 2147483646 h 27634"/>
                <a:gd name="T10" fmla="*/ 2147483646 w 65886"/>
                <a:gd name="T11" fmla="*/ 2147483646 h 27634"/>
                <a:gd name="T12" fmla="*/ 2147483646 w 65886"/>
                <a:gd name="T13" fmla="*/ 2147483646 h 27634"/>
                <a:gd name="T14" fmla="*/ 2147483646 w 65886"/>
                <a:gd name="T15" fmla="*/ 2147483646 h 27634"/>
                <a:gd name="T16" fmla="*/ 2147483646 w 65886"/>
                <a:gd name="T17" fmla="*/ 2147483646 h 27634"/>
                <a:gd name="T18" fmla="*/ 2147483646 w 65886"/>
                <a:gd name="T19" fmla="*/ 2147483646 h 27634"/>
                <a:gd name="T20" fmla="*/ 2147483646 w 65886"/>
                <a:gd name="T21" fmla="*/ 2147483646 h 27634"/>
                <a:gd name="T22" fmla="*/ 2147483646 w 65886"/>
                <a:gd name="T23" fmla="*/ 2147483646 h 27634"/>
                <a:gd name="T24" fmla="*/ 2147483646 w 65886"/>
                <a:gd name="T25" fmla="*/ 2147483646 h 27634"/>
                <a:gd name="T26" fmla="*/ 2147483646 w 65886"/>
                <a:gd name="T27" fmla="*/ 2147483646 h 27634"/>
                <a:gd name="T28" fmla="*/ 2147483646 w 65886"/>
                <a:gd name="T29" fmla="*/ 2147483646 h 27634"/>
                <a:gd name="T30" fmla="*/ 2147483646 w 65886"/>
                <a:gd name="T31" fmla="*/ 2147483646 h 276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rgbClr val="FA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" name="Google Shape;335;p4"/>
            <p:cNvSpPr>
              <a:spLocks/>
            </p:cNvSpPr>
            <p:nvPr/>
          </p:nvSpPr>
          <p:spPr bwMode="auto">
            <a:xfrm>
              <a:off x="5706150" y="4536325"/>
              <a:ext cx="1477225" cy="645250"/>
            </a:xfrm>
            <a:custGeom>
              <a:avLst/>
              <a:gdLst>
                <a:gd name="T0" fmla="*/ 2147483646 w 59089"/>
                <a:gd name="T1" fmla="*/ 2147483646 h 25810"/>
                <a:gd name="T2" fmla="*/ 2147483646 w 59089"/>
                <a:gd name="T3" fmla="*/ 2147483646 h 25810"/>
                <a:gd name="T4" fmla="*/ 2147483646 w 59089"/>
                <a:gd name="T5" fmla="*/ 2147483646 h 25810"/>
                <a:gd name="T6" fmla="*/ 2147483646 w 59089"/>
                <a:gd name="T7" fmla="*/ 2147483646 h 25810"/>
                <a:gd name="T8" fmla="*/ 2147483646 w 59089"/>
                <a:gd name="T9" fmla="*/ 2147483646 h 25810"/>
                <a:gd name="T10" fmla="*/ 2147483646 w 59089"/>
                <a:gd name="T11" fmla="*/ 2147483646 h 25810"/>
                <a:gd name="T12" fmla="*/ 2147483646 w 59089"/>
                <a:gd name="T13" fmla="*/ 2147483646 h 25810"/>
                <a:gd name="T14" fmla="*/ 2147483646 w 59089"/>
                <a:gd name="T15" fmla="*/ 2147483646 h 25810"/>
                <a:gd name="T16" fmla="*/ 2147483646 w 59089"/>
                <a:gd name="T17" fmla="*/ 2147483646 h 25810"/>
                <a:gd name="T18" fmla="*/ 2147483646 w 59089"/>
                <a:gd name="T19" fmla="*/ 2147483646 h 25810"/>
                <a:gd name="T20" fmla="*/ 2147483646 w 59089"/>
                <a:gd name="T21" fmla="*/ 2147483646 h 25810"/>
                <a:gd name="T22" fmla="*/ 2147483646 w 59089"/>
                <a:gd name="T23" fmla="*/ 2147483646 h 25810"/>
                <a:gd name="T24" fmla="*/ 2147483646 w 59089"/>
                <a:gd name="T25" fmla="*/ 2147483646 h 25810"/>
                <a:gd name="T26" fmla="*/ 2147483646 w 59089"/>
                <a:gd name="T27" fmla="*/ 2147483646 h 25810"/>
                <a:gd name="T28" fmla="*/ 2147483646 w 59089"/>
                <a:gd name="T29" fmla="*/ 2147483646 h 25810"/>
                <a:gd name="T30" fmla="*/ 2147483646 w 59089"/>
                <a:gd name="T31" fmla="*/ 2147483646 h 25810"/>
                <a:gd name="T32" fmla="*/ 2147483646 w 59089"/>
                <a:gd name="T33" fmla="*/ 2147483646 h 25810"/>
                <a:gd name="T34" fmla="*/ 2147483646 w 59089"/>
                <a:gd name="T35" fmla="*/ 2147483646 h 25810"/>
                <a:gd name="T36" fmla="*/ 2147483646 w 59089"/>
                <a:gd name="T37" fmla="*/ 2147483646 h 25810"/>
                <a:gd name="T38" fmla="*/ 2147483646 w 59089"/>
                <a:gd name="T39" fmla="*/ 2147483646 h 25810"/>
                <a:gd name="T40" fmla="*/ 2147483646 w 59089"/>
                <a:gd name="T41" fmla="*/ 2147483646 h 25810"/>
                <a:gd name="T42" fmla="*/ 2147483646 w 59089"/>
                <a:gd name="T43" fmla="*/ 2147483646 h 25810"/>
                <a:gd name="T44" fmla="*/ 2147483646 w 59089"/>
                <a:gd name="T45" fmla="*/ 2147483646 h 25810"/>
                <a:gd name="T46" fmla="*/ 2147483646 w 59089"/>
                <a:gd name="T47" fmla="*/ 2147483646 h 258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" name="Google Shape;336;p4"/>
            <p:cNvSpPr>
              <a:spLocks/>
            </p:cNvSpPr>
            <p:nvPr/>
          </p:nvSpPr>
          <p:spPr bwMode="auto">
            <a:xfrm>
              <a:off x="5813125" y="4656950"/>
              <a:ext cx="1320600" cy="525400"/>
            </a:xfrm>
            <a:custGeom>
              <a:avLst/>
              <a:gdLst>
                <a:gd name="T0" fmla="*/ 2147483646 w 52824"/>
                <a:gd name="T1" fmla="*/ 0 h 21016"/>
                <a:gd name="T2" fmla="*/ 2147483646 w 52824"/>
                <a:gd name="T3" fmla="*/ 2147483646 h 21016"/>
                <a:gd name="T4" fmla="*/ 2147483646 w 52824"/>
                <a:gd name="T5" fmla="*/ 2147483646 h 21016"/>
                <a:gd name="T6" fmla="*/ 2147483646 w 52824"/>
                <a:gd name="T7" fmla="*/ 2147483646 h 21016"/>
                <a:gd name="T8" fmla="*/ 2147483646 w 52824"/>
                <a:gd name="T9" fmla="*/ 2147483646 h 21016"/>
                <a:gd name="T10" fmla="*/ 2147483646 w 52824"/>
                <a:gd name="T11" fmla="*/ 2147483646 h 21016"/>
                <a:gd name="T12" fmla="*/ 2147483646 w 52824"/>
                <a:gd name="T13" fmla="*/ 2147483646 h 21016"/>
                <a:gd name="T14" fmla="*/ 2147483646 w 52824"/>
                <a:gd name="T15" fmla="*/ 2147483646 h 21016"/>
                <a:gd name="T16" fmla="*/ 2147483646 w 52824"/>
                <a:gd name="T17" fmla="*/ 2147483646 h 21016"/>
                <a:gd name="T18" fmla="*/ 2147483646 w 52824"/>
                <a:gd name="T19" fmla="*/ 2147483646 h 21016"/>
                <a:gd name="T20" fmla="*/ 2147483646 w 52824"/>
                <a:gd name="T21" fmla="*/ 2147483646 h 21016"/>
                <a:gd name="T22" fmla="*/ 2147483646 w 52824"/>
                <a:gd name="T23" fmla="*/ 2147483646 h 21016"/>
                <a:gd name="T24" fmla="*/ 2147483646 w 52824"/>
                <a:gd name="T25" fmla="*/ 2147483646 h 21016"/>
                <a:gd name="T26" fmla="*/ 2147483646 w 52824"/>
                <a:gd name="T27" fmla="*/ 2147483646 h 21016"/>
                <a:gd name="T28" fmla="*/ 2147483646 w 52824"/>
                <a:gd name="T29" fmla="*/ 2147483646 h 21016"/>
                <a:gd name="T30" fmla="*/ 2147483646 w 52824"/>
                <a:gd name="T31" fmla="*/ 2147483646 h 21016"/>
                <a:gd name="T32" fmla="*/ 2147483646 w 52824"/>
                <a:gd name="T33" fmla="*/ 2147483646 h 21016"/>
                <a:gd name="T34" fmla="*/ 2147483646 w 52824"/>
                <a:gd name="T35" fmla="*/ 2147483646 h 21016"/>
                <a:gd name="T36" fmla="*/ 2147483646 w 52824"/>
                <a:gd name="T37" fmla="*/ 2147483646 h 21016"/>
                <a:gd name="T38" fmla="*/ 2147483646 w 52824"/>
                <a:gd name="T39" fmla="*/ 2147483646 h 21016"/>
                <a:gd name="T40" fmla="*/ 2147483646 w 52824"/>
                <a:gd name="T41" fmla="*/ 2147483646 h 21016"/>
                <a:gd name="T42" fmla="*/ 2147483646 w 52824"/>
                <a:gd name="T43" fmla="*/ 2147483646 h 21016"/>
                <a:gd name="T44" fmla="*/ 2147483646 w 52824"/>
                <a:gd name="T45" fmla="*/ 2147483646 h 21016"/>
                <a:gd name="T46" fmla="*/ 2147483646 w 52824"/>
                <a:gd name="T47" fmla="*/ 2147483646 h 21016"/>
                <a:gd name="T48" fmla="*/ 2147483646 w 52824"/>
                <a:gd name="T49" fmla="*/ 2147483646 h 21016"/>
                <a:gd name="T50" fmla="*/ 2147483646 w 52824"/>
                <a:gd name="T51" fmla="*/ 2147483646 h 21016"/>
                <a:gd name="T52" fmla="*/ 2147483646 w 52824"/>
                <a:gd name="T53" fmla="*/ 0 h 2101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337;p4"/>
            <p:cNvSpPr>
              <a:spLocks/>
            </p:cNvSpPr>
            <p:nvPr/>
          </p:nvSpPr>
          <p:spPr bwMode="auto">
            <a:xfrm>
              <a:off x="5873650" y="4751150"/>
              <a:ext cx="1188750" cy="437925"/>
            </a:xfrm>
            <a:custGeom>
              <a:avLst/>
              <a:gdLst>
                <a:gd name="T0" fmla="*/ 2147483646 w 47550"/>
                <a:gd name="T1" fmla="*/ 2147483646 h 17517"/>
                <a:gd name="T2" fmla="*/ 2147483646 w 47550"/>
                <a:gd name="T3" fmla="*/ 2147483646 h 17517"/>
                <a:gd name="T4" fmla="*/ 2147483646 w 47550"/>
                <a:gd name="T5" fmla="*/ 2147483646 h 17517"/>
                <a:gd name="T6" fmla="*/ 2147483646 w 47550"/>
                <a:gd name="T7" fmla="*/ 2147483646 h 17517"/>
                <a:gd name="T8" fmla="*/ 2147483646 w 47550"/>
                <a:gd name="T9" fmla="*/ 2147483646 h 17517"/>
                <a:gd name="T10" fmla="*/ 2147483646 w 47550"/>
                <a:gd name="T11" fmla="*/ 2147483646 h 17517"/>
                <a:gd name="T12" fmla="*/ 2147483646 w 47550"/>
                <a:gd name="T13" fmla="*/ 2147483646 h 17517"/>
                <a:gd name="T14" fmla="*/ 2147483646 w 47550"/>
                <a:gd name="T15" fmla="*/ 2147483646 h 17517"/>
                <a:gd name="T16" fmla="*/ 2147483646 w 47550"/>
                <a:gd name="T17" fmla="*/ 2147483646 h 17517"/>
                <a:gd name="T18" fmla="*/ 2147483646 w 47550"/>
                <a:gd name="T19" fmla="*/ 2147483646 h 17517"/>
                <a:gd name="T20" fmla="*/ 2147483646 w 47550"/>
                <a:gd name="T21" fmla="*/ 2147483646 h 17517"/>
                <a:gd name="T22" fmla="*/ 2147483646 w 47550"/>
                <a:gd name="T23" fmla="*/ 2147483646 h 17517"/>
                <a:gd name="T24" fmla="*/ 2147483646 w 47550"/>
                <a:gd name="T25" fmla="*/ 2147483646 h 17517"/>
                <a:gd name="T26" fmla="*/ 2147483646 w 47550"/>
                <a:gd name="T27" fmla="*/ 2147483646 h 17517"/>
                <a:gd name="T28" fmla="*/ 2147483646 w 47550"/>
                <a:gd name="T29" fmla="*/ 2147483646 h 17517"/>
                <a:gd name="T30" fmla="*/ 2147483646 w 47550"/>
                <a:gd name="T31" fmla="*/ 2147483646 h 17517"/>
                <a:gd name="T32" fmla="*/ 2147483646 w 47550"/>
                <a:gd name="T33" fmla="*/ 2147483646 h 17517"/>
                <a:gd name="T34" fmla="*/ 2147483646 w 47550"/>
                <a:gd name="T35" fmla="*/ 2147483646 h 17517"/>
                <a:gd name="T36" fmla="*/ 2147483646 w 47550"/>
                <a:gd name="T37" fmla="*/ 2147483646 h 17517"/>
                <a:gd name="T38" fmla="*/ 2147483646 w 47550"/>
                <a:gd name="T39" fmla="*/ 2147483646 h 17517"/>
                <a:gd name="T40" fmla="*/ 2147483646 w 47550"/>
                <a:gd name="T41" fmla="*/ 2147483646 h 17517"/>
                <a:gd name="T42" fmla="*/ 2147483646 w 47550"/>
                <a:gd name="T43" fmla="*/ 2147483646 h 17517"/>
                <a:gd name="T44" fmla="*/ 2147483646 w 47550"/>
                <a:gd name="T45" fmla="*/ 2147483646 h 17517"/>
                <a:gd name="T46" fmla="*/ 2147483646 w 47550"/>
                <a:gd name="T47" fmla="*/ 2147483646 h 17517"/>
                <a:gd name="T48" fmla="*/ 2147483646 w 47550"/>
                <a:gd name="T49" fmla="*/ 2147483646 h 17517"/>
                <a:gd name="T50" fmla="*/ 2147483646 w 47550"/>
                <a:gd name="T51" fmla="*/ 2147483646 h 17517"/>
                <a:gd name="T52" fmla="*/ 2147483646 w 47550"/>
                <a:gd name="T53" fmla="*/ 2147483646 h 175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338;p4"/>
            <p:cNvSpPr>
              <a:spLocks/>
            </p:cNvSpPr>
            <p:nvPr/>
          </p:nvSpPr>
          <p:spPr bwMode="auto">
            <a:xfrm>
              <a:off x="5987550" y="4937050"/>
              <a:ext cx="1010475" cy="264050"/>
            </a:xfrm>
            <a:custGeom>
              <a:avLst/>
              <a:gdLst>
                <a:gd name="T0" fmla="*/ 2147483646 w 40419"/>
                <a:gd name="T1" fmla="*/ 0 h 10562"/>
                <a:gd name="T2" fmla="*/ 2147483646 w 40419"/>
                <a:gd name="T3" fmla="*/ 2147483646 h 10562"/>
                <a:gd name="T4" fmla="*/ 0 w 40419"/>
                <a:gd name="T5" fmla="*/ 2147483646 h 10562"/>
                <a:gd name="T6" fmla="*/ 2147483646 w 40419"/>
                <a:gd name="T7" fmla="*/ 2147483646 h 10562"/>
                <a:gd name="T8" fmla="*/ 2147483646 w 40419"/>
                <a:gd name="T9" fmla="*/ 2147483646 h 10562"/>
                <a:gd name="T10" fmla="*/ 2147483646 w 40419"/>
                <a:gd name="T11" fmla="*/ 2147483646 h 10562"/>
                <a:gd name="T12" fmla="*/ 2147483646 w 40419"/>
                <a:gd name="T13" fmla="*/ 2147483646 h 10562"/>
                <a:gd name="T14" fmla="*/ 2147483646 w 40419"/>
                <a:gd name="T15" fmla="*/ 2147483646 h 10562"/>
                <a:gd name="T16" fmla="*/ 2147483646 w 40419"/>
                <a:gd name="T17" fmla="*/ 2147483646 h 10562"/>
                <a:gd name="T18" fmla="*/ 2147483646 w 40419"/>
                <a:gd name="T19" fmla="*/ 2147483646 h 10562"/>
                <a:gd name="T20" fmla="*/ 2147483646 w 40419"/>
                <a:gd name="T21" fmla="*/ 2147483646 h 10562"/>
                <a:gd name="T22" fmla="*/ 2147483646 w 40419"/>
                <a:gd name="T23" fmla="*/ 2147483646 h 10562"/>
                <a:gd name="T24" fmla="*/ 2147483646 w 40419"/>
                <a:gd name="T25" fmla="*/ 2147483646 h 10562"/>
                <a:gd name="T26" fmla="*/ 2147483646 w 40419"/>
                <a:gd name="T27" fmla="*/ 2147483646 h 10562"/>
                <a:gd name="T28" fmla="*/ 2147483646 w 40419"/>
                <a:gd name="T29" fmla="*/ 2147483646 h 10562"/>
                <a:gd name="T30" fmla="*/ 2147483646 w 40419"/>
                <a:gd name="T31" fmla="*/ 2147483646 h 10562"/>
                <a:gd name="T32" fmla="*/ 2147483646 w 40419"/>
                <a:gd name="T33" fmla="*/ 2147483646 h 10562"/>
                <a:gd name="T34" fmla="*/ 2147483646 w 40419"/>
                <a:gd name="T35" fmla="*/ 2147483646 h 10562"/>
                <a:gd name="T36" fmla="*/ 2147483646 w 40419"/>
                <a:gd name="T37" fmla="*/ 2147483646 h 10562"/>
                <a:gd name="T38" fmla="*/ 2147483646 w 40419"/>
                <a:gd name="T39" fmla="*/ 2147483646 h 10562"/>
                <a:gd name="T40" fmla="*/ 2147483646 w 40419"/>
                <a:gd name="T41" fmla="*/ 2147483646 h 10562"/>
                <a:gd name="T42" fmla="*/ 2147483646 w 40419"/>
                <a:gd name="T43" fmla="*/ 2147483646 h 10562"/>
                <a:gd name="T44" fmla="*/ 2147483646 w 40419"/>
                <a:gd name="T45" fmla="*/ 2147483646 h 10562"/>
                <a:gd name="T46" fmla="*/ 2147483646 w 40419"/>
                <a:gd name="T47" fmla="*/ 2147483646 h 10562"/>
                <a:gd name="T48" fmla="*/ 2147483646 w 40419"/>
                <a:gd name="T49" fmla="*/ 2147483646 h 10562"/>
                <a:gd name="T50" fmla="*/ 2147483646 w 40419"/>
                <a:gd name="T51" fmla="*/ 2147483646 h 10562"/>
                <a:gd name="T52" fmla="*/ 2147483646 w 40419"/>
                <a:gd name="T53" fmla="*/ 2147483646 h 10562"/>
                <a:gd name="T54" fmla="*/ 2147483646 w 40419"/>
                <a:gd name="T55" fmla="*/ 2147483646 h 10562"/>
                <a:gd name="T56" fmla="*/ 2147483646 w 40419"/>
                <a:gd name="T57" fmla="*/ 0 h 1056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1" name="Google Shape;339;p4"/>
          <p:cNvGrpSpPr>
            <a:grpSpLocks/>
          </p:cNvGrpSpPr>
          <p:nvPr/>
        </p:nvGrpSpPr>
        <p:grpSpPr bwMode="auto">
          <a:xfrm>
            <a:off x="-1544638" y="6329363"/>
            <a:ext cx="4895851" cy="1774825"/>
            <a:chOff x="-1068128" y="3996204"/>
            <a:chExt cx="3672418" cy="1331055"/>
          </a:xfrm>
        </p:grpSpPr>
        <p:sp>
          <p:nvSpPr>
            <p:cNvPr id="12" name="Google Shape;340;p4"/>
            <p:cNvSpPr>
              <a:spLocks/>
            </p:cNvSpPr>
            <p:nvPr/>
          </p:nvSpPr>
          <p:spPr bwMode="auto">
            <a:xfrm rot="-10594719">
              <a:off x="-1038001" y="4102993"/>
              <a:ext cx="3612164" cy="1117479"/>
            </a:xfrm>
            <a:custGeom>
              <a:avLst/>
              <a:gdLst>
                <a:gd name="T0" fmla="*/ 2147483646 w 62034"/>
                <a:gd name="T1" fmla="*/ 0 h 19192"/>
                <a:gd name="T2" fmla="*/ 2147483646 w 62034"/>
                <a:gd name="T3" fmla="*/ 2147483646 h 19192"/>
                <a:gd name="T4" fmla="*/ 2147483646 w 62034"/>
                <a:gd name="T5" fmla="*/ 2147483646 h 19192"/>
                <a:gd name="T6" fmla="*/ 2147483646 w 62034"/>
                <a:gd name="T7" fmla="*/ 2147483646 h 19192"/>
                <a:gd name="T8" fmla="*/ 2147483646 w 62034"/>
                <a:gd name="T9" fmla="*/ 2147483646 h 19192"/>
                <a:gd name="T10" fmla="*/ 2147483646 w 62034"/>
                <a:gd name="T11" fmla="*/ 2147483646 h 19192"/>
                <a:gd name="T12" fmla="*/ 2147483646 w 62034"/>
                <a:gd name="T13" fmla="*/ 2147483646 h 19192"/>
                <a:gd name="T14" fmla="*/ 2147483646 w 62034"/>
                <a:gd name="T15" fmla="*/ 2147483646 h 19192"/>
                <a:gd name="T16" fmla="*/ 2147483646 w 62034"/>
                <a:gd name="T17" fmla="*/ 0 h 191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rgbClr val="FA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13" name="Google Shape;341;p4"/>
            <p:cNvGrpSpPr>
              <a:grpSpLocks/>
            </p:cNvGrpSpPr>
            <p:nvPr/>
          </p:nvGrpSpPr>
          <p:grpSpPr bwMode="auto"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14" name="Google Shape;342;p4"/>
              <p:cNvSpPr>
                <a:spLocks/>
              </p:cNvSpPr>
              <p:nvPr/>
            </p:nvSpPr>
            <p:spPr bwMode="auto">
              <a:xfrm rot="-10594719">
                <a:off x="1780944" y="5070486"/>
                <a:ext cx="126240" cy="49667"/>
              </a:xfrm>
              <a:custGeom>
                <a:avLst/>
                <a:gdLst>
                  <a:gd name="T0" fmla="*/ 2147483646 w 2168"/>
                  <a:gd name="T1" fmla="*/ 2147483646 h 853"/>
                  <a:gd name="T2" fmla="*/ 2147483646 w 2168"/>
                  <a:gd name="T3" fmla="*/ 2147483646 h 853"/>
                  <a:gd name="T4" fmla="*/ 2147483646 w 2168"/>
                  <a:gd name="T5" fmla="*/ 2147483646 h 853"/>
                  <a:gd name="T6" fmla="*/ 2147483646 w 2168"/>
                  <a:gd name="T7" fmla="*/ 2147483646 h 853"/>
                  <a:gd name="T8" fmla="*/ 2147483646 w 2168"/>
                  <a:gd name="T9" fmla="*/ 2147483646 h 853"/>
                  <a:gd name="T10" fmla="*/ 2147483646 w 2168"/>
                  <a:gd name="T11" fmla="*/ 2147483646 h 853"/>
                  <a:gd name="T12" fmla="*/ 2147483646 w 2168"/>
                  <a:gd name="T13" fmla="*/ 2147483646 h 853"/>
                  <a:gd name="T14" fmla="*/ 2147483646 w 2168"/>
                  <a:gd name="T15" fmla="*/ 2147483646 h 853"/>
                  <a:gd name="T16" fmla="*/ 2147483646 w 2168"/>
                  <a:gd name="T17" fmla="*/ 2147483646 h 853"/>
                  <a:gd name="T18" fmla="*/ 2147483646 w 2168"/>
                  <a:gd name="T19" fmla="*/ 2147483646 h 853"/>
                  <a:gd name="T20" fmla="*/ 2147483646 w 2168"/>
                  <a:gd name="T21" fmla="*/ 2147483646 h 85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" name="Google Shape;343;p4"/>
              <p:cNvSpPr>
                <a:spLocks/>
              </p:cNvSpPr>
              <p:nvPr/>
            </p:nvSpPr>
            <p:spPr bwMode="auto">
              <a:xfrm rot="-10594719">
                <a:off x="1565235" y="5016770"/>
                <a:ext cx="124668" cy="49551"/>
              </a:xfrm>
              <a:custGeom>
                <a:avLst/>
                <a:gdLst>
                  <a:gd name="T0" fmla="*/ 2147483646 w 2141"/>
                  <a:gd name="T1" fmla="*/ 2147483646 h 851"/>
                  <a:gd name="T2" fmla="*/ 2147483646 w 2141"/>
                  <a:gd name="T3" fmla="*/ 2147483646 h 851"/>
                  <a:gd name="T4" fmla="*/ 2147483646 w 2141"/>
                  <a:gd name="T5" fmla="*/ 2147483646 h 851"/>
                  <a:gd name="T6" fmla="*/ 2147483646 w 2141"/>
                  <a:gd name="T7" fmla="*/ 2147483646 h 851"/>
                  <a:gd name="T8" fmla="*/ 2147483646 w 2141"/>
                  <a:gd name="T9" fmla="*/ 2147483646 h 851"/>
                  <a:gd name="T10" fmla="*/ 2147483646 w 2141"/>
                  <a:gd name="T11" fmla="*/ 2147483646 h 851"/>
                  <a:gd name="T12" fmla="*/ 2147483646 w 2141"/>
                  <a:gd name="T13" fmla="*/ 2147483646 h 851"/>
                  <a:gd name="T14" fmla="*/ 2147483646 w 2141"/>
                  <a:gd name="T15" fmla="*/ 2147483646 h 851"/>
                  <a:gd name="T16" fmla="*/ 2147483646 w 2141"/>
                  <a:gd name="T17" fmla="*/ 2147483646 h 8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344;p4"/>
              <p:cNvSpPr>
                <a:spLocks/>
              </p:cNvSpPr>
              <p:nvPr/>
            </p:nvSpPr>
            <p:spPr bwMode="auto">
              <a:xfrm rot="-10594719">
                <a:off x="1976086" y="4955828"/>
                <a:ext cx="95786" cy="45242"/>
              </a:xfrm>
              <a:custGeom>
                <a:avLst/>
                <a:gdLst>
                  <a:gd name="T0" fmla="*/ 2147483646 w 1645"/>
                  <a:gd name="T1" fmla="*/ 2147483646 h 777"/>
                  <a:gd name="T2" fmla="*/ 2147483646 w 1645"/>
                  <a:gd name="T3" fmla="*/ 2147483646 h 777"/>
                  <a:gd name="T4" fmla="*/ 2147483646 w 1645"/>
                  <a:gd name="T5" fmla="*/ 2147483646 h 77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" name="Google Shape;345;p4"/>
              <p:cNvSpPr>
                <a:spLocks/>
              </p:cNvSpPr>
              <p:nvPr/>
            </p:nvSpPr>
            <p:spPr bwMode="auto">
              <a:xfrm rot="-10594719">
                <a:off x="1773296" y="4958228"/>
                <a:ext cx="95786" cy="45184"/>
              </a:xfrm>
              <a:custGeom>
                <a:avLst/>
                <a:gdLst>
                  <a:gd name="T0" fmla="*/ 2147483646 w 1645"/>
                  <a:gd name="T1" fmla="*/ 0 h 776"/>
                  <a:gd name="T2" fmla="*/ 2147483646 w 1645"/>
                  <a:gd name="T3" fmla="*/ 2147483646 h 776"/>
                  <a:gd name="T4" fmla="*/ 2147483646 w 1645"/>
                  <a:gd name="T5" fmla="*/ 0 h 7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346;p4"/>
              <p:cNvSpPr>
                <a:spLocks/>
              </p:cNvSpPr>
              <p:nvPr/>
            </p:nvSpPr>
            <p:spPr bwMode="auto">
              <a:xfrm rot="-10594719">
                <a:off x="1864326" y="4858253"/>
                <a:ext cx="126473" cy="45999"/>
              </a:xfrm>
              <a:custGeom>
                <a:avLst/>
                <a:gdLst>
                  <a:gd name="T0" fmla="*/ 2147483646 w 2172"/>
                  <a:gd name="T1" fmla="*/ 0 h 790"/>
                  <a:gd name="T2" fmla="*/ 2147483646 w 2172"/>
                  <a:gd name="T3" fmla="*/ 2147483646 h 790"/>
                  <a:gd name="T4" fmla="*/ 2147483646 w 2172"/>
                  <a:gd name="T5" fmla="*/ 2147483646 h 790"/>
                  <a:gd name="T6" fmla="*/ 2147483646 w 2172"/>
                  <a:gd name="T7" fmla="*/ 2147483646 h 790"/>
                  <a:gd name="T8" fmla="*/ 2147483646 w 2172"/>
                  <a:gd name="T9" fmla="*/ 2147483646 h 790"/>
                  <a:gd name="T10" fmla="*/ 2147483646 w 2172"/>
                  <a:gd name="T11" fmla="*/ 2147483646 h 790"/>
                  <a:gd name="T12" fmla="*/ 2147483646 w 2172"/>
                  <a:gd name="T13" fmla="*/ 2147483646 h 790"/>
                  <a:gd name="T14" fmla="*/ 2147483646 w 2172"/>
                  <a:gd name="T15" fmla="*/ 2147483646 h 790"/>
                  <a:gd name="T16" fmla="*/ 2147483646 w 2172"/>
                  <a:gd name="T17" fmla="*/ 2147483646 h 790"/>
                  <a:gd name="T18" fmla="*/ 2147483646 w 2172"/>
                  <a:gd name="T19" fmla="*/ 0 h 79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" name="Google Shape;347;p4"/>
              <p:cNvSpPr>
                <a:spLocks/>
              </p:cNvSpPr>
              <p:nvPr/>
            </p:nvSpPr>
            <p:spPr bwMode="auto">
              <a:xfrm rot="-10594719">
                <a:off x="1635557" y="4850249"/>
                <a:ext cx="88566" cy="25328"/>
              </a:xfrm>
              <a:custGeom>
                <a:avLst/>
                <a:gdLst>
                  <a:gd name="T0" fmla="*/ 2147483646 w 1521"/>
                  <a:gd name="T1" fmla="*/ 2147483646 h 435"/>
                  <a:gd name="T2" fmla="*/ 2147483646 w 1521"/>
                  <a:gd name="T3" fmla="*/ 2147483646 h 435"/>
                  <a:gd name="T4" fmla="*/ 2147483646 w 1521"/>
                  <a:gd name="T5" fmla="*/ 2147483646 h 435"/>
                  <a:gd name="T6" fmla="*/ 2147483646 w 1521"/>
                  <a:gd name="T7" fmla="*/ 2147483646 h 435"/>
                  <a:gd name="T8" fmla="*/ 2147483646 w 1521"/>
                  <a:gd name="T9" fmla="*/ 2147483646 h 435"/>
                  <a:gd name="T10" fmla="*/ 2147483646 w 1521"/>
                  <a:gd name="T11" fmla="*/ 2147483646 h 435"/>
                  <a:gd name="T12" fmla="*/ 2147483646 w 1521"/>
                  <a:gd name="T13" fmla="*/ 2147483646 h 435"/>
                  <a:gd name="T14" fmla="*/ 2147483646 w 1521"/>
                  <a:gd name="T15" fmla="*/ 2147483646 h 435"/>
                  <a:gd name="T16" fmla="*/ 2147483646 w 1521"/>
                  <a:gd name="T17" fmla="*/ 2147483646 h 4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lnTo>
                      <a:pt x="93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348;p4"/>
              <p:cNvSpPr>
                <a:spLocks/>
              </p:cNvSpPr>
              <p:nvPr/>
            </p:nvSpPr>
            <p:spPr bwMode="auto">
              <a:xfrm rot="-10594719">
                <a:off x="1326281" y="4893132"/>
                <a:ext cx="144524" cy="58168"/>
              </a:xfrm>
              <a:custGeom>
                <a:avLst/>
                <a:gdLst>
                  <a:gd name="T0" fmla="*/ 2147483646 w 2482"/>
                  <a:gd name="T1" fmla="*/ 2147483646 h 999"/>
                  <a:gd name="T2" fmla="*/ 2147483646 w 2482"/>
                  <a:gd name="T3" fmla="*/ 2147483646 h 999"/>
                  <a:gd name="T4" fmla="*/ 2147483646 w 2482"/>
                  <a:gd name="T5" fmla="*/ 2147483646 h 999"/>
                  <a:gd name="T6" fmla="*/ 2147483646 w 2482"/>
                  <a:gd name="T7" fmla="*/ 2147483646 h 999"/>
                  <a:gd name="T8" fmla="*/ 2147483646 w 2482"/>
                  <a:gd name="T9" fmla="*/ 2147483646 h 999"/>
                  <a:gd name="T10" fmla="*/ 2147483646 w 2482"/>
                  <a:gd name="T11" fmla="*/ 2147483646 h 999"/>
                  <a:gd name="T12" fmla="*/ 2147483646 w 2482"/>
                  <a:gd name="T13" fmla="*/ 2147483646 h 999"/>
                  <a:gd name="T14" fmla="*/ 2147483646 w 2482"/>
                  <a:gd name="T15" fmla="*/ 2147483646 h 999"/>
                  <a:gd name="T16" fmla="*/ 2147483646 w 2482"/>
                  <a:gd name="T17" fmla="*/ 2147483646 h 999"/>
                  <a:gd name="T18" fmla="*/ 2147483646 w 2482"/>
                  <a:gd name="T19" fmla="*/ 2147483646 h 999"/>
                  <a:gd name="T20" fmla="*/ 2147483646 w 2482"/>
                  <a:gd name="T21" fmla="*/ 2147483646 h 99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" name="Google Shape;349;p4"/>
              <p:cNvSpPr>
                <a:spLocks/>
              </p:cNvSpPr>
              <p:nvPr/>
            </p:nvSpPr>
            <p:spPr bwMode="auto">
              <a:xfrm rot="-10594719">
                <a:off x="1377624" y="4771551"/>
                <a:ext cx="112090" cy="34645"/>
              </a:xfrm>
              <a:custGeom>
                <a:avLst/>
                <a:gdLst>
                  <a:gd name="T0" fmla="*/ 2147483646 w 1925"/>
                  <a:gd name="T1" fmla="*/ 2147483646 h 595"/>
                  <a:gd name="T2" fmla="*/ 2147483646 w 1925"/>
                  <a:gd name="T3" fmla="*/ 2147483646 h 595"/>
                  <a:gd name="T4" fmla="*/ 2147483646 w 1925"/>
                  <a:gd name="T5" fmla="*/ 2147483646 h 595"/>
                  <a:gd name="T6" fmla="*/ 2147483646 w 1925"/>
                  <a:gd name="T7" fmla="*/ 2147483646 h 595"/>
                  <a:gd name="T8" fmla="*/ 2147483646 w 1925"/>
                  <a:gd name="T9" fmla="*/ 2147483646 h 595"/>
                  <a:gd name="T10" fmla="*/ 2147483646 w 1925"/>
                  <a:gd name="T11" fmla="*/ 2147483646 h 595"/>
                  <a:gd name="T12" fmla="*/ 2147483646 w 1925"/>
                  <a:gd name="T13" fmla="*/ 2147483646 h 595"/>
                  <a:gd name="T14" fmla="*/ 2147483646 w 1925"/>
                  <a:gd name="T15" fmla="*/ 2147483646 h 595"/>
                  <a:gd name="T16" fmla="*/ 2147483646 w 1925"/>
                  <a:gd name="T17" fmla="*/ 2147483646 h 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350;p4"/>
              <p:cNvSpPr>
                <a:spLocks/>
              </p:cNvSpPr>
              <p:nvPr/>
            </p:nvSpPr>
            <p:spPr bwMode="auto">
              <a:xfrm rot="-10594719">
                <a:off x="1803282" y="4697382"/>
                <a:ext cx="112032" cy="48211"/>
              </a:xfrm>
              <a:custGeom>
                <a:avLst/>
                <a:gdLst>
                  <a:gd name="T0" fmla="*/ 2147483646 w 1924"/>
                  <a:gd name="T1" fmla="*/ 2147483646 h 828"/>
                  <a:gd name="T2" fmla="*/ 2147483646 w 1924"/>
                  <a:gd name="T3" fmla="*/ 2147483646 h 828"/>
                  <a:gd name="T4" fmla="*/ 2147483646 w 1924"/>
                  <a:gd name="T5" fmla="*/ 2147483646 h 828"/>
                  <a:gd name="T6" fmla="*/ 2147483646 w 1924"/>
                  <a:gd name="T7" fmla="*/ 2147483646 h 828"/>
                  <a:gd name="T8" fmla="*/ 2147483646 w 1924"/>
                  <a:gd name="T9" fmla="*/ 2147483646 h 828"/>
                  <a:gd name="T10" fmla="*/ 2147483646 w 1924"/>
                  <a:gd name="T11" fmla="*/ 2147483646 h 828"/>
                  <a:gd name="T12" fmla="*/ 2147483646 w 1924"/>
                  <a:gd name="T13" fmla="*/ 2147483646 h 828"/>
                  <a:gd name="T14" fmla="*/ 2147483646 w 1924"/>
                  <a:gd name="T15" fmla="*/ 2147483646 h 828"/>
                  <a:gd name="T16" fmla="*/ 2147483646 w 1924"/>
                  <a:gd name="T17" fmla="*/ 2147483646 h 828"/>
                  <a:gd name="T18" fmla="*/ 2147483646 w 1924"/>
                  <a:gd name="T19" fmla="*/ 2147483646 h 8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" name="Google Shape;351;p4"/>
              <p:cNvSpPr>
                <a:spLocks/>
              </p:cNvSpPr>
              <p:nvPr/>
            </p:nvSpPr>
            <p:spPr bwMode="auto">
              <a:xfrm rot="-10594719">
                <a:off x="1895778" y="4578886"/>
                <a:ext cx="113837" cy="36159"/>
              </a:xfrm>
              <a:custGeom>
                <a:avLst/>
                <a:gdLst>
                  <a:gd name="T0" fmla="*/ 2147483646 w 1955"/>
                  <a:gd name="T1" fmla="*/ 2147483646 h 621"/>
                  <a:gd name="T2" fmla="*/ 2147483646 w 1955"/>
                  <a:gd name="T3" fmla="*/ 2147483646 h 621"/>
                  <a:gd name="T4" fmla="*/ 2147483646 w 1955"/>
                  <a:gd name="T5" fmla="*/ 2147483646 h 6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352;p4"/>
              <p:cNvSpPr>
                <a:spLocks/>
              </p:cNvSpPr>
              <p:nvPr/>
            </p:nvSpPr>
            <p:spPr bwMode="auto">
              <a:xfrm rot="-10594719">
                <a:off x="1667823" y="4452968"/>
                <a:ext cx="119311" cy="43903"/>
              </a:xfrm>
              <a:custGeom>
                <a:avLst/>
                <a:gdLst>
                  <a:gd name="T0" fmla="*/ 2147483646 w 2049"/>
                  <a:gd name="T1" fmla="*/ 0 h 754"/>
                  <a:gd name="T2" fmla="*/ 2147483646 w 2049"/>
                  <a:gd name="T3" fmla="*/ 2147483646 h 754"/>
                  <a:gd name="T4" fmla="*/ 2147483646 w 2049"/>
                  <a:gd name="T5" fmla="*/ 2147483646 h 754"/>
                  <a:gd name="T6" fmla="*/ 2147483646 w 2049"/>
                  <a:gd name="T7" fmla="*/ 2147483646 h 754"/>
                  <a:gd name="T8" fmla="*/ 2147483646 w 2049"/>
                  <a:gd name="T9" fmla="*/ 2147483646 h 754"/>
                  <a:gd name="T10" fmla="*/ 2147483646 w 2049"/>
                  <a:gd name="T11" fmla="*/ 2147483646 h 754"/>
                  <a:gd name="T12" fmla="*/ 2147483646 w 2049"/>
                  <a:gd name="T13" fmla="*/ 2147483646 h 754"/>
                  <a:gd name="T14" fmla="*/ 2147483646 w 2049"/>
                  <a:gd name="T15" fmla="*/ 2147483646 h 754"/>
                  <a:gd name="T16" fmla="*/ 2147483646 w 2049"/>
                  <a:gd name="T17" fmla="*/ 0 h 7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5" name="Google Shape;353;p4"/>
              <p:cNvSpPr>
                <a:spLocks/>
              </p:cNvSpPr>
              <p:nvPr/>
            </p:nvSpPr>
            <p:spPr bwMode="auto">
              <a:xfrm rot="-10594719">
                <a:off x="1579763" y="4538236"/>
                <a:ext cx="113896" cy="34412"/>
              </a:xfrm>
              <a:custGeom>
                <a:avLst/>
                <a:gdLst>
                  <a:gd name="T0" fmla="*/ 2147483646 w 1956"/>
                  <a:gd name="T1" fmla="*/ 2147483646 h 591"/>
                  <a:gd name="T2" fmla="*/ 2147483646 w 1956"/>
                  <a:gd name="T3" fmla="*/ 2147483646 h 591"/>
                  <a:gd name="T4" fmla="*/ 2147483646 w 1956"/>
                  <a:gd name="T5" fmla="*/ 2147483646 h 59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6" name="Google Shape;354;p4"/>
              <p:cNvSpPr>
                <a:spLocks/>
              </p:cNvSpPr>
              <p:nvPr/>
            </p:nvSpPr>
            <p:spPr bwMode="auto">
              <a:xfrm rot="-10594719">
                <a:off x="1579808" y="4655738"/>
                <a:ext cx="106675" cy="39652"/>
              </a:xfrm>
              <a:custGeom>
                <a:avLst/>
                <a:gdLst>
                  <a:gd name="T0" fmla="*/ 2147483646 w 1832"/>
                  <a:gd name="T1" fmla="*/ 2147483646 h 681"/>
                  <a:gd name="T2" fmla="*/ 2147483646 w 1832"/>
                  <a:gd name="T3" fmla="*/ 2147483646 h 681"/>
                  <a:gd name="T4" fmla="*/ 2147483646 w 1832"/>
                  <a:gd name="T5" fmla="*/ 2147483646 h 681"/>
                  <a:gd name="T6" fmla="*/ 2147483646 w 1832"/>
                  <a:gd name="T7" fmla="*/ 2147483646 h 681"/>
                  <a:gd name="T8" fmla="*/ 2147483646 w 1832"/>
                  <a:gd name="T9" fmla="*/ 2147483646 h 681"/>
                  <a:gd name="T10" fmla="*/ 2147483646 w 1832"/>
                  <a:gd name="T11" fmla="*/ 2147483646 h 681"/>
                  <a:gd name="T12" fmla="*/ 2147483646 w 1832"/>
                  <a:gd name="T13" fmla="*/ 2147483646 h 681"/>
                  <a:gd name="T14" fmla="*/ 2147483646 w 1832"/>
                  <a:gd name="T15" fmla="*/ 2147483646 h 681"/>
                  <a:gd name="T16" fmla="*/ 2147483646 w 1832"/>
                  <a:gd name="T17" fmla="*/ 2147483646 h 6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7" name="Google Shape;355;p4"/>
              <p:cNvSpPr>
                <a:spLocks/>
              </p:cNvSpPr>
              <p:nvPr/>
            </p:nvSpPr>
            <p:spPr bwMode="auto">
              <a:xfrm rot="-10594719">
                <a:off x="1253171" y="4536196"/>
                <a:ext cx="131888" cy="69813"/>
              </a:xfrm>
              <a:custGeom>
                <a:avLst/>
                <a:gdLst>
                  <a:gd name="T0" fmla="*/ 2147483646 w 2265"/>
                  <a:gd name="T1" fmla="*/ 0 h 1199"/>
                  <a:gd name="T2" fmla="*/ 2147483646 w 2265"/>
                  <a:gd name="T3" fmla="*/ 2147483646 h 1199"/>
                  <a:gd name="T4" fmla="*/ 2147483646 w 2265"/>
                  <a:gd name="T5" fmla="*/ 2147483646 h 1199"/>
                  <a:gd name="T6" fmla="*/ 2147483646 w 2265"/>
                  <a:gd name="T7" fmla="*/ 2147483646 h 1199"/>
                  <a:gd name="T8" fmla="*/ 2147483646 w 2265"/>
                  <a:gd name="T9" fmla="*/ 2147483646 h 1199"/>
                  <a:gd name="T10" fmla="*/ 2147483646 w 2265"/>
                  <a:gd name="T11" fmla="*/ 2147483646 h 1199"/>
                  <a:gd name="T12" fmla="*/ 2147483646 w 2265"/>
                  <a:gd name="T13" fmla="*/ 2147483646 h 1199"/>
                  <a:gd name="T14" fmla="*/ 2147483646 w 2265"/>
                  <a:gd name="T15" fmla="*/ 2147483646 h 1199"/>
                  <a:gd name="T16" fmla="*/ 2147483646 w 2265"/>
                  <a:gd name="T17" fmla="*/ 0 h 119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8" name="Google Shape;356;p4"/>
              <p:cNvSpPr>
                <a:spLocks/>
              </p:cNvSpPr>
              <p:nvPr/>
            </p:nvSpPr>
            <p:spPr bwMode="auto">
              <a:xfrm rot="-10594719">
                <a:off x="1324781" y="4401406"/>
                <a:ext cx="110227" cy="62419"/>
              </a:xfrm>
              <a:custGeom>
                <a:avLst/>
                <a:gdLst>
                  <a:gd name="T0" fmla="*/ 2147483646 w 1893"/>
                  <a:gd name="T1" fmla="*/ 2147483646 h 1072"/>
                  <a:gd name="T2" fmla="*/ 2147483646 w 1893"/>
                  <a:gd name="T3" fmla="*/ 2147483646 h 1072"/>
                  <a:gd name="T4" fmla="*/ 2147483646 w 1893"/>
                  <a:gd name="T5" fmla="*/ 2147483646 h 1072"/>
                  <a:gd name="T6" fmla="*/ 2147483646 w 1893"/>
                  <a:gd name="T7" fmla="*/ 2147483646 h 1072"/>
                  <a:gd name="T8" fmla="*/ 2147483646 w 1893"/>
                  <a:gd name="T9" fmla="*/ 2147483646 h 1072"/>
                  <a:gd name="T10" fmla="*/ 2147483646 w 1893"/>
                  <a:gd name="T11" fmla="*/ 2147483646 h 1072"/>
                  <a:gd name="T12" fmla="*/ 2147483646 w 1893"/>
                  <a:gd name="T13" fmla="*/ 2147483646 h 1072"/>
                  <a:gd name="T14" fmla="*/ 2147483646 w 1893"/>
                  <a:gd name="T15" fmla="*/ 2147483646 h 1072"/>
                  <a:gd name="T16" fmla="*/ 2147483646 w 1893"/>
                  <a:gd name="T17" fmla="*/ 2147483646 h 10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9" name="Google Shape;357;p4"/>
              <p:cNvSpPr>
                <a:spLocks/>
              </p:cNvSpPr>
              <p:nvPr/>
            </p:nvSpPr>
            <p:spPr bwMode="auto">
              <a:xfrm rot="-10594719">
                <a:off x="1535351" y="4341719"/>
                <a:ext cx="103007" cy="37556"/>
              </a:xfrm>
              <a:custGeom>
                <a:avLst/>
                <a:gdLst>
                  <a:gd name="T0" fmla="*/ 2147483646 w 1769"/>
                  <a:gd name="T1" fmla="*/ 2147483646 h 645"/>
                  <a:gd name="T2" fmla="*/ 2147483646 w 1769"/>
                  <a:gd name="T3" fmla="*/ 2147483646 h 645"/>
                  <a:gd name="T4" fmla="*/ 2147483646 w 1769"/>
                  <a:gd name="T5" fmla="*/ 2147483646 h 645"/>
                  <a:gd name="T6" fmla="*/ 2147483646 w 1769"/>
                  <a:gd name="T7" fmla="*/ 2147483646 h 645"/>
                  <a:gd name="T8" fmla="*/ 2147483646 w 1769"/>
                  <a:gd name="T9" fmla="*/ 2147483646 h 645"/>
                  <a:gd name="T10" fmla="*/ 2147483646 w 1769"/>
                  <a:gd name="T11" fmla="*/ 2147483646 h 645"/>
                  <a:gd name="T12" fmla="*/ 2147483646 w 1769"/>
                  <a:gd name="T13" fmla="*/ 2147483646 h 645"/>
                  <a:gd name="T14" fmla="*/ 2147483646 w 1769"/>
                  <a:gd name="T15" fmla="*/ 2147483646 h 645"/>
                  <a:gd name="T16" fmla="*/ 2147483646 w 1769"/>
                  <a:gd name="T17" fmla="*/ 2147483646 h 6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0" name="Google Shape;358;p4"/>
              <p:cNvSpPr>
                <a:spLocks/>
              </p:cNvSpPr>
              <p:nvPr/>
            </p:nvSpPr>
            <p:spPr bwMode="auto">
              <a:xfrm rot="-10594719">
                <a:off x="1118834" y="4308400"/>
                <a:ext cx="117506" cy="54616"/>
              </a:xfrm>
              <a:custGeom>
                <a:avLst/>
                <a:gdLst>
                  <a:gd name="T0" fmla="*/ 2147483646 w 2018"/>
                  <a:gd name="T1" fmla="*/ 2147483646 h 938"/>
                  <a:gd name="T2" fmla="*/ 2147483646 w 2018"/>
                  <a:gd name="T3" fmla="*/ 2147483646 h 938"/>
                  <a:gd name="T4" fmla="*/ 2147483646 w 2018"/>
                  <a:gd name="T5" fmla="*/ 2147483646 h 938"/>
                  <a:gd name="T6" fmla="*/ 2147483646 w 2018"/>
                  <a:gd name="T7" fmla="*/ 2147483646 h 938"/>
                  <a:gd name="T8" fmla="*/ 2147483646 w 2018"/>
                  <a:gd name="T9" fmla="*/ 2147483646 h 938"/>
                  <a:gd name="T10" fmla="*/ 2147483646 w 2018"/>
                  <a:gd name="T11" fmla="*/ 2147483646 h 938"/>
                  <a:gd name="T12" fmla="*/ 2147483646 w 2018"/>
                  <a:gd name="T13" fmla="*/ 2147483646 h 938"/>
                  <a:gd name="T14" fmla="*/ 2147483646 w 2018"/>
                  <a:gd name="T15" fmla="*/ 2147483646 h 938"/>
                  <a:gd name="T16" fmla="*/ 2147483646 w 2018"/>
                  <a:gd name="T17" fmla="*/ 2147483646 h 9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1" name="Google Shape;359;p4"/>
              <p:cNvSpPr>
                <a:spLocks/>
              </p:cNvSpPr>
              <p:nvPr/>
            </p:nvSpPr>
            <p:spPr bwMode="auto">
              <a:xfrm rot="-10594719">
                <a:off x="780859" y="4335661"/>
                <a:ext cx="95786" cy="48037"/>
              </a:xfrm>
              <a:custGeom>
                <a:avLst/>
                <a:gdLst>
                  <a:gd name="T0" fmla="*/ 2147483646 w 1645"/>
                  <a:gd name="T1" fmla="*/ 0 h 825"/>
                  <a:gd name="T2" fmla="*/ 2147483646 w 1645"/>
                  <a:gd name="T3" fmla="*/ 2147483646 h 825"/>
                  <a:gd name="T4" fmla="*/ 2147483646 w 1645"/>
                  <a:gd name="T5" fmla="*/ 2147483646 h 825"/>
                  <a:gd name="T6" fmla="*/ 2147483646 w 1645"/>
                  <a:gd name="T7" fmla="*/ 2147483646 h 825"/>
                  <a:gd name="T8" fmla="*/ 2147483646 w 1645"/>
                  <a:gd name="T9" fmla="*/ 2147483646 h 825"/>
                  <a:gd name="T10" fmla="*/ 2147483646 w 1645"/>
                  <a:gd name="T11" fmla="*/ 2147483646 h 825"/>
                  <a:gd name="T12" fmla="*/ 2147483646 w 1645"/>
                  <a:gd name="T13" fmla="*/ 2147483646 h 825"/>
                  <a:gd name="T14" fmla="*/ 2147483646 w 1645"/>
                  <a:gd name="T15" fmla="*/ 2147483646 h 825"/>
                  <a:gd name="T16" fmla="*/ 2147483646 w 1645"/>
                  <a:gd name="T17" fmla="*/ 0 h 8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2" name="Google Shape;360;p4"/>
              <p:cNvSpPr>
                <a:spLocks/>
              </p:cNvSpPr>
              <p:nvPr/>
            </p:nvSpPr>
            <p:spPr bwMode="auto">
              <a:xfrm rot="-10594719">
                <a:off x="896926" y="4426275"/>
                <a:ext cx="104812" cy="39303"/>
              </a:xfrm>
              <a:custGeom>
                <a:avLst/>
                <a:gdLst>
                  <a:gd name="T0" fmla="*/ 2147483646 w 1800"/>
                  <a:gd name="T1" fmla="*/ 0 h 675"/>
                  <a:gd name="T2" fmla="*/ 2147483646 w 1800"/>
                  <a:gd name="T3" fmla="*/ 2147483646 h 675"/>
                  <a:gd name="T4" fmla="*/ 0 w 1800"/>
                  <a:gd name="T5" fmla="*/ 2147483646 h 675"/>
                  <a:gd name="T6" fmla="*/ 2147483646 w 1800"/>
                  <a:gd name="T7" fmla="*/ 2147483646 h 675"/>
                  <a:gd name="T8" fmla="*/ 2147483646 w 1800"/>
                  <a:gd name="T9" fmla="*/ 2147483646 h 675"/>
                  <a:gd name="T10" fmla="*/ 2147483646 w 1800"/>
                  <a:gd name="T11" fmla="*/ 2147483646 h 675"/>
                  <a:gd name="T12" fmla="*/ 2147483646 w 1800"/>
                  <a:gd name="T13" fmla="*/ 2147483646 h 675"/>
                  <a:gd name="T14" fmla="*/ 2147483646 w 1800"/>
                  <a:gd name="T15" fmla="*/ 2147483646 h 675"/>
                  <a:gd name="T16" fmla="*/ 2147483646 w 1800"/>
                  <a:gd name="T17" fmla="*/ 2147483646 h 675"/>
                  <a:gd name="T18" fmla="*/ 2147483646 w 1800"/>
                  <a:gd name="T19" fmla="*/ 2147483646 h 675"/>
                  <a:gd name="T20" fmla="*/ 2147483646 w 1800"/>
                  <a:gd name="T21" fmla="*/ 0 h 67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3" name="Google Shape;361;p4"/>
              <p:cNvSpPr>
                <a:spLocks/>
              </p:cNvSpPr>
              <p:nvPr/>
            </p:nvSpPr>
            <p:spPr bwMode="auto">
              <a:xfrm rot="-10594719">
                <a:off x="1035410" y="4484473"/>
                <a:ext cx="146329" cy="74355"/>
              </a:xfrm>
              <a:custGeom>
                <a:avLst/>
                <a:gdLst>
                  <a:gd name="T0" fmla="*/ 2147483646 w 2513"/>
                  <a:gd name="T1" fmla="*/ 0 h 1277"/>
                  <a:gd name="T2" fmla="*/ 2147483646 w 2513"/>
                  <a:gd name="T3" fmla="*/ 2147483646 h 1277"/>
                  <a:gd name="T4" fmla="*/ 2147483646 w 2513"/>
                  <a:gd name="T5" fmla="*/ 2147483646 h 1277"/>
                  <a:gd name="T6" fmla="*/ 2147483646 w 2513"/>
                  <a:gd name="T7" fmla="*/ 2147483646 h 1277"/>
                  <a:gd name="T8" fmla="*/ 2147483646 w 2513"/>
                  <a:gd name="T9" fmla="*/ 2147483646 h 1277"/>
                  <a:gd name="T10" fmla="*/ 2147483646 w 2513"/>
                  <a:gd name="T11" fmla="*/ 2147483646 h 1277"/>
                  <a:gd name="T12" fmla="*/ 2147483646 w 2513"/>
                  <a:gd name="T13" fmla="*/ 2147483646 h 1277"/>
                  <a:gd name="T14" fmla="*/ 2147483646 w 2513"/>
                  <a:gd name="T15" fmla="*/ 2147483646 h 1277"/>
                  <a:gd name="T16" fmla="*/ 2147483646 w 2513"/>
                  <a:gd name="T17" fmla="*/ 0 h 12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4" name="Google Shape;362;p4"/>
              <p:cNvSpPr>
                <a:spLocks/>
              </p:cNvSpPr>
              <p:nvPr/>
            </p:nvSpPr>
            <p:spPr bwMode="auto">
              <a:xfrm rot="-10594719">
                <a:off x="1152901" y="4685992"/>
                <a:ext cx="99397" cy="36450"/>
              </a:xfrm>
              <a:custGeom>
                <a:avLst/>
                <a:gdLst>
                  <a:gd name="T0" fmla="*/ 2147483646 w 1707"/>
                  <a:gd name="T1" fmla="*/ 0 h 626"/>
                  <a:gd name="T2" fmla="*/ 2147483646 w 1707"/>
                  <a:gd name="T3" fmla="*/ 2147483646 h 626"/>
                  <a:gd name="T4" fmla="*/ 2147483646 w 1707"/>
                  <a:gd name="T5" fmla="*/ 2147483646 h 626"/>
                  <a:gd name="T6" fmla="*/ 2147483646 w 1707"/>
                  <a:gd name="T7" fmla="*/ 2147483646 h 626"/>
                  <a:gd name="T8" fmla="*/ 2147483646 w 1707"/>
                  <a:gd name="T9" fmla="*/ 2147483646 h 626"/>
                  <a:gd name="T10" fmla="*/ 2147483646 w 1707"/>
                  <a:gd name="T11" fmla="*/ 2147483646 h 626"/>
                  <a:gd name="T12" fmla="*/ 2147483646 w 1707"/>
                  <a:gd name="T13" fmla="*/ 2147483646 h 626"/>
                  <a:gd name="T14" fmla="*/ 2147483646 w 1707"/>
                  <a:gd name="T15" fmla="*/ 0 h 6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" name="Google Shape;363;p4"/>
              <p:cNvSpPr>
                <a:spLocks/>
              </p:cNvSpPr>
              <p:nvPr/>
            </p:nvSpPr>
            <p:spPr bwMode="auto">
              <a:xfrm rot="-10594719">
                <a:off x="1100228" y="4854235"/>
                <a:ext cx="153608" cy="70337"/>
              </a:xfrm>
              <a:custGeom>
                <a:avLst/>
                <a:gdLst>
                  <a:gd name="T0" fmla="*/ 2147483646 w 2638"/>
                  <a:gd name="T1" fmla="*/ 0 h 1208"/>
                  <a:gd name="T2" fmla="*/ 2147483646 w 2638"/>
                  <a:gd name="T3" fmla="*/ 2147483646 h 1208"/>
                  <a:gd name="T4" fmla="*/ 2147483646 w 2638"/>
                  <a:gd name="T5" fmla="*/ 2147483646 h 1208"/>
                  <a:gd name="T6" fmla="*/ 2147483646 w 2638"/>
                  <a:gd name="T7" fmla="*/ 2147483646 h 1208"/>
                  <a:gd name="T8" fmla="*/ 2147483646 w 2638"/>
                  <a:gd name="T9" fmla="*/ 2147483646 h 1208"/>
                  <a:gd name="T10" fmla="*/ 2147483646 w 2638"/>
                  <a:gd name="T11" fmla="*/ 2147483646 h 1208"/>
                  <a:gd name="T12" fmla="*/ 2147483646 w 2638"/>
                  <a:gd name="T13" fmla="*/ 2147483646 h 1208"/>
                  <a:gd name="T14" fmla="*/ 2147483646 w 2638"/>
                  <a:gd name="T15" fmla="*/ 2147483646 h 1208"/>
                  <a:gd name="T16" fmla="*/ 2147483646 w 2638"/>
                  <a:gd name="T17" fmla="*/ 0 h 1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6" name="Google Shape;364;p4"/>
              <p:cNvSpPr>
                <a:spLocks/>
              </p:cNvSpPr>
              <p:nvPr/>
            </p:nvSpPr>
            <p:spPr bwMode="auto">
              <a:xfrm rot="-10594719">
                <a:off x="909141" y="4699932"/>
                <a:ext cx="84956" cy="50657"/>
              </a:xfrm>
              <a:custGeom>
                <a:avLst/>
                <a:gdLst>
                  <a:gd name="T0" fmla="*/ 2147483646 w 1459"/>
                  <a:gd name="T1" fmla="*/ 2147483646 h 870"/>
                  <a:gd name="T2" fmla="*/ 2147483646 w 1459"/>
                  <a:gd name="T3" fmla="*/ 2147483646 h 870"/>
                  <a:gd name="T4" fmla="*/ 2147483646 w 1459"/>
                  <a:gd name="T5" fmla="*/ 2147483646 h 870"/>
                  <a:gd name="T6" fmla="*/ 2147483646 w 1459"/>
                  <a:gd name="T7" fmla="*/ 2147483646 h 870"/>
                  <a:gd name="T8" fmla="*/ 2147483646 w 1459"/>
                  <a:gd name="T9" fmla="*/ 2147483646 h 870"/>
                  <a:gd name="T10" fmla="*/ 2147483646 w 1459"/>
                  <a:gd name="T11" fmla="*/ 2147483646 h 870"/>
                  <a:gd name="T12" fmla="*/ 2147483646 w 1459"/>
                  <a:gd name="T13" fmla="*/ 2147483646 h 870"/>
                  <a:gd name="T14" fmla="*/ 2147483646 w 1459"/>
                  <a:gd name="T15" fmla="*/ 2147483646 h 87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lnTo>
                      <a:pt x="65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7" name="Google Shape;365;p4"/>
              <p:cNvSpPr>
                <a:spLocks/>
              </p:cNvSpPr>
              <p:nvPr/>
            </p:nvSpPr>
            <p:spPr bwMode="auto">
              <a:xfrm rot="-10594719">
                <a:off x="661505" y="4790849"/>
                <a:ext cx="119253" cy="43961"/>
              </a:xfrm>
              <a:custGeom>
                <a:avLst/>
                <a:gdLst>
                  <a:gd name="T0" fmla="*/ 2147483646 w 2048"/>
                  <a:gd name="T1" fmla="*/ 2147483646 h 755"/>
                  <a:gd name="T2" fmla="*/ 2147483646 w 2048"/>
                  <a:gd name="T3" fmla="*/ 2147483646 h 755"/>
                  <a:gd name="T4" fmla="*/ 2147483646 w 2048"/>
                  <a:gd name="T5" fmla="*/ 2147483646 h 755"/>
                  <a:gd name="T6" fmla="*/ 2147483646 w 2048"/>
                  <a:gd name="T7" fmla="*/ 2147483646 h 755"/>
                  <a:gd name="T8" fmla="*/ 2147483646 w 2048"/>
                  <a:gd name="T9" fmla="*/ 2147483646 h 755"/>
                  <a:gd name="T10" fmla="*/ 2147483646 w 2048"/>
                  <a:gd name="T11" fmla="*/ 2147483646 h 755"/>
                  <a:gd name="T12" fmla="*/ 2147483646 w 2048"/>
                  <a:gd name="T13" fmla="*/ 2147483646 h 755"/>
                  <a:gd name="T14" fmla="*/ 2147483646 w 2048"/>
                  <a:gd name="T15" fmla="*/ 2147483646 h 755"/>
                  <a:gd name="T16" fmla="*/ 2147483646 w 2048"/>
                  <a:gd name="T17" fmla="*/ 2147483646 h 7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8" name="Google Shape;366;p4"/>
              <p:cNvSpPr>
                <a:spLocks/>
              </p:cNvSpPr>
              <p:nvPr/>
            </p:nvSpPr>
            <p:spPr bwMode="auto">
              <a:xfrm rot="-10594719">
                <a:off x="716042" y="4640466"/>
                <a:ext cx="115642" cy="32548"/>
              </a:xfrm>
              <a:custGeom>
                <a:avLst/>
                <a:gdLst>
                  <a:gd name="T0" fmla="*/ 2147483646 w 1986"/>
                  <a:gd name="T1" fmla="*/ 0 h 559"/>
                  <a:gd name="T2" fmla="*/ 2147483646 w 1986"/>
                  <a:gd name="T3" fmla="*/ 2147483646 h 559"/>
                  <a:gd name="T4" fmla="*/ 2147483646 w 1986"/>
                  <a:gd name="T5" fmla="*/ 0 h 55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9" name="Google Shape;367;p4"/>
              <p:cNvSpPr>
                <a:spLocks/>
              </p:cNvSpPr>
              <p:nvPr/>
            </p:nvSpPr>
            <p:spPr bwMode="auto">
              <a:xfrm rot="-10594719">
                <a:off x="596313" y="4488004"/>
                <a:ext cx="97591" cy="45242"/>
              </a:xfrm>
              <a:custGeom>
                <a:avLst/>
                <a:gdLst>
                  <a:gd name="T0" fmla="*/ 2147483646 w 1676"/>
                  <a:gd name="T1" fmla="*/ 2147483646 h 777"/>
                  <a:gd name="T2" fmla="*/ 2147483646 w 1676"/>
                  <a:gd name="T3" fmla="*/ 2147483646 h 777"/>
                  <a:gd name="T4" fmla="*/ 2147483646 w 1676"/>
                  <a:gd name="T5" fmla="*/ 2147483646 h 777"/>
                  <a:gd name="T6" fmla="*/ 2147483646 w 1676"/>
                  <a:gd name="T7" fmla="*/ 2147483646 h 777"/>
                  <a:gd name="T8" fmla="*/ 2147483646 w 1676"/>
                  <a:gd name="T9" fmla="*/ 2147483646 h 777"/>
                  <a:gd name="T10" fmla="*/ 2147483646 w 1676"/>
                  <a:gd name="T11" fmla="*/ 2147483646 h 777"/>
                  <a:gd name="T12" fmla="*/ 2147483646 w 1676"/>
                  <a:gd name="T13" fmla="*/ 2147483646 h 7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lnTo>
                      <a:pt x="65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0" name="Google Shape;368;p4"/>
              <p:cNvSpPr>
                <a:spLocks/>
              </p:cNvSpPr>
              <p:nvPr/>
            </p:nvSpPr>
            <p:spPr bwMode="auto">
              <a:xfrm rot="-10594719">
                <a:off x="411673" y="4405110"/>
                <a:ext cx="113837" cy="32548"/>
              </a:xfrm>
              <a:custGeom>
                <a:avLst/>
                <a:gdLst>
                  <a:gd name="T0" fmla="*/ 2147483646 w 1955"/>
                  <a:gd name="T1" fmla="*/ 2147483646 h 559"/>
                  <a:gd name="T2" fmla="*/ 2147483646 w 1955"/>
                  <a:gd name="T3" fmla="*/ 2147483646 h 559"/>
                  <a:gd name="T4" fmla="*/ 2147483646 w 1955"/>
                  <a:gd name="T5" fmla="*/ 2147483646 h 55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1" name="Google Shape;369;p4"/>
              <p:cNvSpPr>
                <a:spLocks/>
              </p:cNvSpPr>
              <p:nvPr/>
            </p:nvSpPr>
            <p:spPr bwMode="auto">
              <a:xfrm rot="-10594719">
                <a:off x="260348" y="4417234"/>
                <a:ext cx="95786" cy="45184"/>
              </a:xfrm>
              <a:custGeom>
                <a:avLst/>
                <a:gdLst>
                  <a:gd name="T0" fmla="*/ 2147483646 w 1645"/>
                  <a:gd name="T1" fmla="*/ 0 h 776"/>
                  <a:gd name="T2" fmla="*/ 2147483646 w 1645"/>
                  <a:gd name="T3" fmla="*/ 2147483646 h 776"/>
                  <a:gd name="T4" fmla="*/ 2147483646 w 1645"/>
                  <a:gd name="T5" fmla="*/ 0 h 7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2" name="Google Shape;370;p4"/>
              <p:cNvSpPr>
                <a:spLocks/>
              </p:cNvSpPr>
              <p:nvPr/>
            </p:nvSpPr>
            <p:spPr bwMode="auto">
              <a:xfrm rot="-10594719">
                <a:off x="298549" y="4538806"/>
                <a:ext cx="92176" cy="38255"/>
              </a:xfrm>
              <a:custGeom>
                <a:avLst/>
                <a:gdLst>
                  <a:gd name="T0" fmla="*/ 2147483646 w 1583"/>
                  <a:gd name="T1" fmla="*/ 0 h 657"/>
                  <a:gd name="T2" fmla="*/ 2147483646 w 1583"/>
                  <a:gd name="T3" fmla="*/ 2147483646 h 657"/>
                  <a:gd name="T4" fmla="*/ 2147483646 w 1583"/>
                  <a:gd name="T5" fmla="*/ 2147483646 h 657"/>
                  <a:gd name="T6" fmla="*/ 2147483646 w 1583"/>
                  <a:gd name="T7" fmla="*/ 2147483646 h 657"/>
                  <a:gd name="T8" fmla="*/ 2147483646 w 1583"/>
                  <a:gd name="T9" fmla="*/ 2147483646 h 657"/>
                  <a:gd name="T10" fmla="*/ 2147483646 w 1583"/>
                  <a:gd name="T11" fmla="*/ 2147483646 h 657"/>
                  <a:gd name="T12" fmla="*/ 2147483646 w 1583"/>
                  <a:gd name="T13" fmla="*/ 2147483646 h 657"/>
                  <a:gd name="T14" fmla="*/ 2147483646 w 1583"/>
                  <a:gd name="T15" fmla="*/ 0 h 65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3" name="Google Shape;371;p4"/>
              <p:cNvSpPr>
                <a:spLocks/>
              </p:cNvSpPr>
              <p:nvPr/>
            </p:nvSpPr>
            <p:spPr bwMode="auto">
              <a:xfrm rot="-10594719">
                <a:off x="400126" y="4620999"/>
                <a:ext cx="95786" cy="46989"/>
              </a:xfrm>
              <a:custGeom>
                <a:avLst/>
                <a:gdLst>
                  <a:gd name="T0" fmla="*/ 2147483646 w 1645"/>
                  <a:gd name="T1" fmla="*/ 0 h 807"/>
                  <a:gd name="T2" fmla="*/ 2147483646 w 1645"/>
                  <a:gd name="T3" fmla="*/ 2147483646 h 807"/>
                  <a:gd name="T4" fmla="*/ 2147483646 w 1645"/>
                  <a:gd name="T5" fmla="*/ 0 h 80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4" name="Google Shape;372;p4"/>
              <p:cNvSpPr>
                <a:spLocks/>
              </p:cNvSpPr>
              <p:nvPr/>
            </p:nvSpPr>
            <p:spPr bwMode="auto">
              <a:xfrm rot="-10594719">
                <a:off x="569542" y="4609361"/>
                <a:ext cx="93981" cy="32548"/>
              </a:xfrm>
              <a:custGeom>
                <a:avLst/>
                <a:gdLst>
                  <a:gd name="T0" fmla="*/ 2147483646 w 1614"/>
                  <a:gd name="T1" fmla="*/ 0 h 559"/>
                  <a:gd name="T2" fmla="*/ 2147483646 w 1614"/>
                  <a:gd name="T3" fmla="*/ 2147483646 h 559"/>
                  <a:gd name="T4" fmla="*/ 2147483646 w 1614"/>
                  <a:gd name="T5" fmla="*/ 2147483646 h 559"/>
                  <a:gd name="T6" fmla="*/ 2147483646 w 1614"/>
                  <a:gd name="T7" fmla="*/ 2147483646 h 559"/>
                  <a:gd name="T8" fmla="*/ 2147483646 w 1614"/>
                  <a:gd name="T9" fmla="*/ 2147483646 h 559"/>
                  <a:gd name="T10" fmla="*/ 2147483646 w 1614"/>
                  <a:gd name="T11" fmla="*/ 0 h 559"/>
                  <a:gd name="T12" fmla="*/ 2147483646 w 1614"/>
                  <a:gd name="T13" fmla="*/ 0 h 5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5" name="Google Shape;373;p4"/>
              <p:cNvSpPr>
                <a:spLocks/>
              </p:cNvSpPr>
              <p:nvPr/>
            </p:nvSpPr>
            <p:spPr bwMode="auto">
              <a:xfrm rot="-10594719">
                <a:off x="262558" y="4750610"/>
                <a:ext cx="176259" cy="32781"/>
              </a:xfrm>
              <a:custGeom>
                <a:avLst/>
                <a:gdLst>
                  <a:gd name="T0" fmla="*/ 2147483646 w 3027"/>
                  <a:gd name="T1" fmla="*/ 2147483646 h 563"/>
                  <a:gd name="T2" fmla="*/ 2147483646 w 3027"/>
                  <a:gd name="T3" fmla="*/ 2147483646 h 563"/>
                  <a:gd name="T4" fmla="*/ 2147483646 w 3027"/>
                  <a:gd name="T5" fmla="*/ 2147483646 h 563"/>
                  <a:gd name="T6" fmla="*/ 2147483646 w 3027"/>
                  <a:gd name="T7" fmla="*/ 2147483646 h 563"/>
                  <a:gd name="T8" fmla="*/ 2147483646 w 3027"/>
                  <a:gd name="T9" fmla="*/ 2147483646 h 563"/>
                  <a:gd name="T10" fmla="*/ 2147483646 w 3027"/>
                  <a:gd name="T11" fmla="*/ 2147483646 h 563"/>
                  <a:gd name="T12" fmla="*/ 2147483646 w 3027"/>
                  <a:gd name="T13" fmla="*/ 2147483646 h 563"/>
                  <a:gd name="T14" fmla="*/ 2147483646 w 3027"/>
                  <a:gd name="T15" fmla="*/ 2147483646 h 563"/>
                  <a:gd name="T16" fmla="*/ 2147483646 w 3027"/>
                  <a:gd name="T17" fmla="*/ 2147483646 h 563"/>
                  <a:gd name="T18" fmla="*/ 2147483646 w 3027"/>
                  <a:gd name="T19" fmla="*/ 2147483646 h 563"/>
                  <a:gd name="T20" fmla="*/ 2147483646 w 3027"/>
                  <a:gd name="T21" fmla="*/ 2147483646 h 563"/>
                  <a:gd name="T22" fmla="*/ 2147483646 w 3027"/>
                  <a:gd name="T23" fmla="*/ 2147483646 h 56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6" name="Google Shape;374;p4"/>
              <p:cNvSpPr>
                <a:spLocks/>
              </p:cNvSpPr>
              <p:nvPr/>
            </p:nvSpPr>
            <p:spPr bwMode="auto">
              <a:xfrm rot="-10594719">
                <a:off x="61020" y="4723690"/>
                <a:ext cx="93981" cy="47047"/>
              </a:xfrm>
              <a:custGeom>
                <a:avLst/>
                <a:gdLst>
                  <a:gd name="T0" fmla="*/ 2147483646 w 1614"/>
                  <a:gd name="T1" fmla="*/ 2147483646 h 808"/>
                  <a:gd name="T2" fmla="*/ 2147483646 w 1614"/>
                  <a:gd name="T3" fmla="*/ 2147483646 h 808"/>
                  <a:gd name="T4" fmla="*/ 2147483646 w 1614"/>
                  <a:gd name="T5" fmla="*/ 2147483646 h 8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7" name="Google Shape;375;p4"/>
              <p:cNvSpPr>
                <a:spLocks/>
              </p:cNvSpPr>
              <p:nvPr/>
            </p:nvSpPr>
            <p:spPr bwMode="auto">
              <a:xfrm rot="-10594719">
                <a:off x="-30399" y="4853917"/>
                <a:ext cx="124260" cy="31792"/>
              </a:xfrm>
              <a:custGeom>
                <a:avLst/>
                <a:gdLst>
                  <a:gd name="T0" fmla="*/ 2147483646 w 2134"/>
                  <a:gd name="T1" fmla="*/ 2147483646 h 546"/>
                  <a:gd name="T2" fmla="*/ 2147483646 w 2134"/>
                  <a:gd name="T3" fmla="*/ 2147483646 h 546"/>
                  <a:gd name="T4" fmla="*/ 2147483646 w 2134"/>
                  <a:gd name="T5" fmla="*/ 2147483646 h 546"/>
                  <a:gd name="T6" fmla="*/ 2147483646 w 2134"/>
                  <a:gd name="T7" fmla="*/ 2147483646 h 546"/>
                  <a:gd name="T8" fmla="*/ 2147483646 w 2134"/>
                  <a:gd name="T9" fmla="*/ 2147483646 h 546"/>
                  <a:gd name="T10" fmla="*/ 2147483646 w 2134"/>
                  <a:gd name="T11" fmla="*/ 2147483646 h 546"/>
                  <a:gd name="T12" fmla="*/ 2147483646 w 2134"/>
                  <a:gd name="T13" fmla="*/ 2147483646 h 546"/>
                  <a:gd name="T14" fmla="*/ 2147483646 w 2134"/>
                  <a:gd name="T15" fmla="*/ 2147483646 h 546"/>
                  <a:gd name="T16" fmla="*/ 2147483646 w 2134"/>
                  <a:gd name="T17" fmla="*/ 2147483646 h 5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8" name="Google Shape;376;p4"/>
              <p:cNvSpPr>
                <a:spLocks/>
              </p:cNvSpPr>
              <p:nvPr/>
            </p:nvSpPr>
            <p:spPr bwMode="auto">
              <a:xfrm rot="-10594719">
                <a:off x="111684" y="4611706"/>
                <a:ext cx="130083" cy="31035"/>
              </a:xfrm>
              <a:custGeom>
                <a:avLst/>
                <a:gdLst>
                  <a:gd name="T0" fmla="*/ 2147483646 w 2234"/>
                  <a:gd name="T1" fmla="*/ 0 h 533"/>
                  <a:gd name="T2" fmla="*/ 2147483646 w 2234"/>
                  <a:gd name="T3" fmla="*/ 2147483646 h 533"/>
                  <a:gd name="T4" fmla="*/ 2147483646 w 2234"/>
                  <a:gd name="T5" fmla="*/ 2147483646 h 533"/>
                  <a:gd name="T6" fmla="*/ 2147483646 w 2234"/>
                  <a:gd name="T7" fmla="*/ 2147483646 h 533"/>
                  <a:gd name="T8" fmla="*/ 2147483646 w 2234"/>
                  <a:gd name="T9" fmla="*/ 2147483646 h 533"/>
                  <a:gd name="T10" fmla="*/ 2147483646 w 2234"/>
                  <a:gd name="T11" fmla="*/ 2147483646 h 533"/>
                  <a:gd name="T12" fmla="*/ 2147483646 w 2234"/>
                  <a:gd name="T13" fmla="*/ 0 h 533"/>
                  <a:gd name="T14" fmla="*/ 2147483646 w 2234"/>
                  <a:gd name="T15" fmla="*/ 0 h 5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49" name="Google Shape;377;p4"/>
              <p:cNvSpPr>
                <a:spLocks/>
              </p:cNvSpPr>
              <p:nvPr/>
            </p:nvSpPr>
            <p:spPr bwMode="auto">
              <a:xfrm rot="-10594719">
                <a:off x="86956" y="4479838"/>
                <a:ext cx="115701" cy="30743"/>
              </a:xfrm>
              <a:custGeom>
                <a:avLst/>
                <a:gdLst>
                  <a:gd name="T0" fmla="*/ 2147483646 w 1987"/>
                  <a:gd name="T1" fmla="*/ 2147483646 h 528"/>
                  <a:gd name="T2" fmla="*/ 2147483646 w 1987"/>
                  <a:gd name="T3" fmla="*/ 2147483646 h 528"/>
                  <a:gd name="T4" fmla="*/ 2147483646 w 1987"/>
                  <a:gd name="T5" fmla="*/ 2147483646 h 5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0" name="Google Shape;378;p4"/>
              <p:cNvSpPr>
                <a:spLocks/>
              </p:cNvSpPr>
              <p:nvPr/>
            </p:nvSpPr>
            <p:spPr bwMode="auto">
              <a:xfrm rot="-10594719">
                <a:off x="62376" y="4370819"/>
                <a:ext cx="90371" cy="41923"/>
              </a:xfrm>
              <a:custGeom>
                <a:avLst/>
                <a:gdLst>
                  <a:gd name="T0" fmla="*/ 2147483646 w 1552"/>
                  <a:gd name="T1" fmla="*/ 2147483646 h 720"/>
                  <a:gd name="T2" fmla="*/ 2147483646 w 1552"/>
                  <a:gd name="T3" fmla="*/ 2147483646 h 720"/>
                  <a:gd name="T4" fmla="*/ 2147483646 w 1552"/>
                  <a:gd name="T5" fmla="*/ 2147483646 h 720"/>
                  <a:gd name="T6" fmla="*/ 2147483646 w 1552"/>
                  <a:gd name="T7" fmla="*/ 2147483646 h 720"/>
                  <a:gd name="T8" fmla="*/ 2147483646 w 1552"/>
                  <a:gd name="T9" fmla="*/ 2147483646 h 720"/>
                  <a:gd name="T10" fmla="*/ 2147483646 w 1552"/>
                  <a:gd name="T11" fmla="*/ 2147483646 h 720"/>
                  <a:gd name="T12" fmla="*/ 2147483646 w 1552"/>
                  <a:gd name="T13" fmla="*/ 2147483646 h 720"/>
                  <a:gd name="T14" fmla="*/ 2147483646 w 1552"/>
                  <a:gd name="T15" fmla="*/ 2147483646 h 7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1" name="Google Shape;379;p4"/>
              <p:cNvSpPr>
                <a:spLocks/>
              </p:cNvSpPr>
              <p:nvPr/>
            </p:nvSpPr>
            <p:spPr bwMode="auto">
              <a:xfrm rot="-10594719">
                <a:off x="-212795" y="4459478"/>
                <a:ext cx="93981" cy="50599"/>
              </a:xfrm>
              <a:custGeom>
                <a:avLst/>
                <a:gdLst>
                  <a:gd name="T0" fmla="*/ 2147483646 w 1614"/>
                  <a:gd name="T1" fmla="*/ 0 h 869"/>
                  <a:gd name="T2" fmla="*/ 2147483646 w 1614"/>
                  <a:gd name="T3" fmla="*/ 2147483646 h 869"/>
                  <a:gd name="T4" fmla="*/ 2147483646 w 1614"/>
                  <a:gd name="T5" fmla="*/ 0 h 86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2" name="Google Shape;380;p4"/>
              <p:cNvSpPr>
                <a:spLocks/>
              </p:cNvSpPr>
              <p:nvPr/>
            </p:nvSpPr>
            <p:spPr bwMode="auto">
              <a:xfrm rot="-10594719">
                <a:off x="-145853" y="4541382"/>
                <a:ext cx="112032" cy="69580"/>
              </a:xfrm>
              <a:custGeom>
                <a:avLst/>
                <a:gdLst>
                  <a:gd name="T0" fmla="*/ 2147483646 w 1924"/>
                  <a:gd name="T1" fmla="*/ 2147483646 h 1195"/>
                  <a:gd name="T2" fmla="*/ 2147483646 w 1924"/>
                  <a:gd name="T3" fmla="*/ 2147483646 h 1195"/>
                  <a:gd name="T4" fmla="*/ 2147483646 w 1924"/>
                  <a:gd name="T5" fmla="*/ 2147483646 h 1195"/>
                  <a:gd name="T6" fmla="*/ 2147483646 w 1924"/>
                  <a:gd name="T7" fmla="*/ 2147483646 h 1195"/>
                  <a:gd name="T8" fmla="*/ 2147483646 w 1924"/>
                  <a:gd name="T9" fmla="*/ 2147483646 h 1195"/>
                  <a:gd name="T10" fmla="*/ 2147483646 w 1924"/>
                  <a:gd name="T11" fmla="*/ 2147483646 h 1195"/>
                  <a:gd name="T12" fmla="*/ 2147483646 w 1924"/>
                  <a:gd name="T13" fmla="*/ 2147483646 h 1195"/>
                  <a:gd name="T14" fmla="*/ 2147483646 w 1924"/>
                  <a:gd name="T15" fmla="*/ 2147483646 h 1195"/>
                  <a:gd name="T16" fmla="*/ 2147483646 w 1924"/>
                  <a:gd name="T17" fmla="*/ 2147483646 h 1195"/>
                  <a:gd name="T18" fmla="*/ 2147483646 w 1924"/>
                  <a:gd name="T19" fmla="*/ 2147483646 h 11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3" name="Google Shape;381;p4"/>
              <p:cNvSpPr>
                <a:spLocks/>
              </p:cNvSpPr>
              <p:nvPr/>
            </p:nvSpPr>
            <p:spPr bwMode="auto">
              <a:xfrm rot="-10594719">
                <a:off x="-117570" y="4693484"/>
                <a:ext cx="106617" cy="28938"/>
              </a:xfrm>
              <a:custGeom>
                <a:avLst/>
                <a:gdLst>
                  <a:gd name="T0" fmla="*/ 2147483646 w 1831"/>
                  <a:gd name="T1" fmla="*/ 0 h 497"/>
                  <a:gd name="T2" fmla="*/ 2147483646 w 1831"/>
                  <a:gd name="T3" fmla="*/ 2147483646 h 497"/>
                  <a:gd name="T4" fmla="*/ 2147483646 w 1831"/>
                  <a:gd name="T5" fmla="*/ 0 h 4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4" name="Google Shape;382;p4"/>
              <p:cNvSpPr>
                <a:spLocks/>
              </p:cNvSpPr>
              <p:nvPr/>
            </p:nvSpPr>
            <p:spPr bwMode="auto">
              <a:xfrm rot="-10594719">
                <a:off x="-219900" y="4883379"/>
                <a:ext cx="128336" cy="46406"/>
              </a:xfrm>
              <a:custGeom>
                <a:avLst/>
                <a:gdLst>
                  <a:gd name="T0" fmla="*/ 2147483646 w 2204"/>
                  <a:gd name="T1" fmla="*/ 0 h 797"/>
                  <a:gd name="T2" fmla="*/ 2147483646 w 2204"/>
                  <a:gd name="T3" fmla="*/ 2147483646 h 797"/>
                  <a:gd name="T4" fmla="*/ 2147483646 w 2204"/>
                  <a:gd name="T5" fmla="*/ 2147483646 h 797"/>
                  <a:gd name="T6" fmla="*/ 2147483646 w 2204"/>
                  <a:gd name="T7" fmla="*/ 2147483646 h 797"/>
                  <a:gd name="T8" fmla="*/ 2147483646 w 2204"/>
                  <a:gd name="T9" fmla="*/ 2147483646 h 797"/>
                  <a:gd name="T10" fmla="*/ 2147483646 w 2204"/>
                  <a:gd name="T11" fmla="*/ 2147483646 h 797"/>
                  <a:gd name="T12" fmla="*/ 2147483646 w 2204"/>
                  <a:gd name="T13" fmla="*/ 2147483646 h 797"/>
                  <a:gd name="T14" fmla="*/ 2147483646 w 2204"/>
                  <a:gd name="T15" fmla="*/ 2147483646 h 797"/>
                  <a:gd name="T16" fmla="*/ 2147483646 w 2204"/>
                  <a:gd name="T17" fmla="*/ 0 h 7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5" name="Google Shape;383;p4"/>
              <p:cNvSpPr>
                <a:spLocks/>
              </p:cNvSpPr>
              <p:nvPr/>
            </p:nvSpPr>
            <p:spPr bwMode="auto">
              <a:xfrm rot="-10594719">
                <a:off x="-435485" y="4915741"/>
                <a:ext cx="135557" cy="51705"/>
              </a:xfrm>
              <a:custGeom>
                <a:avLst/>
                <a:gdLst>
                  <a:gd name="T0" fmla="*/ 2147483646 w 2328"/>
                  <a:gd name="T1" fmla="*/ 2147483646 h 888"/>
                  <a:gd name="T2" fmla="*/ 2147483646 w 2328"/>
                  <a:gd name="T3" fmla="*/ 2147483646 h 888"/>
                  <a:gd name="T4" fmla="*/ 2147483646 w 2328"/>
                  <a:gd name="T5" fmla="*/ 2147483646 h 888"/>
                  <a:gd name="T6" fmla="*/ 2147483646 w 2328"/>
                  <a:gd name="T7" fmla="*/ 2147483646 h 888"/>
                  <a:gd name="T8" fmla="*/ 2147483646 w 2328"/>
                  <a:gd name="T9" fmla="*/ 2147483646 h 888"/>
                  <a:gd name="T10" fmla="*/ 2147483646 w 2328"/>
                  <a:gd name="T11" fmla="*/ 2147483646 h 888"/>
                  <a:gd name="T12" fmla="*/ 2147483646 w 2328"/>
                  <a:gd name="T13" fmla="*/ 2147483646 h 888"/>
                  <a:gd name="T14" fmla="*/ 2147483646 w 2328"/>
                  <a:gd name="T15" fmla="*/ 2147483646 h 888"/>
                  <a:gd name="T16" fmla="*/ 2147483646 w 2328"/>
                  <a:gd name="T17" fmla="*/ 2147483646 h 8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6" name="Google Shape;384;p4"/>
              <p:cNvSpPr>
                <a:spLocks/>
              </p:cNvSpPr>
              <p:nvPr/>
            </p:nvSpPr>
            <p:spPr bwMode="auto">
              <a:xfrm rot="-10594719">
                <a:off x="-367530" y="4751000"/>
                <a:ext cx="106617" cy="44776"/>
              </a:xfrm>
              <a:custGeom>
                <a:avLst/>
                <a:gdLst>
                  <a:gd name="T0" fmla="*/ 2147483646 w 1831"/>
                  <a:gd name="T1" fmla="*/ 2147483646 h 769"/>
                  <a:gd name="T2" fmla="*/ 2147483646 w 1831"/>
                  <a:gd name="T3" fmla="*/ 2147483646 h 769"/>
                  <a:gd name="T4" fmla="*/ 2147483646 w 1831"/>
                  <a:gd name="T5" fmla="*/ 2147483646 h 769"/>
                  <a:gd name="T6" fmla="*/ 2147483646 w 1831"/>
                  <a:gd name="T7" fmla="*/ 2147483646 h 769"/>
                  <a:gd name="T8" fmla="*/ 2147483646 w 1831"/>
                  <a:gd name="T9" fmla="*/ 2147483646 h 769"/>
                  <a:gd name="T10" fmla="*/ 2147483646 w 1831"/>
                  <a:gd name="T11" fmla="*/ 2147483646 h 769"/>
                  <a:gd name="T12" fmla="*/ 2147483646 w 1831"/>
                  <a:gd name="T13" fmla="*/ 2147483646 h 769"/>
                  <a:gd name="T14" fmla="*/ 2147483646 w 1831"/>
                  <a:gd name="T15" fmla="*/ 2147483646 h 769"/>
                  <a:gd name="T16" fmla="*/ 2147483646 w 1831"/>
                  <a:gd name="T17" fmla="*/ 2147483646 h 7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7" name="Google Shape;385;p4"/>
              <p:cNvSpPr>
                <a:spLocks/>
              </p:cNvSpPr>
              <p:nvPr/>
            </p:nvSpPr>
            <p:spPr bwMode="auto">
              <a:xfrm rot="-10594719">
                <a:off x="-335072" y="4573098"/>
                <a:ext cx="84956" cy="40060"/>
              </a:xfrm>
              <a:custGeom>
                <a:avLst/>
                <a:gdLst>
                  <a:gd name="T0" fmla="*/ 2147483646 w 1459"/>
                  <a:gd name="T1" fmla="*/ 0 h 688"/>
                  <a:gd name="T2" fmla="*/ 2147483646 w 1459"/>
                  <a:gd name="T3" fmla="*/ 2147483646 h 688"/>
                  <a:gd name="T4" fmla="*/ 2147483646 w 1459"/>
                  <a:gd name="T5" fmla="*/ 2147483646 h 688"/>
                  <a:gd name="T6" fmla="*/ 2147483646 w 1459"/>
                  <a:gd name="T7" fmla="*/ 2147483646 h 688"/>
                  <a:gd name="T8" fmla="*/ 2147483646 w 1459"/>
                  <a:gd name="T9" fmla="*/ 2147483646 h 688"/>
                  <a:gd name="T10" fmla="*/ 2147483646 w 1459"/>
                  <a:gd name="T11" fmla="*/ 2147483646 h 688"/>
                  <a:gd name="T12" fmla="*/ 2147483646 w 1459"/>
                  <a:gd name="T13" fmla="*/ 2147483646 h 688"/>
                  <a:gd name="T14" fmla="*/ 2147483646 w 1459"/>
                  <a:gd name="T15" fmla="*/ 0 h 68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8" name="Google Shape;386;p4"/>
              <p:cNvSpPr>
                <a:spLocks/>
              </p:cNvSpPr>
              <p:nvPr/>
            </p:nvSpPr>
            <p:spPr bwMode="auto">
              <a:xfrm rot="-10594719">
                <a:off x="-414983" y="4513806"/>
                <a:ext cx="77735" cy="47047"/>
              </a:xfrm>
              <a:custGeom>
                <a:avLst/>
                <a:gdLst>
                  <a:gd name="T0" fmla="*/ 2147483646 w 1335"/>
                  <a:gd name="T1" fmla="*/ 2147483646 h 808"/>
                  <a:gd name="T2" fmla="*/ 2147483646 w 1335"/>
                  <a:gd name="T3" fmla="*/ 2147483646 h 808"/>
                  <a:gd name="T4" fmla="*/ 2147483646 w 1335"/>
                  <a:gd name="T5" fmla="*/ 2147483646 h 808"/>
                  <a:gd name="T6" fmla="*/ 2147483646 w 1335"/>
                  <a:gd name="T7" fmla="*/ 2147483646 h 808"/>
                  <a:gd name="T8" fmla="*/ 2147483646 w 1335"/>
                  <a:gd name="T9" fmla="*/ 2147483646 h 808"/>
                  <a:gd name="T10" fmla="*/ 2147483646 w 1335"/>
                  <a:gd name="T11" fmla="*/ 2147483646 h 808"/>
                  <a:gd name="T12" fmla="*/ 2147483646 w 1335"/>
                  <a:gd name="T13" fmla="*/ 2147483646 h 8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lnTo>
                      <a:pt x="65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9" name="Google Shape;387;p4"/>
              <p:cNvSpPr>
                <a:spLocks/>
              </p:cNvSpPr>
              <p:nvPr/>
            </p:nvSpPr>
            <p:spPr bwMode="auto">
              <a:xfrm rot="-10594719">
                <a:off x="-638248" y="4580252"/>
                <a:ext cx="83500" cy="47862"/>
              </a:xfrm>
              <a:custGeom>
                <a:avLst/>
                <a:gdLst>
                  <a:gd name="T0" fmla="*/ 2147483646 w 1434"/>
                  <a:gd name="T1" fmla="*/ 0 h 822"/>
                  <a:gd name="T2" fmla="*/ 2147483646 w 1434"/>
                  <a:gd name="T3" fmla="*/ 2147483646 h 822"/>
                  <a:gd name="T4" fmla="*/ 2147483646 w 1434"/>
                  <a:gd name="T5" fmla="*/ 2147483646 h 822"/>
                  <a:gd name="T6" fmla="*/ 2147483646 w 1434"/>
                  <a:gd name="T7" fmla="*/ 2147483646 h 822"/>
                  <a:gd name="T8" fmla="*/ 2147483646 w 1434"/>
                  <a:gd name="T9" fmla="*/ 2147483646 h 822"/>
                  <a:gd name="T10" fmla="*/ 2147483646 w 1434"/>
                  <a:gd name="T11" fmla="*/ 2147483646 h 822"/>
                  <a:gd name="T12" fmla="*/ 2147483646 w 1434"/>
                  <a:gd name="T13" fmla="*/ 2147483646 h 822"/>
                  <a:gd name="T14" fmla="*/ 2147483646 w 1434"/>
                  <a:gd name="T15" fmla="*/ 0 h 8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0" name="Google Shape;388;p4"/>
              <p:cNvSpPr>
                <a:spLocks/>
              </p:cNvSpPr>
              <p:nvPr/>
            </p:nvSpPr>
            <p:spPr bwMode="auto">
              <a:xfrm rot="-10594719">
                <a:off x="-500255" y="4633121"/>
                <a:ext cx="108422" cy="58750"/>
              </a:xfrm>
              <a:custGeom>
                <a:avLst/>
                <a:gdLst>
                  <a:gd name="T0" fmla="*/ 2147483646 w 1862"/>
                  <a:gd name="T1" fmla="*/ 0 h 1009"/>
                  <a:gd name="T2" fmla="*/ 2147483646 w 1862"/>
                  <a:gd name="T3" fmla="*/ 2147483646 h 1009"/>
                  <a:gd name="T4" fmla="*/ 2147483646 w 1862"/>
                  <a:gd name="T5" fmla="*/ 2147483646 h 1009"/>
                  <a:gd name="T6" fmla="*/ 2147483646 w 1862"/>
                  <a:gd name="T7" fmla="*/ 2147483646 h 1009"/>
                  <a:gd name="T8" fmla="*/ 2147483646 w 1862"/>
                  <a:gd name="T9" fmla="*/ 2147483646 h 1009"/>
                  <a:gd name="T10" fmla="*/ 2147483646 w 1862"/>
                  <a:gd name="T11" fmla="*/ 2147483646 h 1009"/>
                  <a:gd name="T12" fmla="*/ 2147483646 w 1862"/>
                  <a:gd name="T13" fmla="*/ 2147483646 h 1009"/>
                  <a:gd name="T14" fmla="*/ 2147483646 w 1862"/>
                  <a:gd name="T15" fmla="*/ 2147483646 h 1009"/>
                  <a:gd name="T16" fmla="*/ 2147483646 w 1862"/>
                  <a:gd name="T17" fmla="*/ 0 h 100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1" name="Google Shape;389;p4"/>
              <p:cNvSpPr>
                <a:spLocks/>
              </p:cNvSpPr>
              <p:nvPr/>
            </p:nvSpPr>
            <p:spPr bwMode="auto">
              <a:xfrm rot="-10594719">
                <a:off x="-591684" y="4775174"/>
                <a:ext cx="79541" cy="47687"/>
              </a:xfrm>
              <a:custGeom>
                <a:avLst/>
                <a:gdLst>
                  <a:gd name="T0" fmla="*/ 2147483646 w 1366"/>
                  <a:gd name="T1" fmla="*/ 2147483646 h 819"/>
                  <a:gd name="T2" fmla="*/ 2147483646 w 1366"/>
                  <a:gd name="T3" fmla="*/ 2147483646 h 819"/>
                  <a:gd name="T4" fmla="*/ 2147483646 w 1366"/>
                  <a:gd name="T5" fmla="*/ 2147483646 h 819"/>
                  <a:gd name="T6" fmla="*/ 2147483646 w 1366"/>
                  <a:gd name="T7" fmla="*/ 2147483646 h 819"/>
                  <a:gd name="T8" fmla="*/ 2147483646 w 1366"/>
                  <a:gd name="T9" fmla="*/ 2147483646 h 819"/>
                  <a:gd name="T10" fmla="*/ 2147483646 w 1366"/>
                  <a:gd name="T11" fmla="*/ 2147483646 h 819"/>
                  <a:gd name="T12" fmla="*/ 2147483646 w 1366"/>
                  <a:gd name="T13" fmla="*/ 2147483646 h 819"/>
                  <a:gd name="T14" fmla="*/ 2147483646 w 1366"/>
                  <a:gd name="T15" fmla="*/ 2147483646 h 819"/>
                  <a:gd name="T16" fmla="*/ 2147483646 w 1366"/>
                  <a:gd name="T17" fmla="*/ 2147483646 h 8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2" name="Google Shape;390;p4"/>
              <p:cNvSpPr>
                <a:spLocks/>
              </p:cNvSpPr>
              <p:nvPr/>
            </p:nvSpPr>
            <p:spPr bwMode="auto">
              <a:xfrm rot="-10594719">
                <a:off x="-638440" y="4931436"/>
                <a:ext cx="149997" cy="31035"/>
              </a:xfrm>
              <a:custGeom>
                <a:avLst/>
                <a:gdLst>
                  <a:gd name="T0" fmla="*/ 2147483646 w 2576"/>
                  <a:gd name="T1" fmla="*/ 2147483646 h 533"/>
                  <a:gd name="T2" fmla="*/ 2147483646 w 2576"/>
                  <a:gd name="T3" fmla="*/ 2147483646 h 533"/>
                  <a:gd name="T4" fmla="*/ 2147483646 w 2576"/>
                  <a:gd name="T5" fmla="*/ 2147483646 h 533"/>
                  <a:gd name="T6" fmla="*/ 2147483646 w 2576"/>
                  <a:gd name="T7" fmla="*/ 2147483646 h 533"/>
                  <a:gd name="T8" fmla="*/ 2147483646 w 2576"/>
                  <a:gd name="T9" fmla="*/ 2147483646 h 533"/>
                  <a:gd name="T10" fmla="*/ 2147483646 w 2576"/>
                  <a:gd name="T11" fmla="*/ 2147483646 h 533"/>
                  <a:gd name="T12" fmla="*/ 2147483646 w 2576"/>
                  <a:gd name="T13" fmla="*/ 2147483646 h 533"/>
                  <a:gd name="T14" fmla="*/ 2147483646 w 2576"/>
                  <a:gd name="T15" fmla="*/ 2147483646 h 5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3" name="Google Shape;391;p4"/>
              <p:cNvSpPr>
                <a:spLocks/>
              </p:cNvSpPr>
              <p:nvPr/>
            </p:nvSpPr>
            <p:spPr bwMode="auto">
              <a:xfrm rot="-10594719">
                <a:off x="-799362" y="4868291"/>
                <a:ext cx="115642" cy="30802"/>
              </a:xfrm>
              <a:custGeom>
                <a:avLst/>
                <a:gdLst>
                  <a:gd name="T0" fmla="*/ 2147483646 w 1986"/>
                  <a:gd name="T1" fmla="*/ 2147483646 h 529"/>
                  <a:gd name="T2" fmla="*/ 2147483646 w 1986"/>
                  <a:gd name="T3" fmla="*/ 2147483646 h 529"/>
                  <a:gd name="T4" fmla="*/ 2147483646 w 1986"/>
                  <a:gd name="T5" fmla="*/ 2147483646 h 5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4" name="Google Shape;392;p4"/>
              <p:cNvSpPr>
                <a:spLocks/>
              </p:cNvSpPr>
              <p:nvPr/>
            </p:nvSpPr>
            <p:spPr bwMode="auto">
              <a:xfrm rot="-10594719">
                <a:off x="-732763" y="4721604"/>
                <a:ext cx="113022" cy="51472"/>
              </a:xfrm>
              <a:custGeom>
                <a:avLst/>
                <a:gdLst>
                  <a:gd name="T0" fmla="*/ 2147483646 w 1941"/>
                  <a:gd name="T1" fmla="*/ 0 h 884"/>
                  <a:gd name="T2" fmla="*/ 2147483646 w 1941"/>
                  <a:gd name="T3" fmla="*/ 2147483646 h 884"/>
                  <a:gd name="T4" fmla="*/ 2147483646 w 1941"/>
                  <a:gd name="T5" fmla="*/ 2147483646 h 884"/>
                  <a:gd name="T6" fmla="*/ 2147483646 w 1941"/>
                  <a:gd name="T7" fmla="*/ 2147483646 h 884"/>
                  <a:gd name="T8" fmla="*/ 2147483646 w 1941"/>
                  <a:gd name="T9" fmla="*/ 2147483646 h 884"/>
                  <a:gd name="T10" fmla="*/ 2147483646 w 1941"/>
                  <a:gd name="T11" fmla="*/ 2147483646 h 884"/>
                  <a:gd name="T12" fmla="*/ 2147483646 w 1941"/>
                  <a:gd name="T13" fmla="*/ 2147483646 h 884"/>
                  <a:gd name="T14" fmla="*/ 2147483646 w 1941"/>
                  <a:gd name="T15" fmla="*/ 2147483646 h 884"/>
                  <a:gd name="T16" fmla="*/ 2147483646 w 1941"/>
                  <a:gd name="T17" fmla="*/ 0 h 8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5" name="Google Shape;393;p4"/>
              <p:cNvSpPr>
                <a:spLocks/>
              </p:cNvSpPr>
              <p:nvPr/>
            </p:nvSpPr>
            <p:spPr bwMode="auto">
              <a:xfrm rot="-10594719">
                <a:off x="-778463" y="4637919"/>
                <a:ext cx="113837" cy="34354"/>
              </a:xfrm>
              <a:custGeom>
                <a:avLst/>
                <a:gdLst>
                  <a:gd name="T0" fmla="*/ 2147483646 w 1955"/>
                  <a:gd name="T1" fmla="*/ 0 h 590"/>
                  <a:gd name="T2" fmla="*/ 2147483646 w 1955"/>
                  <a:gd name="T3" fmla="*/ 2147483646 h 590"/>
                  <a:gd name="T4" fmla="*/ 2147483646 w 1955"/>
                  <a:gd name="T5" fmla="*/ 0 h 59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sp>
        <p:nvSpPr>
          <p:cNvPr id="66" name="Google Shape;394;p4"/>
          <p:cNvSpPr>
            <a:spLocks/>
          </p:cNvSpPr>
          <p:nvPr/>
        </p:nvSpPr>
        <p:spPr bwMode="auto">
          <a:xfrm>
            <a:off x="509588" y="5408613"/>
            <a:ext cx="384175" cy="322262"/>
          </a:xfrm>
          <a:custGeom>
            <a:avLst/>
            <a:gdLst>
              <a:gd name="T0" fmla="*/ 2147483646 w 11540"/>
              <a:gd name="T1" fmla="*/ 0 h 9675"/>
              <a:gd name="T2" fmla="*/ 2147483646 w 11540"/>
              <a:gd name="T3" fmla="*/ 2147483646 h 9675"/>
              <a:gd name="T4" fmla="*/ 2147483646 w 11540"/>
              <a:gd name="T5" fmla="*/ 2147483646 h 9675"/>
              <a:gd name="T6" fmla="*/ 2147483646 w 11540"/>
              <a:gd name="T7" fmla="*/ 2147483646 h 9675"/>
              <a:gd name="T8" fmla="*/ 2147483646 w 11540"/>
              <a:gd name="T9" fmla="*/ 2147483646 h 9675"/>
              <a:gd name="T10" fmla="*/ 2147483646 w 11540"/>
              <a:gd name="T11" fmla="*/ 2147483646 h 9675"/>
              <a:gd name="T12" fmla="*/ 2147483646 w 11540"/>
              <a:gd name="T13" fmla="*/ 2147483646 h 9675"/>
              <a:gd name="T14" fmla="*/ 2147483646 w 11540"/>
              <a:gd name="T15" fmla="*/ 2147483646 h 9675"/>
              <a:gd name="T16" fmla="*/ 2147483646 w 11540"/>
              <a:gd name="T17" fmla="*/ 2147483646 h 9675"/>
              <a:gd name="T18" fmla="*/ 2147483646 w 11540"/>
              <a:gd name="T19" fmla="*/ 2147483646 h 9675"/>
              <a:gd name="T20" fmla="*/ 2147483646 w 11540"/>
              <a:gd name="T21" fmla="*/ 2147483646 h 9675"/>
              <a:gd name="T22" fmla="*/ 2147483646 w 11540"/>
              <a:gd name="T23" fmla="*/ 0 h 967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rgbClr val="B670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grpSp>
        <p:nvGrpSpPr>
          <p:cNvPr id="67" name="Google Shape;395;p4"/>
          <p:cNvGrpSpPr>
            <a:grpSpLocks/>
          </p:cNvGrpSpPr>
          <p:nvPr/>
        </p:nvGrpSpPr>
        <p:grpSpPr bwMode="auto">
          <a:xfrm rot="1244207">
            <a:off x="-496888" y="5040313"/>
            <a:ext cx="3549651" cy="3771900"/>
            <a:chOff x="4159600" y="887163"/>
            <a:chExt cx="1265600" cy="1344550"/>
          </a:xfrm>
        </p:grpSpPr>
        <p:sp>
          <p:nvSpPr>
            <p:cNvPr id="68" name="Google Shape;396;p4"/>
            <p:cNvSpPr>
              <a:spLocks/>
            </p:cNvSpPr>
            <p:nvPr/>
          </p:nvSpPr>
          <p:spPr bwMode="auto">
            <a:xfrm>
              <a:off x="4159600" y="887163"/>
              <a:ext cx="1265600" cy="1344550"/>
            </a:xfrm>
            <a:custGeom>
              <a:avLst/>
              <a:gdLst>
                <a:gd name="T0" fmla="*/ 2147483646 w 50624"/>
                <a:gd name="T1" fmla="*/ 2147483646 h 53782"/>
                <a:gd name="T2" fmla="*/ 2147483646 w 50624"/>
                <a:gd name="T3" fmla="*/ 2147483646 h 53782"/>
                <a:gd name="T4" fmla="*/ 2147483646 w 50624"/>
                <a:gd name="T5" fmla="*/ 2147483646 h 53782"/>
                <a:gd name="T6" fmla="*/ 2147483646 w 50624"/>
                <a:gd name="T7" fmla="*/ 2147483646 h 53782"/>
                <a:gd name="T8" fmla="*/ 2147483646 w 50624"/>
                <a:gd name="T9" fmla="*/ 2147483646 h 53782"/>
                <a:gd name="T10" fmla="*/ 2147483646 w 50624"/>
                <a:gd name="T11" fmla="*/ 2147483646 h 53782"/>
                <a:gd name="T12" fmla="*/ 2147483646 w 50624"/>
                <a:gd name="T13" fmla="*/ 2147483646 h 53782"/>
                <a:gd name="T14" fmla="*/ 2147483646 w 50624"/>
                <a:gd name="T15" fmla="*/ 2147483646 h 53782"/>
                <a:gd name="T16" fmla="*/ 2147483646 w 50624"/>
                <a:gd name="T17" fmla="*/ 2147483646 h 53782"/>
                <a:gd name="T18" fmla="*/ 2147483646 w 50624"/>
                <a:gd name="T19" fmla="*/ 2147483646 h 53782"/>
                <a:gd name="T20" fmla="*/ 2147483646 w 50624"/>
                <a:gd name="T21" fmla="*/ 2147483646 h 53782"/>
                <a:gd name="T22" fmla="*/ 2147483646 w 50624"/>
                <a:gd name="T23" fmla="*/ 2147483646 h 53782"/>
                <a:gd name="T24" fmla="*/ 2147483646 w 50624"/>
                <a:gd name="T25" fmla="*/ 2147483646 h 53782"/>
                <a:gd name="T26" fmla="*/ 2147483646 w 50624"/>
                <a:gd name="T27" fmla="*/ 2147483646 h 53782"/>
                <a:gd name="T28" fmla="*/ 2147483646 w 50624"/>
                <a:gd name="T29" fmla="*/ 2147483646 h 53782"/>
                <a:gd name="T30" fmla="*/ 2147483646 w 50624"/>
                <a:gd name="T31" fmla="*/ 2147483646 h 53782"/>
                <a:gd name="T32" fmla="*/ 2147483646 w 50624"/>
                <a:gd name="T33" fmla="*/ 2147483646 h 53782"/>
                <a:gd name="T34" fmla="*/ 2147483646 w 50624"/>
                <a:gd name="T35" fmla="*/ 2147483646 h 53782"/>
                <a:gd name="T36" fmla="*/ 2147483646 w 50624"/>
                <a:gd name="T37" fmla="*/ 2147483646 h 53782"/>
                <a:gd name="T38" fmla="*/ 2147483646 w 50624"/>
                <a:gd name="T39" fmla="*/ 2147483646 h 53782"/>
                <a:gd name="T40" fmla="*/ 2147483646 w 50624"/>
                <a:gd name="T41" fmla="*/ 2147483646 h 53782"/>
                <a:gd name="T42" fmla="*/ 2147483646 w 50624"/>
                <a:gd name="T43" fmla="*/ 2147483646 h 53782"/>
                <a:gd name="T44" fmla="*/ 2147483646 w 50624"/>
                <a:gd name="T45" fmla="*/ 2147483646 h 53782"/>
                <a:gd name="T46" fmla="*/ 2147483646 w 50624"/>
                <a:gd name="T47" fmla="*/ 2147483646 h 53782"/>
                <a:gd name="T48" fmla="*/ 2147483646 w 50624"/>
                <a:gd name="T49" fmla="*/ 2147483646 h 53782"/>
                <a:gd name="T50" fmla="*/ 2147483646 w 50624"/>
                <a:gd name="T51" fmla="*/ 2147483646 h 53782"/>
                <a:gd name="T52" fmla="*/ 2147483646 w 50624"/>
                <a:gd name="T53" fmla="*/ 2147483646 h 53782"/>
                <a:gd name="T54" fmla="*/ 2147483646 w 50624"/>
                <a:gd name="T55" fmla="*/ 2147483646 h 53782"/>
                <a:gd name="T56" fmla="*/ 2147483646 w 50624"/>
                <a:gd name="T57" fmla="*/ 2147483646 h 53782"/>
                <a:gd name="T58" fmla="*/ 2147483646 w 50624"/>
                <a:gd name="T59" fmla="*/ 2147483646 h 53782"/>
                <a:gd name="T60" fmla="*/ 2147483646 w 50624"/>
                <a:gd name="T61" fmla="*/ 2147483646 h 53782"/>
                <a:gd name="T62" fmla="*/ 2147483646 w 50624"/>
                <a:gd name="T63" fmla="*/ 2147483646 h 53782"/>
                <a:gd name="T64" fmla="*/ 2147483646 w 50624"/>
                <a:gd name="T65" fmla="*/ 2147483646 h 53782"/>
                <a:gd name="T66" fmla="*/ 2147483646 w 50624"/>
                <a:gd name="T67" fmla="*/ 2147483646 h 53782"/>
                <a:gd name="T68" fmla="*/ 2147483646 w 50624"/>
                <a:gd name="T69" fmla="*/ 2147483646 h 53782"/>
                <a:gd name="T70" fmla="*/ 2147483646 w 50624"/>
                <a:gd name="T71" fmla="*/ 2147483646 h 53782"/>
                <a:gd name="T72" fmla="*/ 2147483646 w 50624"/>
                <a:gd name="T73" fmla="*/ 2147483646 h 53782"/>
                <a:gd name="T74" fmla="*/ 2147483646 w 50624"/>
                <a:gd name="T75" fmla="*/ 2147483646 h 53782"/>
                <a:gd name="T76" fmla="*/ 2147483646 w 50624"/>
                <a:gd name="T77" fmla="*/ 2147483646 h 53782"/>
                <a:gd name="T78" fmla="*/ 2147483646 w 50624"/>
                <a:gd name="T79" fmla="*/ 2147483646 h 53782"/>
                <a:gd name="T80" fmla="*/ 2147483646 w 50624"/>
                <a:gd name="T81" fmla="*/ 2147483646 h 53782"/>
                <a:gd name="T82" fmla="*/ 2147483646 w 50624"/>
                <a:gd name="T83" fmla="*/ 2147483646 h 53782"/>
                <a:gd name="T84" fmla="*/ 2147483646 w 50624"/>
                <a:gd name="T85" fmla="*/ 2147483646 h 53782"/>
                <a:gd name="T86" fmla="*/ 2147483646 w 50624"/>
                <a:gd name="T87" fmla="*/ 2147483646 h 53782"/>
                <a:gd name="T88" fmla="*/ 2147483646 w 50624"/>
                <a:gd name="T89" fmla="*/ 2147483646 h 53782"/>
                <a:gd name="T90" fmla="*/ 2147483646 w 50624"/>
                <a:gd name="T91" fmla="*/ 2147483646 h 537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9" name="Google Shape;397;p4"/>
            <p:cNvSpPr>
              <a:spLocks/>
            </p:cNvSpPr>
            <p:nvPr/>
          </p:nvSpPr>
          <p:spPr bwMode="auto">
            <a:xfrm>
              <a:off x="4735775" y="978038"/>
              <a:ext cx="48875" cy="17100"/>
            </a:xfrm>
            <a:custGeom>
              <a:avLst/>
              <a:gdLst>
                <a:gd name="T0" fmla="*/ 2147483646 w 1955"/>
                <a:gd name="T1" fmla="*/ 2147483646 h 684"/>
                <a:gd name="T2" fmla="*/ 2147483646 w 1955"/>
                <a:gd name="T3" fmla="*/ 2147483646 h 684"/>
                <a:gd name="T4" fmla="*/ 2147483646 w 1955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0" name="Google Shape;398;p4"/>
            <p:cNvSpPr>
              <a:spLocks/>
            </p:cNvSpPr>
            <p:nvPr/>
          </p:nvSpPr>
          <p:spPr bwMode="auto">
            <a:xfrm>
              <a:off x="4695450" y="1026888"/>
              <a:ext cx="48875" cy="14000"/>
            </a:xfrm>
            <a:custGeom>
              <a:avLst/>
              <a:gdLst>
                <a:gd name="T0" fmla="*/ 2147483646 w 1955"/>
                <a:gd name="T1" fmla="*/ 2147483646 h 560"/>
                <a:gd name="T2" fmla="*/ 2147483646 w 1955"/>
                <a:gd name="T3" fmla="*/ 2147483646 h 560"/>
                <a:gd name="T4" fmla="*/ 2147483646 w 1955"/>
                <a:gd name="T5" fmla="*/ 2147483646 h 5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" name="Google Shape;399;p4"/>
            <p:cNvSpPr>
              <a:spLocks/>
            </p:cNvSpPr>
            <p:nvPr/>
          </p:nvSpPr>
          <p:spPr bwMode="auto">
            <a:xfrm>
              <a:off x="4665975" y="1081963"/>
              <a:ext cx="47350" cy="18625"/>
            </a:xfrm>
            <a:custGeom>
              <a:avLst/>
              <a:gdLst>
                <a:gd name="T0" fmla="*/ 2147483646 w 1894"/>
                <a:gd name="T1" fmla="*/ 0 h 745"/>
                <a:gd name="T2" fmla="*/ 2147483646 w 1894"/>
                <a:gd name="T3" fmla="*/ 2147483646 h 745"/>
                <a:gd name="T4" fmla="*/ 2147483646 w 1894"/>
                <a:gd name="T5" fmla="*/ 0 h 7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" name="Google Shape;400;p4"/>
            <p:cNvSpPr>
              <a:spLocks/>
            </p:cNvSpPr>
            <p:nvPr/>
          </p:nvSpPr>
          <p:spPr bwMode="auto">
            <a:xfrm>
              <a:off x="4713300" y="1136238"/>
              <a:ext cx="47325" cy="17100"/>
            </a:xfrm>
            <a:custGeom>
              <a:avLst/>
              <a:gdLst>
                <a:gd name="T0" fmla="*/ 2147483646 w 1893"/>
                <a:gd name="T1" fmla="*/ 2147483646 h 684"/>
                <a:gd name="T2" fmla="*/ 2147483646 w 1893"/>
                <a:gd name="T3" fmla="*/ 2147483646 h 684"/>
                <a:gd name="T4" fmla="*/ 2147483646 w 1893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" name="Google Shape;401;p4"/>
            <p:cNvSpPr>
              <a:spLocks/>
            </p:cNvSpPr>
            <p:nvPr/>
          </p:nvSpPr>
          <p:spPr bwMode="auto">
            <a:xfrm>
              <a:off x="4745850" y="1218438"/>
              <a:ext cx="48900" cy="14775"/>
            </a:xfrm>
            <a:custGeom>
              <a:avLst/>
              <a:gdLst>
                <a:gd name="T0" fmla="*/ 2147483646 w 1956"/>
                <a:gd name="T1" fmla="*/ 2147483646 h 591"/>
                <a:gd name="T2" fmla="*/ 2147483646 w 1956"/>
                <a:gd name="T3" fmla="*/ 2147483646 h 591"/>
                <a:gd name="T4" fmla="*/ 2147483646 w 1956"/>
                <a:gd name="T5" fmla="*/ 2147483646 h 59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4" name="Google Shape;402;p4"/>
            <p:cNvSpPr>
              <a:spLocks/>
            </p:cNvSpPr>
            <p:nvPr/>
          </p:nvSpPr>
          <p:spPr bwMode="auto">
            <a:xfrm>
              <a:off x="4675300" y="1188963"/>
              <a:ext cx="48875" cy="13225"/>
            </a:xfrm>
            <a:custGeom>
              <a:avLst/>
              <a:gdLst>
                <a:gd name="T0" fmla="*/ 2147483646 w 1955"/>
                <a:gd name="T1" fmla="*/ 2147483646 h 529"/>
                <a:gd name="T2" fmla="*/ 2147483646 w 1955"/>
                <a:gd name="T3" fmla="*/ 2147483646 h 529"/>
                <a:gd name="T4" fmla="*/ 2147483646 w 1955"/>
                <a:gd name="T5" fmla="*/ 2147483646 h 5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5" name="Google Shape;403;p4"/>
            <p:cNvSpPr>
              <a:spLocks/>
            </p:cNvSpPr>
            <p:nvPr/>
          </p:nvSpPr>
          <p:spPr bwMode="auto">
            <a:xfrm>
              <a:off x="4790050" y="1182613"/>
              <a:ext cx="27950" cy="15700"/>
            </a:xfrm>
            <a:custGeom>
              <a:avLst/>
              <a:gdLst>
                <a:gd name="T0" fmla="*/ 2147483646 w 1118"/>
                <a:gd name="T1" fmla="*/ 2147483646 h 628"/>
                <a:gd name="T2" fmla="*/ 2147483646 w 1118"/>
                <a:gd name="T3" fmla="*/ 2147483646 h 628"/>
                <a:gd name="T4" fmla="*/ 2147483646 w 1118"/>
                <a:gd name="T5" fmla="*/ 2147483646 h 628"/>
                <a:gd name="T6" fmla="*/ 2147483646 w 1118"/>
                <a:gd name="T7" fmla="*/ 2147483646 h 628"/>
                <a:gd name="T8" fmla="*/ 2147483646 w 1118"/>
                <a:gd name="T9" fmla="*/ 2147483646 h 628"/>
                <a:gd name="T10" fmla="*/ 2147483646 w 1118"/>
                <a:gd name="T11" fmla="*/ 2147483646 h 628"/>
                <a:gd name="T12" fmla="*/ 2147483646 w 1118"/>
                <a:gd name="T13" fmla="*/ 2147483646 h 6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6" name="Google Shape;404;p4"/>
            <p:cNvSpPr>
              <a:spLocks/>
            </p:cNvSpPr>
            <p:nvPr/>
          </p:nvSpPr>
          <p:spPr bwMode="auto">
            <a:xfrm>
              <a:off x="4759825" y="1112213"/>
              <a:ext cx="48100" cy="17850"/>
            </a:xfrm>
            <a:custGeom>
              <a:avLst/>
              <a:gdLst>
                <a:gd name="T0" fmla="*/ 2147483646 w 1924"/>
                <a:gd name="T1" fmla="*/ 0 h 714"/>
                <a:gd name="T2" fmla="*/ 2147483646 w 1924"/>
                <a:gd name="T3" fmla="*/ 2147483646 h 714"/>
                <a:gd name="T4" fmla="*/ 2147483646 w 1924"/>
                <a:gd name="T5" fmla="*/ 0 h 7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7" name="Google Shape;405;p4"/>
            <p:cNvSpPr>
              <a:spLocks/>
            </p:cNvSpPr>
            <p:nvPr/>
          </p:nvSpPr>
          <p:spPr bwMode="auto">
            <a:xfrm>
              <a:off x="4745850" y="1033113"/>
              <a:ext cx="48900" cy="14750"/>
            </a:xfrm>
            <a:custGeom>
              <a:avLst/>
              <a:gdLst>
                <a:gd name="T0" fmla="*/ 2147483646 w 1956"/>
                <a:gd name="T1" fmla="*/ 0 h 590"/>
                <a:gd name="T2" fmla="*/ 2147483646 w 1956"/>
                <a:gd name="T3" fmla="*/ 2147483646 h 590"/>
                <a:gd name="T4" fmla="*/ 2147483646 w 1956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8" name="Google Shape;406;p4"/>
            <p:cNvSpPr>
              <a:spLocks/>
            </p:cNvSpPr>
            <p:nvPr/>
          </p:nvSpPr>
          <p:spPr bwMode="auto">
            <a:xfrm>
              <a:off x="4835825" y="1085838"/>
              <a:ext cx="44225" cy="10875"/>
            </a:xfrm>
            <a:custGeom>
              <a:avLst/>
              <a:gdLst>
                <a:gd name="T0" fmla="*/ 2147483646 w 1769"/>
                <a:gd name="T1" fmla="*/ 0 h 435"/>
                <a:gd name="T2" fmla="*/ 2147483646 w 1769"/>
                <a:gd name="T3" fmla="*/ 2147483646 h 435"/>
                <a:gd name="T4" fmla="*/ 2147483646 w 1769"/>
                <a:gd name="T5" fmla="*/ 0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9" name="Google Shape;407;p4"/>
            <p:cNvSpPr>
              <a:spLocks/>
            </p:cNvSpPr>
            <p:nvPr/>
          </p:nvSpPr>
          <p:spPr bwMode="auto">
            <a:xfrm>
              <a:off x="4823400" y="1141663"/>
              <a:ext cx="48900" cy="13225"/>
            </a:xfrm>
            <a:custGeom>
              <a:avLst/>
              <a:gdLst>
                <a:gd name="T0" fmla="*/ 2147483646 w 1956"/>
                <a:gd name="T1" fmla="*/ 2147483646 h 529"/>
                <a:gd name="T2" fmla="*/ 2147483646 w 1956"/>
                <a:gd name="T3" fmla="*/ 2147483646 h 529"/>
                <a:gd name="T4" fmla="*/ 2147483646 w 1956"/>
                <a:gd name="T5" fmla="*/ 2147483646 h 5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0" name="Google Shape;408;p4"/>
            <p:cNvSpPr>
              <a:spLocks/>
            </p:cNvSpPr>
            <p:nvPr/>
          </p:nvSpPr>
          <p:spPr bwMode="auto">
            <a:xfrm>
              <a:off x="4817200" y="1019913"/>
              <a:ext cx="41125" cy="20975"/>
            </a:xfrm>
            <a:custGeom>
              <a:avLst/>
              <a:gdLst>
                <a:gd name="T0" fmla="*/ 2147483646 w 1645"/>
                <a:gd name="T1" fmla="*/ 2147483646 h 839"/>
                <a:gd name="T2" fmla="*/ 2147483646 w 1645"/>
                <a:gd name="T3" fmla="*/ 2147483646 h 839"/>
                <a:gd name="T4" fmla="*/ 2147483646 w 1645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1" name="Google Shape;409;p4"/>
            <p:cNvSpPr>
              <a:spLocks/>
            </p:cNvSpPr>
            <p:nvPr/>
          </p:nvSpPr>
          <p:spPr bwMode="auto">
            <a:xfrm>
              <a:off x="4793950" y="941588"/>
              <a:ext cx="39575" cy="22525"/>
            </a:xfrm>
            <a:custGeom>
              <a:avLst/>
              <a:gdLst>
                <a:gd name="T0" fmla="*/ 2147483646 w 1583"/>
                <a:gd name="T1" fmla="*/ 2147483646 h 901"/>
                <a:gd name="T2" fmla="*/ 2147483646 w 1583"/>
                <a:gd name="T3" fmla="*/ 2147483646 h 901"/>
                <a:gd name="T4" fmla="*/ 2147483646 w 1583"/>
                <a:gd name="T5" fmla="*/ 2147483646 h 9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2" name="Google Shape;410;p4"/>
            <p:cNvSpPr>
              <a:spLocks/>
            </p:cNvSpPr>
            <p:nvPr/>
          </p:nvSpPr>
          <p:spPr bwMode="auto">
            <a:xfrm>
              <a:off x="4736550" y="933063"/>
              <a:ext cx="48100" cy="19425"/>
            </a:xfrm>
            <a:custGeom>
              <a:avLst/>
              <a:gdLst>
                <a:gd name="T0" fmla="*/ 2147483646 w 1924"/>
                <a:gd name="T1" fmla="*/ 2147483646 h 777"/>
                <a:gd name="T2" fmla="*/ 2147483646 w 1924"/>
                <a:gd name="T3" fmla="*/ 2147483646 h 777"/>
                <a:gd name="T4" fmla="*/ 2147483646 w 1924"/>
                <a:gd name="T5" fmla="*/ 2147483646 h 7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3" name="Google Shape;411;p4"/>
            <p:cNvSpPr>
              <a:spLocks/>
            </p:cNvSpPr>
            <p:nvPr/>
          </p:nvSpPr>
          <p:spPr bwMode="auto">
            <a:xfrm>
              <a:off x="4797050" y="1301413"/>
              <a:ext cx="48100" cy="17100"/>
            </a:xfrm>
            <a:custGeom>
              <a:avLst/>
              <a:gdLst>
                <a:gd name="T0" fmla="*/ 2147483646 w 1924"/>
                <a:gd name="T1" fmla="*/ 2147483646 h 684"/>
                <a:gd name="T2" fmla="*/ 2147483646 w 1924"/>
                <a:gd name="T3" fmla="*/ 2147483646 h 684"/>
                <a:gd name="T4" fmla="*/ 2147483646 w 1924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4" name="Google Shape;412;p4"/>
            <p:cNvSpPr>
              <a:spLocks/>
            </p:cNvSpPr>
            <p:nvPr/>
          </p:nvSpPr>
          <p:spPr bwMode="auto">
            <a:xfrm>
              <a:off x="4773000" y="1385938"/>
              <a:ext cx="48875" cy="16325"/>
            </a:xfrm>
            <a:custGeom>
              <a:avLst/>
              <a:gdLst>
                <a:gd name="T0" fmla="*/ 2147483646 w 1955"/>
                <a:gd name="T1" fmla="*/ 2147483646 h 653"/>
                <a:gd name="T2" fmla="*/ 2147483646 w 1955"/>
                <a:gd name="T3" fmla="*/ 2147483646 h 653"/>
                <a:gd name="T4" fmla="*/ 2147483646 w 1955"/>
                <a:gd name="T5" fmla="*/ 2147483646 h 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5" name="Google Shape;413;p4"/>
            <p:cNvSpPr>
              <a:spLocks/>
            </p:cNvSpPr>
            <p:nvPr/>
          </p:nvSpPr>
          <p:spPr bwMode="auto">
            <a:xfrm>
              <a:off x="4849000" y="1418513"/>
              <a:ext cx="45000" cy="11650"/>
            </a:xfrm>
            <a:custGeom>
              <a:avLst/>
              <a:gdLst>
                <a:gd name="T0" fmla="*/ 2147483646 w 1800"/>
                <a:gd name="T1" fmla="*/ 2147483646 h 466"/>
                <a:gd name="T2" fmla="*/ 2147483646 w 1800"/>
                <a:gd name="T3" fmla="*/ 2147483646 h 466"/>
                <a:gd name="T4" fmla="*/ 2147483646 w 1800"/>
                <a:gd name="T5" fmla="*/ 2147483646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6" name="Google Shape;414;p4"/>
            <p:cNvSpPr>
              <a:spLocks/>
            </p:cNvSpPr>
            <p:nvPr/>
          </p:nvSpPr>
          <p:spPr bwMode="auto">
            <a:xfrm>
              <a:off x="4797050" y="1462713"/>
              <a:ext cx="48100" cy="17875"/>
            </a:xfrm>
            <a:custGeom>
              <a:avLst/>
              <a:gdLst>
                <a:gd name="T0" fmla="*/ 2147483646 w 1924"/>
                <a:gd name="T1" fmla="*/ 2147483646 h 715"/>
                <a:gd name="T2" fmla="*/ 2147483646 w 1924"/>
                <a:gd name="T3" fmla="*/ 2147483646 h 715"/>
                <a:gd name="T4" fmla="*/ 2147483646 w 1924"/>
                <a:gd name="T5" fmla="*/ 2147483646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7" name="Google Shape;415;p4"/>
            <p:cNvSpPr>
              <a:spLocks/>
            </p:cNvSpPr>
            <p:nvPr/>
          </p:nvSpPr>
          <p:spPr bwMode="auto">
            <a:xfrm>
              <a:off x="4666750" y="1428588"/>
              <a:ext cx="45800" cy="11675"/>
            </a:xfrm>
            <a:custGeom>
              <a:avLst/>
              <a:gdLst>
                <a:gd name="T0" fmla="*/ 2147483646 w 1832"/>
                <a:gd name="T1" fmla="*/ 2147483646 h 467"/>
                <a:gd name="T2" fmla="*/ 2147483646 w 1832"/>
                <a:gd name="T3" fmla="*/ 2147483646 h 467"/>
                <a:gd name="T4" fmla="*/ 2147483646 w 1832"/>
                <a:gd name="T5" fmla="*/ 2147483646 h 46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8" name="Google Shape;416;p4"/>
            <p:cNvSpPr>
              <a:spLocks/>
            </p:cNvSpPr>
            <p:nvPr/>
          </p:nvSpPr>
          <p:spPr bwMode="auto">
            <a:xfrm>
              <a:off x="4605500" y="1475138"/>
              <a:ext cx="40350" cy="20175"/>
            </a:xfrm>
            <a:custGeom>
              <a:avLst/>
              <a:gdLst>
                <a:gd name="T0" fmla="*/ 2147483646 w 1614"/>
                <a:gd name="T1" fmla="*/ 0 h 807"/>
                <a:gd name="T2" fmla="*/ 2147483646 w 1614"/>
                <a:gd name="T3" fmla="*/ 2147483646 h 807"/>
                <a:gd name="T4" fmla="*/ 2147483646 w 1614"/>
                <a:gd name="T5" fmla="*/ 0 h 8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9" name="Google Shape;417;p4"/>
            <p:cNvSpPr>
              <a:spLocks/>
            </p:cNvSpPr>
            <p:nvPr/>
          </p:nvSpPr>
          <p:spPr bwMode="auto">
            <a:xfrm>
              <a:off x="4523300" y="1526313"/>
              <a:ext cx="49650" cy="12425"/>
            </a:xfrm>
            <a:custGeom>
              <a:avLst/>
              <a:gdLst>
                <a:gd name="T0" fmla="*/ 2147483646 w 1986"/>
                <a:gd name="T1" fmla="*/ 0 h 497"/>
                <a:gd name="T2" fmla="*/ 2147483646 w 1986"/>
                <a:gd name="T3" fmla="*/ 2147483646 h 497"/>
                <a:gd name="T4" fmla="*/ 2147483646 w 1986"/>
                <a:gd name="T5" fmla="*/ 0 h 49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0" name="Google Shape;418;p4"/>
            <p:cNvSpPr>
              <a:spLocks/>
            </p:cNvSpPr>
            <p:nvPr/>
          </p:nvSpPr>
          <p:spPr bwMode="auto">
            <a:xfrm>
              <a:off x="4420150" y="1491413"/>
              <a:ext cx="40350" cy="20950"/>
            </a:xfrm>
            <a:custGeom>
              <a:avLst/>
              <a:gdLst>
                <a:gd name="T0" fmla="*/ 2147483646 w 1614"/>
                <a:gd name="T1" fmla="*/ 0 h 838"/>
                <a:gd name="T2" fmla="*/ 2147483646 w 1614"/>
                <a:gd name="T3" fmla="*/ 2147483646 h 838"/>
                <a:gd name="T4" fmla="*/ 2147483646 w 1614"/>
                <a:gd name="T5" fmla="*/ 0 h 8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1" name="Google Shape;419;p4"/>
            <p:cNvSpPr>
              <a:spLocks/>
            </p:cNvSpPr>
            <p:nvPr/>
          </p:nvSpPr>
          <p:spPr bwMode="auto">
            <a:xfrm>
              <a:off x="4325550" y="1385163"/>
              <a:ext cx="48100" cy="17875"/>
            </a:xfrm>
            <a:custGeom>
              <a:avLst/>
              <a:gdLst>
                <a:gd name="T0" fmla="*/ 2147483646 w 1924"/>
                <a:gd name="T1" fmla="*/ 2147483646 h 715"/>
                <a:gd name="T2" fmla="*/ 2147483646 w 1924"/>
                <a:gd name="T3" fmla="*/ 2147483646 h 715"/>
                <a:gd name="T4" fmla="*/ 2147483646 w 1924"/>
                <a:gd name="T5" fmla="*/ 2147483646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" name="Google Shape;420;p4"/>
            <p:cNvSpPr>
              <a:spLocks/>
            </p:cNvSpPr>
            <p:nvPr/>
          </p:nvSpPr>
          <p:spPr bwMode="auto">
            <a:xfrm>
              <a:off x="4386800" y="1437913"/>
              <a:ext cx="40350" cy="20950"/>
            </a:xfrm>
            <a:custGeom>
              <a:avLst/>
              <a:gdLst>
                <a:gd name="T0" fmla="*/ 2147483646 w 1614"/>
                <a:gd name="T1" fmla="*/ 0 h 838"/>
                <a:gd name="T2" fmla="*/ 2147483646 w 1614"/>
                <a:gd name="T3" fmla="*/ 2147483646 h 838"/>
                <a:gd name="T4" fmla="*/ 2147483646 w 1614"/>
                <a:gd name="T5" fmla="*/ 0 h 8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3" name="Google Shape;421;p4"/>
            <p:cNvSpPr>
              <a:spLocks/>
            </p:cNvSpPr>
            <p:nvPr/>
          </p:nvSpPr>
          <p:spPr bwMode="auto">
            <a:xfrm>
              <a:off x="4489950" y="1434813"/>
              <a:ext cx="48875" cy="19400"/>
            </a:xfrm>
            <a:custGeom>
              <a:avLst/>
              <a:gdLst>
                <a:gd name="T0" fmla="*/ 2147483646 w 1955"/>
                <a:gd name="T1" fmla="*/ 0 h 776"/>
                <a:gd name="T2" fmla="*/ 2147483646 w 1955"/>
                <a:gd name="T3" fmla="*/ 2147483646 h 776"/>
                <a:gd name="T4" fmla="*/ 2147483646 w 1955"/>
                <a:gd name="T5" fmla="*/ 0 h 7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4" name="Google Shape;422;p4"/>
            <p:cNvSpPr>
              <a:spLocks/>
            </p:cNvSpPr>
            <p:nvPr/>
          </p:nvSpPr>
          <p:spPr bwMode="auto">
            <a:xfrm>
              <a:off x="4412400" y="1385938"/>
              <a:ext cx="48875" cy="16325"/>
            </a:xfrm>
            <a:custGeom>
              <a:avLst/>
              <a:gdLst>
                <a:gd name="T0" fmla="*/ 2147483646 w 1955"/>
                <a:gd name="T1" fmla="*/ 2147483646 h 653"/>
                <a:gd name="T2" fmla="*/ 2147483646 w 1955"/>
                <a:gd name="T3" fmla="*/ 2147483646 h 653"/>
                <a:gd name="T4" fmla="*/ 2147483646 w 1955"/>
                <a:gd name="T5" fmla="*/ 2147483646 h 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5" name="Google Shape;423;p4"/>
            <p:cNvSpPr>
              <a:spLocks/>
            </p:cNvSpPr>
            <p:nvPr/>
          </p:nvSpPr>
          <p:spPr bwMode="auto">
            <a:xfrm>
              <a:off x="4390700" y="1351063"/>
              <a:ext cx="45775" cy="11650"/>
            </a:xfrm>
            <a:custGeom>
              <a:avLst/>
              <a:gdLst>
                <a:gd name="T0" fmla="*/ 2147483646 w 1831"/>
                <a:gd name="T1" fmla="*/ 0 h 466"/>
                <a:gd name="T2" fmla="*/ 2147483646 w 1831"/>
                <a:gd name="T3" fmla="*/ 2147483646 h 466"/>
                <a:gd name="T4" fmla="*/ 2147483646 w 1831"/>
                <a:gd name="T5" fmla="*/ 0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6" name="Google Shape;424;p4"/>
            <p:cNvSpPr>
              <a:spLocks/>
            </p:cNvSpPr>
            <p:nvPr/>
          </p:nvSpPr>
          <p:spPr bwMode="auto">
            <a:xfrm>
              <a:off x="4480650" y="1385163"/>
              <a:ext cx="47325" cy="17875"/>
            </a:xfrm>
            <a:custGeom>
              <a:avLst/>
              <a:gdLst>
                <a:gd name="T0" fmla="*/ 2147483646 w 1893"/>
                <a:gd name="T1" fmla="*/ 2147483646 h 715"/>
                <a:gd name="T2" fmla="*/ 2147483646 w 1893"/>
                <a:gd name="T3" fmla="*/ 2147483646 h 715"/>
                <a:gd name="T4" fmla="*/ 2147483646 w 1893"/>
                <a:gd name="T5" fmla="*/ 2147483646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7" name="Google Shape;425;p4"/>
            <p:cNvSpPr>
              <a:spLocks/>
            </p:cNvSpPr>
            <p:nvPr/>
          </p:nvSpPr>
          <p:spPr bwMode="auto">
            <a:xfrm>
              <a:off x="4614800" y="1540263"/>
              <a:ext cx="48100" cy="17100"/>
            </a:xfrm>
            <a:custGeom>
              <a:avLst/>
              <a:gdLst>
                <a:gd name="T0" fmla="*/ 2147483646 w 1924"/>
                <a:gd name="T1" fmla="*/ 2147483646 h 684"/>
                <a:gd name="T2" fmla="*/ 2147483646 w 1924"/>
                <a:gd name="T3" fmla="*/ 2147483646 h 684"/>
                <a:gd name="T4" fmla="*/ 2147483646 w 1924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8" name="Google Shape;426;p4"/>
            <p:cNvSpPr>
              <a:spLocks/>
            </p:cNvSpPr>
            <p:nvPr/>
          </p:nvSpPr>
          <p:spPr bwMode="auto">
            <a:xfrm>
              <a:off x="4665200" y="1595338"/>
              <a:ext cx="48900" cy="14750"/>
            </a:xfrm>
            <a:custGeom>
              <a:avLst/>
              <a:gdLst>
                <a:gd name="T0" fmla="*/ 2147483646 w 1956"/>
                <a:gd name="T1" fmla="*/ 0 h 590"/>
                <a:gd name="T2" fmla="*/ 2147483646 w 1956"/>
                <a:gd name="T3" fmla="*/ 2147483646 h 590"/>
                <a:gd name="T4" fmla="*/ 2147483646 w 1956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9" name="Google Shape;427;p4"/>
            <p:cNvSpPr>
              <a:spLocks/>
            </p:cNvSpPr>
            <p:nvPr/>
          </p:nvSpPr>
          <p:spPr bwMode="auto">
            <a:xfrm>
              <a:off x="4699325" y="1483663"/>
              <a:ext cx="48100" cy="16300"/>
            </a:xfrm>
            <a:custGeom>
              <a:avLst/>
              <a:gdLst>
                <a:gd name="T0" fmla="*/ 2147483646 w 1924"/>
                <a:gd name="T1" fmla="*/ 0 h 652"/>
                <a:gd name="T2" fmla="*/ 2147483646 w 1924"/>
                <a:gd name="T3" fmla="*/ 2147483646 h 652"/>
                <a:gd name="T4" fmla="*/ 2147483646 w 1924"/>
                <a:gd name="T5" fmla="*/ 0 h 6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428;p4"/>
            <p:cNvSpPr>
              <a:spLocks/>
            </p:cNvSpPr>
            <p:nvPr/>
          </p:nvSpPr>
          <p:spPr bwMode="auto">
            <a:xfrm>
              <a:off x="4773775" y="1538713"/>
              <a:ext cx="40350" cy="20200"/>
            </a:xfrm>
            <a:custGeom>
              <a:avLst/>
              <a:gdLst>
                <a:gd name="T0" fmla="*/ 2147483646 w 1614"/>
                <a:gd name="T1" fmla="*/ 2147483646 h 808"/>
                <a:gd name="T2" fmla="*/ 2147483646 w 1614"/>
                <a:gd name="T3" fmla="*/ 2147483646 h 808"/>
                <a:gd name="T4" fmla="*/ 2147483646 w 1614"/>
                <a:gd name="T5" fmla="*/ 2147483646 h 8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429;p4"/>
            <p:cNvSpPr>
              <a:spLocks/>
            </p:cNvSpPr>
            <p:nvPr/>
          </p:nvSpPr>
          <p:spPr bwMode="auto">
            <a:xfrm>
              <a:off x="4708625" y="1531738"/>
              <a:ext cx="48900" cy="14750"/>
            </a:xfrm>
            <a:custGeom>
              <a:avLst/>
              <a:gdLst>
                <a:gd name="T0" fmla="*/ 2147483646 w 1956"/>
                <a:gd name="T1" fmla="*/ 0 h 590"/>
                <a:gd name="T2" fmla="*/ 2147483646 w 1956"/>
                <a:gd name="T3" fmla="*/ 2147483646 h 590"/>
                <a:gd name="T4" fmla="*/ 2147483646 w 1956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430;p4"/>
            <p:cNvSpPr>
              <a:spLocks/>
            </p:cNvSpPr>
            <p:nvPr/>
          </p:nvSpPr>
          <p:spPr bwMode="auto">
            <a:xfrm>
              <a:off x="4847450" y="1533288"/>
              <a:ext cx="48100" cy="17850"/>
            </a:xfrm>
            <a:custGeom>
              <a:avLst/>
              <a:gdLst>
                <a:gd name="T0" fmla="*/ 2147483646 w 1924"/>
                <a:gd name="T1" fmla="*/ 2147483646 h 714"/>
                <a:gd name="T2" fmla="*/ 2147483646 w 1924"/>
                <a:gd name="T3" fmla="*/ 2147483646 h 714"/>
                <a:gd name="T4" fmla="*/ 2147483646 w 1924"/>
                <a:gd name="T5" fmla="*/ 2147483646 h 7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431;p4"/>
            <p:cNvSpPr>
              <a:spLocks/>
            </p:cNvSpPr>
            <p:nvPr/>
          </p:nvSpPr>
          <p:spPr bwMode="auto">
            <a:xfrm>
              <a:off x="4893975" y="1486763"/>
              <a:ext cx="48875" cy="17075"/>
            </a:xfrm>
            <a:custGeom>
              <a:avLst/>
              <a:gdLst>
                <a:gd name="T0" fmla="*/ 2147483646 w 1955"/>
                <a:gd name="T1" fmla="*/ 0 h 683"/>
                <a:gd name="T2" fmla="*/ 2147483646 w 1955"/>
                <a:gd name="T3" fmla="*/ 2147483646 h 683"/>
                <a:gd name="T4" fmla="*/ 2147483646 w 1955"/>
                <a:gd name="T5" fmla="*/ 0 h 6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432;p4"/>
            <p:cNvSpPr>
              <a:spLocks/>
            </p:cNvSpPr>
            <p:nvPr/>
          </p:nvSpPr>
          <p:spPr bwMode="auto">
            <a:xfrm>
              <a:off x="4935075" y="1539488"/>
              <a:ext cx="41125" cy="19425"/>
            </a:xfrm>
            <a:custGeom>
              <a:avLst/>
              <a:gdLst>
                <a:gd name="T0" fmla="*/ 2147483646 w 1645"/>
                <a:gd name="T1" fmla="*/ 2147483646 h 777"/>
                <a:gd name="T2" fmla="*/ 2147483646 w 1645"/>
                <a:gd name="T3" fmla="*/ 2147483646 h 777"/>
                <a:gd name="T4" fmla="*/ 2147483646 w 1645"/>
                <a:gd name="T5" fmla="*/ 2147483646 h 7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433;p4"/>
            <p:cNvSpPr>
              <a:spLocks/>
            </p:cNvSpPr>
            <p:nvPr/>
          </p:nvSpPr>
          <p:spPr bwMode="auto">
            <a:xfrm>
              <a:off x="5052175" y="1534063"/>
              <a:ext cx="48875" cy="16300"/>
            </a:xfrm>
            <a:custGeom>
              <a:avLst/>
              <a:gdLst>
                <a:gd name="T0" fmla="*/ 2147483646 w 1955"/>
                <a:gd name="T1" fmla="*/ 2147483646 h 652"/>
                <a:gd name="T2" fmla="*/ 2147483646 w 1955"/>
                <a:gd name="T3" fmla="*/ 2147483646 h 652"/>
                <a:gd name="T4" fmla="*/ 2147483646 w 1955"/>
                <a:gd name="T5" fmla="*/ 2147483646 h 6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434;p4"/>
            <p:cNvSpPr>
              <a:spLocks/>
            </p:cNvSpPr>
            <p:nvPr/>
          </p:nvSpPr>
          <p:spPr bwMode="auto">
            <a:xfrm>
              <a:off x="4990125" y="1492963"/>
              <a:ext cx="45800" cy="11650"/>
            </a:xfrm>
            <a:custGeom>
              <a:avLst/>
              <a:gdLst>
                <a:gd name="T0" fmla="*/ 2147483646 w 1832"/>
                <a:gd name="T1" fmla="*/ 2147483646 h 466"/>
                <a:gd name="T2" fmla="*/ 2147483646 w 1832"/>
                <a:gd name="T3" fmla="*/ 2147483646 h 466"/>
                <a:gd name="T4" fmla="*/ 2147483646 w 1832"/>
                <a:gd name="T5" fmla="*/ 2147483646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435;p4"/>
            <p:cNvSpPr>
              <a:spLocks/>
            </p:cNvSpPr>
            <p:nvPr/>
          </p:nvSpPr>
          <p:spPr bwMode="auto">
            <a:xfrm>
              <a:off x="5147550" y="1501488"/>
              <a:ext cx="40350" cy="20975"/>
            </a:xfrm>
            <a:custGeom>
              <a:avLst/>
              <a:gdLst>
                <a:gd name="T0" fmla="*/ 2147483646 w 1614"/>
                <a:gd name="T1" fmla="*/ 2147483646 h 839"/>
                <a:gd name="T2" fmla="*/ 2147483646 w 1614"/>
                <a:gd name="T3" fmla="*/ 2147483646 h 839"/>
                <a:gd name="T4" fmla="*/ 2147483646 w 1614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436;p4"/>
            <p:cNvSpPr>
              <a:spLocks/>
            </p:cNvSpPr>
            <p:nvPr/>
          </p:nvSpPr>
          <p:spPr bwMode="auto">
            <a:xfrm>
              <a:off x="5080100" y="1468138"/>
              <a:ext cx="40350" cy="20200"/>
            </a:xfrm>
            <a:custGeom>
              <a:avLst/>
              <a:gdLst>
                <a:gd name="T0" fmla="*/ 2147483646 w 1614"/>
                <a:gd name="T1" fmla="*/ 2147483646 h 808"/>
                <a:gd name="T2" fmla="*/ 2147483646 w 1614"/>
                <a:gd name="T3" fmla="*/ 2147483646 h 808"/>
                <a:gd name="T4" fmla="*/ 2147483646 w 1614"/>
                <a:gd name="T5" fmla="*/ 2147483646 h 8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437;p4"/>
            <p:cNvSpPr>
              <a:spLocks/>
            </p:cNvSpPr>
            <p:nvPr/>
          </p:nvSpPr>
          <p:spPr bwMode="auto">
            <a:xfrm>
              <a:off x="5047525" y="1438688"/>
              <a:ext cx="45000" cy="11650"/>
            </a:xfrm>
            <a:custGeom>
              <a:avLst/>
              <a:gdLst>
                <a:gd name="T0" fmla="*/ 2147483646 w 1800"/>
                <a:gd name="T1" fmla="*/ 0 h 466"/>
                <a:gd name="T2" fmla="*/ 2147483646 w 1800"/>
                <a:gd name="T3" fmla="*/ 2147483646 h 466"/>
                <a:gd name="T4" fmla="*/ 2147483646 w 1800"/>
                <a:gd name="T5" fmla="*/ 0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438;p4"/>
            <p:cNvSpPr>
              <a:spLocks/>
            </p:cNvSpPr>
            <p:nvPr/>
          </p:nvSpPr>
          <p:spPr bwMode="auto">
            <a:xfrm>
              <a:off x="5082425" y="1343288"/>
              <a:ext cx="48875" cy="14000"/>
            </a:xfrm>
            <a:custGeom>
              <a:avLst/>
              <a:gdLst>
                <a:gd name="T0" fmla="*/ 2147483646 w 1955"/>
                <a:gd name="T1" fmla="*/ 2147483646 h 560"/>
                <a:gd name="T2" fmla="*/ 2147483646 w 1955"/>
                <a:gd name="T3" fmla="*/ 2147483646 h 560"/>
                <a:gd name="T4" fmla="*/ 2147483646 w 1955"/>
                <a:gd name="T5" fmla="*/ 2147483646 h 5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439;p4"/>
            <p:cNvSpPr>
              <a:spLocks/>
            </p:cNvSpPr>
            <p:nvPr/>
          </p:nvSpPr>
          <p:spPr bwMode="auto">
            <a:xfrm>
              <a:off x="5102575" y="1403788"/>
              <a:ext cx="49650" cy="13975"/>
            </a:xfrm>
            <a:custGeom>
              <a:avLst/>
              <a:gdLst>
                <a:gd name="T0" fmla="*/ 2147483646 w 1986"/>
                <a:gd name="T1" fmla="*/ 0 h 559"/>
                <a:gd name="T2" fmla="*/ 2147483646 w 1986"/>
                <a:gd name="T3" fmla="*/ 2147483646 h 559"/>
                <a:gd name="T4" fmla="*/ 2147483646 w 1986"/>
                <a:gd name="T5" fmla="*/ 0 h 5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440;p4"/>
            <p:cNvSpPr>
              <a:spLocks/>
            </p:cNvSpPr>
            <p:nvPr/>
          </p:nvSpPr>
          <p:spPr bwMode="auto">
            <a:xfrm>
              <a:off x="5170825" y="1422388"/>
              <a:ext cx="47325" cy="17100"/>
            </a:xfrm>
            <a:custGeom>
              <a:avLst/>
              <a:gdLst>
                <a:gd name="T0" fmla="*/ 2147483646 w 1893"/>
                <a:gd name="T1" fmla="*/ 2147483646 h 684"/>
                <a:gd name="T2" fmla="*/ 2147483646 w 1893"/>
                <a:gd name="T3" fmla="*/ 2147483646 h 684"/>
                <a:gd name="T4" fmla="*/ 2147483646 w 1893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441;p4"/>
            <p:cNvSpPr>
              <a:spLocks/>
            </p:cNvSpPr>
            <p:nvPr/>
          </p:nvSpPr>
          <p:spPr bwMode="auto">
            <a:xfrm>
              <a:off x="5211150" y="1368113"/>
              <a:ext cx="47325" cy="17850"/>
            </a:xfrm>
            <a:custGeom>
              <a:avLst/>
              <a:gdLst>
                <a:gd name="T0" fmla="*/ 2147483646 w 1893"/>
                <a:gd name="T1" fmla="*/ 0 h 714"/>
                <a:gd name="T2" fmla="*/ 2147483646 w 1893"/>
                <a:gd name="T3" fmla="*/ 2147483646 h 714"/>
                <a:gd name="T4" fmla="*/ 2147483646 w 1893"/>
                <a:gd name="T5" fmla="*/ 0 h 7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442;p4"/>
            <p:cNvSpPr>
              <a:spLocks/>
            </p:cNvSpPr>
            <p:nvPr/>
          </p:nvSpPr>
          <p:spPr bwMode="auto">
            <a:xfrm>
              <a:off x="5144450" y="1343288"/>
              <a:ext cx="40350" cy="20975"/>
            </a:xfrm>
            <a:custGeom>
              <a:avLst/>
              <a:gdLst>
                <a:gd name="T0" fmla="*/ 2147483646 w 1614"/>
                <a:gd name="T1" fmla="*/ 2147483646 h 839"/>
                <a:gd name="T2" fmla="*/ 2147483646 w 1614"/>
                <a:gd name="T3" fmla="*/ 2147483646 h 839"/>
                <a:gd name="T4" fmla="*/ 2147483646 w 1614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443;p4"/>
            <p:cNvSpPr>
              <a:spLocks/>
            </p:cNvSpPr>
            <p:nvPr/>
          </p:nvSpPr>
          <p:spPr bwMode="auto">
            <a:xfrm>
              <a:off x="5170050" y="1309163"/>
              <a:ext cx="48875" cy="14775"/>
            </a:xfrm>
            <a:custGeom>
              <a:avLst/>
              <a:gdLst>
                <a:gd name="T0" fmla="*/ 2147483646 w 1955"/>
                <a:gd name="T1" fmla="*/ 2147483646 h 591"/>
                <a:gd name="T2" fmla="*/ 2147483646 w 1955"/>
                <a:gd name="T3" fmla="*/ 2147483646 h 591"/>
                <a:gd name="T4" fmla="*/ 2147483646 w 1955"/>
                <a:gd name="T5" fmla="*/ 2147483646 h 59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444;p4"/>
            <p:cNvSpPr>
              <a:spLocks/>
            </p:cNvSpPr>
            <p:nvPr/>
          </p:nvSpPr>
          <p:spPr bwMode="auto">
            <a:xfrm>
              <a:off x="4761375" y="1715538"/>
              <a:ext cx="45000" cy="10875"/>
            </a:xfrm>
            <a:custGeom>
              <a:avLst/>
              <a:gdLst>
                <a:gd name="T0" fmla="*/ 2147483646 w 1800"/>
                <a:gd name="T1" fmla="*/ 0 h 435"/>
                <a:gd name="T2" fmla="*/ 2147483646 w 1800"/>
                <a:gd name="T3" fmla="*/ 2147483646 h 435"/>
                <a:gd name="T4" fmla="*/ 2147483646 w 1800"/>
                <a:gd name="T5" fmla="*/ 0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445;p4"/>
            <p:cNvSpPr>
              <a:spLocks/>
            </p:cNvSpPr>
            <p:nvPr/>
          </p:nvSpPr>
          <p:spPr bwMode="auto">
            <a:xfrm>
              <a:off x="4726475" y="1661238"/>
              <a:ext cx="47325" cy="17875"/>
            </a:xfrm>
            <a:custGeom>
              <a:avLst/>
              <a:gdLst>
                <a:gd name="T0" fmla="*/ 2147483646 w 1893"/>
                <a:gd name="T1" fmla="*/ 2147483646 h 715"/>
                <a:gd name="T2" fmla="*/ 2147483646 w 1893"/>
                <a:gd name="T3" fmla="*/ 2147483646 h 715"/>
                <a:gd name="T4" fmla="*/ 2147483646 w 1893"/>
                <a:gd name="T5" fmla="*/ 2147483646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446;p4"/>
            <p:cNvSpPr>
              <a:spLocks/>
            </p:cNvSpPr>
            <p:nvPr/>
          </p:nvSpPr>
          <p:spPr bwMode="auto">
            <a:xfrm>
              <a:off x="4748950" y="1626338"/>
              <a:ext cx="49675" cy="14000"/>
            </a:xfrm>
            <a:custGeom>
              <a:avLst/>
              <a:gdLst>
                <a:gd name="T0" fmla="*/ 2147483646 w 1987"/>
                <a:gd name="T1" fmla="*/ 2147483646 h 560"/>
                <a:gd name="T2" fmla="*/ 2147483646 w 1987"/>
                <a:gd name="T3" fmla="*/ 2147483646 h 560"/>
                <a:gd name="T4" fmla="*/ 2147483646 w 1987"/>
                <a:gd name="T5" fmla="*/ 2147483646 h 5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447;p4"/>
            <p:cNvSpPr>
              <a:spLocks/>
            </p:cNvSpPr>
            <p:nvPr/>
          </p:nvSpPr>
          <p:spPr bwMode="auto">
            <a:xfrm>
              <a:off x="4823400" y="1627113"/>
              <a:ext cx="48900" cy="12450"/>
            </a:xfrm>
            <a:custGeom>
              <a:avLst/>
              <a:gdLst>
                <a:gd name="T0" fmla="*/ 2147483646 w 1956"/>
                <a:gd name="T1" fmla="*/ 2147483646 h 498"/>
                <a:gd name="T2" fmla="*/ 2147483646 w 1956"/>
                <a:gd name="T3" fmla="*/ 2147483646 h 498"/>
                <a:gd name="T4" fmla="*/ 2147483646 w 1956"/>
                <a:gd name="T5" fmla="*/ 2147483646 h 49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448;p4"/>
            <p:cNvSpPr>
              <a:spLocks/>
            </p:cNvSpPr>
            <p:nvPr/>
          </p:nvSpPr>
          <p:spPr bwMode="auto">
            <a:xfrm>
              <a:off x="4826500" y="1686063"/>
              <a:ext cx="48900" cy="15525"/>
            </a:xfrm>
            <a:custGeom>
              <a:avLst/>
              <a:gdLst>
                <a:gd name="T0" fmla="*/ 2147483646 w 1956"/>
                <a:gd name="T1" fmla="*/ 0 h 621"/>
                <a:gd name="T2" fmla="*/ 2147483646 w 1956"/>
                <a:gd name="T3" fmla="*/ 2147483646 h 621"/>
                <a:gd name="T4" fmla="*/ 2147483646 w 1956"/>
                <a:gd name="T5" fmla="*/ 0 h 6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449;p4"/>
            <p:cNvSpPr>
              <a:spLocks/>
            </p:cNvSpPr>
            <p:nvPr/>
          </p:nvSpPr>
          <p:spPr bwMode="auto">
            <a:xfrm>
              <a:off x="4853650" y="1797738"/>
              <a:ext cx="48875" cy="14750"/>
            </a:xfrm>
            <a:custGeom>
              <a:avLst/>
              <a:gdLst>
                <a:gd name="T0" fmla="*/ 2147483646 w 1955"/>
                <a:gd name="T1" fmla="*/ 0 h 590"/>
                <a:gd name="T2" fmla="*/ 2147483646 w 1955"/>
                <a:gd name="T3" fmla="*/ 2147483646 h 590"/>
                <a:gd name="T4" fmla="*/ 2147483646 w 1955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450;p4"/>
            <p:cNvSpPr>
              <a:spLocks/>
            </p:cNvSpPr>
            <p:nvPr/>
          </p:nvSpPr>
          <p:spPr bwMode="auto">
            <a:xfrm>
              <a:off x="4736550" y="1811688"/>
              <a:ext cx="48100" cy="19400"/>
            </a:xfrm>
            <a:custGeom>
              <a:avLst/>
              <a:gdLst>
                <a:gd name="T0" fmla="*/ 2147483646 w 1924"/>
                <a:gd name="T1" fmla="*/ 0 h 776"/>
                <a:gd name="T2" fmla="*/ 2147483646 w 1924"/>
                <a:gd name="T3" fmla="*/ 2147483646 h 776"/>
                <a:gd name="T4" fmla="*/ 2147483646 w 1924"/>
                <a:gd name="T5" fmla="*/ 0 h 7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451;p4"/>
            <p:cNvSpPr>
              <a:spLocks/>
            </p:cNvSpPr>
            <p:nvPr/>
          </p:nvSpPr>
          <p:spPr bwMode="auto">
            <a:xfrm>
              <a:off x="4709400" y="1769813"/>
              <a:ext cx="48125" cy="16300"/>
            </a:xfrm>
            <a:custGeom>
              <a:avLst/>
              <a:gdLst>
                <a:gd name="T0" fmla="*/ 2147483646 w 1925"/>
                <a:gd name="T1" fmla="*/ 0 h 652"/>
                <a:gd name="T2" fmla="*/ 2147483646 w 1925"/>
                <a:gd name="T3" fmla="*/ 2147483646 h 652"/>
                <a:gd name="T4" fmla="*/ 2147483646 w 1925"/>
                <a:gd name="T5" fmla="*/ 0 h 6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452;p4"/>
            <p:cNvSpPr>
              <a:spLocks/>
            </p:cNvSpPr>
            <p:nvPr/>
          </p:nvSpPr>
          <p:spPr bwMode="auto">
            <a:xfrm>
              <a:off x="4789275" y="1773688"/>
              <a:ext cx="48900" cy="14750"/>
            </a:xfrm>
            <a:custGeom>
              <a:avLst/>
              <a:gdLst>
                <a:gd name="T0" fmla="*/ 2147483646 w 1956"/>
                <a:gd name="T1" fmla="*/ 0 h 590"/>
                <a:gd name="T2" fmla="*/ 2147483646 w 1956"/>
                <a:gd name="T3" fmla="*/ 2147483646 h 590"/>
                <a:gd name="T4" fmla="*/ 2147483646 w 1956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453;p4"/>
            <p:cNvSpPr>
              <a:spLocks/>
            </p:cNvSpPr>
            <p:nvPr/>
          </p:nvSpPr>
          <p:spPr bwMode="auto">
            <a:xfrm>
              <a:off x="4614800" y="1852788"/>
              <a:ext cx="48100" cy="18625"/>
            </a:xfrm>
            <a:custGeom>
              <a:avLst/>
              <a:gdLst>
                <a:gd name="T0" fmla="*/ 2147483646 w 1924"/>
                <a:gd name="T1" fmla="*/ 0 h 745"/>
                <a:gd name="T2" fmla="*/ 2147483646 w 1924"/>
                <a:gd name="T3" fmla="*/ 2147483646 h 745"/>
                <a:gd name="T4" fmla="*/ 2147483646 w 1924"/>
                <a:gd name="T5" fmla="*/ 0 h 7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454;p4"/>
            <p:cNvSpPr>
              <a:spLocks/>
            </p:cNvSpPr>
            <p:nvPr/>
          </p:nvSpPr>
          <p:spPr bwMode="auto">
            <a:xfrm>
              <a:off x="4577575" y="1790738"/>
              <a:ext cx="48875" cy="15550"/>
            </a:xfrm>
            <a:custGeom>
              <a:avLst/>
              <a:gdLst>
                <a:gd name="T0" fmla="*/ 2147483646 w 1955"/>
                <a:gd name="T1" fmla="*/ 2147483646 h 622"/>
                <a:gd name="T2" fmla="*/ 2147483646 w 1955"/>
                <a:gd name="T3" fmla="*/ 2147483646 h 622"/>
                <a:gd name="T4" fmla="*/ 2147483646 w 1955"/>
                <a:gd name="T5" fmla="*/ 2147483646 h 6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455;p4"/>
            <p:cNvSpPr>
              <a:spLocks/>
            </p:cNvSpPr>
            <p:nvPr/>
          </p:nvSpPr>
          <p:spPr bwMode="auto">
            <a:xfrm>
              <a:off x="4478325" y="1836513"/>
              <a:ext cx="45000" cy="10875"/>
            </a:xfrm>
            <a:custGeom>
              <a:avLst/>
              <a:gdLst>
                <a:gd name="T0" fmla="*/ 2147483646 w 1800"/>
                <a:gd name="T1" fmla="*/ 0 h 435"/>
                <a:gd name="T2" fmla="*/ 2147483646 w 1800"/>
                <a:gd name="T3" fmla="*/ 2147483646 h 435"/>
                <a:gd name="T4" fmla="*/ 2147483646 w 1800"/>
                <a:gd name="T5" fmla="*/ 0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456;p4"/>
            <p:cNvSpPr>
              <a:spLocks/>
            </p:cNvSpPr>
            <p:nvPr/>
          </p:nvSpPr>
          <p:spPr bwMode="auto">
            <a:xfrm>
              <a:off x="4523300" y="1889238"/>
              <a:ext cx="49650" cy="13200"/>
            </a:xfrm>
            <a:custGeom>
              <a:avLst/>
              <a:gdLst>
                <a:gd name="T0" fmla="*/ 2147483646 w 1986"/>
                <a:gd name="T1" fmla="*/ 0 h 528"/>
                <a:gd name="T2" fmla="*/ 2147483646 w 1986"/>
                <a:gd name="T3" fmla="*/ 2147483646 h 528"/>
                <a:gd name="T4" fmla="*/ 2147483646 w 1986"/>
                <a:gd name="T5" fmla="*/ 0 h 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457;p4"/>
            <p:cNvSpPr>
              <a:spLocks/>
            </p:cNvSpPr>
            <p:nvPr/>
          </p:nvSpPr>
          <p:spPr bwMode="auto">
            <a:xfrm>
              <a:off x="4406200" y="1883038"/>
              <a:ext cx="41125" cy="19400"/>
            </a:xfrm>
            <a:custGeom>
              <a:avLst/>
              <a:gdLst>
                <a:gd name="T0" fmla="*/ 2147483646 w 1645"/>
                <a:gd name="T1" fmla="*/ 0 h 776"/>
                <a:gd name="T2" fmla="*/ 2147483646 w 1645"/>
                <a:gd name="T3" fmla="*/ 2147483646 h 776"/>
                <a:gd name="T4" fmla="*/ 2147483646 w 1645"/>
                <a:gd name="T5" fmla="*/ 0 h 7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458;p4"/>
            <p:cNvSpPr>
              <a:spLocks/>
            </p:cNvSpPr>
            <p:nvPr/>
          </p:nvSpPr>
          <p:spPr bwMode="auto">
            <a:xfrm>
              <a:off x="4296850" y="1914038"/>
              <a:ext cx="45000" cy="10900"/>
            </a:xfrm>
            <a:custGeom>
              <a:avLst/>
              <a:gdLst>
                <a:gd name="T0" fmla="*/ 2147483646 w 1800"/>
                <a:gd name="T1" fmla="*/ 2147483646 h 436"/>
                <a:gd name="T2" fmla="*/ 2147483646 w 1800"/>
                <a:gd name="T3" fmla="*/ 2147483646 h 436"/>
                <a:gd name="T4" fmla="*/ 2147483646 w 1800"/>
                <a:gd name="T5" fmla="*/ 2147483646 h 4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459;p4"/>
            <p:cNvSpPr>
              <a:spLocks/>
            </p:cNvSpPr>
            <p:nvPr/>
          </p:nvSpPr>
          <p:spPr bwMode="auto">
            <a:xfrm>
              <a:off x="4226275" y="1896988"/>
              <a:ext cx="45025" cy="10875"/>
            </a:xfrm>
            <a:custGeom>
              <a:avLst/>
              <a:gdLst>
                <a:gd name="T0" fmla="*/ 2147483646 w 1801"/>
                <a:gd name="T1" fmla="*/ 2147483646 h 435"/>
                <a:gd name="T2" fmla="*/ 2147483646 w 1801"/>
                <a:gd name="T3" fmla="*/ 2147483646 h 435"/>
                <a:gd name="T4" fmla="*/ 2147483646 w 1801"/>
                <a:gd name="T5" fmla="*/ 2147483646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460;p4"/>
            <p:cNvSpPr>
              <a:spLocks/>
            </p:cNvSpPr>
            <p:nvPr/>
          </p:nvSpPr>
          <p:spPr bwMode="auto">
            <a:xfrm>
              <a:off x="4203800" y="1841163"/>
              <a:ext cx="48875" cy="14750"/>
            </a:xfrm>
            <a:custGeom>
              <a:avLst/>
              <a:gdLst>
                <a:gd name="T0" fmla="*/ 2147483646 w 1955"/>
                <a:gd name="T1" fmla="*/ 0 h 590"/>
                <a:gd name="T2" fmla="*/ 2147483646 w 1955"/>
                <a:gd name="T3" fmla="*/ 2147483646 h 590"/>
                <a:gd name="T4" fmla="*/ 2147483646 w 1955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461;p4"/>
            <p:cNvSpPr>
              <a:spLocks/>
            </p:cNvSpPr>
            <p:nvPr/>
          </p:nvSpPr>
          <p:spPr bwMode="auto">
            <a:xfrm>
              <a:off x="4278250" y="1868288"/>
              <a:ext cx="41125" cy="20975"/>
            </a:xfrm>
            <a:custGeom>
              <a:avLst/>
              <a:gdLst>
                <a:gd name="T0" fmla="*/ 2147483646 w 1645"/>
                <a:gd name="T1" fmla="*/ 2147483646 h 839"/>
                <a:gd name="T2" fmla="*/ 2147483646 w 1645"/>
                <a:gd name="T3" fmla="*/ 2147483646 h 839"/>
                <a:gd name="T4" fmla="*/ 2147483646 w 1645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462;p4"/>
            <p:cNvSpPr>
              <a:spLocks/>
            </p:cNvSpPr>
            <p:nvPr/>
          </p:nvSpPr>
          <p:spPr bwMode="auto">
            <a:xfrm>
              <a:off x="4347250" y="1849688"/>
              <a:ext cx="45025" cy="11650"/>
            </a:xfrm>
            <a:custGeom>
              <a:avLst/>
              <a:gdLst>
                <a:gd name="T0" fmla="*/ 2147483646 w 1801"/>
                <a:gd name="T1" fmla="*/ 0 h 466"/>
                <a:gd name="T2" fmla="*/ 2147483646 w 1801"/>
                <a:gd name="T3" fmla="*/ 2147483646 h 466"/>
                <a:gd name="T4" fmla="*/ 2147483646 w 1801"/>
                <a:gd name="T5" fmla="*/ 0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463;p4"/>
            <p:cNvSpPr>
              <a:spLocks/>
            </p:cNvSpPr>
            <p:nvPr/>
          </p:nvSpPr>
          <p:spPr bwMode="auto">
            <a:xfrm>
              <a:off x="4279025" y="1821763"/>
              <a:ext cx="40350" cy="20975"/>
            </a:xfrm>
            <a:custGeom>
              <a:avLst/>
              <a:gdLst>
                <a:gd name="T0" fmla="*/ 2147483646 w 1614"/>
                <a:gd name="T1" fmla="*/ 2147483646 h 839"/>
                <a:gd name="T2" fmla="*/ 2147483646 w 1614"/>
                <a:gd name="T3" fmla="*/ 2147483646 h 839"/>
                <a:gd name="T4" fmla="*/ 2147483646 w 1614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464;p4"/>
            <p:cNvSpPr>
              <a:spLocks/>
            </p:cNvSpPr>
            <p:nvPr/>
          </p:nvSpPr>
          <p:spPr bwMode="auto">
            <a:xfrm>
              <a:off x="4267375" y="1777563"/>
              <a:ext cx="49675" cy="13975"/>
            </a:xfrm>
            <a:custGeom>
              <a:avLst/>
              <a:gdLst>
                <a:gd name="T0" fmla="*/ 2147483646 w 1987"/>
                <a:gd name="T1" fmla="*/ 2147483646 h 559"/>
                <a:gd name="T2" fmla="*/ 2147483646 w 1987"/>
                <a:gd name="T3" fmla="*/ 2147483646 h 559"/>
                <a:gd name="T4" fmla="*/ 2147483646 w 1987"/>
                <a:gd name="T5" fmla="*/ 2147483646 h 5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465;p4"/>
            <p:cNvSpPr>
              <a:spLocks/>
            </p:cNvSpPr>
            <p:nvPr/>
          </p:nvSpPr>
          <p:spPr bwMode="auto">
            <a:xfrm>
              <a:off x="4380600" y="1779113"/>
              <a:ext cx="45775" cy="11650"/>
            </a:xfrm>
            <a:custGeom>
              <a:avLst/>
              <a:gdLst>
                <a:gd name="T0" fmla="*/ 2147483646 w 1831"/>
                <a:gd name="T1" fmla="*/ 2147483646 h 466"/>
                <a:gd name="T2" fmla="*/ 2147483646 w 1831"/>
                <a:gd name="T3" fmla="*/ 2147483646 h 466"/>
                <a:gd name="T4" fmla="*/ 2147483646 w 1831"/>
                <a:gd name="T5" fmla="*/ 2147483646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466;p4"/>
            <p:cNvSpPr>
              <a:spLocks/>
            </p:cNvSpPr>
            <p:nvPr/>
          </p:nvSpPr>
          <p:spPr bwMode="auto">
            <a:xfrm>
              <a:off x="4466675" y="1789188"/>
              <a:ext cx="48900" cy="17100"/>
            </a:xfrm>
            <a:custGeom>
              <a:avLst/>
              <a:gdLst>
                <a:gd name="T0" fmla="*/ 2147483646 w 1956"/>
                <a:gd name="T1" fmla="*/ 2147483646 h 684"/>
                <a:gd name="T2" fmla="*/ 2147483646 w 1956"/>
                <a:gd name="T3" fmla="*/ 2147483646 h 684"/>
                <a:gd name="T4" fmla="*/ 2147483646 w 1956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467;p4"/>
            <p:cNvSpPr>
              <a:spLocks/>
            </p:cNvSpPr>
            <p:nvPr/>
          </p:nvSpPr>
          <p:spPr bwMode="auto">
            <a:xfrm>
              <a:off x="4412400" y="1831063"/>
              <a:ext cx="48875" cy="14775"/>
            </a:xfrm>
            <a:custGeom>
              <a:avLst/>
              <a:gdLst>
                <a:gd name="T0" fmla="*/ 2147483646 w 1955"/>
                <a:gd name="T1" fmla="*/ 2147483646 h 591"/>
                <a:gd name="T2" fmla="*/ 2147483646 w 1955"/>
                <a:gd name="T3" fmla="*/ 2147483646 h 591"/>
                <a:gd name="T4" fmla="*/ 2147483646 w 1955"/>
                <a:gd name="T5" fmla="*/ 2147483646 h 59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468;p4"/>
            <p:cNvSpPr>
              <a:spLocks/>
            </p:cNvSpPr>
            <p:nvPr/>
          </p:nvSpPr>
          <p:spPr bwMode="auto">
            <a:xfrm>
              <a:off x="4500025" y="1963688"/>
              <a:ext cx="48875" cy="12425"/>
            </a:xfrm>
            <a:custGeom>
              <a:avLst/>
              <a:gdLst>
                <a:gd name="T0" fmla="*/ 2147483646 w 1955"/>
                <a:gd name="T1" fmla="*/ 0 h 497"/>
                <a:gd name="T2" fmla="*/ 2147483646 w 1955"/>
                <a:gd name="T3" fmla="*/ 2147483646 h 497"/>
                <a:gd name="T4" fmla="*/ 2147483646 w 1955"/>
                <a:gd name="T5" fmla="*/ 0 h 49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469;p4"/>
            <p:cNvSpPr>
              <a:spLocks/>
            </p:cNvSpPr>
            <p:nvPr/>
          </p:nvSpPr>
          <p:spPr bwMode="auto">
            <a:xfrm>
              <a:off x="4376725" y="1952813"/>
              <a:ext cx="40350" cy="20975"/>
            </a:xfrm>
            <a:custGeom>
              <a:avLst/>
              <a:gdLst>
                <a:gd name="T0" fmla="*/ 2147483646 w 1614"/>
                <a:gd name="T1" fmla="*/ 2147483646 h 839"/>
                <a:gd name="T2" fmla="*/ 2147483646 w 1614"/>
                <a:gd name="T3" fmla="*/ 2147483646 h 839"/>
                <a:gd name="T4" fmla="*/ 2147483646 w 1614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470;p4"/>
            <p:cNvSpPr>
              <a:spLocks/>
            </p:cNvSpPr>
            <p:nvPr/>
          </p:nvSpPr>
          <p:spPr bwMode="auto">
            <a:xfrm>
              <a:off x="4432575" y="1948163"/>
              <a:ext cx="48875" cy="16325"/>
            </a:xfrm>
            <a:custGeom>
              <a:avLst/>
              <a:gdLst>
                <a:gd name="T0" fmla="*/ 2147483646 w 1955"/>
                <a:gd name="T1" fmla="*/ 2147483646 h 653"/>
                <a:gd name="T2" fmla="*/ 2147483646 w 1955"/>
                <a:gd name="T3" fmla="*/ 2147483646 h 653"/>
                <a:gd name="T4" fmla="*/ 2147483646 w 1955"/>
                <a:gd name="T5" fmla="*/ 2147483646 h 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471;p4"/>
            <p:cNvSpPr>
              <a:spLocks/>
            </p:cNvSpPr>
            <p:nvPr/>
          </p:nvSpPr>
          <p:spPr bwMode="auto">
            <a:xfrm>
              <a:off x="4634975" y="1941188"/>
              <a:ext cx="48875" cy="17100"/>
            </a:xfrm>
            <a:custGeom>
              <a:avLst/>
              <a:gdLst>
                <a:gd name="T0" fmla="*/ 2147483646 w 1955"/>
                <a:gd name="T1" fmla="*/ 2147483646 h 684"/>
                <a:gd name="T2" fmla="*/ 2147483646 w 1955"/>
                <a:gd name="T3" fmla="*/ 2147483646 h 684"/>
                <a:gd name="T4" fmla="*/ 2147483646 w 1955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472;p4"/>
            <p:cNvSpPr>
              <a:spLocks/>
            </p:cNvSpPr>
            <p:nvPr/>
          </p:nvSpPr>
          <p:spPr bwMode="auto">
            <a:xfrm>
              <a:off x="4548100" y="1961363"/>
              <a:ext cx="47350" cy="17075"/>
            </a:xfrm>
            <a:custGeom>
              <a:avLst/>
              <a:gdLst>
                <a:gd name="T0" fmla="*/ 2147483646 w 1894"/>
                <a:gd name="T1" fmla="*/ 0 h 683"/>
                <a:gd name="T2" fmla="*/ 2147483646 w 1894"/>
                <a:gd name="T3" fmla="*/ 2147483646 h 683"/>
                <a:gd name="T4" fmla="*/ 2147483646 w 1894"/>
                <a:gd name="T5" fmla="*/ 0 h 6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473;p4"/>
            <p:cNvSpPr>
              <a:spLocks/>
            </p:cNvSpPr>
            <p:nvPr/>
          </p:nvSpPr>
          <p:spPr bwMode="auto">
            <a:xfrm>
              <a:off x="4712525" y="1913263"/>
              <a:ext cx="48875" cy="12450"/>
            </a:xfrm>
            <a:custGeom>
              <a:avLst/>
              <a:gdLst>
                <a:gd name="T0" fmla="*/ 2147483646 w 1955"/>
                <a:gd name="T1" fmla="*/ 2147483646 h 498"/>
                <a:gd name="T2" fmla="*/ 2147483646 w 1955"/>
                <a:gd name="T3" fmla="*/ 2147483646 h 498"/>
                <a:gd name="T4" fmla="*/ 2147483646 w 1955"/>
                <a:gd name="T5" fmla="*/ 2147483646 h 49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474;p4"/>
            <p:cNvSpPr>
              <a:spLocks/>
            </p:cNvSpPr>
            <p:nvPr/>
          </p:nvSpPr>
          <p:spPr bwMode="auto">
            <a:xfrm>
              <a:off x="4689250" y="1983838"/>
              <a:ext cx="41125" cy="19425"/>
            </a:xfrm>
            <a:custGeom>
              <a:avLst/>
              <a:gdLst>
                <a:gd name="T0" fmla="*/ 2147483646 w 1645"/>
                <a:gd name="T1" fmla="*/ 2147483646 h 777"/>
                <a:gd name="T2" fmla="*/ 2147483646 w 1645"/>
                <a:gd name="T3" fmla="*/ 2147483646 h 777"/>
                <a:gd name="T4" fmla="*/ 2147483646 w 1645"/>
                <a:gd name="T5" fmla="*/ 2147483646 h 7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475;p4"/>
            <p:cNvSpPr>
              <a:spLocks/>
            </p:cNvSpPr>
            <p:nvPr/>
          </p:nvSpPr>
          <p:spPr bwMode="auto">
            <a:xfrm>
              <a:off x="4755950" y="2000138"/>
              <a:ext cx="48875" cy="13200"/>
            </a:xfrm>
            <a:custGeom>
              <a:avLst/>
              <a:gdLst>
                <a:gd name="T0" fmla="*/ 2147483646 w 1955"/>
                <a:gd name="T1" fmla="*/ 0 h 528"/>
                <a:gd name="T2" fmla="*/ 2147483646 w 1955"/>
                <a:gd name="T3" fmla="*/ 2147483646 h 528"/>
                <a:gd name="T4" fmla="*/ 2147483646 w 1955"/>
                <a:gd name="T5" fmla="*/ 0 h 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476;p4"/>
            <p:cNvSpPr>
              <a:spLocks/>
            </p:cNvSpPr>
            <p:nvPr/>
          </p:nvSpPr>
          <p:spPr bwMode="auto">
            <a:xfrm>
              <a:off x="4662875" y="2037338"/>
              <a:ext cx="40350" cy="20975"/>
            </a:xfrm>
            <a:custGeom>
              <a:avLst/>
              <a:gdLst>
                <a:gd name="T0" fmla="*/ 2147483646 w 1614"/>
                <a:gd name="T1" fmla="*/ 2147483646 h 839"/>
                <a:gd name="T2" fmla="*/ 2147483646 w 1614"/>
                <a:gd name="T3" fmla="*/ 2147483646 h 839"/>
                <a:gd name="T4" fmla="*/ 2147483646 w 1614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477;p4"/>
            <p:cNvSpPr>
              <a:spLocks/>
            </p:cNvSpPr>
            <p:nvPr/>
          </p:nvSpPr>
          <p:spPr bwMode="auto">
            <a:xfrm>
              <a:off x="4692350" y="2080013"/>
              <a:ext cx="48100" cy="16300"/>
            </a:xfrm>
            <a:custGeom>
              <a:avLst/>
              <a:gdLst>
                <a:gd name="T0" fmla="*/ 2147483646 w 1924"/>
                <a:gd name="T1" fmla="*/ 0 h 652"/>
                <a:gd name="T2" fmla="*/ 2147483646 w 1924"/>
                <a:gd name="T3" fmla="*/ 2147483646 h 652"/>
                <a:gd name="T4" fmla="*/ 2147483646 w 1924"/>
                <a:gd name="T5" fmla="*/ 0 h 6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478;p4"/>
            <p:cNvSpPr>
              <a:spLocks/>
            </p:cNvSpPr>
            <p:nvPr/>
          </p:nvSpPr>
          <p:spPr bwMode="auto">
            <a:xfrm>
              <a:off x="4783850" y="2111013"/>
              <a:ext cx="41125" cy="20975"/>
            </a:xfrm>
            <a:custGeom>
              <a:avLst/>
              <a:gdLst>
                <a:gd name="T0" fmla="*/ 2147483646 w 1645"/>
                <a:gd name="T1" fmla="*/ 2147483646 h 839"/>
                <a:gd name="T2" fmla="*/ 2147483646 w 1645"/>
                <a:gd name="T3" fmla="*/ 2147483646 h 839"/>
                <a:gd name="T4" fmla="*/ 2147483646 w 1645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479;p4"/>
            <p:cNvSpPr>
              <a:spLocks/>
            </p:cNvSpPr>
            <p:nvPr/>
          </p:nvSpPr>
          <p:spPr bwMode="auto">
            <a:xfrm>
              <a:off x="4719500" y="2147463"/>
              <a:ext cx="48100" cy="15550"/>
            </a:xfrm>
            <a:custGeom>
              <a:avLst/>
              <a:gdLst>
                <a:gd name="T0" fmla="*/ 2147483646 w 1924"/>
                <a:gd name="T1" fmla="*/ 2147483646 h 622"/>
                <a:gd name="T2" fmla="*/ 2147483646 w 1924"/>
                <a:gd name="T3" fmla="*/ 2147483646 h 622"/>
                <a:gd name="T4" fmla="*/ 2147483646 w 1924"/>
                <a:gd name="T5" fmla="*/ 2147483646 h 6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480;p4"/>
            <p:cNvSpPr>
              <a:spLocks/>
            </p:cNvSpPr>
            <p:nvPr/>
          </p:nvSpPr>
          <p:spPr bwMode="auto">
            <a:xfrm>
              <a:off x="4766025" y="2066813"/>
              <a:ext cx="48875" cy="15550"/>
            </a:xfrm>
            <a:custGeom>
              <a:avLst/>
              <a:gdLst>
                <a:gd name="T0" fmla="*/ 2147483646 w 1955"/>
                <a:gd name="T1" fmla="*/ 2147483646 h 622"/>
                <a:gd name="T2" fmla="*/ 2147483646 w 1955"/>
                <a:gd name="T3" fmla="*/ 2147483646 h 622"/>
                <a:gd name="T4" fmla="*/ 2147483646 w 1955"/>
                <a:gd name="T5" fmla="*/ 2147483646 h 6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481;p4"/>
            <p:cNvSpPr>
              <a:spLocks/>
            </p:cNvSpPr>
            <p:nvPr/>
          </p:nvSpPr>
          <p:spPr bwMode="auto">
            <a:xfrm>
              <a:off x="4774550" y="1948938"/>
              <a:ext cx="40350" cy="21750"/>
            </a:xfrm>
            <a:custGeom>
              <a:avLst/>
              <a:gdLst>
                <a:gd name="T0" fmla="*/ 2147483646 w 1614"/>
                <a:gd name="T1" fmla="*/ 2147483646 h 870"/>
                <a:gd name="T2" fmla="*/ 2147483646 w 1614"/>
                <a:gd name="T3" fmla="*/ 2147483646 h 870"/>
                <a:gd name="T4" fmla="*/ 2147483646 w 1614"/>
                <a:gd name="T5" fmla="*/ 2147483646 h 8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482;p4"/>
            <p:cNvSpPr>
              <a:spLocks/>
            </p:cNvSpPr>
            <p:nvPr/>
          </p:nvSpPr>
          <p:spPr bwMode="auto">
            <a:xfrm>
              <a:off x="4806350" y="1862088"/>
              <a:ext cx="48875" cy="13200"/>
            </a:xfrm>
            <a:custGeom>
              <a:avLst/>
              <a:gdLst>
                <a:gd name="T0" fmla="*/ 2147483646 w 1955"/>
                <a:gd name="T1" fmla="*/ 2147483646 h 528"/>
                <a:gd name="T2" fmla="*/ 2147483646 w 1955"/>
                <a:gd name="T3" fmla="*/ 2147483646 h 528"/>
                <a:gd name="T4" fmla="*/ 2147483646 w 1955"/>
                <a:gd name="T5" fmla="*/ 2147483646 h 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483;p4"/>
            <p:cNvSpPr>
              <a:spLocks/>
            </p:cNvSpPr>
            <p:nvPr/>
          </p:nvSpPr>
          <p:spPr bwMode="auto">
            <a:xfrm>
              <a:off x="4918025" y="1922588"/>
              <a:ext cx="48875" cy="13975"/>
            </a:xfrm>
            <a:custGeom>
              <a:avLst/>
              <a:gdLst>
                <a:gd name="T0" fmla="*/ 2147483646 w 1955"/>
                <a:gd name="T1" fmla="*/ 0 h 559"/>
                <a:gd name="T2" fmla="*/ 2147483646 w 1955"/>
                <a:gd name="T3" fmla="*/ 2147483646 h 559"/>
                <a:gd name="T4" fmla="*/ 2147483646 w 1955"/>
                <a:gd name="T5" fmla="*/ 0 h 5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6" name="Google Shape;484;p4"/>
            <p:cNvSpPr>
              <a:spLocks/>
            </p:cNvSpPr>
            <p:nvPr/>
          </p:nvSpPr>
          <p:spPr bwMode="auto">
            <a:xfrm>
              <a:off x="4854425" y="1950488"/>
              <a:ext cx="47325" cy="17875"/>
            </a:xfrm>
            <a:custGeom>
              <a:avLst/>
              <a:gdLst>
                <a:gd name="T0" fmla="*/ 2147483646 w 1893"/>
                <a:gd name="T1" fmla="*/ 2147483646 h 715"/>
                <a:gd name="T2" fmla="*/ 2147483646 w 1893"/>
                <a:gd name="T3" fmla="*/ 2147483646 h 715"/>
                <a:gd name="T4" fmla="*/ 2147483646 w 1893"/>
                <a:gd name="T5" fmla="*/ 2147483646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7" name="Google Shape;485;p4"/>
            <p:cNvSpPr>
              <a:spLocks/>
            </p:cNvSpPr>
            <p:nvPr/>
          </p:nvSpPr>
          <p:spPr bwMode="auto">
            <a:xfrm>
              <a:off x="4842025" y="1910938"/>
              <a:ext cx="45000" cy="10125"/>
            </a:xfrm>
            <a:custGeom>
              <a:avLst/>
              <a:gdLst>
                <a:gd name="T0" fmla="*/ 2147483646 w 1800"/>
                <a:gd name="T1" fmla="*/ 2147483646 h 405"/>
                <a:gd name="T2" fmla="*/ 2147483646 w 1800"/>
                <a:gd name="T3" fmla="*/ 2147483646 h 405"/>
                <a:gd name="T4" fmla="*/ 2147483646 w 1800"/>
                <a:gd name="T5" fmla="*/ 2147483646 h 4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486;p4"/>
            <p:cNvSpPr>
              <a:spLocks/>
            </p:cNvSpPr>
            <p:nvPr/>
          </p:nvSpPr>
          <p:spPr bwMode="auto">
            <a:xfrm>
              <a:off x="4921125" y="1854338"/>
              <a:ext cx="48875" cy="15525"/>
            </a:xfrm>
            <a:custGeom>
              <a:avLst/>
              <a:gdLst>
                <a:gd name="T0" fmla="*/ 2147483646 w 1955"/>
                <a:gd name="T1" fmla="*/ 0 h 621"/>
                <a:gd name="T2" fmla="*/ 2147483646 w 1955"/>
                <a:gd name="T3" fmla="*/ 2147483646 h 621"/>
                <a:gd name="T4" fmla="*/ 2147483646 w 1955"/>
                <a:gd name="T5" fmla="*/ 0 h 6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487;p4"/>
            <p:cNvSpPr>
              <a:spLocks/>
            </p:cNvSpPr>
            <p:nvPr/>
          </p:nvSpPr>
          <p:spPr bwMode="auto">
            <a:xfrm>
              <a:off x="5008750" y="1891563"/>
              <a:ext cx="48875" cy="15525"/>
            </a:xfrm>
            <a:custGeom>
              <a:avLst/>
              <a:gdLst>
                <a:gd name="T0" fmla="*/ 2147483646 w 1955"/>
                <a:gd name="T1" fmla="*/ 0 h 621"/>
                <a:gd name="T2" fmla="*/ 2147483646 w 1955"/>
                <a:gd name="T3" fmla="*/ 2147483646 h 621"/>
                <a:gd name="T4" fmla="*/ 2147483646 w 1955"/>
                <a:gd name="T5" fmla="*/ 0 h 6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488;p4"/>
            <p:cNvSpPr>
              <a:spLocks/>
            </p:cNvSpPr>
            <p:nvPr/>
          </p:nvSpPr>
          <p:spPr bwMode="auto">
            <a:xfrm>
              <a:off x="4968425" y="1969113"/>
              <a:ext cx="48875" cy="14750"/>
            </a:xfrm>
            <a:custGeom>
              <a:avLst/>
              <a:gdLst>
                <a:gd name="T0" fmla="*/ 2147483646 w 1955"/>
                <a:gd name="T1" fmla="*/ 0 h 590"/>
                <a:gd name="T2" fmla="*/ 2147483646 w 1955"/>
                <a:gd name="T3" fmla="*/ 2147483646 h 590"/>
                <a:gd name="T4" fmla="*/ 2147483646 w 1955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489;p4"/>
            <p:cNvSpPr>
              <a:spLocks/>
            </p:cNvSpPr>
            <p:nvPr/>
          </p:nvSpPr>
          <p:spPr bwMode="auto">
            <a:xfrm>
              <a:off x="5039000" y="1976863"/>
              <a:ext cx="48875" cy="13975"/>
            </a:xfrm>
            <a:custGeom>
              <a:avLst/>
              <a:gdLst>
                <a:gd name="T0" fmla="*/ 2147483646 w 1955"/>
                <a:gd name="T1" fmla="*/ 0 h 559"/>
                <a:gd name="T2" fmla="*/ 2147483646 w 1955"/>
                <a:gd name="T3" fmla="*/ 2147483646 h 559"/>
                <a:gd name="T4" fmla="*/ 2147483646 w 1955"/>
                <a:gd name="T5" fmla="*/ 0 h 5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490;p4"/>
            <p:cNvSpPr>
              <a:spLocks/>
            </p:cNvSpPr>
            <p:nvPr/>
          </p:nvSpPr>
          <p:spPr bwMode="auto">
            <a:xfrm>
              <a:off x="5130500" y="1949713"/>
              <a:ext cx="41125" cy="20200"/>
            </a:xfrm>
            <a:custGeom>
              <a:avLst/>
              <a:gdLst>
                <a:gd name="T0" fmla="*/ 2147483646 w 1645"/>
                <a:gd name="T1" fmla="*/ 2147483646 h 808"/>
                <a:gd name="T2" fmla="*/ 2147483646 w 1645"/>
                <a:gd name="T3" fmla="*/ 2147483646 h 808"/>
                <a:gd name="T4" fmla="*/ 2147483646 w 1645"/>
                <a:gd name="T5" fmla="*/ 2147483646 h 8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491;p4"/>
            <p:cNvSpPr>
              <a:spLocks/>
            </p:cNvSpPr>
            <p:nvPr/>
          </p:nvSpPr>
          <p:spPr bwMode="auto">
            <a:xfrm>
              <a:off x="5066125" y="1914038"/>
              <a:ext cx="48125" cy="17100"/>
            </a:xfrm>
            <a:custGeom>
              <a:avLst/>
              <a:gdLst>
                <a:gd name="T0" fmla="*/ 2147483646 w 1925"/>
                <a:gd name="T1" fmla="*/ 2147483646 h 684"/>
                <a:gd name="T2" fmla="*/ 2147483646 w 1925"/>
                <a:gd name="T3" fmla="*/ 2147483646 h 684"/>
                <a:gd name="T4" fmla="*/ 2147483646 w 1925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492;p4"/>
            <p:cNvSpPr>
              <a:spLocks/>
            </p:cNvSpPr>
            <p:nvPr/>
          </p:nvSpPr>
          <p:spPr bwMode="auto">
            <a:xfrm>
              <a:off x="5116550" y="1860538"/>
              <a:ext cx="48875" cy="16325"/>
            </a:xfrm>
            <a:custGeom>
              <a:avLst/>
              <a:gdLst>
                <a:gd name="T0" fmla="*/ 2147483646 w 1955"/>
                <a:gd name="T1" fmla="*/ 2147483646 h 653"/>
                <a:gd name="T2" fmla="*/ 2147483646 w 1955"/>
                <a:gd name="T3" fmla="*/ 2147483646 h 653"/>
                <a:gd name="T4" fmla="*/ 2147483646 w 1955"/>
                <a:gd name="T5" fmla="*/ 2147483646 h 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493;p4"/>
            <p:cNvSpPr>
              <a:spLocks/>
            </p:cNvSpPr>
            <p:nvPr/>
          </p:nvSpPr>
          <p:spPr bwMode="auto">
            <a:xfrm>
              <a:off x="5188650" y="1829513"/>
              <a:ext cx="45800" cy="11675"/>
            </a:xfrm>
            <a:custGeom>
              <a:avLst/>
              <a:gdLst>
                <a:gd name="T0" fmla="*/ 2147483646 w 1832"/>
                <a:gd name="T1" fmla="*/ 2147483646 h 467"/>
                <a:gd name="T2" fmla="*/ 2147483646 w 1832"/>
                <a:gd name="T3" fmla="*/ 2147483646 h 467"/>
                <a:gd name="T4" fmla="*/ 2147483646 w 1832"/>
                <a:gd name="T5" fmla="*/ 2147483646 h 46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494;p4"/>
            <p:cNvSpPr>
              <a:spLocks/>
            </p:cNvSpPr>
            <p:nvPr/>
          </p:nvSpPr>
          <p:spPr bwMode="auto">
            <a:xfrm>
              <a:off x="5237525" y="1794613"/>
              <a:ext cx="48875" cy="14000"/>
            </a:xfrm>
            <a:custGeom>
              <a:avLst/>
              <a:gdLst>
                <a:gd name="T0" fmla="*/ 2147483646 w 1955"/>
                <a:gd name="T1" fmla="*/ 2147483646 h 560"/>
                <a:gd name="T2" fmla="*/ 2147483646 w 1955"/>
                <a:gd name="T3" fmla="*/ 2147483646 h 560"/>
                <a:gd name="T4" fmla="*/ 2147483646 w 1955"/>
                <a:gd name="T5" fmla="*/ 2147483646 h 5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495;p4"/>
            <p:cNvSpPr>
              <a:spLocks/>
            </p:cNvSpPr>
            <p:nvPr/>
          </p:nvSpPr>
          <p:spPr bwMode="auto">
            <a:xfrm>
              <a:off x="5303425" y="1806263"/>
              <a:ext cx="45000" cy="10875"/>
            </a:xfrm>
            <a:custGeom>
              <a:avLst/>
              <a:gdLst>
                <a:gd name="T0" fmla="*/ 2147483646 w 1800"/>
                <a:gd name="T1" fmla="*/ 0 h 435"/>
                <a:gd name="T2" fmla="*/ 2147483646 w 1800"/>
                <a:gd name="T3" fmla="*/ 2147483646 h 435"/>
                <a:gd name="T4" fmla="*/ 2147483646 w 1800"/>
                <a:gd name="T5" fmla="*/ 0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496;p4"/>
            <p:cNvSpPr>
              <a:spLocks/>
            </p:cNvSpPr>
            <p:nvPr/>
          </p:nvSpPr>
          <p:spPr bwMode="auto">
            <a:xfrm>
              <a:off x="5346075" y="1843488"/>
              <a:ext cx="47325" cy="17075"/>
            </a:xfrm>
            <a:custGeom>
              <a:avLst/>
              <a:gdLst>
                <a:gd name="T0" fmla="*/ 2147483646 w 1893"/>
                <a:gd name="T1" fmla="*/ 0 h 683"/>
                <a:gd name="T2" fmla="*/ 2147483646 w 1893"/>
                <a:gd name="T3" fmla="*/ 2147483646 h 683"/>
                <a:gd name="T4" fmla="*/ 2147483646 w 1893"/>
                <a:gd name="T5" fmla="*/ 0 h 6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497;p4"/>
            <p:cNvSpPr>
              <a:spLocks/>
            </p:cNvSpPr>
            <p:nvPr/>
          </p:nvSpPr>
          <p:spPr bwMode="auto">
            <a:xfrm>
              <a:off x="5274750" y="1901638"/>
              <a:ext cx="48875" cy="15550"/>
            </a:xfrm>
            <a:custGeom>
              <a:avLst/>
              <a:gdLst>
                <a:gd name="T0" fmla="*/ 2147483646 w 1955"/>
                <a:gd name="T1" fmla="*/ 2147483646 h 622"/>
                <a:gd name="T2" fmla="*/ 2147483646 w 1955"/>
                <a:gd name="T3" fmla="*/ 2147483646 h 622"/>
                <a:gd name="T4" fmla="*/ 2147483646 w 1955"/>
                <a:gd name="T5" fmla="*/ 2147483646 h 6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498;p4"/>
            <p:cNvSpPr>
              <a:spLocks/>
            </p:cNvSpPr>
            <p:nvPr/>
          </p:nvSpPr>
          <p:spPr bwMode="auto">
            <a:xfrm>
              <a:off x="5208050" y="1960588"/>
              <a:ext cx="41125" cy="19400"/>
            </a:xfrm>
            <a:custGeom>
              <a:avLst/>
              <a:gdLst>
                <a:gd name="T0" fmla="*/ 2147483646 w 1645"/>
                <a:gd name="T1" fmla="*/ 0 h 776"/>
                <a:gd name="T2" fmla="*/ 2147483646 w 1645"/>
                <a:gd name="T3" fmla="*/ 2147483646 h 776"/>
                <a:gd name="T4" fmla="*/ 2147483646 w 1645"/>
                <a:gd name="T5" fmla="*/ 0 h 7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499;p4"/>
            <p:cNvSpPr>
              <a:spLocks/>
            </p:cNvSpPr>
            <p:nvPr/>
          </p:nvSpPr>
          <p:spPr bwMode="auto">
            <a:xfrm>
              <a:off x="5159975" y="1891563"/>
              <a:ext cx="48875" cy="15525"/>
            </a:xfrm>
            <a:custGeom>
              <a:avLst/>
              <a:gdLst>
                <a:gd name="T0" fmla="*/ 2147483646 w 1955"/>
                <a:gd name="T1" fmla="*/ 0 h 621"/>
                <a:gd name="T2" fmla="*/ 2147483646 w 1955"/>
                <a:gd name="T3" fmla="*/ 2147483646 h 621"/>
                <a:gd name="T4" fmla="*/ 2147483646 w 1955"/>
                <a:gd name="T5" fmla="*/ 0 h 6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500;p4"/>
            <p:cNvSpPr>
              <a:spLocks/>
            </p:cNvSpPr>
            <p:nvPr/>
          </p:nvSpPr>
          <p:spPr bwMode="auto">
            <a:xfrm>
              <a:off x="5254575" y="1852013"/>
              <a:ext cx="48875" cy="13200"/>
            </a:xfrm>
            <a:custGeom>
              <a:avLst/>
              <a:gdLst>
                <a:gd name="T0" fmla="*/ 2147483646 w 1955"/>
                <a:gd name="T1" fmla="*/ 0 h 528"/>
                <a:gd name="T2" fmla="*/ 2147483646 w 1955"/>
                <a:gd name="T3" fmla="*/ 2147483646 h 528"/>
                <a:gd name="T4" fmla="*/ 2147483646 w 1955"/>
                <a:gd name="T5" fmla="*/ 0 h 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73" name="Google Shape;501;p4"/>
          <p:cNvSpPr>
            <a:spLocks/>
          </p:cNvSpPr>
          <p:nvPr/>
        </p:nvSpPr>
        <p:spPr bwMode="auto">
          <a:xfrm>
            <a:off x="4514850" y="5780088"/>
            <a:ext cx="2314575" cy="2070100"/>
          </a:xfrm>
          <a:custGeom>
            <a:avLst/>
            <a:gdLst>
              <a:gd name="T0" fmla="*/ 2147483646 w 44049"/>
              <a:gd name="T1" fmla="*/ 2147483646 h 39391"/>
              <a:gd name="T2" fmla="*/ 2147483646 w 44049"/>
              <a:gd name="T3" fmla="*/ 2147483646 h 39391"/>
              <a:gd name="T4" fmla="*/ 2147483646 w 44049"/>
              <a:gd name="T5" fmla="*/ 2147483646 h 39391"/>
              <a:gd name="T6" fmla="*/ 2147483646 w 44049"/>
              <a:gd name="T7" fmla="*/ 2147483646 h 39391"/>
              <a:gd name="T8" fmla="*/ 2147483646 w 44049"/>
              <a:gd name="T9" fmla="*/ 2147483646 h 39391"/>
              <a:gd name="T10" fmla="*/ 2147483646 w 44049"/>
              <a:gd name="T11" fmla="*/ 2147483646 h 39391"/>
              <a:gd name="T12" fmla="*/ 2147483646 w 44049"/>
              <a:gd name="T13" fmla="*/ 2147483646 h 39391"/>
              <a:gd name="T14" fmla="*/ 2147483646 w 44049"/>
              <a:gd name="T15" fmla="*/ 2147483646 h 39391"/>
              <a:gd name="T16" fmla="*/ 2147483646 w 44049"/>
              <a:gd name="T17" fmla="*/ 2147483646 h 39391"/>
              <a:gd name="T18" fmla="*/ 2147483646 w 44049"/>
              <a:gd name="T19" fmla="*/ 2147483646 h 39391"/>
              <a:gd name="T20" fmla="*/ 2147483646 w 44049"/>
              <a:gd name="T21" fmla="*/ 2147483646 h 39391"/>
              <a:gd name="T22" fmla="*/ 2147483646 w 44049"/>
              <a:gd name="T23" fmla="*/ 0 h 39391"/>
              <a:gd name="T24" fmla="*/ 2147483646 w 44049"/>
              <a:gd name="T25" fmla="*/ 0 h 39391"/>
              <a:gd name="T26" fmla="*/ 2147483646 w 44049"/>
              <a:gd name="T27" fmla="*/ 2147483646 h 39391"/>
              <a:gd name="T28" fmla="*/ 2147483646 w 44049"/>
              <a:gd name="T29" fmla="*/ 2147483646 h 39391"/>
              <a:gd name="T30" fmla="*/ 2147483646 w 44049"/>
              <a:gd name="T31" fmla="*/ 2147483646 h 39391"/>
              <a:gd name="T32" fmla="*/ 2147483646 w 44049"/>
              <a:gd name="T33" fmla="*/ 2147483646 h 39391"/>
              <a:gd name="T34" fmla="*/ 2147483646 w 44049"/>
              <a:gd name="T35" fmla="*/ 2147483646 h 39391"/>
              <a:gd name="T36" fmla="*/ 2147483646 w 44049"/>
              <a:gd name="T37" fmla="*/ 2147483646 h 39391"/>
              <a:gd name="T38" fmla="*/ 2147483646 w 44049"/>
              <a:gd name="T39" fmla="*/ 2147483646 h 39391"/>
              <a:gd name="T40" fmla="*/ 2147483646 w 44049"/>
              <a:gd name="T41" fmla="*/ 2147483646 h 39391"/>
              <a:gd name="T42" fmla="*/ 2147483646 w 44049"/>
              <a:gd name="T43" fmla="*/ 2147483646 h 39391"/>
              <a:gd name="T44" fmla="*/ 2147483646 w 44049"/>
              <a:gd name="T45" fmla="*/ 2147483646 h 39391"/>
              <a:gd name="T46" fmla="*/ 2147483646 w 44049"/>
              <a:gd name="T47" fmla="*/ 2147483646 h 39391"/>
              <a:gd name="T48" fmla="*/ 2147483646 w 44049"/>
              <a:gd name="T49" fmla="*/ 2147483646 h 39391"/>
              <a:gd name="T50" fmla="*/ 2147483646 w 44049"/>
              <a:gd name="T51" fmla="*/ 2147483646 h 39391"/>
              <a:gd name="T52" fmla="*/ 2147483646 w 44049"/>
              <a:gd name="T53" fmla="*/ 2147483646 h 39391"/>
              <a:gd name="T54" fmla="*/ 2147483646 w 44049"/>
              <a:gd name="T55" fmla="*/ 2147483646 h 39391"/>
              <a:gd name="T56" fmla="*/ 2147483646 w 44049"/>
              <a:gd name="T57" fmla="*/ 2147483646 h 39391"/>
              <a:gd name="T58" fmla="*/ 2147483646 w 44049"/>
              <a:gd name="T59" fmla="*/ 2147483646 h 39391"/>
              <a:gd name="T60" fmla="*/ 2147483646 w 44049"/>
              <a:gd name="T61" fmla="*/ 2147483646 h 39391"/>
              <a:gd name="T62" fmla="*/ 2147483646 w 44049"/>
              <a:gd name="T63" fmla="*/ 2147483646 h 39391"/>
              <a:gd name="T64" fmla="*/ 2147483646 w 44049"/>
              <a:gd name="T65" fmla="*/ 2147483646 h 39391"/>
              <a:gd name="T66" fmla="*/ 2147483646 w 44049"/>
              <a:gd name="T67" fmla="*/ 2147483646 h 39391"/>
              <a:gd name="T68" fmla="*/ 2147483646 w 44049"/>
              <a:gd name="T69" fmla="*/ 2147483646 h 39391"/>
              <a:gd name="T70" fmla="*/ 2147483646 w 44049"/>
              <a:gd name="T71" fmla="*/ 2147483646 h 39391"/>
              <a:gd name="T72" fmla="*/ 2147483646 w 44049"/>
              <a:gd name="T73" fmla="*/ 2147483646 h 39391"/>
              <a:gd name="T74" fmla="*/ 2147483646 w 44049"/>
              <a:gd name="T75" fmla="*/ 2147483646 h 39391"/>
              <a:gd name="T76" fmla="*/ 2147483646 w 44049"/>
              <a:gd name="T77" fmla="*/ 2147483646 h 39391"/>
              <a:gd name="T78" fmla="*/ 2147483646 w 44049"/>
              <a:gd name="T79" fmla="*/ 2147483646 h 39391"/>
              <a:gd name="T80" fmla="*/ 2147483646 w 44049"/>
              <a:gd name="T81" fmla="*/ 2147483646 h 39391"/>
              <a:gd name="T82" fmla="*/ 2147483646 w 44049"/>
              <a:gd name="T83" fmla="*/ 2147483646 h 39391"/>
              <a:gd name="T84" fmla="*/ 2147483646 w 44049"/>
              <a:gd name="T85" fmla="*/ 2147483646 h 39391"/>
              <a:gd name="T86" fmla="*/ 2147483646 w 44049"/>
              <a:gd name="T87" fmla="*/ 2147483646 h 39391"/>
              <a:gd name="T88" fmla="*/ 2147483646 w 44049"/>
              <a:gd name="T89" fmla="*/ 2147483646 h 39391"/>
              <a:gd name="T90" fmla="*/ 2147483646 w 44049"/>
              <a:gd name="T91" fmla="*/ 2147483646 h 39391"/>
              <a:gd name="T92" fmla="*/ 2147483646 w 44049"/>
              <a:gd name="T93" fmla="*/ 2147483646 h 39391"/>
              <a:gd name="T94" fmla="*/ 2147483646 w 44049"/>
              <a:gd name="T95" fmla="*/ 2147483646 h 39391"/>
              <a:gd name="T96" fmla="*/ 2147483646 w 44049"/>
              <a:gd name="T97" fmla="*/ 2147483646 h 39391"/>
              <a:gd name="T98" fmla="*/ 2147483646 w 44049"/>
              <a:gd name="T99" fmla="*/ 2147483646 h 39391"/>
              <a:gd name="T100" fmla="*/ 2147483646 w 44049"/>
              <a:gd name="T101" fmla="*/ 2147483646 h 39391"/>
              <a:gd name="T102" fmla="*/ 2147483646 w 44049"/>
              <a:gd name="T103" fmla="*/ 2147483646 h 39391"/>
              <a:gd name="T104" fmla="*/ 2147483646 w 44049"/>
              <a:gd name="T105" fmla="*/ 2147483646 h 39391"/>
              <a:gd name="T106" fmla="*/ 2147483646 w 44049"/>
              <a:gd name="T107" fmla="*/ 0 h 3939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cubicBezTo>
                  <a:pt x="21398" y="36565"/>
                  <a:pt x="21395" y="36563"/>
                  <a:pt x="21393" y="36562"/>
                </a:cubicBez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cubicBezTo>
                  <a:pt x="24935" y="34313"/>
                  <a:pt x="24684" y="34400"/>
                  <a:pt x="24435" y="34488"/>
                </a:cubicBezTo>
                <a:cubicBezTo>
                  <a:pt x="24697" y="34391"/>
                  <a:pt x="24958" y="34292"/>
                  <a:pt x="25217" y="34189"/>
                </a:cubicBezTo>
                <a:cubicBezTo>
                  <a:pt x="25207" y="34202"/>
                  <a:pt x="25197" y="34214"/>
                  <a:pt x="25187" y="34226"/>
                </a:cubicBezTo>
                <a:cubicBezTo>
                  <a:pt x="25338" y="34174"/>
                  <a:pt x="25490" y="34122"/>
                  <a:pt x="25642" y="34070"/>
                </a:cubicBezTo>
                <a:cubicBezTo>
                  <a:pt x="25679" y="34038"/>
                  <a:pt x="25715" y="34006"/>
                  <a:pt x="25751" y="33974"/>
                </a:cubicBezTo>
                <a:cubicBezTo>
                  <a:pt x="25574" y="34047"/>
                  <a:pt x="25396" y="34119"/>
                  <a:pt x="25217" y="34189"/>
                </a:cubicBez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rgbClr val="B670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174" name="Google Shape;502;p4"/>
          <p:cNvSpPr>
            <a:spLocks/>
          </p:cNvSpPr>
          <p:nvPr/>
        </p:nvSpPr>
        <p:spPr bwMode="auto">
          <a:xfrm>
            <a:off x="6151563" y="5359400"/>
            <a:ext cx="504825" cy="420688"/>
          </a:xfrm>
          <a:custGeom>
            <a:avLst/>
            <a:gdLst>
              <a:gd name="T0" fmla="*/ 2147483646 w 11571"/>
              <a:gd name="T1" fmla="*/ 2147483646 h 9655"/>
              <a:gd name="T2" fmla="*/ 2147483646 w 11571"/>
              <a:gd name="T3" fmla="*/ 2147483646 h 9655"/>
              <a:gd name="T4" fmla="*/ 2147483646 w 11571"/>
              <a:gd name="T5" fmla="*/ 2147483646 h 9655"/>
              <a:gd name="T6" fmla="*/ 2147483646 w 11571"/>
              <a:gd name="T7" fmla="*/ 2147483646 h 9655"/>
              <a:gd name="T8" fmla="*/ 2147483646 w 11571"/>
              <a:gd name="T9" fmla="*/ 2147483646 h 9655"/>
              <a:gd name="T10" fmla="*/ 2147483646 w 11571"/>
              <a:gd name="T11" fmla="*/ 2147483646 h 9655"/>
              <a:gd name="T12" fmla="*/ 2147483646 w 11571"/>
              <a:gd name="T13" fmla="*/ 2147483646 h 9655"/>
              <a:gd name="T14" fmla="*/ 2147483646 w 11571"/>
              <a:gd name="T15" fmla="*/ 2147483646 h 9655"/>
              <a:gd name="T16" fmla="*/ 2147483646 w 11571"/>
              <a:gd name="T17" fmla="*/ 2147483646 h 9655"/>
              <a:gd name="T18" fmla="*/ 2147483646 w 11571"/>
              <a:gd name="T19" fmla="*/ 2147483646 h 9655"/>
              <a:gd name="T20" fmla="*/ 2147483646 w 11571"/>
              <a:gd name="T21" fmla="*/ 2147483646 h 9655"/>
              <a:gd name="T22" fmla="*/ 2147483646 w 11571"/>
              <a:gd name="T23" fmla="*/ 2147483646 h 96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1571" h="9655" extrusionOk="0">
                <a:moveTo>
                  <a:pt x="5435" y="1"/>
                </a:moveTo>
                <a:cubicBezTo>
                  <a:pt x="4747" y="1"/>
                  <a:pt x="4054" y="115"/>
                  <a:pt x="3382" y="346"/>
                </a:cubicBezTo>
                <a:lnTo>
                  <a:pt x="3719" y="273"/>
                </a:lnTo>
                <a:cubicBezTo>
                  <a:pt x="2253" y="703"/>
                  <a:pt x="929" y="1720"/>
                  <a:pt x="404" y="3137"/>
                </a:cubicBezTo>
                <a:cubicBezTo>
                  <a:pt x="1" y="4316"/>
                  <a:pt x="94" y="5619"/>
                  <a:pt x="714" y="6705"/>
                </a:cubicBezTo>
                <a:cubicBezTo>
                  <a:pt x="1303" y="7790"/>
                  <a:pt x="2234" y="8628"/>
                  <a:pt x="3382" y="9124"/>
                </a:cubicBezTo>
                <a:cubicBezTo>
                  <a:pt x="4160" y="9476"/>
                  <a:pt x="5019" y="9654"/>
                  <a:pt x="5873" y="9654"/>
                </a:cubicBezTo>
                <a:cubicBezTo>
                  <a:pt x="7130" y="9654"/>
                  <a:pt x="8377" y="9267"/>
                  <a:pt x="9337" y="8473"/>
                </a:cubicBezTo>
                <a:cubicBezTo>
                  <a:pt x="10950" y="7139"/>
                  <a:pt x="11571" y="4595"/>
                  <a:pt x="10547" y="2765"/>
                </a:cubicBezTo>
                <a:cubicBezTo>
                  <a:pt x="10206" y="2207"/>
                  <a:pt x="9741" y="1680"/>
                  <a:pt x="9213" y="1276"/>
                </a:cubicBezTo>
                <a:cubicBezTo>
                  <a:pt x="8105" y="435"/>
                  <a:pt x="6780" y="1"/>
                  <a:pt x="5435" y="1"/>
                </a:cubicBezTo>
                <a:close/>
              </a:path>
            </a:pathLst>
          </a:custGeom>
          <a:solidFill>
            <a:srgbClr val="E6A1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grpSp>
        <p:nvGrpSpPr>
          <p:cNvPr id="175" name="Google Shape;503;p4"/>
          <p:cNvGrpSpPr>
            <a:grpSpLocks/>
          </p:cNvGrpSpPr>
          <p:nvPr/>
        </p:nvGrpSpPr>
        <p:grpSpPr bwMode="auto">
          <a:xfrm>
            <a:off x="3522663" y="5592763"/>
            <a:ext cx="935037" cy="847725"/>
            <a:chOff x="3652400" y="3788700"/>
            <a:chExt cx="700450" cy="636075"/>
          </a:xfrm>
        </p:grpSpPr>
        <p:sp>
          <p:nvSpPr>
            <p:cNvPr id="176" name="Google Shape;504;p4"/>
            <p:cNvSpPr>
              <a:spLocks/>
            </p:cNvSpPr>
            <p:nvPr/>
          </p:nvSpPr>
          <p:spPr bwMode="auto">
            <a:xfrm>
              <a:off x="3941050" y="3916900"/>
              <a:ext cx="65150" cy="72250"/>
            </a:xfrm>
            <a:custGeom>
              <a:avLst/>
              <a:gdLst>
                <a:gd name="T0" fmla="*/ 2147483646 w 2606"/>
                <a:gd name="T1" fmla="*/ 2147483646 h 2890"/>
                <a:gd name="T2" fmla="*/ 2147483646 w 2606"/>
                <a:gd name="T3" fmla="*/ 2147483646 h 2890"/>
                <a:gd name="T4" fmla="*/ 2147483646 w 2606"/>
                <a:gd name="T5" fmla="*/ 2147483646 h 2890"/>
                <a:gd name="T6" fmla="*/ 2147483646 w 2606"/>
                <a:gd name="T7" fmla="*/ 2147483646 h 2890"/>
                <a:gd name="T8" fmla="*/ 2147483646 w 2606"/>
                <a:gd name="T9" fmla="*/ 2147483646 h 2890"/>
                <a:gd name="T10" fmla="*/ 2147483646 w 2606"/>
                <a:gd name="T11" fmla="*/ 2147483646 h 2890"/>
                <a:gd name="T12" fmla="*/ 2147483646 w 2606"/>
                <a:gd name="T13" fmla="*/ 2147483646 h 2890"/>
                <a:gd name="T14" fmla="*/ 2147483646 w 2606"/>
                <a:gd name="T15" fmla="*/ 2147483646 h 2890"/>
                <a:gd name="T16" fmla="*/ 2147483646 w 2606"/>
                <a:gd name="T17" fmla="*/ 2147483646 h 28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505;p4"/>
            <p:cNvSpPr>
              <a:spLocks/>
            </p:cNvSpPr>
            <p:nvPr/>
          </p:nvSpPr>
          <p:spPr bwMode="auto">
            <a:xfrm>
              <a:off x="4125850" y="3918850"/>
              <a:ext cx="58725" cy="76325"/>
            </a:xfrm>
            <a:custGeom>
              <a:avLst/>
              <a:gdLst>
                <a:gd name="T0" fmla="*/ 2147483646 w 2349"/>
                <a:gd name="T1" fmla="*/ 2147483646 h 3053"/>
                <a:gd name="T2" fmla="*/ 2147483646 w 2349"/>
                <a:gd name="T3" fmla="*/ 2147483646 h 3053"/>
                <a:gd name="T4" fmla="*/ 2147483646 w 2349"/>
                <a:gd name="T5" fmla="*/ 2147483646 h 3053"/>
                <a:gd name="T6" fmla="*/ 2147483646 w 2349"/>
                <a:gd name="T7" fmla="*/ 2147483646 h 3053"/>
                <a:gd name="T8" fmla="*/ 2147483646 w 2349"/>
                <a:gd name="T9" fmla="*/ 2147483646 h 3053"/>
                <a:gd name="T10" fmla="*/ 2147483646 w 2349"/>
                <a:gd name="T11" fmla="*/ 2147483646 h 3053"/>
                <a:gd name="T12" fmla="*/ 2147483646 w 2349"/>
                <a:gd name="T13" fmla="*/ 2147483646 h 3053"/>
                <a:gd name="T14" fmla="*/ 2147483646 w 2349"/>
                <a:gd name="T15" fmla="*/ 2147483646 h 3053"/>
                <a:gd name="T16" fmla="*/ 2147483646 w 2349"/>
                <a:gd name="T17" fmla="*/ 2147483646 h 30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506;p4"/>
            <p:cNvSpPr>
              <a:spLocks/>
            </p:cNvSpPr>
            <p:nvPr/>
          </p:nvSpPr>
          <p:spPr bwMode="auto">
            <a:xfrm>
              <a:off x="4000750" y="4053225"/>
              <a:ext cx="75575" cy="74650"/>
            </a:xfrm>
            <a:custGeom>
              <a:avLst/>
              <a:gdLst>
                <a:gd name="T0" fmla="*/ 2147483646 w 3023"/>
                <a:gd name="T1" fmla="*/ 0 h 2986"/>
                <a:gd name="T2" fmla="*/ 2147483646 w 3023"/>
                <a:gd name="T3" fmla="*/ 2147483646 h 2986"/>
                <a:gd name="T4" fmla="*/ 2147483646 w 3023"/>
                <a:gd name="T5" fmla="*/ 2147483646 h 2986"/>
                <a:gd name="T6" fmla="*/ 2147483646 w 3023"/>
                <a:gd name="T7" fmla="*/ 2147483646 h 2986"/>
                <a:gd name="T8" fmla="*/ 2147483646 w 3023"/>
                <a:gd name="T9" fmla="*/ 2147483646 h 2986"/>
                <a:gd name="T10" fmla="*/ 2147483646 w 3023"/>
                <a:gd name="T11" fmla="*/ 2147483646 h 2986"/>
                <a:gd name="T12" fmla="*/ 2147483646 w 3023"/>
                <a:gd name="T13" fmla="*/ 2147483646 h 2986"/>
                <a:gd name="T14" fmla="*/ 2147483646 w 3023"/>
                <a:gd name="T15" fmla="*/ 2147483646 h 2986"/>
                <a:gd name="T16" fmla="*/ 2147483646 w 3023"/>
                <a:gd name="T17" fmla="*/ 2147483646 h 2986"/>
                <a:gd name="T18" fmla="*/ 2147483646 w 3023"/>
                <a:gd name="T19" fmla="*/ 2147483646 h 2986"/>
                <a:gd name="T20" fmla="*/ 2147483646 w 3023"/>
                <a:gd name="T21" fmla="*/ 0 h 29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507;p4"/>
            <p:cNvSpPr>
              <a:spLocks/>
            </p:cNvSpPr>
            <p:nvPr/>
          </p:nvSpPr>
          <p:spPr bwMode="auto">
            <a:xfrm>
              <a:off x="3800675" y="4048800"/>
              <a:ext cx="69825" cy="77400"/>
            </a:xfrm>
            <a:custGeom>
              <a:avLst/>
              <a:gdLst>
                <a:gd name="T0" fmla="*/ 2147483646 w 2793"/>
                <a:gd name="T1" fmla="*/ 2147483646 h 3096"/>
                <a:gd name="T2" fmla="*/ 2147483646 w 2793"/>
                <a:gd name="T3" fmla="*/ 2147483646 h 3096"/>
                <a:gd name="T4" fmla="*/ 2147483646 w 2793"/>
                <a:gd name="T5" fmla="*/ 2147483646 h 3096"/>
                <a:gd name="T6" fmla="*/ 2147483646 w 2793"/>
                <a:gd name="T7" fmla="*/ 2147483646 h 3096"/>
                <a:gd name="T8" fmla="*/ 2147483646 w 2793"/>
                <a:gd name="T9" fmla="*/ 2147483646 h 3096"/>
                <a:gd name="T10" fmla="*/ 2147483646 w 2793"/>
                <a:gd name="T11" fmla="*/ 2147483646 h 3096"/>
                <a:gd name="T12" fmla="*/ 2147483646 w 2793"/>
                <a:gd name="T13" fmla="*/ 2147483646 h 3096"/>
                <a:gd name="T14" fmla="*/ 2147483646 w 2793"/>
                <a:gd name="T15" fmla="*/ 2147483646 h 3096"/>
                <a:gd name="T16" fmla="*/ 2147483646 w 2793"/>
                <a:gd name="T17" fmla="*/ 2147483646 h 3096"/>
                <a:gd name="T18" fmla="*/ 2147483646 w 2793"/>
                <a:gd name="T19" fmla="*/ 2147483646 h 3096"/>
                <a:gd name="T20" fmla="*/ 2147483646 w 2793"/>
                <a:gd name="T21" fmla="*/ 2147483646 h 3096"/>
                <a:gd name="T22" fmla="*/ 2147483646 w 2793"/>
                <a:gd name="T23" fmla="*/ 2147483646 h 3096"/>
                <a:gd name="T24" fmla="*/ 2147483646 w 2793"/>
                <a:gd name="T25" fmla="*/ 2147483646 h 3096"/>
                <a:gd name="T26" fmla="*/ 2147483646 w 2793"/>
                <a:gd name="T27" fmla="*/ 2147483646 h 3096"/>
                <a:gd name="T28" fmla="*/ 2147483646 w 2793"/>
                <a:gd name="T29" fmla="*/ 2147483646 h 3096"/>
                <a:gd name="T30" fmla="*/ 2147483646 w 2793"/>
                <a:gd name="T31" fmla="*/ 2147483646 h 3096"/>
                <a:gd name="T32" fmla="*/ 2147483646 w 2793"/>
                <a:gd name="T33" fmla="*/ 2147483646 h 3096"/>
                <a:gd name="T34" fmla="*/ 2147483646 w 2793"/>
                <a:gd name="T35" fmla="*/ 2147483646 h 30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cubicBezTo>
                    <a:pt x="1267" y="1652"/>
                    <a:pt x="1345" y="1458"/>
                    <a:pt x="1462" y="1284"/>
                  </a:cubicBez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508;p4"/>
            <p:cNvSpPr>
              <a:spLocks/>
            </p:cNvSpPr>
            <p:nvPr/>
          </p:nvSpPr>
          <p:spPr bwMode="auto">
            <a:xfrm>
              <a:off x="3854875" y="4183625"/>
              <a:ext cx="67575" cy="96850"/>
            </a:xfrm>
            <a:custGeom>
              <a:avLst/>
              <a:gdLst>
                <a:gd name="T0" fmla="*/ 2147483646 w 2703"/>
                <a:gd name="T1" fmla="*/ 0 h 3874"/>
                <a:gd name="T2" fmla="*/ 2147483646 w 2703"/>
                <a:gd name="T3" fmla="*/ 2147483646 h 3874"/>
                <a:gd name="T4" fmla="*/ 2147483646 w 2703"/>
                <a:gd name="T5" fmla="*/ 2147483646 h 3874"/>
                <a:gd name="T6" fmla="*/ 2147483646 w 2703"/>
                <a:gd name="T7" fmla="*/ 2147483646 h 3874"/>
                <a:gd name="T8" fmla="*/ 2147483646 w 2703"/>
                <a:gd name="T9" fmla="*/ 2147483646 h 3874"/>
                <a:gd name="T10" fmla="*/ 2147483646 w 2703"/>
                <a:gd name="T11" fmla="*/ 2147483646 h 3874"/>
                <a:gd name="T12" fmla="*/ 2147483646 w 2703"/>
                <a:gd name="T13" fmla="*/ 2147483646 h 3874"/>
                <a:gd name="T14" fmla="*/ 2147483646 w 2703"/>
                <a:gd name="T15" fmla="*/ 2147483646 h 3874"/>
                <a:gd name="T16" fmla="*/ 2147483646 w 2703"/>
                <a:gd name="T17" fmla="*/ 2147483646 h 3874"/>
                <a:gd name="T18" fmla="*/ 2147483646 w 2703"/>
                <a:gd name="T19" fmla="*/ 2147483646 h 3874"/>
                <a:gd name="T20" fmla="*/ 2147483646 w 2703"/>
                <a:gd name="T21" fmla="*/ 0 h 38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509;p4"/>
            <p:cNvSpPr>
              <a:spLocks/>
            </p:cNvSpPr>
            <p:nvPr/>
          </p:nvSpPr>
          <p:spPr bwMode="auto">
            <a:xfrm>
              <a:off x="4105450" y="4181350"/>
              <a:ext cx="54300" cy="88550"/>
            </a:xfrm>
            <a:custGeom>
              <a:avLst/>
              <a:gdLst>
                <a:gd name="T0" fmla="*/ 2147483646 w 2172"/>
                <a:gd name="T1" fmla="*/ 0 h 3542"/>
                <a:gd name="T2" fmla="*/ 2147483646 w 2172"/>
                <a:gd name="T3" fmla="*/ 2147483646 h 3542"/>
                <a:gd name="T4" fmla="*/ 2147483646 w 2172"/>
                <a:gd name="T5" fmla="*/ 2147483646 h 3542"/>
                <a:gd name="T6" fmla="*/ 2147483646 w 2172"/>
                <a:gd name="T7" fmla="*/ 2147483646 h 3542"/>
                <a:gd name="T8" fmla="*/ 2147483646 w 2172"/>
                <a:gd name="T9" fmla="*/ 2147483646 h 3542"/>
                <a:gd name="T10" fmla="*/ 2147483646 w 2172"/>
                <a:gd name="T11" fmla="*/ 2147483646 h 3542"/>
                <a:gd name="T12" fmla="*/ 2147483646 w 2172"/>
                <a:gd name="T13" fmla="*/ 2147483646 h 3542"/>
                <a:gd name="T14" fmla="*/ 2147483646 w 2172"/>
                <a:gd name="T15" fmla="*/ 2147483646 h 3542"/>
                <a:gd name="T16" fmla="*/ 2147483646 w 2172"/>
                <a:gd name="T17" fmla="*/ 2147483646 h 3542"/>
                <a:gd name="T18" fmla="*/ 2147483646 w 2172"/>
                <a:gd name="T19" fmla="*/ 2147483646 h 3542"/>
                <a:gd name="T20" fmla="*/ 2147483646 w 2172"/>
                <a:gd name="T21" fmla="*/ 0 h 35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510;p4"/>
            <p:cNvSpPr>
              <a:spLocks/>
            </p:cNvSpPr>
            <p:nvPr/>
          </p:nvSpPr>
          <p:spPr bwMode="auto">
            <a:xfrm>
              <a:off x="4174475" y="4054800"/>
              <a:ext cx="64375" cy="71425"/>
            </a:xfrm>
            <a:custGeom>
              <a:avLst/>
              <a:gdLst>
                <a:gd name="T0" fmla="*/ 2147483646 w 2575"/>
                <a:gd name="T1" fmla="*/ 2147483646 h 2857"/>
                <a:gd name="T2" fmla="*/ 2147483646 w 2575"/>
                <a:gd name="T3" fmla="*/ 2147483646 h 2857"/>
                <a:gd name="T4" fmla="*/ 2147483646 w 2575"/>
                <a:gd name="T5" fmla="*/ 2147483646 h 2857"/>
                <a:gd name="T6" fmla="*/ 2147483646 w 2575"/>
                <a:gd name="T7" fmla="*/ 2147483646 h 2857"/>
                <a:gd name="T8" fmla="*/ 2147483646 w 2575"/>
                <a:gd name="T9" fmla="*/ 2147483646 h 2857"/>
                <a:gd name="T10" fmla="*/ 2147483646 w 2575"/>
                <a:gd name="T11" fmla="*/ 0 h 2857"/>
                <a:gd name="T12" fmla="*/ 2147483646 w 2575"/>
                <a:gd name="T13" fmla="*/ 2147483646 h 2857"/>
                <a:gd name="T14" fmla="*/ 2147483646 w 2575"/>
                <a:gd name="T15" fmla="*/ 2147483646 h 2857"/>
                <a:gd name="T16" fmla="*/ 2147483646 w 2575"/>
                <a:gd name="T17" fmla="*/ 2147483646 h 2857"/>
                <a:gd name="T18" fmla="*/ 2147483646 w 2575"/>
                <a:gd name="T19" fmla="*/ 2147483646 h 2857"/>
                <a:gd name="T20" fmla="*/ 2147483646 w 2575"/>
                <a:gd name="T21" fmla="*/ 2147483646 h 2857"/>
                <a:gd name="T22" fmla="*/ 2147483646 w 2575"/>
                <a:gd name="T23" fmla="*/ 2147483646 h 2857"/>
                <a:gd name="T24" fmla="*/ 2147483646 w 2575"/>
                <a:gd name="T25" fmla="*/ 2147483646 h 2857"/>
                <a:gd name="T26" fmla="*/ 2147483646 w 2575"/>
                <a:gd name="T27" fmla="*/ 2147483646 h 2857"/>
                <a:gd name="T28" fmla="*/ 2147483646 w 2575"/>
                <a:gd name="T29" fmla="*/ 2147483646 h 2857"/>
                <a:gd name="T30" fmla="*/ 2147483646 w 2575"/>
                <a:gd name="T31" fmla="*/ 2147483646 h 2857"/>
                <a:gd name="T32" fmla="*/ 2147483646 w 2575"/>
                <a:gd name="T33" fmla="*/ 2147483646 h 2857"/>
                <a:gd name="T34" fmla="*/ 2147483646 w 2575"/>
                <a:gd name="T35" fmla="*/ 0 h 28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511;p4"/>
            <p:cNvSpPr>
              <a:spLocks/>
            </p:cNvSpPr>
            <p:nvPr/>
          </p:nvSpPr>
          <p:spPr bwMode="auto">
            <a:xfrm>
              <a:off x="4066675" y="3788700"/>
              <a:ext cx="50425" cy="73275"/>
            </a:xfrm>
            <a:custGeom>
              <a:avLst/>
              <a:gdLst>
                <a:gd name="T0" fmla="*/ 2147483646 w 2017"/>
                <a:gd name="T1" fmla="*/ 0 h 2931"/>
                <a:gd name="T2" fmla="*/ 2147483646 w 2017"/>
                <a:gd name="T3" fmla="*/ 2147483646 h 2931"/>
                <a:gd name="T4" fmla="*/ 2147483646 w 2017"/>
                <a:gd name="T5" fmla="*/ 2147483646 h 2931"/>
                <a:gd name="T6" fmla="*/ 2147483646 w 2017"/>
                <a:gd name="T7" fmla="*/ 2147483646 h 2931"/>
                <a:gd name="T8" fmla="*/ 2147483646 w 2017"/>
                <a:gd name="T9" fmla="*/ 2147483646 h 2931"/>
                <a:gd name="T10" fmla="*/ 2147483646 w 2017"/>
                <a:gd name="T11" fmla="*/ 2147483646 h 2931"/>
                <a:gd name="T12" fmla="*/ 2147483646 w 2017"/>
                <a:gd name="T13" fmla="*/ 2147483646 h 2931"/>
                <a:gd name="T14" fmla="*/ 2147483646 w 2017"/>
                <a:gd name="T15" fmla="*/ 2147483646 h 2931"/>
                <a:gd name="T16" fmla="*/ 2147483646 w 2017"/>
                <a:gd name="T17" fmla="*/ 2147483646 h 2931"/>
                <a:gd name="T18" fmla="*/ 2147483646 w 2017"/>
                <a:gd name="T19" fmla="*/ 2147483646 h 2931"/>
                <a:gd name="T20" fmla="*/ 2147483646 w 2017"/>
                <a:gd name="T21" fmla="*/ 0 h 29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512;p4"/>
            <p:cNvSpPr>
              <a:spLocks/>
            </p:cNvSpPr>
            <p:nvPr/>
          </p:nvSpPr>
          <p:spPr bwMode="auto">
            <a:xfrm>
              <a:off x="3819300" y="3848450"/>
              <a:ext cx="66700" cy="75350"/>
            </a:xfrm>
            <a:custGeom>
              <a:avLst/>
              <a:gdLst>
                <a:gd name="T0" fmla="*/ 2147483646 w 2668"/>
                <a:gd name="T1" fmla="*/ 0 h 3014"/>
                <a:gd name="T2" fmla="*/ 2147483646 w 2668"/>
                <a:gd name="T3" fmla="*/ 2147483646 h 3014"/>
                <a:gd name="T4" fmla="*/ 2147483646 w 2668"/>
                <a:gd name="T5" fmla="*/ 2147483646 h 3014"/>
                <a:gd name="T6" fmla="*/ 2147483646 w 2668"/>
                <a:gd name="T7" fmla="*/ 2147483646 h 3014"/>
                <a:gd name="T8" fmla="*/ 2147483646 w 2668"/>
                <a:gd name="T9" fmla="*/ 2147483646 h 3014"/>
                <a:gd name="T10" fmla="*/ 2147483646 w 2668"/>
                <a:gd name="T11" fmla="*/ 2147483646 h 3014"/>
                <a:gd name="T12" fmla="*/ 2147483646 w 2668"/>
                <a:gd name="T13" fmla="*/ 2147483646 h 3014"/>
                <a:gd name="T14" fmla="*/ 2147483646 w 2668"/>
                <a:gd name="T15" fmla="*/ 2147483646 h 3014"/>
                <a:gd name="T16" fmla="*/ 2147483646 w 2668"/>
                <a:gd name="T17" fmla="*/ 2147483646 h 3014"/>
                <a:gd name="T18" fmla="*/ 2147483646 w 2668"/>
                <a:gd name="T19" fmla="*/ 2147483646 h 3014"/>
                <a:gd name="T20" fmla="*/ 2147483646 w 2668"/>
                <a:gd name="T21" fmla="*/ 2147483646 h 3014"/>
                <a:gd name="T22" fmla="*/ 2147483646 w 2668"/>
                <a:gd name="T23" fmla="*/ 2147483646 h 3014"/>
                <a:gd name="T24" fmla="*/ 2147483646 w 2668"/>
                <a:gd name="T25" fmla="*/ 0 h 30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513;p4"/>
            <p:cNvSpPr>
              <a:spLocks/>
            </p:cNvSpPr>
            <p:nvPr/>
          </p:nvSpPr>
          <p:spPr bwMode="auto">
            <a:xfrm>
              <a:off x="4278375" y="3872450"/>
              <a:ext cx="63625" cy="77775"/>
            </a:xfrm>
            <a:custGeom>
              <a:avLst/>
              <a:gdLst>
                <a:gd name="T0" fmla="*/ 2147483646 w 2545"/>
                <a:gd name="T1" fmla="*/ 2147483646 h 3111"/>
                <a:gd name="T2" fmla="*/ 2147483646 w 2545"/>
                <a:gd name="T3" fmla="*/ 2147483646 h 3111"/>
                <a:gd name="T4" fmla="*/ 2147483646 w 2545"/>
                <a:gd name="T5" fmla="*/ 2147483646 h 3111"/>
                <a:gd name="T6" fmla="*/ 2147483646 w 2545"/>
                <a:gd name="T7" fmla="*/ 2147483646 h 3111"/>
                <a:gd name="T8" fmla="*/ 2147483646 w 2545"/>
                <a:gd name="T9" fmla="*/ 2147483646 h 3111"/>
                <a:gd name="T10" fmla="*/ 2147483646 w 2545"/>
                <a:gd name="T11" fmla="*/ 2147483646 h 3111"/>
                <a:gd name="T12" fmla="*/ 2147483646 w 2545"/>
                <a:gd name="T13" fmla="*/ 2147483646 h 3111"/>
                <a:gd name="T14" fmla="*/ 2147483646 w 2545"/>
                <a:gd name="T15" fmla="*/ 2147483646 h 3111"/>
                <a:gd name="T16" fmla="*/ 2147483646 w 2545"/>
                <a:gd name="T17" fmla="*/ 2147483646 h 3111"/>
                <a:gd name="T18" fmla="*/ 2147483646 w 2545"/>
                <a:gd name="T19" fmla="*/ 2147483646 h 31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514;p4"/>
            <p:cNvSpPr>
              <a:spLocks/>
            </p:cNvSpPr>
            <p:nvPr/>
          </p:nvSpPr>
          <p:spPr bwMode="auto">
            <a:xfrm>
              <a:off x="4287675" y="4167850"/>
              <a:ext cx="65175" cy="79700"/>
            </a:xfrm>
            <a:custGeom>
              <a:avLst/>
              <a:gdLst>
                <a:gd name="T0" fmla="*/ 2147483646 w 2607"/>
                <a:gd name="T1" fmla="*/ 2147483646 h 3188"/>
                <a:gd name="T2" fmla="*/ 2147483646 w 2607"/>
                <a:gd name="T3" fmla="*/ 2147483646 h 3188"/>
                <a:gd name="T4" fmla="*/ 2147483646 w 2607"/>
                <a:gd name="T5" fmla="*/ 2147483646 h 3188"/>
                <a:gd name="T6" fmla="*/ 2147483646 w 2607"/>
                <a:gd name="T7" fmla="*/ 2147483646 h 3188"/>
                <a:gd name="T8" fmla="*/ 2147483646 w 2607"/>
                <a:gd name="T9" fmla="*/ 2147483646 h 3188"/>
                <a:gd name="T10" fmla="*/ 2147483646 w 2607"/>
                <a:gd name="T11" fmla="*/ 2147483646 h 3188"/>
                <a:gd name="T12" fmla="*/ 2147483646 w 2607"/>
                <a:gd name="T13" fmla="*/ 2147483646 h 3188"/>
                <a:gd name="T14" fmla="*/ 2147483646 w 2607"/>
                <a:gd name="T15" fmla="*/ 2147483646 h 3188"/>
                <a:gd name="T16" fmla="*/ 2147483646 w 2607"/>
                <a:gd name="T17" fmla="*/ 2147483646 h 3188"/>
                <a:gd name="T18" fmla="*/ 2147483646 w 2607"/>
                <a:gd name="T19" fmla="*/ 2147483646 h 3188"/>
                <a:gd name="T20" fmla="*/ 2147483646 w 2607"/>
                <a:gd name="T21" fmla="*/ 2147483646 h 3188"/>
                <a:gd name="T22" fmla="*/ 2147483646 w 2607"/>
                <a:gd name="T23" fmla="*/ 2147483646 h 3188"/>
                <a:gd name="T24" fmla="*/ 2147483646 w 2607"/>
                <a:gd name="T25" fmla="*/ 2147483646 h 3188"/>
                <a:gd name="T26" fmla="*/ 2147483646 w 2607"/>
                <a:gd name="T27" fmla="*/ 2147483646 h 3188"/>
                <a:gd name="T28" fmla="*/ 2147483646 w 2607"/>
                <a:gd name="T29" fmla="*/ 2147483646 h 3188"/>
                <a:gd name="T30" fmla="*/ 2147483646 w 2607"/>
                <a:gd name="T31" fmla="*/ 2147483646 h 3188"/>
                <a:gd name="T32" fmla="*/ 2147483646 w 2607"/>
                <a:gd name="T33" fmla="*/ 2147483646 h 3188"/>
                <a:gd name="T34" fmla="*/ 2147483646 w 2607"/>
                <a:gd name="T35" fmla="*/ 2147483646 h 318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515;p4"/>
            <p:cNvSpPr>
              <a:spLocks/>
            </p:cNvSpPr>
            <p:nvPr/>
          </p:nvSpPr>
          <p:spPr bwMode="auto">
            <a:xfrm>
              <a:off x="3652400" y="4192450"/>
              <a:ext cx="73850" cy="83825"/>
            </a:xfrm>
            <a:custGeom>
              <a:avLst/>
              <a:gdLst>
                <a:gd name="T0" fmla="*/ 2147483646 w 2954"/>
                <a:gd name="T1" fmla="*/ 2147483646 h 3353"/>
                <a:gd name="T2" fmla="*/ 2147483646 w 2954"/>
                <a:gd name="T3" fmla="*/ 2147483646 h 3353"/>
                <a:gd name="T4" fmla="*/ 2147483646 w 2954"/>
                <a:gd name="T5" fmla="*/ 2147483646 h 3353"/>
                <a:gd name="T6" fmla="*/ 2147483646 w 2954"/>
                <a:gd name="T7" fmla="*/ 2147483646 h 3353"/>
                <a:gd name="T8" fmla="*/ 2147483646 w 2954"/>
                <a:gd name="T9" fmla="*/ 2147483646 h 3353"/>
                <a:gd name="T10" fmla="*/ 2147483646 w 2954"/>
                <a:gd name="T11" fmla="*/ 2147483646 h 3353"/>
                <a:gd name="T12" fmla="*/ 2147483646 w 2954"/>
                <a:gd name="T13" fmla="*/ 2147483646 h 3353"/>
                <a:gd name="T14" fmla="*/ 2147483646 w 2954"/>
                <a:gd name="T15" fmla="*/ 2147483646 h 3353"/>
                <a:gd name="T16" fmla="*/ 2147483646 w 2954"/>
                <a:gd name="T17" fmla="*/ 2147483646 h 3353"/>
                <a:gd name="T18" fmla="*/ 2147483646 w 2954"/>
                <a:gd name="T19" fmla="*/ 2147483646 h 3353"/>
                <a:gd name="T20" fmla="*/ 2147483646 w 2954"/>
                <a:gd name="T21" fmla="*/ 2147483646 h 3353"/>
                <a:gd name="T22" fmla="*/ 2147483646 w 2954"/>
                <a:gd name="T23" fmla="*/ 2147483646 h 3353"/>
                <a:gd name="T24" fmla="*/ 2147483646 w 2954"/>
                <a:gd name="T25" fmla="*/ 2147483646 h 3353"/>
                <a:gd name="T26" fmla="*/ 2147483646 w 2954"/>
                <a:gd name="T27" fmla="*/ 2147483646 h 3353"/>
                <a:gd name="T28" fmla="*/ 2147483646 w 2954"/>
                <a:gd name="T29" fmla="*/ 2147483646 h 3353"/>
                <a:gd name="T30" fmla="*/ 2147483646 w 2954"/>
                <a:gd name="T31" fmla="*/ 2147483646 h 33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516;p4"/>
            <p:cNvSpPr>
              <a:spLocks/>
            </p:cNvSpPr>
            <p:nvPr/>
          </p:nvSpPr>
          <p:spPr bwMode="auto">
            <a:xfrm>
              <a:off x="3725450" y="4337000"/>
              <a:ext cx="71150" cy="87775"/>
            </a:xfrm>
            <a:custGeom>
              <a:avLst/>
              <a:gdLst>
                <a:gd name="T0" fmla="*/ 2147483646 w 2846"/>
                <a:gd name="T1" fmla="*/ 2147483646 h 3511"/>
                <a:gd name="T2" fmla="*/ 2147483646 w 2846"/>
                <a:gd name="T3" fmla="*/ 2147483646 h 3511"/>
                <a:gd name="T4" fmla="*/ 2147483646 w 2846"/>
                <a:gd name="T5" fmla="*/ 2147483646 h 3511"/>
                <a:gd name="T6" fmla="*/ 2147483646 w 2846"/>
                <a:gd name="T7" fmla="*/ 2147483646 h 3511"/>
                <a:gd name="T8" fmla="*/ 2147483646 w 2846"/>
                <a:gd name="T9" fmla="*/ 2147483646 h 3511"/>
                <a:gd name="T10" fmla="*/ 2147483646 w 2846"/>
                <a:gd name="T11" fmla="*/ 2147483646 h 3511"/>
                <a:gd name="T12" fmla="*/ 2147483646 w 2846"/>
                <a:gd name="T13" fmla="*/ 2147483646 h 3511"/>
                <a:gd name="T14" fmla="*/ 2147483646 w 2846"/>
                <a:gd name="T15" fmla="*/ 2147483646 h 3511"/>
                <a:gd name="T16" fmla="*/ 2147483646 w 2846"/>
                <a:gd name="T17" fmla="*/ 2147483646 h 3511"/>
                <a:gd name="T18" fmla="*/ 2147483646 w 2846"/>
                <a:gd name="T19" fmla="*/ 2147483646 h 3511"/>
                <a:gd name="T20" fmla="*/ 2147483646 w 2846"/>
                <a:gd name="T21" fmla="*/ 2147483646 h 3511"/>
                <a:gd name="T22" fmla="*/ 2147483646 w 2846"/>
                <a:gd name="T23" fmla="*/ 2147483646 h 35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517;p4"/>
            <p:cNvSpPr>
              <a:spLocks/>
            </p:cNvSpPr>
            <p:nvPr/>
          </p:nvSpPr>
          <p:spPr bwMode="auto">
            <a:xfrm>
              <a:off x="3960575" y="4329600"/>
              <a:ext cx="56500" cy="67600"/>
            </a:xfrm>
            <a:custGeom>
              <a:avLst/>
              <a:gdLst>
                <a:gd name="T0" fmla="*/ 2147483646 w 2260"/>
                <a:gd name="T1" fmla="*/ 0 h 2704"/>
                <a:gd name="T2" fmla="*/ 2147483646 w 2260"/>
                <a:gd name="T3" fmla="*/ 2147483646 h 2704"/>
                <a:gd name="T4" fmla="*/ 2147483646 w 2260"/>
                <a:gd name="T5" fmla="*/ 2147483646 h 2704"/>
                <a:gd name="T6" fmla="*/ 2147483646 w 2260"/>
                <a:gd name="T7" fmla="*/ 2147483646 h 2704"/>
                <a:gd name="T8" fmla="*/ 2147483646 w 2260"/>
                <a:gd name="T9" fmla="*/ 2147483646 h 2704"/>
                <a:gd name="T10" fmla="*/ 2147483646 w 2260"/>
                <a:gd name="T11" fmla="*/ 2147483646 h 2704"/>
                <a:gd name="T12" fmla="*/ 2147483646 w 2260"/>
                <a:gd name="T13" fmla="*/ 2147483646 h 2704"/>
                <a:gd name="T14" fmla="*/ 2147483646 w 2260"/>
                <a:gd name="T15" fmla="*/ 2147483646 h 2704"/>
                <a:gd name="T16" fmla="*/ 2147483646 w 2260"/>
                <a:gd name="T17" fmla="*/ 2147483646 h 2704"/>
                <a:gd name="T18" fmla="*/ 2147483646 w 2260"/>
                <a:gd name="T19" fmla="*/ 0 h 27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518;p4"/>
            <p:cNvSpPr>
              <a:spLocks/>
            </p:cNvSpPr>
            <p:nvPr/>
          </p:nvSpPr>
          <p:spPr bwMode="auto">
            <a:xfrm>
              <a:off x="4174850" y="4333225"/>
              <a:ext cx="77200" cy="87325"/>
            </a:xfrm>
            <a:custGeom>
              <a:avLst/>
              <a:gdLst>
                <a:gd name="T0" fmla="*/ 2147483646 w 3088"/>
                <a:gd name="T1" fmla="*/ 2147483646 h 3493"/>
                <a:gd name="T2" fmla="*/ 2147483646 w 3088"/>
                <a:gd name="T3" fmla="*/ 2147483646 h 3493"/>
                <a:gd name="T4" fmla="*/ 2147483646 w 3088"/>
                <a:gd name="T5" fmla="*/ 2147483646 h 3493"/>
                <a:gd name="T6" fmla="*/ 2147483646 w 3088"/>
                <a:gd name="T7" fmla="*/ 2147483646 h 3493"/>
                <a:gd name="T8" fmla="*/ 2147483646 w 3088"/>
                <a:gd name="T9" fmla="*/ 2147483646 h 3493"/>
                <a:gd name="T10" fmla="*/ 2147483646 w 3088"/>
                <a:gd name="T11" fmla="*/ 2147483646 h 3493"/>
                <a:gd name="T12" fmla="*/ 2147483646 w 3088"/>
                <a:gd name="T13" fmla="*/ 2147483646 h 3493"/>
                <a:gd name="T14" fmla="*/ 2147483646 w 3088"/>
                <a:gd name="T15" fmla="*/ 2147483646 h 3493"/>
                <a:gd name="T16" fmla="*/ 2147483646 w 3088"/>
                <a:gd name="T17" fmla="*/ 2147483646 h 3493"/>
                <a:gd name="T18" fmla="*/ 2147483646 w 3088"/>
                <a:gd name="T19" fmla="*/ 2147483646 h 3493"/>
                <a:gd name="T20" fmla="*/ 2147483646 w 3088"/>
                <a:gd name="T21" fmla="*/ 2147483646 h 3493"/>
                <a:gd name="T22" fmla="*/ 2147483646 w 3088"/>
                <a:gd name="T23" fmla="*/ 2147483646 h 3493"/>
                <a:gd name="T24" fmla="*/ 2147483646 w 3088"/>
                <a:gd name="T25" fmla="*/ 2147483646 h 3493"/>
                <a:gd name="T26" fmla="*/ 2147483646 w 3088"/>
                <a:gd name="T27" fmla="*/ 2147483646 h 349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91" name="Google Shape;519;p4"/>
          <p:cNvGrpSpPr>
            <a:grpSpLocks/>
          </p:cNvGrpSpPr>
          <p:nvPr/>
        </p:nvGrpSpPr>
        <p:grpSpPr bwMode="auto">
          <a:xfrm>
            <a:off x="8631238" y="5738813"/>
            <a:ext cx="814387" cy="555625"/>
            <a:chOff x="364525" y="2023775"/>
            <a:chExt cx="610325" cy="417350"/>
          </a:xfrm>
        </p:grpSpPr>
        <p:sp>
          <p:nvSpPr>
            <p:cNvPr id="192" name="Google Shape;520;p4"/>
            <p:cNvSpPr>
              <a:spLocks/>
            </p:cNvSpPr>
            <p:nvPr/>
          </p:nvSpPr>
          <p:spPr bwMode="auto">
            <a:xfrm>
              <a:off x="739075" y="2213250"/>
              <a:ext cx="87825" cy="70625"/>
            </a:xfrm>
            <a:custGeom>
              <a:avLst/>
              <a:gdLst>
                <a:gd name="T0" fmla="*/ 2147483646 w 3513"/>
                <a:gd name="T1" fmla="*/ 2147483646 h 2825"/>
                <a:gd name="T2" fmla="*/ 2147483646 w 3513"/>
                <a:gd name="T3" fmla="*/ 2147483646 h 2825"/>
                <a:gd name="T4" fmla="*/ 2147483646 w 3513"/>
                <a:gd name="T5" fmla="*/ 2147483646 h 2825"/>
                <a:gd name="T6" fmla="*/ 2147483646 w 3513"/>
                <a:gd name="T7" fmla="*/ 2147483646 h 2825"/>
                <a:gd name="T8" fmla="*/ 2147483646 w 3513"/>
                <a:gd name="T9" fmla="*/ 2147483646 h 2825"/>
                <a:gd name="T10" fmla="*/ 2147483646 w 3513"/>
                <a:gd name="T11" fmla="*/ 2147483646 h 2825"/>
                <a:gd name="T12" fmla="*/ 2147483646 w 3513"/>
                <a:gd name="T13" fmla="*/ 2147483646 h 2825"/>
                <a:gd name="T14" fmla="*/ 2147483646 w 3513"/>
                <a:gd name="T15" fmla="*/ 2147483646 h 2825"/>
                <a:gd name="T16" fmla="*/ 2147483646 w 3513"/>
                <a:gd name="T17" fmla="*/ 2147483646 h 2825"/>
                <a:gd name="T18" fmla="*/ 2147483646 w 3513"/>
                <a:gd name="T19" fmla="*/ 2147483646 h 2825"/>
                <a:gd name="T20" fmla="*/ 2147483646 w 3513"/>
                <a:gd name="T21" fmla="*/ 2147483646 h 2825"/>
                <a:gd name="T22" fmla="*/ 2147483646 w 3513"/>
                <a:gd name="T23" fmla="*/ 2147483646 h 2825"/>
                <a:gd name="T24" fmla="*/ 2147483646 w 3513"/>
                <a:gd name="T25" fmla="*/ 2147483646 h 2825"/>
                <a:gd name="T26" fmla="*/ 2147483646 w 3513"/>
                <a:gd name="T27" fmla="*/ 2147483646 h 2825"/>
                <a:gd name="T28" fmla="*/ 2147483646 w 3513"/>
                <a:gd name="T29" fmla="*/ 2147483646 h 2825"/>
                <a:gd name="T30" fmla="*/ 2147483646 w 3513"/>
                <a:gd name="T31" fmla="*/ 2147483646 h 2825"/>
                <a:gd name="T32" fmla="*/ 2147483646 w 3513"/>
                <a:gd name="T33" fmla="*/ 2147483646 h 2825"/>
                <a:gd name="T34" fmla="*/ 2147483646 w 3513"/>
                <a:gd name="T35" fmla="*/ 2147483646 h 2825"/>
                <a:gd name="T36" fmla="*/ 2147483646 w 3513"/>
                <a:gd name="T37" fmla="*/ 2147483646 h 2825"/>
                <a:gd name="T38" fmla="*/ 2147483646 w 3513"/>
                <a:gd name="T39" fmla="*/ 2147483646 h 2825"/>
                <a:gd name="T40" fmla="*/ 0 w 3513"/>
                <a:gd name="T41" fmla="*/ 2147483646 h 2825"/>
                <a:gd name="T42" fmla="*/ 2147483646 w 3513"/>
                <a:gd name="T43" fmla="*/ 2147483646 h 2825"/>
                <a:gd name="T44" fmla="*/ 2147483646 w 3513"/>
                <a:gd name="T45" fmla="*/ 2147483646 h 2825"/>
                <a:gd name="T46" fmla="*/ 2147483646 w 3513"/>
                <a:gd name="T47" fmla="*/ 2147483646 h 2825"/>
                <a:gd name="T48" fmla="*/ 2147483646 w 3513"/>
                <a:gd name="T49" fmla="*/ 2147483646 h 2825"/>
                <a:gd name="T50" fmla="*/ 2147483646 w 3513"/>
                <a:gd name="T51" fmla="*/ 2147483646 h 2825"/>
                <a:gd name="T52" fmla="*/ 2147483646 w 3513"/>
                <a:gd name="T53" fmla="*/ 2147483646 h 2825"/>
                <a:gd name="T54" fmla="*/ 2147483646 w 3513"/>
                <a:gd name="T55" fmla="*/ 2147483646 h 2825"/>
                <a:gd name="T56" fmla="*/ 2147483646 w 3513"/>
                <a:gd name="T57" fmla="*/ 2147483646 h 28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cubicBezTo>
                    <a:pt x="1681" y="1171"/>
                    <a:pt x="1686" y="1157"/>
                    <a:pt x="1692" y="1142"/>
                  </a:cubicBezTo>
                  <a:cubicBezTo>
                    <a:pt x="1808" y="1029"/>
                    <a:pt x="1938" y="929"/>
                    <a:pt x="2080" y="847"/>
                  </a:cubicBez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521;p4"/>
            <p:cNvSpPr>
              <a:spLocks/>
            </p:cNvSpPr>
            <p:nvPr/>
          </p:nvSpPr>
          <p:spPr bwMode="auto">
            <a:xfrm>
              <a:off x="866250" y="2220425"/>
              <a:ext cx="108600" cy="75500"/>
            </a:xfrm>
            <a:custGeom>
              <a:avLst/>
              <a:gdLst>
                <a:gd name="T0" fmla="*/ 2147483646 w 4344"/>
                <a:gd name="T1" fmla="*/ 2147483646 h 3020"/>
                <a:gd name="T2" fmla="*/ 2147483646 w 4344"/>
                <a:gd name="T3" fmla="*/ 2147483646 h 3020"/>
                <a:gd name="T4" fmla="*/ 2147483646 w 4344"/>
                <a:gd name="T5" fmla="*/ 2147483646 h 3020"/>
                <a:gd name="T6" fmla="*/ 2147483646 w 4344"/>
                <a:gd name="T7" fmla="*/ 2147483646 h 3020"/>
                <a:gd name="T8" fmla="*/ 2147483646 w 4344"/>
                <a:gd name="T9" fmla="*/ 2147483646 h 3020"/>
                <a:gd name="T10" fmla="*/ 2147483646 w 4344"/>
                <a:gd name="T11" fmla="*/ 2147483646 h 3020"/>
                <a:gd name="T12" fmla="*/ 2147483646 w 4344"/>
                <a:gd name="T13" fmla="*/ 2147483646 h 3020"/>
                <a:gd name="T14" fmla="*/ 2147483646 w 4344"/>
                <a:gd name="T15" fmla="*/ 2147483646 h 3020"/>
                <a:gd name="T16" fmla="*/ 2147483646 w 4344"/>
                <a:gd name="T17" fmla="*/ 2147483646 h 3020"/>
                <a:gd name="T18" fmla="*/ 2147483646 w 4344"/>
                <a:gd name="T19" fmla="*/ 2147483646 h 3020"/>
                <a:gd name="T20" fmla="*/ 2147483646 w 4344"/>
                <a:gd name="T21" fmla="*/ 2147483646 h 3020"/>
                <a:gd name="T22" fmla="*/ 2147483646 w 4344"/>
                <a:gd name="T23" fmla="*/ 2147483646 h 3020"/>
                <a:gd name="T24" fmla="*/ 2147483646 w 4344"/>
                <a:gd name="T25" fmla="*/ 2147483646 h 3020"/>
                <a:gd name="T26" fmla="*/ 2147483646 w 4344"/>
                <a:gd name="T27" fmla="*/ 2147483646 h 3020"/>
                <a:gd name="T28" fmla="*/ 2147483646 w 4344"/>
                <a:gd name="T29" fmla="*/ 2147483646 h 3020"/>
                <a:gd name="T30" fmla="*/ 2147483646 w 4344"/>
                <a:gd name="T31" fmla="*/ 2147483646 h 3020"/>
                <a:gd name="T32" fmla="*/ 2147483646 w 4344"/>
                <a:gd name="T33" fmla="*/ 2147483646 h 3020"/>
                <a:gd name="T34" fmla="*/ 2147483646 w 4344"/>
                <a:gd name="T35" fmla="*/ 2147483646 h 302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522;p4"/>
            <p:cNvSpPr>
              <a:spLocks/>
            </p:cNvSpPr>
            <p:nvPr/>
          </p:nvSpPr>
          <p:spPr bwMode="auto">
            <a:xfrm>
              <a:off x="620425" y="2375175"/>
              <a:ext cx="91525" cy="65950"/>
            </a:xfrm>
            <a:custGeom>
              <a:avLst/>
              <a:gdLst>
                <a:gd name="T0" fmla="*/ 2147483646 w 3661"/>
                <a:gd name="T1" fmla="*/ 0 h 2638"/>
                <a:gd name="T2" fmla="*/ 2147483646 w 3661"/>
                <a:gd name="T3" fmla="*/ 2147483646 h 2638"/>
                <a:gd name="T4" fmla="*/ 2147483646 w 3661"/>
                <a:gd name="T5" fmla="*/ 2147483646 h 2638"/>
                <a:gd name="T6" fmla="*/ 2147483646 w 3661"/>
                <a:gd name="T7" fmla="*/ 2147483646 h 2638"/>
                <a:gd name="T8" fmla="*/ 2147483646 w 3661"/>
                <a:gd name="T9" fmla="*/ 2147483646 h 2638"/>
                <a:gd name="T10" fmla="*/ 2147483646 w 3661"/>
                <a:gd name="T11" fmla="*/ 2147483646 h 2638"/>
                <a:gd name="T12" fmla="*/ 2147483646 w 3661"/>
                <a:gd name="T13" fmla="*/ 2147483646 h 2638"/>
                <a:gd name="T14" fmla="*/ 2147483646 w 3661"/>
                <a:gd name="T15" fmla="*/ 2147483646 h 2638"/>
                <a:gd name="T16" fmla="*/ 2147483646 w 3661"/>
                <a:gd name="T17" fmla="*/ 2147483646 h 2638"/>
                <a:gd name="T18" fmla="*/ 2147483646 w 3661"/>
                <a:gd name="T19" fmla="*/ 0 h 2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523;p4"/>
            <p:cNvSpPr>
              <a:spLocks/>
            </p:cNvSpPr>
            <p:nvPr/>
          </p:nvSpPr>
          <p:spPr bwMode="auto">
            <a:xfrm>
              <a:off x="571500" y="2185225"/>
              <a:ext cx="110225" cy="72125"/>
            </a:xfrm>
            <a:custGeom>
              <a:avLst/>
              <a:gdLst>
                <a:gd name="T0" fmla="*/ 2147483646 w 4409"/>
                <a:gd name="T1" fmla="*/ 2147483646 h 2885"/>
                <a:gd name="T2" fmla="*/ 2147483646 w 4409"/>
                <a:gd name="T3" fmla="*/ 2147483646 h 2885"/>
                <a:gd name="T4" fmla="*/ 2147483646 w 4409"/>
                <a:gd name="T5" fmla="*/ 2147483646 h 2885"/>
                <a:gd name="T6" fmla="*/ 2147483646 w 4409"/>
                <a:gd name="T7" fmla="*/ 2147483646 h 2885"/>
                <a:gd name="T8" fmla="*/ 2147483646 w 4409"/>
                <a:gd name="T9" fmla="*/ 2147483646 h 2885"/>
                <a:gd name="T10" fmla="*/ 2147483646 w 4409"/>
                <a:gd name="T11" fmla="*/ 2147483646 h 2885"/>
                <a:gd name="T12" fmla="*/ 2147483646 w 4409"/>
                <a:gd name="T13" fmla="*/ 2147483646 h 2885"/>
                <a:gd name="T14" fmla="*/ 2147483646 w 4409"/>
                <a:gd name="T15" fmla="*/ 2147483646 h 2885"/>
                <a:gd name="T16" fmla="*/ 2147483646 w 4409"/>
                <a:gd name="T17" fmla="*/ 2147483646 h 2885"/>
                <a:gd name="T18" fmla="*/ 2147483646 w 4409"/>
                <a:gd name="T19" fmla="*/ 2147483646 h 2885"/>
                <a:gd name="T20" fmla="*/ 2147483646 w 4409"/>
                <a:gd name="T21" fmla="*/ 0 h 2885"/>
                <a:gd name="T22" fmla="*/ 2147483646 w 4409"/>
                <a:gd name="T23" fmla="*/ 2147483646 h 2885"/>
                <a:gd name="T24" fmla="*/ 2147483646 w 4409"/>
                <a:gd name="T25" fmla="*/ 2147483646 h 2885"/>
                <a:gd name="T26" fmla="*/ 2147483646 w 4409"/>
                <a:gd name="T27" fmla="*/ 2147483646 h 2885"/>
                <a:gd name="T28" fmla="*/ 2147483646 w 4409"/>
                <a:gd name="T29" fmla="*/ 2147483646 h 2885"/>
                <a:gd name="T30" fmla="*/ 2147483646 w 4409"/>
                <a:gd name="T31" fmla="*/ 2147483646 h 2885"/>
                <a:gd name="T32" fmla="*/ 2147483646 w 4409"/>
                <a:gd name="T33" fmla="*/ 2147483646 h 2885"/>
                <a:gd name="T34" fmla="*/ 2147483646 w 4409"/>
                <a:gd name="T35" fmla="*/ 2147483646 h 2885"/>
                <a:gd name="T36" fmla="*/ 2147483646 w 4409"/>
                <a:gd name="T37" fmla="*/ 2147483646 h 2885"/>
                <a:gd name="T38" fmla="*/ 2147483646 w 4409"/>
                <a:gd name="T39" fmla="*/ 0 h 28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cubicBezTo>
                    <a:pt x="1364" y="2194"/>
                    <a:pt x="1356" y="2116"/>
                    <a:pt x="1356" y="2038"/>
                  </a:cubicBez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524;p4"/>
            <p:cNvSpPr>
              <a:spLocks/>
            </p:cNvSpPr>
            <p:nvPr/>
          </p:nvSpPr>
          <p:spPr bwMode="auto">
            <a:xfrm>
              <a:off x="758450" y="2059975"/>
              <a:ext cx="102400" cy="71400"/>
            </a:xfrm>
            <a:custGeom>
              <a:avLst/>
              <a:gdLst>
                <a:gd name="T0" fmla="*/ 2147483646 w 4096"/>
                <a:gd name="T1" fmla="*/ 2147483646 h 2856"/>
                <a:gd name="T2" fmla="*/ 2147483646 w 4096"/>
                <a:gd name="T3" fmla="*/ 2147483646 h 2856"/>
                <a:gd name="T4" fmla="*/ 2147483646 w 4096"/>
                <a:gd name="T5" fmla="*/ 2147483646 h 2856"/>
                <a:gd name="T6" fmla="*/ 2147483646 w 4096"/>
                <a:gd name="T7" fmla="*/ 2147483646 h 2856"/>
                <a:gd name="T8" fmla="*/ 2147483646 w 4096"/>
                <a:gd name="T9" fmla="*/ 2147483646 h 2856"/>
                <a:gd name="T10" fmla="*/ 2147483646 w 4096"/>
                <a:gd name="T11" fmla="*/ 2147483646 h 2856"/>
                <a:gd name="T12" fmla="*/ 2147483646 w 4096"/>
                <a:gd name="T13" fmla="*/ 2147483646 h 2856"/>
                <a:gd name="T14" fmla="*/ 2147483646 w 4096"/>
                <a:gd name="T15" fmla="*/ 2147483646 h 2856"/>
                <a:gd name="T16" fmla="*/ 2147483646 w 4096"/>
                <a:gd name="T17" fmla="*/ 2147483646 h 2856"/>
                <a:gd name="T18" fmla="*/ 2147483646 w 4096"/>
                <a:gd name="T19" fmla="*/ 2147483646 h 2856"/>
                <a:gd name="T20" fmla="*/ 2147483646 w 4096"/>
                <a:gd name="T21" fmla="*/ 2147483646 h 2856"/>
                <a:gd name="T22" fmla="*/ 2147483646 w 4096"/>
                <a:gd name="T23" fmla="*/ 2147483646 h 2856"/>
                <a:gd name="T24" fmla="*/ 2147483646 w 4096"/>
                <a:gd name="T25" fmla="*/ 2147483646 h 2856"/>
                <a:gd name="T26" fmla="*/ 2147483646 w 4096"/>
                <a:gd name="T27" fmla="*/ 2147483646 h 2856"/>
                <a:gd name="T28" fmla="*/ 2147483646 w 4096"/>
                <a:gd name="T29" fmla="*/ 2147483646 h 2856"/>
                <a:gd name="T30" fmla="*/ 2147483646 w 4096"/>
                <a:gd name="T31" fmla="*/ 2147483646 h 2856"/>
                <a:gd name="T32" fmla="*/ 2147483646 w 4096"/>
                <a:gd name="T33" fmla="*/ 2147483646 h 2856"/>
                <a:gd name="T34" fmla="*/ 2147483646 w 4096"/>
                <a:gd name="T35" fmla="*/ 2147483646 h 2856"/>
                <a:gd name="T36" fmla="*/ 2147483646 w 4096"/>
                <a:gd name="T37" fmla="*/ 2147483646 h 2856"/>
                <a:gd name="T38" fmla="*/ 2147483646 w 4096"/>
                <a:gd name="T39" fmla="*/ 2147483646 h 2856"/>
                <a:gd name="T40" fmla="*/ 2147483646 w 4096"/>
                <a:gd name="T41" fmla="*/ 2147483646 h 2856"/>
                <a:gd name="T42" fmla="*/ 2147483646 w 4096"/>
                <a:gd name="T43" fmla="*/ 2147483646 h 2856"/>
                <a:gd name="T44" fmla="*/ 2147483646 w 4096"/>
                <a:gd name="T45" fmla="*/ 2147483646 h 2856"/>
                <a:gd name="T46" fmla="*/ 2147483646 w 4096"/>
                <a:gd name="T47" fmla="*/ 2147483646 h 2856"/>
                <a:gd name="T48" fmla="*/ 2147483646 w 4096"/>
                <a:gd name="T49" fmla="*/ 2147483646 h 2856"/>
                <a:gd name="T50" fmla="*/ 2147483646 w 4096"/>
                <a:gd name="T51" fmla="*/ 2147483646 h 2856"/>
                <a:gd name="T52" fmla="*/ 2147483646 w 4096"/>
                <a:gd name="T53" fmla="*/ 2147483646 h 2856"/>
                <a:gd name="T54" fmla="*/ 2147483646 w 4096"/>
                <a:gd name="T55" fmla="*/ 2147483646 h 2856"/>
                <a:gd name="T56" fmla="*/ 2147483646 w 4096"/>
                <a:gd name="T57" fmla="*/ 2147483646 h 2856"/>
                <a:gd name="T58" fmla="*/ 2147483646 w 4096"/>
                <a:gd name="T59" fmla="*/ 2147483646 h 2856"/>
                <a:gd name="T60" fmla="*/ 2147483646 w 4096"/>
                <a:gd name="T61" fmla="*/ 2147483646 h 28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525;p4"/>
            <p:cNvSpPr>
              <a:spLocks/>
            </p:cNvSpPr>
            <p:nvPr/>
          </p:nvSpPr>
          <p:spPr bwMode="auto">
            <a:xfrm>
              <a:off x="474200" y="2335625"/>
              <a:ext cx="88100" cy="62525"/>
            </a:xfrm>
            <a:custGeom>
              <a:avLst/>
              <a:gdLst>
                <a:gd name="T0" fmla="*/ 2147483646 w 3524"/>
                <a:gd name="T1" fmla="*/ 2147483646 h 2501"/>
                <a:gd name="T2" fmla="*/ 2147483646 w 3524"/>
                <a:gd name="T3" fmla="*/ 2147483646 h 2501"/>
                <a:gd name="T4" fmla="*/ 2147483646 w 3524"/>
                <a:gd name="T5" fmla="*/ 2147483646 h 2501"/>
                <a:gd name="T6" fmla="*/ 2147483646 w 3524"/>
                <a:gd name="T7" fmla="*/ 2147483646 h 2501"/>
                <a:gd name="T8" fmla="*/ 2147483646 w 3524"/>
                <a:gd name="T9" fmla="*/ 2147483646 h 2501"/>
                <a:gd name="T10" fmla="*/ 2147483646 w 3524"/>
                <a:gd name="T11" fmla="*/ 2147483646 h 2501"/>
                <a:gd name="T12" fmla="*/ 2147483646 w 3524"/>
                <a:gd name="T13" fmla="*/ 2147483646 h 2501"/>
                <a:gd name="T14" fmla="*/ 2147483646 w 3524"/>
                <a:gd name="T15" fmla="*/ 2147483646 h 2501"/>
                <a:gd name="T16" fmla="*/ 2147483646 w 3524"/>
                <a:gd name="T17" fmla="*/ 2147483646 h 2501"/>
                <a:gd name="T18" fmla="*/ 2147483646 w 3524"/>
                <a:gd name="T19" fmla="*/ 2147483646 h 2501"/>
                <a:gd name="T20" fmla="*/ 2147483646 w 3524"/>
                <a:gd name="T21" fmla="*/ 2147483646 h 2501"/>
                <a:gd name="T22" fmla="*/ 2147483646 w 3524"/>
                <a:gd name="T23" fmla="*/ 2147483646 h 2501"/>
                <a:gd name="T24" fmla="*/ 2147483646 w 3524"/>
                <a:gd name="T25" fmla="*/ 2147483646 h 2501"/>
                <a:gd name="T26" fmla="*/ 2147483646 w 3524"/>
                <a:gd name="T27" fmla="*/ 2147483646 h 2501"/>
                <a:gd name="T28" fmla="*/ 2147483646 w 3524"/>
                <a:gd name="T29" fmla="*/ 2147483646 h 2501"/>
                <a:gd name="T30" fmla="*/ 2147483646 w 3524"/>
                <a:gd name="T31" fmla="*/ 2147483646 h 2501"/>
                <a:gd name="T32" fmla="*/ 2147483646 w 3524"/>
                <a:gd name="T33" fmla="*/ 2147483646 h 2501"/>
                <a:gd name="T34" fmla="*/ 2147483646 w 3524"/>
                <a:gd name="T35" fmla="*/ 2147483646 h 2501"/>
                <a:gd name="T36" fmla="*/ 2147483646 w 3524"/>
                <a:gd name="T37" fmla="*/ 2147483646 h 2501"/>
                <a:gd name="T38" fmla="*/ 2147483646 w 3524"/>
                <a:gd name="T39" fmla="*/ 2147483646 h 2501"/>
                <a:gd name="T40" fmla="*/ 2147483646 w 3524"/>
                <a:gd name="T41" fmla="*/ 2147483646 h 2501"/>
                <a:gd name="T42" fmla="*/ 2147483646 w 3524"/>
                <a:gd name="T43" fmla="*/ 2147483646 h 2501"/>
                <a:gd name="T44" fmla="*/ 2147483646 w 3524"/>
                <a:gd name="T45" fmla="*/ 2147483646 h 2501"/>
                <a:gd name="T46" fmla="*/ 2147483646 w 3524"/>
                <a:gd name="T47" fmla="*/ 0 h 2501"/>
                <a:gd name="T48" fmla="*/ 2147483646 w 3524"/>
                <a:gd name="T49" fmla="*/ 2147483646 h 2501"/>
                <a:gd name="T50" fmla="*/ 2147483646 w 3524"/>
                <a:gd name="T51" fmla="*/ 2147483646 h 2501"/>
                <a:gd name="T52" fmla="*/ 2147483646 w 3524"/>
                <a:gd name="T53" fmla="*/ 2147483646 h 2501"/>
                <a:gd name="T54" fmla="*/ 2147483646 w 3524"/>
                <a:gd name="T55" fmla="*/ 2147483646 h 2501"/>
                <a:gd name="T56" fmla="*/ 2147483646 w 3524"/>
                <a:gd name="T57" fmla="*/ 2147483646 h 2501"/>
                <a:gd name="T58" fmla="*/ 2147483646 w 3524"/>
                <a:gd name="T59" fmla="*/ 2147483646 h 2501"/>
                <a:gd name="T60" fmla="*/ 2147483646 w 3524"/>
                <a:gd name="T61" fmla="*/ 2147483646 h 2501"/>
                <a:gd name="T62" fmla="*/ 2147483646 w 3524"/>
                <a:gd name="T63" fmla="*/ 2147483646 h 2501"/>
                <a:gd name="T64" fmla="*/ 2147483646 w 3524"/>
                <a:gd name="T65" fmla="*/ 2147483646 h 2501"/>
                <a:gd name="T66" fmla="*/ 2147483646 w 3524"/>
                <a:gd name="T67" fmla="*/ 0 h 25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cubicBezTo>
                    <a:pt x="1551" y="909"/>
                    <a:pt x="1530" y="899"/>
                    <a:pt x="1510" y="888"/>
                  </a:cubicBez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526;p4"/>
            <p:cNvSpPr>
              <a:spLocks/>
            </p:cNvSpPr>
            <p:nvPr/>
          </p:nvSpPr>
          <p:spPr bwMode="auto">
            <a:xfrm>
              <a:off x="608800" y="2023775"/>
              <a:ext cx="93075" cy="63850"/>
            </a:xfrm>
            <a:custGeom>
              <a:avLst/>
              <a:gdLst>
                <a:gd name="T0" fmla="*/ 2147483646 w 3723"/>
                <a:gd name="T1" fmla="*/ 2147483646 h 2554"/>
                <a:gd name="T2" fmla="*/ 2147483646 w 3723"/>
                <a:gd name="T3" fmla="*/ 2147483646 h 2554"/>
                <a:gd name="T4" fmla="*/ 2147483646 w 3723"/>
                <a:gd name="T5" fmla="*/ 2147483646 h 2554"/>
                <a:gd name="T6" fmla="*/ 2147483646 w 3723"/>
                <a:gd name="T7" fmla="*/ 2147483646 h 2554"/>
                <a:gd name="T8" fmla="*/ 2147483646 w 3723"/>
                <a:gd name="T9" fmla="*/ 2147483646 h 2554"/>
                <a:gd name="T10" fmla="*/ 2147483646 w 3723"/>
                <a:gd name="T11" fmla="*/ 2147483646 h 2554"/>
                <a:gd name="T12" fmla="*/ 2147483646 w 3723"/>
                <a:gd name="T13" fmla="*/ 2147483646 h 2554"/>
                <a:gd name="T14" fmla="*/ 2147483646 w 3723"/>
                <a:gd name="T15" fmla="*/ 2147483646 h 2554"/>
                <a:gd name="T16" fmla="*/ 2147483646 w 3723"/>
                <a:gd name="T17" fmla="*/ 2147483646 h 2554"/>
                <a:gd name="T18" fmla="*/ 2147483646 w 3723"/>
                <a:gd name="T19" fmla="*/ 2147483646 h 2554"/>
                <a:gd name="T20" fmla="*/ 2147483646 w 3723"/>
                <a:gd name="T21" fmla="*/ 2147483646 h 2554"/>
                <a:gd name="T22" fmla="*/ 2147483646 w 3723"/>
                <a:gd name="T23" fmla="*/ 2147483646 h 2554"/>
                <a:gd name="T24" fmla="*/ 2147483646 w 3723"/>
                <a:gd name="T25" fmla="*/ 2147483646 h 2554"/>
                <a:gd name="T26" fmla="*/ 2147483646 w 3723"/>
                <a:gd name="T27" fmla="*/ 2147483646 h 2554"/>
                <a:gd name="T28" fmla="*/ 2147483646 w 3723"/>
                <a:gd name="T29" fmla="*/ 2147483646 h 2554"/>
                <a:gd name="T30" fmla="*/ 2147483646 w 3723"/>
                <a:gd name="T31" fmla="*/ 2147483646 h 2554"/>
                <a:gd name="T32" fmla="*/ 2147483646 w 3723"/>
                <a:gd name="T33" fmla="*/ 2147483646 h 2554"/>
                <a:gd name="T34" fmla="*/ 2147483646 w 3723"/>
                <a:gd name="T35" fmla="*/ 2147483646 h 2554"/>
                <a:gd name="T36" fmla="*/ 2147483646 w 3723"/>
                <a:gd name="T37" fmla="*/ 2147483646 h 2554"/>
                <a:gd name="T38" fmla="*/ 2147483646 w 3723"/>
                <a:gd name="T39" fmla="*/ 2147483646 h 2554"/>
                <a:gd name="T40" fmla="*/ 2147483646 w 3723"/>
                <a:gd name="T41" fmla="*/ 2147483646 h 2554"/>
                <a:gd name="T42" fmla="*/ 2147483646 w 3723"/>
                <a:gd name="T43" fmla="*/ 2147483646 h 2554"/>
                <a:gd name="T44" fmla="*/ 2147483646 w 3723"/>
                <a:gd name="T45" fmla="*/ 2147483646 h 2554"/>
                <a:gd name="T46" fmla="*/ 2147483646 w 3723"/>
                <a:gd name="T47" fmla="*/ 2147483646 h 2554"/>
                <a:gd name="T48" fmla="*/ 0 w 3723"/>
                <a:gd name="T49" fmla="*/ 2147483646 h 2554"/>
                <a:gd name="T50" fmla="*/ 2147483646 w 3723"/>
                <a:gd name="T51" fmla="*/ 2147483646 h 2554"/>
                <a:gd name="T52" fmla="*/ 2147483646 w 3723"/>
                <a:gd name="T53" fmla="*/ 2147483646 h 2554"/>
                <a:gd name="T54" fmla="*/ 2147483646 w 3723"/>
                <a:gd name="T55" fmla="*/ 2147483646 h 2554"/>
                <a:gd name="T56" fmla="*/ 2147483646 w 3723"/>
                <a:gd name="T57" fmla="*/ 2147483646 h 2554"/>
                <a:gd name="T58" fmla="*/ 2147483646 w 3723"/>
                <a:gd name="T59" fmla="*/ 2147483646 h 255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cubicBezTo>
                    <a:pt x="2478" y="780"/>
                    <a:pt x="2398" y="959"/>
                    <a:pt x="2296" y="1122"/>
                  </a:cubicBezTo>
                  <a:cubicBezTo>
                    <a:pt x="2260" y="1063"/>
                    <a:pt x="2150" y="1034"/>
                    <a:pt x="2013" y="1030"/>
                  </a:cubicBez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cubicBezTo>
                    <a:pt x="1156" y="1900"/>
                    <a:pt x="1169" y="1856"/>
                    <a:pt x="1183" y="1813"/>
                  </a:cubicBez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527;p4"/>
            <p:cNvSpPr>
              <a:spLocks/>
            </p:cNvSpPr>
            <p:nvPr/>
          </p:nvSpPr>
          <p:spPr bwMode="auto">
            <a:xfrm>
              <a:off x="364525" y="2209500"/>
              <a:ext cx="76800" cy="52900"/>
            </a:xfrm>
            <a:custGeom>
              <a:avLst/>
              <a:gdLst>
                <a:gd name="T0" fmla="*/ 2147483646 w 3072"/>
                <a:gd name="T1" fmla="*/ 2147483646 h 2116"/>
                <a:gd name="T2" fmla="*/ 2147483646 w 3072"/>
                <a:gd name="T3" fmla="*/ 2147483646 h 2116"/>
                <a:gd name="T4" fmla="*/ 2147483646 w 3072"/>
                <a:gd name="T5" fmla="*/ 2147483646 h 2116"/>
                <a:gd name="T6" fmla="*/ 2147483646 w 3072"/>
                <a:gd name="T7" fmla="*/ 2147483646 h 2116"/>
                <a:gd name="T8" fmla="*/ 2147483646 w 3072"/>
                <a:gd name="T9" fmla="*/ 2147483646 h 2116"/>
                <a:gd name="T10" fmla="*/ 2147483646 w 3072"/>
                <a:gd name="T11" fmla="*/ 2147483646 h 2116"/>
                <a:gd name="T12" fmla="*/ 2147483646 w 3072"/>
                <a:gd name="T13" fmla="*/ 2147483646 h 2116"/>
                <a:gd name="T14" fmla="*/ 2147483646 w 3072"/>
                <a:gd name="T15" fmla="*/ 2147483646 h 2116"/>
                <a:gd name="T16" fmla="*/ 2147483646 w 3072"/>
                <a:gd name="T17" fmla="*/ 2147483646 h 2116"/>
                <a:gd name="T18" fmla="*/ 2147483646 w 3072"/>
                <a:gd name="T19" fmla="*/ 2147483646 h 2116"/>
                <a:gd name="T20" fmla="*/ 2147483646 w 3072"/>
                <a:gd name="T21" fmla="*/ 2147483646 h 2116"/>
                <a:gd name="T22" fmla="*/ 2147483646 w 3072"/>
                <a:gd name="T23" fmla="*/ 2147483646 h 2116"/>
                <a:gd name="T24" fmla="*/ 2147483646 w 3072"/>
                <a:gd name="T25" fmla="*/ 2147483646 h 2116"/>
                <a:gd name="T26" fmla="*/ 2147483646 w 3072"/>
                <a:gd name="T27" fmla="*/ 2147483646 h 2116"/>
                <a:gd name="T28" fmla="*/ 2147483646 w 3072"/>
                <a:gd name="T29" fmla="*/ 2147483646 h 2116"/>
                <a:gd name="T30" fmla="*/ 2147483646 w 3072"/>
                <a:gd name="T31" fmla="*/ 2147483646 h 2116"/>
                <a:gd name="T32" fmla="*/ 2147483646 w 3072"/>
                <a:gd name="T33" fmla="*/ 2147483646 h 2116"/>
                <a:gd name="T34" fmla="*/ 2147483646 w 3072"/>
                <a:gd name="T35" fmla="*/ 0 h 2116"/>
                <a:gd name="T36" fmla="*/ 2147483646 w 3072"/>
                <a:gd name="T37" fmla="*/ 2147483646 h 2116"/>
                <a:gd name="T38" fmla="*/ 2147483646 w 3072"/>
                <a:gd name="T39" fmla="*/ 2147483646 h 2116"/>
                <a:gd name="T40" fmla="*/ 2147483646 w 3072"/>
                <a:gd name="T41" fmla="*/ 2147483646 h 2116"/>
                <a:gd name="T42" fmla="*/ 2147483646 w 3072"/>
                <a:gd name="T43" fmla="*/ 2147483646 h 2116"/>
                <a:gd name="T44" fmla="*/ 2147483646 w 3072"/>
                <a:gd name="T45" fmla="*/ 2147483646 h 2116"/>
                <a:gd name="T46" fmla="*/ 2147483646 w 3072"/>
                <a:gd name="T47" fmla="*/ 2147483646 h 2116"/>
                <a:gd name="T48" fmla="*/ 2147483646 w 3072"/>
                <a:gd name="T49" fmla="*/ 2147483646 h 2116"/>
                <a:gd name="T50" fmla="*/ 2147483646 w 3072"/>
                <a:gd name="T51" fmla="*/ 2147483646 h 2116"/>
                <a:gd name="T52" fmla="*/ 2147483646 w 3072"/>
                <a:gd name="T53" fmla="*/ 0 h 211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cubicBezTo>
                    <a:pt x="1217" y="1318"/>
                    <a:pt x="1294" y="1197"/>
                    <a:pt x="1384" y="1089"/>
                  </a:cubicBez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00" name="Google Shape;528;p4"/>
          <p:cNvGrpSpPr>
            <a:grpSpLocks/>
          </p:cNvGrpSpPr>
          <p:nvPr/>
        </p:nvGrpSpPr>
        <p:grpSpPr bwMode="auto">
          <a:xfrm rot="901471">
            <a:off x="10366375" y="3627438"/>
            <a:ext cx="1974850" cy="3327400"/>
            <a:chOff x="3026750" y="1552825"/>
            <a:chExt cx="1108700" cy="1867600"/>
          </a:xfrm>
        </p:grpSpPr>
        <p:sp>
          <p:nvSpPr>
            <p:cNvPr id="201" name="Google Shape;529;p4"/>
            <p:cNvSpPr>
              <a:spLocks/>
            </p:cNvSpPr>
            <p:nvPr/>
          </p:nvSpPr>
          <p:spPr bwMode="auto">
            <a:xfrm>
              <a:off x="3517625" y="1552825"/>
              <a:ext cx="235775" cy="558625"/>
            </a:xfrm>
            <a:custGeom>
              <a:avLst/>
              <a:gdLst>
                <a:gd name="T0" fmla="*/ 2147483646 w 9431"/>
                <a:gd name="T1" fmla="*/ 2147483646 h 22345"/>
                <a:gd name="T2" fmla="*/ 2147483646 w 9431"/>
                <a:gd name="T3" fmla="*/ 2147483646 h 22345"/>
                <a:gd name="T4" fmla="*/ 2147483646 w 9431"/>
                <a:gd name="T5" fmla="*/ 2147483646 h 22345"/>
                <a:gd name="T6" fmla="*/ 2147483646 w 9431"/>
                <a:gd name="T7" fmla="*/ 2147483646 h 22345"/>
                <a:gd name="T8" fmla="*/ 2147483646 w 9431"/>
                <a:gd name="T9" fmla="*/ 2147483646 h 22345"/>
                <a:gd name="T10" fmla="*/ 2147483646 w 9431"/>
                <a:gd name="T11" fmla="*/ 2147483646 h 22345"/>
                <a:gd name="T12" fmla="*/ 2147483646 w 9431"/>
                <a:gd name="T13" fmla="*/ 0 h 22345"/>
                <a:gd name="T14" fmla="*/ 2147483646 w 9431"/>
                <a:gd name="T15" fmla="*/ 2147483646 h 22345"/>
                <a:gd name="T16" fmla="*/ 2147483646 w 9431"/>
                <a:gd name="T17" fmla="*/ 2147483646 h 22345"/>
                <a:gd name="T18" fmla="*/ 2147483646 w 9431"/>
                <a:gd name="T19" fmla="*/ 2147483646 h 22345"/>
                <a:gd name="T20" fmla="*/ 2147483646 w 9431"/>
                <a:gd name="T21" fmla="*/ 2147483646 h 22345"/>
                <a:gd name="T22" fmla="*/ 2147483646 w 9431"/>
                <a:gd name="T23" fmla="*/ 2147483646 h 22345"/>
                <a:gd name="T24" fmla="*/ 2147483646 w 9431"/>
                <a:gd name="T25" fmla="*/ 2147483646 h 22345"/>
                <a:gd name="T26" fmla="*/ 2147483646 w 9431"/>
                <a:gd name="T27" fmla="*/ 2147483646 h 22345"/>
                <a:gd name="T28" fmla="*/ 2147483646 w 9431"/>
                <a:gd name="T29" fmla="*/ 2147483646 h 22345"/>
                <a:gd name="T30" fmla="*/ 2147483646 w 9431"/>
                <a:gd name="T31" fmla="*/ 2147483646 h 22345"/>
                <a:gd name="T32" fmla="*/ 2147483646 w 9431"/>
                <a:gd name="T33" fmla="*/ 2147483646 h 22345"/>
                <a:gd name="T34" fmla="*/ 2147483646 w 9431"/>
                <a:gd name="T35" fmla="*/ 2147483646 h 22345"/>
                <a:gd name="T36" fmla="*/ 2147483646 w 9431"/>
                <a:gd name="T37" fmla="*/ 2147483646 h 22345"/>
                <a:gd name="T38" fmla="*/ 2147483646 w 9431"/>
                <a:gd name="T39" fmla="*/ 2147483646 h 22345"/>
                <a:gd name="T40" fmla="*/ 2147483646 w 9431"/>
                <a:gd name="T41" fmla="*/ 2147483646 h 22345"/>
                <a:gd name="T42" fmla="*/ 2147483646 w 9431"/>
                <a:gd name="T43" fmla="*/ 2147483646 h 22345"/>
                <a:gd name="T44" fmla="*/ 2147483646 w 9431"/>
                <a:gd name="T45" fmla="*/ 0 h 223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530;p4"/>
            <p:cNvSpPr>
              <a:spLocks/>
            </p:cNvSpPr>
            <p:nvPr/>
          </p:nvSpPr>
          <p:spPr bwMode="auto">
            <a:xfrm>
              <a:off x="3666525" y="1821075"/>
              <a:ext cx="411675" cy="323500"/>
            </a:xfrm>
            <a:custGeom>
              <a:avLst/>
              <a:gdLst>
                <a:gd name="T0" fmla="*/ 2147483646 w 16467"/>
                <a:gd name="T1" fmla="*/ 2147483646 h 12940"/>
                <a:gd name="T2" fmla="*/ 2147483646 w 16467"/>
                <a:gd name="T3" fmla="*/ 2147483646 h 12940"/>
                <a:gd name="T4" fmla="*/ 2147483646 w 16467"/>
                <a:gd name="T5" fmla="*/ 2147483646 h 12940"/>
                <a:gd name="T6" fmla="*/ 2147483646 w 16467"/>
                <a:gd name="T7" fmla="*/ 2147483646 h 12940"/>
                <a:gd name="T8" fmla="*/ 2147483646 w 16467"/>
                <a:gd name="T9" fmla="*/ 2147483646 h 12940"/>
                <a:gd name="T10" fmla="*/ 2147483646 w 16467"/>
                <a:gd name="T11" fmla="*/ 2147483646 h 12940"/>
                <a:gd name="T12" fmla="*/ 2147483646 w 16467"/>
                <a:gd name="T13" fmla="*/ 2147483646 h 12940"/>
                <a:gd name="T14" fmla="*/ 2147483646 w 16467"/>
                <a:gd name="T15" fmla="*/ 2147483646 h 12940"/>
                <a:gd name="T16" fmla="*/ 2147483646 w 16467"/>
                <a:gd name="T17" fmla="*/ 2147483646 h 12940"/>
                <a:gd name="T18" fmla="*/ 2147483646 w 16467"/>
                <a:gd name="T19" fmla="*/ 2147483646 h 12940"/>
                <a:gd name="T20" fmla="*/ 2147483646 w 16467"/>
                <a:gd name="T21" fmla="*/ 2147483646 h 12940"/>
                <a:gd name="T22" fmla="*/ 2147483646 w 16467"/>
                <a:gd name="T23" fmla="*/ 2147483646 h 12940"/>
                <a:gd name="T24" fmla="*/ 2147483646 w 16467"/>
                <a:gd name="T25" fmla="*/ 2147483646 h 12940"/>
                <a:gd name="T26" fmla="*/ 2147483646 w 16467"/>
                <a:gd name="T27" fmla="*/ 2147483646 h 12940"/>
                <a:gd name="T28" fmla="*/ 2147483646 w 16467"/>
                <a:gd name="T29" fmla="*/ 2147483646 h 12940"/>
                <a:gd name="T30" fmla="*/ 2147483646 w 16467"/>
                <a:gd name="T31" fmla="*/ 2147483646 h 12940"/>
                <a:gd name="T32" fmla="*/ 2147483646 w 16467"/>
                <a:gd name="T33" fmla="*/ 2147483646 h 129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531;p4"/>
            <p:cNvSpPr>
              <a:spLocks/>
            </p:cNvSpPr>
            <p:nvPr/>
          </p:nvSpPr>
          <p:spPr bwMode="auto">
            <a:xfrm>
              <a:off x="3382700" y="1934550"/>
              <a:ext cx="340975" cy="237375"/>
            </a:xfrm>
            <a:custGeom>
              <a:avLst/>
              <a:gdLst>
                <a:gd name="T0" fmla="*/ 2147483646 w 13639"/>
                <a:gd name="T1" fmla="*/ 2147483646 h 9495"/>
                <a:gd name="T2" fmla="*/ 2147483646 w 13639"/>
                <a:gd name="T3" fmla="*/ 2147483646 h 9495"/>
                <a:gd name="T4" fmla="*/ 2147483646 w 13639"/>
                <a:gd name="T5" fmla="*/ 2147483646 h 9495"/>
                <a:gd name="T6" fmla="*/ 2147483646 w 13639"/>
                <a:gd name="T7" fmla="*/ 2147483646 h 9495"/>
                <a:gd name="T8" fmla="*/ 2147483646 w 13639"/>
                <a:gd name="T9" fmla="*/ 2147483646 h 9495"/>
                <a:gd name="T10" fmla="*/ 2147483646 w 13639"/>
                <a:gd name="T11" fmla="*/ 2147483646 h 9495"/>
                <a:gd name="T12" fmla="*/ 2147483646 w 13639"/>
                <a:gd name="T13" fmla="*/ 2147483646 h 9495"/>
                <a:gd name="T14" fmla="*/ 2147483646 w 13639"/>
                <a:gd name="T15" fmla="*/ 2147483646 h 9495"/>
                <a:gd name="T16" fmla="*/ 2147483646 w 13639"/>
                <a:gd name="T17" fmla="*/ 2147483646 h 9495"/>
                <a:gd name="T18" fmla="*/ 2147483646 w 13639"/>
                <a:gd name="T19" fmla="*/ 2147483646 h 9495"/>
                <a:gd name="T20" fmla="*/ 2147483646 w 13639"/>
                <a:gd name="T21" fmla="*/ 2147483646 h 9495"/>
                <a:gd name="T22" fmla="*/ 2147483646 w 13639"/>
                <a:gd name="T23" fmla="*/ 2147483646 h 9495"/>
                <a:gd name="T24" fmla="*/ 2147483646 w 13639"/>
                <a:gd name="T25" fmla="*/ 2147483646 h 9495"/>
                <a:gd name="T26" fmla="*/ 2147483646 w 13639"/>
                <a:gd name="T27" fmla="*/ 2147483646 h 9495"/>
                <a:gd name="T28" fmla="*/ 2147483646 w 13639"/>
                <a:gd name="T29" fmla="*/ 2147483646 h 9495"/>
                <a:gd name="T30" fmla="*/ 2147483646 w 13639"/>
                <a:gd name="T31" fmla="*/ 2147483646 h 9495"/>
                <a:gd name="T32" fmla="*/ 2147483646 w 13639"/>
                <a:gd name="T33" fmla="*/ 2147483646 h 9495"/>
                <a:gd name="T34" fmla="*/ 2147483646 w 13639"/>
                <a:gd name="T35" fmla="*/ 2147483646 h 9495"/>
                <a:gd name="T36" fmla="*/ 2147483646 w 13639"/>
                <a:gd name="T37" fmla="*/ 2147483646 h 9495"/>
                <a:gd name="T38" fmla="*/ 2147483646 w 13639"/>
                <a:gd name="T39" fmla="*/ 2147483646 h 94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532;p4"/>
            <p:cNvSpPr>
              <a:spLocks/>
            </p:cNvSpPr>
            <p:nvPr/>
          </p:nvSpPr>
          <p:spPr bwMode="auto">
            <a:xfrm>
              <a:off x="3696300" y="2037575"/>
              <a:ext cx="439150" cy="352000"/>
            </a:xfrm>
            <a:custGeom>
              <a:avLst/>
              <a:gdLst>
                <a:gd name="T0" fmla="*/ 2147483646 w 17566"/>
                <a:gd name="T1" fmla="*/ 2147483646 h 14080"/>
                <a:gd name="T2" fmla="*/ 2147483646 w 17566"/>
                <a:gd name="T3" fmla="*/ 2147483646 h 14080"/>
                <a:gd name="T4" fmla="*/ 2147483646 w 17566"/>
                <a:gd name="T5" fmla="*/ 2147483646 h 14080"/>
                <a:gd name="T6" fmla="*/ 2147483646 w 17566"/>
                <a:gd name="T7" fmla="*/ 2147483646 h 14080"/>
                <a:gd name="T8" fmla="*/ 2147483646 w 17566"/>
                <a:gd name="T9" fmla="*/ 2147483646 h 14080"/>
                <a:gd name="T10" fmla="*/ 2147483646 w 17566"/>
                <a:gd name="T11" fmla="*/ 2147483646 h 14080"/>
                <a:gd name="T12" fmla="*/ 2147483646 w 17566"/>
                <a:gd name="T13" fmla="*/ 2147483646 h 14080"/>
                <a:gd name="T14" fmla="*/ 2147483646 w 17566"/>
                <a:gd name="T15" fmla="*/ 2147483646 h 14080"/>
                <a:gd name="T16" fmla="*/ 2147483646 w 17566"/>
                <a:gd name="T17" fmla="*/ 2147483646 h 14080"/>
                <a:gd name="T18" fmla="*/ 2147483646 w 17566"/>
                <a:gd name="T19" fmla="*/ 2147483646 h 14080"/>
                <a:gd name="T20" fmla="*/ 2147483646 w 17566"/>
                <a:gd name="T21" fmla="*/ 2147483646 h 14080"/>
                <a:gd name="T22" fmla="*/ 2147483646 w 17566"/>
                <a:gd name="T23" fmla="*/ 2147483646 h 14080"/>
                <a:gd name="T24" fmla="*/ 2147483646 w 17566"/>
                <a:gd name="T25" fmla="*/ 2147483646 h 14080"/>
                <a:gd name="T26" fmla="*/ 2147483646 w 17566"/>
                <a:gd name="T27" fmla="*/ 2147483646 h 14080"/>
                <a:gd name="T28" fmla="*/ 2147483646 w 17566"/>
                <a:gd name="T29" fmla="*/ 2147483646 h 14080"/>
                <a:gd name="T30" fmla="*/ 2147483646 w 17566"/>
                <a:gd name="T31" fmla="*/ 2147483646 h 14080"/>
                <a:gd name="T32" fmla="*/ 2147483646 w 17566"/>
                <a:gd name="T33" fmla="*/ 2147483646 h 14080"/>
                <a:gd name="T34" fmla="*/ 2147483646 w 17566"/>
                <a:gd name="T35" fmla="*/ 2147483646 h 14080"/>
                <a:gd name="T36" fmla="*/ 2147483646 w 17566"/>
                <a:gd name="T37" fmla="*/ 2147483646 h 14080"/>
                <a:gd name="T38" fmla="*/ 2147483646 w 17566"/>
                <a:gd name="T39" fmla="*/ 2147483646 h 14080"/>
                <a:gd name="T40" fmla="*/ 2147483646 w 17566"/>
                <a:gd name="T41" fmla="*/ 2147483646 h 14080"/>
                <a:gd name="T42" fmla="*/ 2147483646 w 17566"/>
                <a:gd name="T43" fmla="*/ 2147483646 h 140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533;p4"/>
            <p:cNvSpPr>
              <a:spLocks/>
            </p:cNvSpPr>
            <p:nvPr/>
          </p:nvSpPr>
          <p:spPr bwMode="auto">
            <a:xfrm>
              <a:off x="3363300" y="2187475"/>
              <a:ext cx="369775" cy="331275"/>
            </a:xfrm>
            <a:custGeom>
              <a:avLst/>
              <a:gdLst>
                <a:gd name="T0" fmla="*/ 2147483646 w 14791"/>
                <a:gd name="T1" fmla="*/ 2147483646 h 13251"/>
                <a:gd name="T2" fmla="*/ 2147483646 w 14791"/>
                <a:gd name="T3" fmla="*/ 2147483646 h 13251"/>
                <a:gd name="T4" fmla="*/ 2147483646 w 14791"/>
                <a:gd name="T5" fmla="*/ 2147483646 h 13251"/>
                <a:gd name="T6" fmla="*/ 2147483646 w 14791"/>
                <a:gd name="T7" fmla="*/ 2147483646 h 13251"/>
                <a:gd name="T8" fmla="*/ 2147483646 w 14791"/>
                <a:gd name="T9" fmla="*/ 2147483646 h 13251"/>
                <a:gd name="T10" fmla="*/ 2147483646 w 14791"/>
                <a:gd name="T11" fmla="*/ 2147483646 h 13251"/>
                <a:gd name="T12" fmla="*/ 2147483646 w 14791"/>
                <a:gd name="T13" fmla="*/ 2147483646 h 13251"/>
                <a:gd name="T14" fmla="*/ 2147483646 w 14791"/>
                <a:gd name="T15" fmla="*/ 2147483646 h 13251"/>
                <a:gd name="T16" fmla="*/ 2147483646 w 14791"/>
                <a:gd name="T17" fmla="*/ 2147483646 h 13251"/>
                <a:gd name="T18" fmla="*/ 2147483646 w 14791"/>
                <a:gd name="T19" fmla="*/ 0 h 13251"/>
                <a:gd name="T20" fmla="*/ 2147483646 w 14791"/>
                <a:gd name="T21" fmla="*/ 2147483646 h 13251"/>
                <a:gd name="T22" fmla="*/ 2147483646 w 14791"/>
                <a:gd name="T23" fmla="*/ 2147483646 h 13251"/>
                <a:gd name="T24" fmla="*/ 2147483646 w 14791"/>
                <a:gd name="T25" fmla="*/ 2147483646 h 13251"/>
                <a:gd name="T26" fmla="*/ 2147483646 w 14791"/>
                <a:gd name="T27" fmla="*/ 2147483646 h 13251"/>
                <a:gd name="T28" fmla="*/ 2147483646 w 14791"/>
                <a:gd name="T29" fmla="*/ 2147483646 h 13251"/>
                <a:gd name="T30" fmla="*/ 2147483646 w 14791"/>
                <a:gd name="T31" fmla="*/ 2147483646 h 13251"/>
                <a:gd name="T32" fmla="*/ 2147483646 w 14791"/>
                <a:gd name="T33" fmla="*/ 2147483646 h 13251"/>
                <a:gd name="T34" fmla="*/ 2147483646 w 14791"/>
                <a:gd name="T35" fmla="*/ 2147483646 h 13251"/>
                <a:gd name="T36" fmla="*/ 2147483646 w 14791"/>
                <a:gd name="T37" fmla="*/ 2147483646 h 13251"/>
                <a:gd name="T38" fmla="*/ 2147483646 w 14791"/>
                <a:gd name="T39" fmla="*/ 2147483646 h 13251"/>
                <a:gd name="T40" fmla="*/ 2147483646 w 14791"/>
                <a:gd name="T41" fmla="*/ 2147483646 h 13251"/>
                <a:gd name="T42" fmla="*/ 2147483646 w 14791"/>
                <a:gd name="T43" fmla="*/ 2147483646 h 13251"/>
                <a:gd name="T44" fmla="*/ 2147483646 w 14791"/>
                <a:gd name="T45" fmla="*/ 2147483646 h 13251"/>
                <a:gd name="T46" fmla="*/ 2147483646 w 14791"/>
                <a:gd name="T47" fmla="*/ 0 h 132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cubicBezTo>
                    <a:pt x="14599" y="12581"/>
                    <a:pt x="14566" y="12502"/>
                    <a:pt x="14369" y="12471"/>
                  </a:cubicBez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534;p4"/>
            <p:cNvSpPr>
              <a:spLocks/>
            </p:cNvSpPr>
            <p:nvPr/>
          </p:nvSpPr>
          <p:spPr bwMode="auto">
            <a:xfrm>
              <a:off x="3636250" y="2375375"/>
              <a:ext cx="441475" cy="350150"/>
            </a:xfrm>
            <a:custGeom>
              <a:avLst/>
              <a:gdLst>
                <a:gd name="T0" fmla="*/ 2147483646 w 17659"/>
                <a:gd name="T1" fmla="*/ 2147483646 h 14006"/>
                <a:gd name="T2" fmla="*/ 2147483646 w 17659"/>
                <a:gd name="T3" fmla="*/ 2147483646 h 14006"/>
                <a:gd name="T4" fmla="*/ 2147483646 w 17659"/>
                <a:gd name="T5" fmla="*/ 2147483646 h 14006"/>
                <a:gd name="T6" fmla="*/ 2147483646 w 17659"/>
                <a:gd name="T7" fmla="*/ 2147483646 h 14006"/>
                <a:gd name="T8" fmla="*/ 2147483646 w 17659"/>
                <a:gd name="T9" fmla="*/ 2147483646 h 14006"/>
                <a:gd name="T10" fmla="*/ 2147483646 w 17659"/>
                <a:gd name="T11" fmla="*/ 2147483646 h 14006"/>
                <a:gd name="T12" fmla="*/ 2147483646 w 17659"/>
                <a:gd name="T13" fmla="*/ 2147483646 h 14006"/>
                <a:gd name="T14" fmla="*/ 2147483646 w 17659"/>
                <a:gd name="T15" fmla="*/ 0 h 14006"/>
                <a:gd name="T16" fmla="*/ 2147483646 w 17659"/>
                <a:gd name="T17" fmla="*/ 2147483646 h 14006"/>
                <a:gd name="T18" fmla="*/ 2147483646 w 17659"/>
                <a:gd name="T19" fmla="*/ 2147483646 h 14006"/>
                <a:gd name="T20" fmla="*/ 2147483646 w 17659"/>
                <a:gd name="T21" fmla="*/ 2147483646 h 14006"/>
                <a:gd name="T22" fmla="*/ 2147483646 w 17659"/>
                <a:gd name="T23" fmla="*/ 2147483646 h 14006"/>
                <a:gd name="T24" fmla="*/ 2147483646 w 17659"/>
                <a:gd name="T25" fmla="*/ 2147483646 h 14006"/>
                <a:gd name="T26" fmla="*/ 2147483646 w 17659"/>
                <a:gd name="T27" fmla="*/ 2147483646 h 14006"/>
                <a:gd name="T28" fmla="*/ 2147483646 w 17659"/>
                <a:gd name="T29" fmla="*/ 2147483646 h 14006"/>
                <a:gd name="T30" fmla="*/ 2147483646 w 17659"/>
                <a:gd name="T31" fmla="*/ 2147483646 h 14006"/>
                <a:gd name="T32" fmla="*/ 2147483646 w 17659"/>
                <a:gd name="T33" fmla="*/ 2147483646 h 14006"/>
                <a:gd name="T34" fmla="*/ 2147483646 w 17659"/>
                <a:gd name="T35" fmla="*/ 2147483646 h 14006"/>
                <a:gd name="T36" fmla="*/ 2147483646 w 17659"/>
                <a:gd name="T37" fmla="*/ 2147483646 h 14006"/>
                <a:gd name="T38" fmla="*/ 2147483646 w 17659"/>
                <a:gd name="T39" fmla="*/ 2147483646 h 14006"/>
                <a:gd name="T40" fmla="*/ 2147483646 w 17659"/>
                <a:gd name="T41" fmla="*/ 2147483646 h 14006"/>
                <a:gd name="T42" fmla="*/ 2147483646 w 17659"/>
                <a:gd name="T43" fmla="*/ 2147483646 h 14006"/>
                <a:gd name="T44" fmla="*/ 2147483646 w 17659"/>
                <a:gd name="T45" fmla="*/ 2147483646 h 14006"/>
                <a:gd name="T46" fmla="*/ 2147483646 w 17659"/>
                <a:gd name="T47" fmla="*/ 2147483646 h 14006"/>
                <a:gd name="T48" fmla="*/ 2147483646 w 17659"/>
                <a:gd name="T49" fmla="*/ 0 h 140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535;p4"/>
            <p:cNvSpPr>
              <a:spLocks/>
            </p:cNvSpPr>
            <p:nvPr/>
          </p:nvSpPr>
          <p:spPr bwMode="auto">
            <a:xfrm>
              <a:off x="3266925" y="2664000"/>
              <a:ext cx="420475" cy="134025"/>
            </a:xfrm>
            <a:custGeom>
              <a:avLst/>
              <a:gdLst>
                <a:gd name="T0" fmla="*/ 2147483646 w 16819"/>
                <a:gd name="T1" fmla="*/ 2147483646 h 5361"/>
                <a:gd name="T2" fmla="*/ 2147483646 w 16819"/>
                <a:gd name="T3" fmla="*/ 2147483646 h 5361"/>
                <a:gd name="T4" fmla="*/ 2147483646 w 16819"/>
                <a:gd name="T5" fmla="*/ 2147483646 h 5361"/>
                <a:gd name="T6" fmla="*/ 2147483646 w 16819"/>
                <a:gd name="T7" fmla="*/ 2147483646 h 5361"/>
                <a:gd name="T8" fmla="*/ 2147483646 w 16819"/>
                <a:gd name="T9" fmla="*/ 2147483646 h 5361"/>
                <a:gd name="T10" fmla="*/ 2147483646 w 16819"/>
                <a:gd name="T11" fmla="*/ 2147483646 h 5361"/>
                <a:gd name="T12" fmla="*/ 2147483646 w 16819"/>
                <a:gd name="T13" fmla="*/ 2147483646 h 5361"/>
                <a:gd name="T14" fmla="*/ 2147483646 w 16819"/>
                <a:gd name="T15" fmla="*/ 2147483646 h 5361"/>
                <a:gd name="T16" fmla="*/ 2147483646 w 16819"/>
                <a:gd name="T17" fmla="*/ 2147483646 h 5361"/>
                <a:gd name="T18" fmla="*/ 2147483646 w 16819"/>
                <a:gd name="T19" fmla="*/ 2147483646 h 5361"/>
                <a:gd name="T20" fmla="*/ 2147483646 w 16819"/>
                <a:gd name="T21" fmla="*/ 2147483646 h 5361"/>
                <a:gd name="T22" fmla="*/ 2147483646 w 16819"/>
                <a:gd name="T23" fmla="*/ 2147483646 h 5361"/>
                <a:gd name="T24" fmla="*/ 2147483646 w 16819"/>
                <a:gd name="T25" fmla="*/ 2147483646 h 5361"/>
                <a:gd name="T26" fmla="*/ 2147483646 w 16819"/>
                <a:gd name="T27" fmla="*/ 2147483646 h 5361"/>
                <a:gd name="T28" fmla="*/ 2147483646 w 16819"/>
                <a:gd name="T29" fmla="*/ 2147483646 h 5361"/>
                <a:gd name="T30" fmla="*/ 2147483646 w 16819"/>
                <a:gd name="T31" fmla="*/ 2147483646 h 5361"/>
                <a:gd name="T32" fmla="*/ 2147483646 w 16819"/>
                <a:gd name="T33" fmla="*/ 2147483646 h 5361"/>
                <a:gd name="T34" fmla="*/ 2147483646 w 16819"/>
                <a:gd name="T35" fmla="*/ 2147483646 h 5361"/>
                <a:gd name="T36" fmla="*/ 2147483646 w 16819"/>
                <a:gd name="T37" fmla="*/ 2147483646 h 5361"/>
                <a:gd name="T38" fmla="*/ 2147483646 w 16819"/>
                <a:gd name="T39" fmla="*/ 2147483646 h 5361"/>
                <a:gd name="T40" fmla="*/ 2147483646 w 16819"/>
                <a:gd name="T41" fmla="*/ 2147483646 h 5361"/>
                <a:gd name="T42" fmla="*/ 2147483646 w 16819"/>
                <a:gd name="T43" fmla="*/ 2147483646 h 5361"/>
                <a:gd name="T44" fmla="*/ 2147483646 w 16819"/>
                <a:gd name="T45" fmla="*/ 2147483646 h 5361"/>
                <a:gd name="T46" fmla="*/ 2147483646 w 16819"/>
                <a:gd name="T47" fmla="*/ 2147483646 h 5361"/>
                <a:gd name="T48" fmla="*/ 2147483646 w 16819"/>
                <a:gd name="T49" fmla="*/ 2147483646 h 5361"/>
                <a:gd name="T50" fmla="*/ 2147483646 w 16819"/>
                <a:gd name="T51" fmla="*/ 2147483646 h 5361"/>
                <a:gd name="T52" fmla="*/ 2147483646 w 16819"/>
                <a:gd name="T53" fmla="*/ 2147483646 h 5361"/>
                <a:gd name="T54" fmla="*/ 2147483646 w 16819"/>
                <a:gd name="T55" fmla="*/ 2147483646 h 536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536;p4"/>
            <p:cNvSpPr>
              <a:spLocks/>
            </p:cNvSpPr>
            <p:nvPr/>
          </p:nvSpPr>
          <p:spPr bwMode="auto">
            <a:xfrm>
              <a:off x="3501350" y="2560000"/>
              <a:ext cx="177875" cy="161425"/>
            </a:xfrm>
            <a:custGeom>
              <a:avLst/>
              <a:gdLst>
                <a:gd name="T0" fmla="*/ 2147483646 w 7115"/>
                <a:gd name="T1" fmla="*/ 2147483646 h 6457"/>
                <a:gd name="T2" fmla="*/ 2147483646 w 7115"/>
                <a:gd name="T3" fmla="*/ 2147483646 h 6457"/>
                <a:gd name="T4" fmla="*/ 2147483646 w 7115"/>
                <a:gd name="T5" fmla="*/ 2147483646 h 6457"/>
                <a:gd name="T6" fmla="*/ 2147483646 w 7115"/>
                <a:gd name="T7" fmla="*/ 2147483646 h 6457"/>
                <a:gd name="T8" fmla="*/ 2147483646 w 7115"/>
                <a:gd name="T9" fmla="*/ 2147483646 h 6457"/>
                <a:gd name="T10" fmla="*/ 2147483646 w 7115"/>
                <a:gd name="T11" fmla="*/ 2147483646 h 6457"/>
                <a:gd name="T12" fmla="*/ 2147483646 w 7115"/>
                <a:gd name="T13" fmla="*/ 2147483646 h 6457"/>
                <a:gd name="T14" fmla="*/ 2147483646 w 7115"/>
                <a:gd name="T15" fmla="*/ 2147483646 h 6457"/>
                <a:gd name="T16" fmla="*/ 2147483646 w 7115"/>
                <a:gd name="T17" fmla="*/ 2147483646 h 6457"/>
                <a:gd name="T18" fmla="*/ 2147483646 w 7115"/>
                <a:gd name="T19" fmla="*/ 2147483646 h 6457"/>
                <a:gd name="T20" fmla="*/ 2147483646 w 7115"/>
                <a:gd name="T21" fmla="*/ 2147483646 h 6457"/>
                <a:gd name="T22" fmla="*/ 2147483646 w 7115"/>
                <a:gd name="T23" fmla="*/ 2147483646 h 6457"/>
                <a:gd name="T24" fmla="*/ 2147483646 w 7115"/>
                <a:gd name="T25" fmla="*/ 2147483646 h 6457"/>
                <a:gd name="T26" fmla="*/ 2147483646 w 7115"/>
                <a:gd name="T27" fmla="*/ 2147483646 h 6457"/>
                <a:gd name="T28" fmla="*/ 2147483646 w 7115"/>
                <a:gd name="T29" fmla="*/ 2147483646 h 6457"/>
                <a:gd name="T30" fmla="*/ 2147483646 w 7115"/>
                <a:gd name="T31" fmla="*/ 2147483646 h 6457"/>
                <a:gd name="T32" fmla="*/ 2147483646 w 7115"/>
                <a:gd name="T33" fmla="*/ 2147483646 h 6457"/>
                <a:gd name="T34" fmla="*/ 2147483646 w 7115"/>
                <a:gd name="T35" fmla="*/ 2147483646 h 6457"/>
                <a:gd name="T36" fmla="*/ 2147483646 w 7115"/>
                <a:gd name="T37" fmla="*/ 2147483646 h 6457"/>
                <a:gd name="T38" fmla="*/ 2147483646 w 7115"/>
                <a:gd name="T39" fmla="*/ 2147483646 h 645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cubicBezTo>
                    <a:pt x="7050" y="5425"/>
                    <a:pt x="7032" y="5160"/>
                    <a:pt x="6620" y="5138"/>
                  </a:cubicBez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9" name="Google Shape;537;p4"/>
            <p:cNvSpPr>
              <a:spLocks/>
            </p:cNvSpPr>
            <p:nvPr/>
          </p:nvSpPr>
          <p:spPr bwMode="auto">
            <a:xfrm>
              <a:off x="3631300" y="2657975"/>
              <a:ext cx="311325" cy="64150"/>
            </a:xfrm>
            <a:custGeom>
              <a:avLst/>
              <a:gdLst>
                <a:gd name="T0" fmla="*/ 2147483646 w 12453"/>
                <a:gd name="T1" fmla="*/ 2147483646 h 2566"/>
                <a:gd name="T2" fmla="*/ 2147483646 w 12453"/>
                <a:gd name="T3" fmla="*/ 2147483646 h 2566"/>
                <a:gd name="T4" fmla="*/ 2147483646 w 12453"/>
                <a:gd name="T5" fmla="*/ 2147483646 h 2566"/>
                <a:gd name="T6" fmla="*/ 2147483646 w 12453"/>
                <a:gd name="T7" fmla="*/ 2147483646 h 2566"/>
                <a:gd name="T8" fmla="*/ 2147483646 w 12453"/>
                <a:gd name="T9" fmla="*/ 2147483646 h 2566"/>
                <a:gd name="T10" fmla="*/ 2147483646 w 12453"/>
                <a:gd name="T11" fmla="*/ 2147483646 h 2566"/>
                <a:gd name="T12" fmla="*/ 2147483646 w 12453"/>
                <a:gd name="T13" fmla="*/ 2147483646 h 2566"/>
                <a:gd name="T14" fmla="*/ 2147483646 w 12453"/>
                <a:gd name="T15" fmla="*/ 0 h 2566"/>
                <a:gd name="T16" fmla="*/ 2147483646 w 12453"/>
                <a:gd name="T17" fmla="*/ 2147483646 h 2566"/>
                <a:gd name="T18" fmla="*/ 2147483646 w 12453"/>
                <a:gd name="T19" fmla="*/ 2147483646 h 2566"/>
                <a:gd name="T20" fmla="*/ 2147483646 w 12453"/>
                <a:gd name="T21" fmla="*/ 2147483646 h 2566"/>
                <a:gd name="T22" fmla="*/ 2147483646 w 12453"/>
                <a:gd name="T23" fmla="*/ 2147483646 h 2566"/>
                <a:gd name="T24" fmla="*/ 2147483646 w 12453"/>
                <a:gd name="T25" fmla="*/ 2147483646 h 2566"/>
                <a:gd name="T26" fmla="*/ 2147483646 w 12453"/>
                <a:gd name="T27" fmla="*/ 2147483646 h 2566"/>
                <a:gd name="T28" fmla="*/ 2147483646 w 12453"/>
                <a:gd name="T29" fmla="*/ 2147483646 h 2566"/>
                <a:gd name="T30" fmla="*/ 2147483646 w 12453"/>
                <a:gd name="T31" fmla="*/ 2147483646 h 2566"/>
                <a:gd name="T32" fmla="*/ 2147483646 w 12453"/>
                <a:gd name="T33" fmla="*/ 2147483646 h 2566"/>
                <a:gd name="T34" fmla="*/ 2147483646 w 12453"/>
                <a:gd name="T35" fmla="*/ 2147483646 h 2566"/>
                <a:gd name="T36" fmla="*/ 2147483646 w 12453"/>
                <a:gd name="T37" fmla="*/ 2147483646 h 2566"/>
                <a:gd name="T38" fmla="*/ 2147483646 w 12453"/>
                <a:gd name="T39" fmla="*/ 2147483646 h 2566"/>
                <a:gd name="T40" fmla="*/ 2147483646 w 12453"/>
                <a:gd name="T41" fmla="*/ 2147483646 h 2566"/>
                <a:gd name="T42" fmla="*/ 2147483646 w 12453"/>
                <a:gd name="T43" fmla="*/ 0 h 256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0" name="Google Shape;538;p4"/>
            <p:cNvSpPr>
              <a:spLocks/>
            </p:cNvSpPr>
            <p:nvPr/>
          </p:nvSpPr>
          <p:spPr bwMode="auto">
            <a:xfrm>
              <a:off x="3596925" y="2760425"/>
              <a:ext cx="204875" cy="192375"/>
            </a:xfrm>
            <a:custGeom>
              <a:avLst/>
              <a:gdLst>
                <a:gd name="T0" fmla="*/ 2147483646 w 8195"/>
                <a:gd name="T1" fmla="*/ 2147483646 h 7695"/>
                <a:gd name="T2" fmla="*/ 2147483646 w 8195"/>
                <a:gd name="T3" fmla="*/ 2147483646 h 7695"/>
                <a:gd name="T4" fmla="*/ 2147483646 w 8195"/>
                <a:gd name="T5" fmla="*/ 2147483646 h 7695"/>
                <a:gd name="T6" fmla="*/ 2147483646 w 8195"/>
                <a:gd name="T7" fmla="*/ 2147483646 h 7695"/>
                <a:gd name="T8" fmla="*/ 2147483646 w 8195"/>
                <a:gd name="T9" fmla="*/ 2147483646 h 7695"/>
                <a:gd name="T10" fmla="*/ 2147483646 w 8195"/>
                <a:gd name="T11" fmla="*/ 2147483646 h 7695"/>
                <a:gd name="T12" fmla="*/ 2147483646 w 8195"/>
                <a:gd name="T13" fmla="*/ 2147483646 h 7695"/>
                <a:gd name="T14" fmla="*/ 2147483646 w 8195"/>
                <a:gd name="T15" fmla="*/ 2147483646 h 7695"/>
                <a:gd name="T16" fmla="*/ 2147483646 w 8195"/>
                <a:gd name="T17" fmla="*/ 2147483646 h 7695"/>
                <a:gd name="T18" fmla="*/ 2147483646 w 8195"/>
                <a:gd name="T19" fmla="*/ 2147483646 h 7695"/>
                <a:gd name="T20" fmla="*/ 2147483646 w 8195"/>
                <a:gd name="T21" fmla="*/ 2147483646 h 7695"/>
                <a:gd name="T22" fmla="*/ 2147483646 w 8195"/>
                <a:gd name="T23" fmla="*/ 2147483646 h 7695"/>
                <a:gd name="T24" fmla="*/ 2147483646 w 8195"/>
                <a:gd name="T25" fmla="*/ 2147483646 h 76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539;p4"/>
            <p:cNvSpPr>
              <a:spLocks/>
            </p:cNvSpPr>
            <p:nvPr/>
          </p:nvSpPr>
          <p:spPr bwMode="auto">
            <a:xfrm>
              <a:off x="3388900" y="2884800"/>
              <a:ext cx="251650" cy="86400"/>
            </a:xfrm>
            <a:custGeom>
              <a:avLst/>
              <a:gdLst>
                <a:gd name="T0" fmla="*/ 2147483646 w 10066"/>
                <a:gd name="T1" fmla="*/ 2147483646 h 3456"/>
                <a:gd name="T2" fmla="*/ 2147483646 w 10066"/>
                <a:gd name="T3" fmla="*/ 2147483646 h 3456"/>
                <a:gd name="T4" fmla="*/ 2147483646 w 10066"/>
                <a:gd name="T5" fmla="*/ 2147483646 h 3456"/>
                <a:gd name="T6" fmla="*/ 2147483646 w 10066"/>
                <a:gd name="T7" fmla="*/ 2147483646 h 3456"/>
                <a:gd name="T8" fmla="*/ 2147483646 w 10066"/>
                <a:gd name="T9" fmla="*/ 2147483646 h 3456"/>
                <a:gd name="T10" fmla="*/ 2147483646 w 10066"/>
                <a:gd name="T11" fmla="*/ 2147483646 h 3456"/>
                <a:gd name="T12" fmla="*/ 2147483646 w 10066"/>
                <a:gd name="T13" fmla="*/ 2147483646 h 3456"/>
                <a:gd name="T14" fmla="*/ 2147483646 w 10066"/>
                <a:gd name="T15" fmla="*/ 2147483646 h 3456"/>
                <a:gd name="T16" fmla="*/ 2147483646 w 10066"/>
                <a:gd name="T17" fmla="*/ 2147483646 h 3456"/>
                <a:gd name="T18" fmla="*/ 2147483646 w 10066"/>
                <a:gd name="T19" fmla="*/ 2147483646 h 3456"/>
                <a:gd name="T20" fmla="*/ 2147483646 w 10066"/>
                <a:gd name="T21" fmla="*/ 2147483646 h 3456"/>
                <a:gd name="T22" fmla="*/ 2147483646 w 10066"/>
                <a:gd name="T23" fmla="*/ 2147483646 h 3456"/>
                <a:gd name="T24" fmla="*/ 2147483646 w 10066"/>
                <a:gd name="T25" fmla="*/ 2147483646 h 3456"/>
                <a:gd name="T26" fmla="*/ 2147483646 w 10066"/>
                <a:gd name="T27" fmla="*/ 2147483646 h 3456"/>
                <a:gd name="T28" fmla="*/ 2147483646 w 10066"/>
                <a:gd name="T29" fmla="*/ 2147483646 h 3456"/>
                <a:gd name="T30" fmla="*/ 2147483646 w 10066"/>
                <a:gd name="T31" fmla="*/ 2147483646 h 3456"/>
                <a:gd name="T32" fmla="*/ 2147483646 w 10066"/>
                <a:gd name="T33" fmla="*/ 2147483646 h 3456"/>
                <a:gd name="T34" fmla="*/ 2147483646 w 10066"/>
                <a:gd name="T35" fmla="*/ 2147483646 h 3456"/>
                <a:gd name="T36" fmla="*/ 2147483646 w 10066"/>
                <a:gd name="T37" fmla="*/ 2147483646 h 3456"/>
                <a:gd name="T38" fmla="*/ 2147483646 w 10066"/>
                <a:gd name="T39" fmla="*/ 2147483646 h 3456"/>
                <a:gd name="T40" fmla="*/ 2147483646 w 10066"/>
                <a:gd name="T41" fmla="*/ 2147483646 h 3456"/>
                <a:gd name="T42" fmla="*/ 2147483646 w 10066"/>
                <a:gd name="T43" fmla="*/ 2147483646 h 3456"/>
                <a:gd name="T44" fmla="*/ 2147483646 w 10066"/>
                <a:gd name="T45" fmla="*/ 2147483646 h 345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540;p4"/>
            <p:cNvSpPr>
              <a:spLocks/>
            </p:cNvSpPr>
            <p:nvPr/>
          </p:nvSpPr>
          <p:spPr bwMode="auto">
            <a:xfrm>
              <a:off x="3060100" y="2488550"/>
              <a:ext cx="300900" cy="466975"/>
            </a:xfrm>
            <a:custGeom>
              <a:avLst/>
              <a:gdLst>
                <a:gd name="T0" fmla="*/ 2147483646 w 12036"/>
                <a:gd name="T1" fmla="*/ 2147483646 h 18679"/>
                <a:gd name="T2" fmla="*/ 2147483646 w 12036"/>
                <a:gd name="T3" fmla="*/ 2147483646 h 18679"/>
                <a:gd name="T4" fmla="*/ 2147483646 w 12036"/>
                <a:gd name="T5" fmla="*/ 2147483646 h 18679"/>
                <a:gd name="T6" fmla="*/ 2147483646 w 12036"/>
                <a:gd name="T7" fmla="*/ 2147483646 h 18679"/>
                <a:gd name="T8" fmla="*/ 2147483646 w 12036"/>
                <a:gd name="T9" fmla="*/ 2147483646 h 18679"/>
                <a:gd name="T10" fmla="*/ 2147483646 w 12036"/>
                <a:gd name="T11" fmla="*/ 2147483646 h 18679"/>
                <a:gd name="T12" fmla="*/ 2147483646 w 12036"/>
                <a:gd name="T13" fmla="*/ 2147483646 h 18679"/>
                <a:gd name="T14" fmla="*/ 2147483646 w 12036"/>
                <a:gd name="T15" fmla="*/ 2147483646 h 18679"/>
                <a:gd name="T16" fmla="*/ 2147483646 w 12036"/>
                <a:gd name="T17" fmla="*/ 2147483646 h 18679"/>
                <a:gd name="T18" fmla="*/ 2147483646 w 12036"/>
                <a:gd name="T19" fmla="*/ 2147483646 h 18679"/>
                <a:gd name="T20" fmla="*/ 2147483646 w 12036"/>
                <a:gd name="T21" fmla="*/ 2147483646 h 18679"/>
                <a:gd name="T22" fmla="*/ 2147483646 w 12036"/>
                <a:gd name="T23" fmla="*/ 2147483646 h 18679"/>
                <a:gd name="T24" fmla="*/ 2147483646 w 12036"/>
                <a:gd name="T25" fmla="*/ 2147483646 h 18679"/>
                <a:gd name="T26" fmla="*/ 2147483646 w 12036"/>
                <a:gd name="T27" fmla="*/ 2147483646 h 18679"/>
                <a:gd name="T28" fmla="*/ 2147483646 w 12036"/>
                <a:gd name="T29" fmla="*/ 2147483646 h 18679"/>
                <a:gd name="T30" fmla="*/ 2147483646 w 12036"/>
                <a:gd name="T31" fmla="*/ 2147483646 h 18679"/>
                <a:gd name="T32" fmla="*/ 2147483646 w 12036"/>
                <a:gd name="T33" fmla="*/ 2147483646 h 18679"/>
                <a:gd name="T34" fmla="*/ 2147483646 w 12036"/>
                <a:gd name="T35" fmla="*/ 2147483646 h 1867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541;p4"/>
            <p:cNvSpPr>
              <a:spLocks/>
            </p:cNvSpPr>
            <p:nvPr/>
          </p:nvSpPr>
          <p:spPr bwMode="auto">
            <a:xfrm>
              <a:off x="3026750" y="2889000"/>
              <a:ext cx="333600" cy="115875"/>
            </a:xfrm>
            <a:custGeom>
              <a:avLst/>
              <a:gdLst>
                <a:gd name="T0" fmla="*/ 2147483646 w 13344"/>
                <a:gd name="T1" fmla="*/ 2147483646 h 4635"/>
                <a:gd name="T2" fmla="*/ 2147483646 w 13344"/>
                <a:gd name="T3" fmla="*/ 2147483646 h 4635"/>
                <a:gd name="T4" fmla="*/ 2147483646 w 13344"/>
                <a:gd name="T5" fmla="*/ 2147483646 h 4635"/>
                <a:gd name="T6" fmla="*/ 2147483646 w 13344"/>
                <a:gd name="T7" fmla="*/ 2147483646 h 4635"/>
                <a:gd name="T8" fmla="*/ 2147483646 w 13344"/>
                <a:gd name="T9" fmla="*/ 2147483646 h 4635"/>
                <a:gd name="T10" fmla="*/ 2147483646 w 13344"/>
                <a:gd name="T11" fmla="*/ 2147483646 h 4635"/>
                <a:gd name="T12" fmla="*/ 2147483646 w 13344"/>
                <a:gd name="T13" fmla="*/ 2147483646 h 4635"/>
                <a:gd name="T14" fmla="*/ 2147483646 w 13344"/>
                <a:gd name="T15" fmla="*/ 2147483646 h 4635"/>
                <a:gd name="T16" fmla="*/ 2147483646 w 13344"/>
                <a:gd name="T17" fmla="*/ 0 h 4635"/>
                <a:gd name="T18" fmla="*/ 2147483646 w 13344"/>
                <a:gd name="T19" fmla="*/ 2147483646 h 4635"/>
                <a:gd name="T20" fmla="*/ 2147483646 w 13344"/>
                <a:gd name="T21" fmla="*/ 2147483646 h 4635"/>
                <a:gd name="T22" fmla="*/ 2147483646 w 13344"/>
                <a:gd name="T23" fmla="*/ 2147483646 h 4635"/>
                <a:gd name="T24" fmla="*/ 2147483646 w 13344"/>
                <a:gd name="T25" fmla="*/ 2147483646 h 4635"/>
                <a:gd name="T26" fmla="*/ 2147483646 w 13344"/>
                <a:gd name="T27" fmla="*/ 2147483646 h 4635"/>
                <a:gd name="T28" fmla="*/ 2147483646 w 13344"/>
                <a:gd name="T29" fmla="*/ 2147483646 h 4635"/>
                <a:gd name="T30" fmla="*/ 2147483646 w 13344"/>
                <a:gd name="T31" fmla="*/ 2147483646 h 4635"/>
                <a:gd name="T32" fmla="*/ 2147483646 w 13344"/>
                <a:gd name="T33" fmla="*/ 2147483646 h 4635"/>
                <a:gd name="T34" fmla="*/ 2147483646 w 13344"/>
                <a:gd name="T35" fmla="*/ 2147483646 h 4635"/>
                <a:gd name="T36" fmla="*/ 2147483646 w 13344"/>
                <a:gd name="T37" fmla="*/ 2147483646 h 4635"/>
                <a:gd name="T38" fmla="*/ 2147483646 w 13344"/>
                <a:gd name="T39" fmla="*/ 2147483646 h 4635"/>
                <a:gd name="T40" fmla="*/ 2147483646 w 13344"/>
                <a:gd name="T41" fmla="*/ 2147483646 h 4635"/>
                <a:gd name="T42" fmla="*/ 2147483646 w 13344"/>
                <a:gd name="T43" fmla="*/ 2147483646 h 4635"/>
                <a:gd name="T44" fmla="*/ 2147483646 w 13344"/>
                <a:gd name="T45" fmla="*/ 0 h 463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cubicBezTo>
                    <a:pt x="12831" y="2038"/>
                    <a:pt x="12773" y="1974"/>
                    <a:pt x="12689" y="1925"/>
                  </a:cubicBez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542;p4"/>
            <p:cNvSpPr>
              <a:spLocks/>
            </p:cNvSpPr>
            <p:nvPr/>
          </p:nvSpPr>
          <p:spPr bwMode="auto">
            <a:xfrm>
              <a:off x="3103525" y="3018500"/>
              <a:ext cx="382200" cy="152775"/>
            </a:xfrm>
            <a:custGeom>
              <a:avLst/>
              <a:gdLst>
                <a:gd name="T0" fmla="*/ 2147483646 w 15288"/>
                <a:gd name="T1" fmla="*/ 2147483646 h 6111"/>
                <a:gd name="T2" fmla="*/ 2147483646 w 15288"/>
                <a:gd name="T3" fmla="*/ 2147483646 h 6111"/>
                <a:gd name="T4" fmla="*/ 2147483646 w 15288"/>
                <a:gd name="T5" fmla="*/ 2147483646 h 6111"/>
                <a:gd name="T6" fmla="*/ 2147483646 w 15288"/>
                <a:gd name="T7" fmla="*/ 2147483646 h 6111"/>
                <a:gd name="T8" fmla="*/ 2147483646 w 15288"/>
                <a:gd name="T9" fmla="*/ 2147483646 h 6111"/>
                <a:gd name="T10" fmla="*/ 2147483646 w 15288"/>
                <a:gd name="T11" fmla="*/ 2147483646 h 6111"/>
                <a:gd name="T12" fmla="*/ 2147483646 w 15288"/>
                <a:gd name="T13" fmla="*/ 2147483646 h 6111"/>
                <a:gd name="T14" fmla="*/ 2147483646 w 15288"/>
                <a:gd name="T15" fmla="*/ 2147483646 h 6111"/>
                <a:gd name="T16" fmla="*/ 2147483646 w 15288"/>
                <a:gd name="T17" fmla="*/ 2147483646 h 6111"/>
                <a:gd name="T18" fmla="*/ 2147483646 w 15288"/>
                <a:gd name="T19" fmla="*/ 2147483646 h 6111"/>
                <a:gd name="T20" fmla="*/ 2147483646 w 15288"/>
                <a:gd name="T21" fmla="*/ 2147483646 h 6111"/>
                <a:gd name="T22" fmla="*/ 2147483646 w 15288"/>
                <a:gd name="T23" fmla="*/ 2147483646 h 6111"/>
                <a:gd name="T24" fmla="*/ 2147483646 w 15288"/>
                <a:gd name="T25" fmla="*/ 2147483646 h 6111"/>
                <a:gd name="T26" fmla="*/ 2147483646 w 15288"/>
                <a:gd name="T27" fmla="*/ 2147483646 h 6111"/>
                <a:gd name="T28" fmla="*/ 2147483646 w 15288"/>
                <a:gd name="T29" fmla="*/ 2147483646 h 6111"/>
                <a:gd name="T30" fmla="*/ 2147483646 w 15288"/>
                <a:gd name="T31" fmla="*/ 2147483646 h 6111"/>
                <a:gd name="T32" fmla="*/ 2147483646 w 15288"/>
                <a:gd name="T33" fmla="*/ 2147483646 h 6111"/>
                <a:gd name="T34" fmla="*/ 2147483646 w 15288"/>
                <a:gd name="T35" fmla="*/ 2147483646 h 6111"/>
                <a:gd name="T36" fmla="*/ 2147483646 w 15288"/>
                <a:gd name="T37" fmla="*/ 2147483646 h 6111"/>
                <a:gd name="T38" fmla="*/ 2147483646 w 15288"/>
                <a:gd name="T39" fmla="*/ 2147483646 h 6111"/>
                <a:gd name="T40" fmla="*/ 2147483646 w 15288"/>
                <a:gd name="T41" fmla="*/ 2147483646 h 61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543;p4"/>
            <p:cNvSpPr>
              <a:spLocks/>
            </p:cNvSpPr>
            <p:nvPr/>
          </p:nvSpPr>
          <p:spPr bwMode="auto">
            <a:xfrm>
              <a:off x="3296100" y="3087275"/>
              <a:ext cx="216125" cy="333150"/>
            </a:xfrm>
            <a:custGeom>
              <a:avLst/>
              <a:gdLst>
                <a:gd name="T0" fmla="*/ 2147483646 w 8645"/>
                <a:gd name="T1" fmla="*/ 2147483646 h 13326"/>
                <a:gd name="T2" fmla="*/ 2147483646 w 8645"/>
                <a:gd name="T3" fmla="*/ 2147483646 h 13326"/>
                <a:gd name="T4" fmla="*/ 2147483646 w 8645"/>
                <a:gd name="T5" fmla="*/ 2147483646 h 13326"/>
                <a:gd name="T6" fmla="*/ 2147483646 w 8645"/>
                <a:gd name="T7" fmla="*/ 2147483646 h 13326"/>
                <a:gd name="T8" fmla="*/ 2147483646 w 8645"/>
                <a:gd name="T9" fmla="*/ 2147483646 h 13326"/>
                <a:gd name="T10" fmla="*/ 2147483646 w 8645"/>
                <a:gd name="T11" fmla="*/ 2147483646 h 13326"/>
                <a:gd name="T12" fmla="*/ 2147483646 w 8645"/>
                <a:gd name="T13" fmla="*/ 2147483646 h 13326"/>
                <a:gd name="T14" fmla="*/ 2147483646 w 8645"/>
                <a:gd name="T15" fmla="*/ 2147483646 h 13326"/>
                <a:gd name="T16" fmla="*/ 2147483646 w 8645"/>
                <a:gd name="T17" fmla="*/ 2147483646 h 13326"/>
                <a:gd name="T18" fmla="*/ 2147483646 w 8645"/>
                <a:gd name="T19" fmla="*/ 2147483646 h 13326"/>
                <a:gd name="T20" fmla="*/ 2147483646 w 8645"/>
                <a:gd name="T21" fmla="*/ 2147483646 h 13326"/>
                <a:gd name="T22" fmla="*/ 2147483646 w 8645"/>
                <a:gd name="T23" fmla="*/ 2147483646 h 13326"/>
                <a:gd name="T24" fmla="*/ 2147483646 w 8645"/>
                <a:gd name="T25" fmla="*/ 2147483646 h 133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544;p4"/>
            <p:cNvSpPr>
              <a:spLocks/>
            </p:cNvSpPr>
            <p:nvPr/>
          </p:nvSpPr>
          <p:spPr bwMode="auto">
            <a:xfrm>
              <a:off x="3568025" y="2838900"/>
              <a:ext cx="380325" cy="518525"/>
            </a:xfrm>
            <a:custGeom>
              <a:avLst/>
              <a:gdLst>
                <a:gd name="T0" fmla="*/ 2147483646 w 15213"/>
                <a:gd name="T1" fmla="*/ 2147483646 h 20741"/>
                <a:gd name="T2" fmla="*/ 2147483646 w 15213"/>
                <a:gd name="T3" fmla="*/ 2147483646 h 20741"/>
                <a:gd name="T4" fmla="*/ 2147483646 w 15213"/>
                <a:gd name="T5" fmla="*/ 2147483646 h 20741"/>
                <a:gd name="T6" fmla="*/ 2147483646 w 15213"/>
                <a:gd name="T7" fmla="*/ 2147483646 h 20741"/>
                <a:gd name="T8" fmla="*/ 2147483646 w 15213"/>
                <a:gd name="T9" fmla="*/ 2147483646 h 20741"/>
                <a:gd name="T10" fmla="*/ 2147483646 w 15213"/>
                <a:gd name="T11" fmla="*/ 2147483646 h 20741"/>
                <a:gd name="T12" fmla="*/ 2147483646 w 15213"/>
                <a:gd name="T13" fmla="*/ 2147483646 h 20741"/>
                <a:gd name="T14" fmla="*/ 2147483646 w 15213"/>
                <a:gd name="T15" fmla="*/ 0 h 20741"/>
                <a:gd name="T16" fmla="*/ 2147483646 w 15213"/>
                <a:gd name="T17" fmla="*/ 2147483646 h 20741"/>
                <a:gd name="T18" fmla="*/ 2147483646 w 15213"/>
                <a:gd name="T19" fmla="*/ 2147483646 h 20741"/>
                <a:gd name="T20" fmla="*/ 2147483646 w 15213"/>
                <a:gd name="T21" fmla="*/ 2147483646 h 20741"/>
                <a:gd name="T22" fmla="*/ 2147483646 w 15213"/>
                <a:gd name="T23" fmla="*/ 2147483646 h 20741"/>
                <a:gd name="T24" fmla="*/ 2147483646 w 15213"/>
                <a:gd name="T25" fmla="*/ 2147483646 h 20741"/>
                <a:gd name="T26" fmla="*/ 2147483646 w 15213"/>
                <a:gd name="T27" fmla="*/ 2147483646 h 20741"/>
                <a:gd name="T28" fmla="*/ 2147483646 w 15213"/>
                <a:gd name="T29" fmla="*/ 2147483646 h 20741"/>
                <a:gd name="T30" fmla="*/ 2147483646 w 15213"/>
                <a:gd name="T31" fmla="*/ 2147483646 h 20741"/>
                <a:gd name="T32" fmla="*/ 2147483646 w 15213"/>
                <a:gd name="T33" fmla="*/ 2147483646 h 20741"/>
                <a:gd name="T34" fmla="*/ 2147483646 w 15213"/>
                <a:gd name="T35" fmla="*/ 0 h 2074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545;p4"/>
            <p:cNvSpPr>
              <a:spLocks/>
            </p:cNvSpPr>
            <p:nvPr/>
          </p:nvSpPr>
          <p:spPr bwMode="auto">
            <a:xfrm>
              <a:off x="3653750" y="3228600"/>
              <a:ext cx="477550" cy="187900"/>
            </a:xfrm>
            <a:custGeom>
              <a:avLst/>
              <a:gdLst>
                <a:gd name="T0" fmla="*/ 2147483646 w 19102"/>
                <a:gd name="T1" fmla="*/ 2147483646 h 7516"/>
                <a:gd name="T2" fmla="*/ 2147483646 w 19102"/>
                <a:gd name="T3" fmla="*/ 2147483646 h 7516"/>
                <a:gd name="T4" fmla="*/ 2147483646 w 19102"/>
                <a:gd name="T5" fmla="*/ 2147483646 h 7516"/>
                <a:gd name="T6" fmla="*/ 2147483646 w 19102"/>
                <a:gd name="T7" fmla="*/ 2147483646 h 7516"/>
                <a:gd name="T8" fmla="*/ 2147483646 w 19102"/>
                <a:gd name="T9" fmla="*/ 2147483646 h 7516"/>
                <a:gd name="T10" fmla="*/ 2147483646 w 19102"/>
                <a:gd name="T11" fmla="*/ 2147483646 h 7516"/>
                <a:gd name="T12" fmla="*/ 2147483646 w 19102"/>
                <a:gd name="T13" fmla="*/ 2147483646 h 7516"/>
                <a:gd name="T14" fmla="*/ 2147483646 w 19102"/>
                <a:gd name="T15" fmla="*/ 2147483646 h 7516"/>
                <a:gd name="T16" fmla="*/ 2147483646 w 19102"/>
                <a:gd name="T17" fmla="*/ 2147483646 h 7516"/>
                <a:gd name="T18" fmla="*/ 2147483646 w 19102"/>
                <a:gd name="T19" fmla="*/ 2147483646 h 7516"/>
                <a:gd name="T20" fmla="*/ 2147483646 w 19102"/>
                <a:gd name="T21" fmla="*/ 2147483646 h 7516"/>
                <a:gd name="T22" fmla="*/ 2147483646 w 19102"/>
                <a:gd name="T23" fmla="*/ 2147483646 h 7516"/>
                <a:gd name="T24" fmla="*/ 2147483646 w 19102"/>
                <a:gd name="T25" fmla="*/ 0 h 7516"/>
                <a:gd name="T26" fmla="*/ 2147483646 w 19102"/>
                <a:gd name="T27" fmla="*/ 2147483646 h 7516"/>
                <a:gd name="T28" fmla="*/ 2147483646 w 19102"/>
                <a:gd name="T29" fmla="*/ 2147483646 h 7516"/>
                <a:gd name="T30" fmla="*/ 2147483646 w 19102"/>
                <a:gd name="T31" fmla="*/ 2147483646 h 7516"/>
                <a:gd name="T32" fmla="*/ 2147483646 w 19102"/>
                <a:gd name="T33" fmla="*/ 2147483646 h 7516"/>
                <a:gd name="T34" fmla="*/ 2147483646 w 19102"/>
                <a:gd name="T35" fmla="*/ 2147483646 h 7516"/>
                <a:gd name="T36" fmla="*/ 2147483646 w 19102"/>
                <a:gd name="T37" fmla="*/ 2147483646 h 7516"/>
                <a:gd name="T38" fmla="*/ 2147483646 w 19102"/>
                <a:gd name="T39" fmla="*/ 2147483646 h 7516"/>
                <a:gd name="T40" fmla="*/ 2147483646 w 19102"/>
                <a:gd name="T41" fmla="*/ 2147483646 h 7516"/>
                <a:gd name="T42" fmla="*/ 2147483646 w 19102"/>
                <a:gd name="T43" fmla="*/ 2147483646 h 7516"/>
                <a:gd name="T44" fmla="*/ 2147483646 w 19102"/>
                <a:gd name="T45" fmla="*/ 2147483646 h 7516"/>
                <a:gd name="T46" fmla="*/ 2147483646 w 19102"/>
                <a:gd name="T47" fmla="*/ 2147483646 h 7516"/>
                <a:gd name="T48" fmla="*/ 2147483646 w 19102"/>
                <a:gd name="T49" fmla="*/ 2147483646 h 7516"/>
                <a:gd name="T50" fmla="*/ 2147483646 w 19102"/>
                <a:gd name="T51" fmla="*/ 2147483646 h 7516"/>
                <a:gd name="T52" fmla="*/ 2147483646 w 19102"/>
                <a:gd name="T53" fmla="*/ 2147483646 h 7516"/>
                <a:gd name="T54" fmla="*/ 2147483646 w 19102"/>
                <a:gd name="T55" fmla="*/ 2147483646 h 7516"/>
                <a:gd name="T56" fmla="*/ 2147483646 w 19102"/>
                <a:gd name="T57" fmla="*/ 2147483646 h 7516"/>
                <a:gd name="T58" fmla="*/ 2147483646 w 19102"/>
                <a:gd name="T59" fmla="*/ 2147483646 h 7516"/>
                <a:gd name="T60" fmla="*/ 2147483646 w 19102"/>
                <a:gd name="T61" fmla="*/ 2147483646 h 7516"/>
                <a:gd name="T62" fmla="*/ 2147483646 w 19102"/>
                <a:gd name="T63" fmla="*/ 0 h 751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8" name="Google Shape;546;p4"/>
            <p:cNvSpPr>
              <a:spLocks/>
            </p:cNvSpPr>
            <p:nvPr/>
          </p:nvSpPr>
          <p:spPr bwMode="auto">
            <a:xfrm>
              <a:off x="3316825" y="2947825"/>
              <a:ext cx="291075" cy="292850"/>
            </a:xfrm>
            <a:custGeom>
              <a:avLst/>
              <a:gdLst>
                <a:gd name="T0" fmla="*/ 2147483646 w 11643"/>
                <a:gd name="T1" fmla="*/ 0 h 11714"/>
                <a:gd name="T2" fmla="*/ 2147483646 w 11643"/>
                <a:gd name="T3" fmla="*/ 2147483646 h 11714"/>
                <a:gd name="T4" fmla="*/ 2147483646 w 11643"/>
                <a:gd name="T5" fmla="*/ 2147483646 h 11714"/>
                <a:gd name="T6" fmla="*/ 2147483646 w 11643"/>
                <a:gd name="T7" fmla="*/ 2147483646 h 11714"/>
                <a:gd name="T8" fmla="*/ 2147483646 w 11643"/>
                <a:gd name="T9" fmla="*/ 2147483646 h 11714"/>
                <a:gd name="T10" fmla="*/ 2147483646 w 11643"/>
                <a:gd name="T11" fmla="*/ 2147483646 h 11714"/>
                <a:gd name="T12" fmla="*/ 2147483646 w 11643"/>
                <a:gd name="T13" fmla="*/ 2147483646 h 11714"/>
                <a:gd name="T14" fmla="*/ 2147483646 w 11643"/>
                <a:gd name="T15" fmla="*/ 0 h 117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9" name="Google Shape;547;p4"/>
            <p:cNvSpPr>
              <a:spLocks/>
            </p:cNvSpPr>
            <p:nvPr/>
          </p:nvSpPr>
          <p:spPr bwMode="auto">
            <a:xfrm>
              <a:off x="3592850" y="2082700"/>
              <a:ext cx="154350" cy="1167000"/>
            </a:xfrm>
            <a:custGeom>
              <a:avLst/>
              <a:gdLst>
                <a:gd name="T0" fmla="*/ 2147483646 w 6174"/>
                <a:gd name="T1" fmla="*/ 2147483646 h 46680"/>
                <a:gd name="T2" fmla="*/ 2147483646 w 6174"/>
                <a:gd name="T3" fmla="*/ 2147483646 h 46680"/>
                <a:gd name="T4" fmla="*/ 2147483646 w 6174"/>
                <a:gd name="T5" fmla="*/ 2147483646 h 46680"/>
                <a:gd name="T6" fmla="*/ 2147483646 w 6174"/>
                <a:gd name="T7" fmla="*/ 2147483646 h 46680"/>
                <a:gd name="T8" fmla="*/ 2147483646 w 6174"/>
                <a:gd name="T9" fmla="*/ 2147483646 h 46680"/>
                <a:gd name="T10" fmla="*/ 2147483646 w 6174"/>
                <a:gd name="T11" fmla="*/ 2147483646 h 46680"/>
                <a:gd name="T12" fmla="*/ 2147483646 w 6174"/>
                <a:gd name="T13" fmla="*/ 2147483646 h 46680"/>
                <a:gd name="T14" fmla="*/ 2147483646 w 6174"/>
                <a:gd name="T15" fmla="*/ 2147483646 h 46680"/>
                <a:gd name="T16" fmla="*/ 2147483646 w 6174"/>
                <a:gd name="T17" fmla="*/ 2147483646 h 46680"/>
                <a:gd name="T18" fmla="*/ 2147483646 w 6174"/>
                <a:gd name="T19" fmla="*/ 2147483646 h 46680"/>
                <a:gd name="T20" fmla="*/ 2147483646 w 6174"/>
                <a:gd name="T21" fmla="*/ 2147483646 h 46680"/>
                <a:gd name="T22" fmla="*/ 2147483646 w 6174"/>
                <a:gd name="T23" fmla="*/ 2147483646 h 46680"/>
                <a:gd name="T24" fmla="*/ 2147483646 w 6174"/>
                <a:gd name="T25" fmla="*/ 2147483646 h 46680"/>
                <a:gd name="T26" fmla="*/ 2147483646 w 6174"/>
                <a:gd name="T27" fmla="*/ 2147483646 h 46680"/>
                <a:gd name="T28" fmla="*/ 2147483646 w 6174"/>
                <a:gd name="T29" fmla="*/ 2147483646 h 46680"/>
                <a:gd name="T30" fmla="*/ 2147483646 w 6174"/>
                <a:gd name="T31" fmla="*/ 2147483646 h 46680"/>
                <a:gd name="T32" fmla="*/ 2147483646 w 6174"/>
                <a:gd name="T33" fmla="*/ 2147483646 h 46680"/>
                <a:gd name="T34" fmla="*/ 2147483646 w 6174"/>
                <a:gd name="T35" fmla="*/ 2147483646 h 4668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30" name="Google Shape;330;p4"/>
          <p:cNvSpPr txBox="1">
            <a:spLocks noGrp="1"/>
          </p:cNvSpPr>
          <p:nvPr>
            <p:ph type="subTitle" idx="1"/>
          </p:nvPr>
        </p:nvSpPr>
        <p:spPr>
          <a:xfrm>
            <a:off x="702200" y="1546800"/>
            <a:ext cx="10787600" cy="31548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1100"/>
              <a:buFont typeface="Hind Vadodara Light"/>
              <a:buChar char="●"/>
              <a:defRPr>
                <a:latin typeface="Hind Vadodara Light"/>
                <a:ea typeface="Hind Vadodara Light"/>
                <a:cs typeface="Hind Vadodara Light"/>
                <a:sym typeface="Hind Vadodara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○"/>
              <a:defRPr>
                <a:latin typeface="Hind Vadodara Light"/>
                <a:ea typeface="Hind Vadodara Light"/>
                <a:cs typeface="Hind Vadodara Light"/>
                <a:sym typeface="Hind Vadodara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■"/>
              <a:defRPr sz="1333">
                <a:latin typeface="Hind Vadodara Light"/>
                <a:ea typeface="Hind Vadodara Light"/>
                <a:cs typeface="Hind Vadodara Light"/>
                <a:sym typeface="Hind Vadodara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●"/>
              <a:defRPr sz="1333">
                <a:latin typeface="Hind Vadodara Light"/>
                <a:ea typeface="Hind Vadodara Light"/>
                <a:cs typeface="Hind Vadodara Light"/>
                <a:sym typeface="Hind Vadodara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○"/>
              <a:defRPr sz="1333">
                <a:latin typeface="Hind Vadodara Light"/>
                <a:ea typeface="Hind Vadodara Light"/>
                <a:cs typeface="Hind Vadodara Light"/>
                <a:sym typeface="Hind Vadodara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■"/>
              <a:defRPr sz="1333">
                <a:latin typeface="Hind Vadodara Light"/>
                <a:ea typeface="Hind Vadodara Light"/>
                <a:cs typeface="Hind Vadodara Light"/>
                <a:sym typeface="Hind Vadodara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●"/>
              <a:defRPr sz="1333">
                <a:latin typeface="Hind Vadodara Light"/>
                <a:ea typeface="Hind Vadodara Light"/>
                <a:cs typeface="Hind Vadodara Light"/>
                <a:sym typeface="Hind Vadodara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○"/>
              <a:defRPr sz="1333">
                <a:latin typeface="Hind Vadodara Light"/>
                <a:ea typeface="Hind Vadodara Light"/>
                <a:cs typeface="Hind Vadodara Light"/>
                <a:sym typeface="Hind Vadodara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■"/>
              <a:defRPr sz="1333">
                <a:latin typeface="Hind Vadodara Light"/>
                <a:ea typeface="Hind Vadodara Light"/>
                <a:cs typeface="Hind Vadodara Light"/>
                <a:sym typeface="Hind Vadodara Light"/>
              </a:defRPr>
            </a:lvl9pPr>
          </a:lstStyle>
          <a:p>
            <a:endParaRPr/>
          </a:p>
        </p:txBody>
      </p:sp>
      <p:sp>
        <p:nvSpPr>
          <p:cNvPr id="331" name="Google Shape;331;p4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4180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894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52A4-4D56-4E6C-9903-D27961B1A28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F2905-E7BC-47CB-84DB-0E80E3AEC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37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52A4-4D56-4E6C-9903-D27961B1A28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F2905-E7BC-47CB-84DB-0E80E3AEC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47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52A4-4D56-4E6C-9903-D27961B1A28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F2905-E7BC-47CB-84DB-0E80E3AEC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41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52A4-4D56-4E6C-9903-D27961B1A28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F2905-E7BC-47CB-84DB-0E80E3AEC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11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52A4-4D56-4E6C-9903-D27961B1A28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F2905-E7BC-47CB-84DB-0E80E3AEC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75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52A4-4D56-4E6C-9903-D27961B1A28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F2905-E7BC-47CB-84DB-0E80E3AEC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1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52A4-4D56-4E6C-9903-D27961B1A28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F2905-E7BC-47CB-84DB-0E80E3AEC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24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252A4-4D56-4E6C-9903-D27961B1A28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F2905-E7BC-47CB-84DB-0E80E3AEC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46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252A4-4D56-4E6C-9903-D27961B1A28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F2905-E7BC-47CB-84DB-0E80E3AEC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36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21.jp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microsoft.com/office/2007/relationships/media" Target="../media/media2.mp3"/><Relationship Id="rId21" Type="http://schemas.openxmlformats.org/officeDocument/2006/relationships/image" Target="../media/image47.svg"/><Relationship Id="rId7" Type="http://schemas.microsoft.com/office/2007/relationships/media" Target="../media/media4.mp3"/><Relationship Id="rId12" Type="http://schemas.openxmlformats.org/officeDocument/2006/relationships/audio" Target="../media/audio2.wav"/><Relationship Id="rId17" Type="http://schemas.openxmlformats.org/officeDocument/2006/relationships/image" Target="../media/image43.png"/><Relationship Id="rId2" Type="http://schemas.microsoft.com/office/2007/relationships/media" Target="../media/media1.mp3"/><Relationship Id="rId16" Type="http://schemas.openxmlformats.org/officeDocument/2006/relationships/image" Target="../media/image42.gif"/><Relationship Id="rId20" Type="http://schemas.openxmlformats.org/officeDocument/2006/relationships/image" Target="../media/image4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1.wav"/><Relationship Id="rId5" Type="http://schemas.microsoft.com/office/2007/relationships/media" Target="../media/media3.mp3"/><Relationship Id="rId15" Type="http://schemas.openxmlformats.org/officeDocument/2006/relationships/image" Target="../media/image41.gif"/><Relationship Id="rId10" Type="http://schemas.openxmlformats.org/officeDocument/2006/relationships/notesSlide" Target="../notesSlides/notesSlide17.xml"/><Relationship Id="rId19" Type="http://schemas.openxmlformats.org/officeDocument/2006/relationships/image" Target="../media/image45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49.jpg"/><Relationship Id="rId7" Type="http://schemas.openxmlformats.org/officeDocument/2006/relationships/slide" Target="slide30.xml"/><Relationship Id="rId12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11" Type="http://schemas.openxmlformats.org/officeDocument/2006/relationships/slide" Target="slide34.xml"/><Relationship Id="rId5" Type="http://schemas.openxmlformats.org/officeDocument/2006/relationships/slide" Target="slide28.xml"/><Relationship Id="rId10" Type="http://schemas.openxmlformats.org/officeDocument/2006/relationships/slide" Target="slide33.xml"/><Relationship Id="rId4" Type="http://schemas.openxmlformats.org/officeDocument/2006/relationships/slide" Target="slide27.xml"/><Relationship Id="rId9" Type="http://schemas.openxmlformats.org/officeDocument/2006/relationships/slide" Target="slide3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1.gif"/><Relationship Id="rId18" Type="http://schemas.openxmlformats.org/officeDocument/2006/relationships/slide" Target="slide26.xml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1.png"/><Relationship Id="rId17" Type="http://schemas.openxmlformats.org/officeDocument/2006/relationships/image" Target="../media/image45.gif"/><Relationship Id="rId2" Type="http://schemas.microsoft.com/office/2007/relationships/media" Target="../media/media1.mp3"/><Relationship Id="rId16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0.png"/><Relationship Id="rId5" Type="http://schemas.microsoft.com/office/2007/relationships/media" Target="../media/media3.mp3"/><Relationship Id="rId15" Type="http://schemas.openxmlformats.org/officeDocument/2006/relationships/image" Target="../media/image43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42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1.gif"/><Relationship Id="rId18" Type="http://schemas.openxmlformats.org/officeDocument/2006/relationships/slide" Target="slide26.xml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3.png"/><Relationship Id="rId17" Type="http://schemas.openxmlformats.org/officeDocument/2006/relationships/image" Target="../media/image45.gif"/><Relationship Id="rId2" Type="http://schemas.microsoft.com/office/2007/relationships/media" Target="../media/media1.mp3"/><Relationship Id="rId16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52.png"/><Relationship Id="rId5" Type="http://schemas.microsoft.com/office/2007/relationships/media" Target="../media/media3.mp3"/><Relationship Id="rId15" Type="http://schemas.openxmlformats.org/officeDocument/2006/relationships/image" Target="../media/image43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42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1.gif"/><Relationship Id="rId18" Type="http://schemas.openxmlformats.org/officeDocument/2006/relationships/slide" Target="slide26.xml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4.png"/><Relationship Id="rId17" Type="http://schemas.openxmlformats.org/officeDocument/2006/relationships/image" Target="../media/image45.gif"/><Relationship Id="rId2" Type="http://schemas.microsoft.com/office/2007/relationships/media" Target="../media/media1.mp3"/><Relationship Id="rId16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9.png"/><Relationship Id="rId5" Type="http://schemas.microsoft.com/office/2007/relationships/media" Target="../media/media3.mp3"/><Relationship Id="rId15" Type="http://schemas.openxmlformats.org/officeDocument/2006/relationships/image" Target="../media/image43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1.gif"/><Relationship Id="rId18" Type="http://schemas.openxmlformats.org/officeDocument/2006/relationships/slide" Target="slide26.xml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6.png"/><Relationship Id="rId17" Type="http://schemas.openxmlformats.org/officeDocument/2006/relationships/image" Target="../media/image45.gif"/><Relationship Id="rId2" Type="http://schemas.microsoft.com/office/2007/relationships/media" Target="../media/media1.mp3"/><Relationship Id="rId16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55.png"/><Relationship Id="rId5" Type="http://schemas.microsoft.com/office/2007/relationships/media" Target="../media/media3.mp3"/><Relationship Id="rId15" Type="http://schemas.openxmlformats.org/officeDocument/2006/relationships/image" Target="../media/image43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42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1.gif"/><Relationship Id="rId18" Type="http://schemas.openxmlformats.org/officeDocument/2006/relationships/slide" Target="slide26.xml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8.png"/><Relationship Id="rId17" Type="http://schemas.openxmlformats.org/officeDocument/2006/relationships/image" Target="../media/image45.gif"/><Relationship Id="rId2" Type="http://schemas.microsoft.com/office/2007/relationships/media" Target="../media/media1.mp3"/><Relationship Id="rId16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57.png"/><Relationship Id="rId5" Type="http://schemas.microsoft.com/office/2007/relationships/media" Target="../media/media3.mp3"/><Relationship Id="rId15" Type="http://schemas.openxmlformats.org/officeDocument/2006/relationships/image" Target="../media/image43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42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1.gif"/><Relationship Id="rId18" Type="http://schemas.openxmlformats.org/officeDocument/2006/relationships/slide" Target="slide26.xml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1.png"/><Relationship Id="rId17" Type="http://schemas.openxmlformats.org/officeDocument/2006/relationships/image" Target="../media/image45.gif"/><Relationship Id="rId2" Type="http://schemas.microsoft.com/office/2007/relationships/media" Target="../media/media1.mp3"/><Relationship Id="rId16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0.png"/><Relationship Id="rId5" Type="http://schemas.microsoft.com/office/2007/relationships/media" Target="../media/media3.mp3"/><Relationship Id="rId15" Type="http://schemas.openxmlformats.org/officeDocument/2006/relationships/image" Target="../media/image43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42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1.gif"/><Relationship Id="rId18" Type="http://schemas.openxmlformats.org/officeDocument/2006/relationships/slide" Target="slide26.xml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3.png"/><Relationship Id="rId17" Type="http://schemas.openxmlformats.org/officeDocument/2006/relationships/image" Target="../media/image45.gif"/><Relationship Id="rId2" Type="http://schemas.microsoft.com/office/2007/relationships/media" Target="../media/media1.mp3"/><Relationship Id="rId16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52.png"/><Relationship Id="rId5" Type="http://schemas.microsoft.com/office/2007/relationships/media" Target="../media/media3.mp3"/><Relationship Id="rId15" Type="http://schemas.openxmlformats.org/officeDocument/2006/relationships/image" Target="../media/image43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42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2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1.gif"/><Relationship Id="rId2" Type="http://schemas.microsoft.com/office/2007/relationships/media" Target="../media/media1.mp3"/><Relationship Id="rId16" Type="http://schemas.openxmlformats.org/officeDocument/2006/relationships/slide" Target="slide26.xml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56.png"/><Relationship Id="rId5" Type="http://schemas.microsoft.com/office/2007/relationships/media" Target="../media/media3.mp3"/><Relationship Id="rId15" Type="http://schemas.openxmlformats.org/officeDocument/2006/relationships/image" Target="../media/image44.png"/><Relationship Id="rId10" Type="http://schemas.openxmlformats.org/officeDocument/2006/relationships/image" Target="../media/image55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9.jpg"/><Relationship Id="rId11" Type="http://schemas.openxmlformats.org/officeDocument/2006/relationships/image" Target="../media/image64.jpg"/><Relationship Id="rId5" Type="http://schemas.openxmlformats.org/officeDocument/2006/relationships/image" Target="../media/image44.png"/><Relationship Id="rId10" Type="http://schemas.openxmlformats.org/officeDocument/2006/relationships/image" Target="../media/image63.jp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1B777-4461-3555-9B05-3D89E39C0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0"/>
            <a:ext cx="12289380" cy="6981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3C0246-F367-EC1E-FD99-CA838B18207B}"/>
              </a:ext>
            </a:extLst>
          </p:cNvPr>
          <p:cNvSpPr txBox="1"/>
          <p:nvPr/>
        </p:nvSpPr>
        <p:spPr>
          <a:xfrm>
            <a:off x="1306513" y="805343"/>
            <a:ext cx="99503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9C86E2-74FD-0365-4C9E-8E8ECE6E6F36}"/>
              </a:ext>
            </a:extLst>
          </p:cNvPr>
          <p:cNvSpPr txBox="1"/>
          <p:nvPr/>
        </p:nvSpPr>
        <p:spPr>
          <a:xfrm>
            <a:off x="1306513" y="2429128"/>
            <a:ext cx="9159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80220" y="463728"/>
            <a:ext cx="981211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67859" y="2587386"/>
            <a:ext cx="955261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7A1</a:t>
            </a:r>
          </a:p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2022 - 2023</a:t>
            </a:r>
          </a:p>
        </p:txBody>
      </p:sp>
    </p:spTree>
    <p:extLst>
      <p:ext uri="{BB962C8B-B14F-4D97-AF65-F5344CB8AC3E}">
        <p14:creationId xmlns:p14="http://schemas.microsoft.com/office/powerpoint/2010/main" val="20252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8C12AC-3DA3-03EC-351D-5F6D16F58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753" y="-53081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81082" y="430306"/>
            <a:ext cx="42761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169" y="1759134"/>
            <a:ext cx="1917953" cy="27059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358" y="1573305"/>
            <a:ext cx="2043870" cy="2796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64" y="1573305"/>
            <a:ext cx="2222200" cy="3045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1508716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363D07-43E8-191C-213B-60EE6A281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31" name="Google Shape;531;p26"/>
          <p:cNvGrpSpPr/>
          <p:nvPr/>
        </p:nvGrpSpPr>
        <p:grpSpPr>
          <a:xfrm rot="-5774984">
            <a:off x="6570917" y="4405668"/>
            <a:ext cx="1355252" cy="1590247"/>
            <a:chOff x="4082775" y="914425"/>
            <a:chExt cx="777050" cy="973675"/>
          </a:xfrm>
        </p:grpSpPr>
        <p:sp>
          <p:nvSpPr>
            <p:cNvPr id="532" name="Google Shape;532;p26"/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6"/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6"/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6"/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6"/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6"/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6"/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6"/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6"/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6"/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7" name="Google Shape;547;p26"/>
          <p:cNvGrpSpPr/>
          <p:nvPr/>
        </p:nvGrpSpPr>
        <p:grpSpPr>
          <a:xfrm rot="-10647692">
            <a:off x="5735565" y="1109993"/>
            <a:ext cx="1644504" cy="1276532"/>
            <a:chOff x="4082775" y="914425"/>
            <a:chExt cx="777050" cy="973675"/>
          </a:xfrm>
        </p:grpSpPr>
        <p:sp>
          <p:nvSpPr>
            <p:cNvPr id="548" name="Google Shape;548;p26"/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6"/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6"/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6"/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6"/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6"/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6"/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6"/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6"/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8" name="Google Shape;558;p26"/>
          <p:cNvSpPr txBox="1">
            <a:spLocks noGrp="1"/>
          </p:cNvSpPr>
          <p:nvPr>
            <p:ph type="title"/>
          </p:nvPr>
        </p:nvSpPr>
        <p:spPr>
          <a:xfrm>
            <a:off x="3568588" y="469091"/>
            <a:ext cx="5096356" cy="38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9" name="Google Shape;559;p26"/>
          <p:cNvSpPr/>
          <p:nvPr/>
        </p:nvSpPr>
        <p:spPr>
          <a:xfrm>
            <a:off x="6240633" y="1591576"/>
            <a:ext cx="757200" cy="757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80808"/>
              </a:buClr>
              <a:buSzPts val="1100"/>
            </a:pPr>
            <a:r>
              <a:rPr lang="e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1</a:t>
            </a:r>
            <a:endParaRPr sz="3200" b="1" kern="0" dirty="0">
              <a:solidFill>
                <a:schemeClr val="bg1"/>
              </a:solidFill>
              <a:latin typeface="Times New Roman" panose="02020603050405020304" pitchFamily="18" charset="0"/>
              <a:ea typeface="Lobster"/>
              <a:cs typeface="Times New Roman" panose="02020603050405020304" pitchFamily="18" charset="0"/>
              <a:sym typeface="Lobster"/>
            </a:endParaRPr>
          </a:p>
        </p:txBody>
      </p:sp>
      <p:cxnSp>
        <p:nvCxnSpPr>
          <p:cNvPr id="560" name="Google Shape;560;p26"/>
          <p:cNvCxnSpPr>
            <a:cxnSpLocks/>
          </p:cNvCxnSpPr>
          <p:nvPr/>
        </p:nvCxnSpPr>
        <p:spPr>
          <a:xfrm rot="10800000" flipV="1">
            <a:off x="3916219" y="1976579"/>
            <a:ext cx="2179783" cy="386799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561" name="Google Shape;561;p26"/>
          <p:cNvSpPr/>
          <p:nvPr/>
        </p:nvSpPr>
        <p:spPr>
          <a:xfrm>
            <a:off x="6892375" y="3226000"/>
            <a:ext cx="757200" cy="757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80808"/>
              </a:buClr>
              <a:buSzPts val="1100"/>
            </a:pPr>
            <a:r>
              <a:rPr lang="e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2</a:t>
            </a:r>
            <a:endParaRPr sz="3200" b="1" kern="0" dirty="0">
              <a:solidFill>
                <a:schemeClr val="bg1"/>
              </a:solidFill>
              <a:latin typeface="Times New Roman" panose="02020603050405020304" pitchFamily="18" charset="0"/>
              <a:ea typeface="Lobster"/>
              <a:cs typeface="Times New Roman" panose="02020603050405020304" pitchFamily="18" charset="0"/>
              <a:sym typeface="Lobster"/>
            </a:endParaRPr>
          </a:p>
        </p:txBody>
      </p:sp>
      <p:sp>
        <p:nvSpPr>
          <p:cNvPr id="563" name="Google Shape;563;p26"/>
          <p:cNvSpPr/>
          <p:nvPr/>
        </p:nvSpPr>
        <p:spPr>
          <a:xfrm>
            <a:off x="6670217" y="4939087"/>
            <a:ext cx="757200" cy="757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80808"/>
              </a:buClr>
              <a:buSzPts val="1100"/>
            </a:pPr>
            <a:r>
              <a:rPr lang="e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2</a:t>
            </a:r>
            <a:endParaRPr sz="3200" b="1" kern="0" dirty="0">
              <a:solidFill>
                <a:schemeClr val="bg1"/>
              </a:solidFill>
              <a:latin typeface="Times New Roman" panose="02020603050405020304" pitchFamily="18" charset="0"/>
              <a:ea typeface="Lobster"/>
              <a:cs typeface="Times New Roman" panose="02020603050405020304" pitchFamily="18" charset="0"/>
              <a:sym typeface="Lobster"/>
            </a:endParaRPr>
          </a:p>
        </p:txBody>
      </p:sp>
      <p:cxnSp>
        <p:nvCxnSpPr>
          <p:cNvPr id="564" name="Google Shape;564;p26"/>
          <p:cNvCxnSpPr>
            <a:cxnSpLocks/>
          </p:cNvCxnSpPr>
          <p:nvPr/>
        </p:nvCxnSpPr>
        <p:spPr>
          <a:xfrm rot="10800000">
            <a:off x="3916221" y="5047064"/>
            <a:ext cx="2498026" cy="30745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567" name="Google Shape;567;p26"/>
          <p:cNvSpPr txBox="1"/>
          <p:nvPr/>
        </p:nvSpPr>
        <p:spPr>
          <a:xfrm>
            <a:off x="7488603" y="1631408"/>
            <a:ext cx="4345666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Xuất xứ</a:t>
            </a:r>
            <a:r>
              <a:rPr lang="vi-VN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Trích 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vi-VN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Dấu chân qua tràng cỏ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</a:t>
            </a:r>
            <a:endParaRPr sz="2800" b="1" kern="0" dirty="0">
              <a:solidFill>
                <a:srgbClr val="233C4F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569" name="Google Shape;569;p26"/>
          <p:cNvSpPr/>
          <p:nvPr/>
        </p:nvSpPr>
        <p:spPr>
          <a:xfrm>
            <a:off x="7616447" y="5019460"/>
            <a:ext cx="3651063" cy="6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000" tIns="121900" rIns="365733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100"/>
            </a:pPr>
            <a:r>
              <a:rPr lang="en-US" sz="2800" b="1" kern="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PTBĐ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BC+TS+MT</a:t>
            </a:r>
            <a:endParaRPr sz="2800" b="1" kern="0" dirty="0">
              <a:solidFill>
                <a:srgbClr val="5A3015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09" y="1892594"/>
            <a:ext cx="3387669" cy="338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69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" grpId="0"/>
      <p:bldP spid="561" grpId="0"/>
      <p:bldP spid="563" grpId="0"/>
      <p:bldP spid="567" grpId="0"/>
      <p:bldP spid="5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3F83E9-98B9-7095-5B89-E0E76BD96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87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E39DF3-7B8B-F43E-40EE-B788C0355C00}"/>
              </a:ext>
            </a:extLst>
          </p:cNvPr>
          <p:cNvSpPr txBox="1"/>
          <p:nvPr/>
        </p:nvSpPr>
        <p:spPr>
          <a:xfrm>
            <a:off x="743505" y="923848"/>
            <a:ext cx="436115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Xa nhà đã mấy năm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Thèm bát xôi mùa gặt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Khói bay ngang tầm mắt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Mùi xôi sao lạ lùng.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Mẹ ở đâu chiều nay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Nhặt lá về đun bếp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Phải mẹ thổi cơm nếp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 thơm suốt đường con.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AD9773-D36A-7BD8-4374-5C4386738F43}"/>
              </a:ext>
            </a:extLst>
          </p:cNvPr>
          <p:cNvSpPr txBox="1"/>
          <p:nvPr/>
        </p:nvSpPr>
        <p:spPr>
          <a:xfrm>
            <a:off x="6096000" y="996802"/>
            <a:ext cx="444475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Ôi mùi vị quê hương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quên làm sao được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Mẹ già và đất nước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Chia đều nỗi nhớ thương.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Cây nhỏ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rừng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Sơn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 lòng nên thơm mãi...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F9BF4F-E794-0C42-82C0-63DBCA1B4B4F}"/>
              </a:ext>
            </a:extLst>
          </p:cNvPr>
          <p:cNvSpPr txBox="1"/>
          <p:nvPr/>
        </p:nvSpPr>
        <p:spPr>
          <a:xfrm>
            <a:off x="5071972" y="285710"/>
            <a:ext cx="2047056" cy="742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277015-F273-198B-F394-C848AC19C963}"/>
              </a:ext>
            </a:extLst>
          </p:cNvPr>
          <p:cNvSpPr txBox="1"/>
          <p:nvPr/>
        </p:nvSpPr>
        <p:spPr>
          <a:xfrm>
            <a:off x="615568" y="5002654"/>
            <a:ext cx="48563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1: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Nỗi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yêu</a:t>
            </a:r>
            <a:endParaRPr lang="vi-VN" sz="2800" b="1" kern="0" dirty="0">
              <a:solidFill>
                <a:srgbClr val="FF00FF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F14921-E09B-F646-4892-DC3B3DB428D5}"/>
              </a:ext>
            </a:extLst>
          </p:cNvPr>
          <p:cNvSpPr txBox="1"/>
          <p:nvPr/>
        </p:nvSpPr>
        <p:spPr>
          <a:xfrm>
            <a:off x="6087454" y="5017895"/>
            <a:ext cx="48272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2: </a:t>
            </a:r>
            <a:r>
              <a:rPr lang="en-US" sz="2800" b="1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sz="2800" b="1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2800" b="1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2800" b="1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2800" b="1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đình</a:t>
            </a:r>
            <a:r>
              <a:rPr lang="en-US" sz="2800" b="1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b="1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2800" b="1" kern="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endParaRPr lang="en-US" sz="2800" b="1" kern="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10" name="Google Shape;547;p26"/>
          <p:cNvGrpSpPr/>
          <p:nvPr/>
        </p:nvGrpSpPr>
        <p:grpSpPr>
          <a:xfrm rot="-10647692">
            <a:off x="3730576" y="-74592"/>
            <a:ext cx="1399766" cy="1128648"/>
            <a:chOff x="4082775" y="914425"/>
            <a:chExt cx="777050" cy="973675"/>
          </a:xfrm>
        </p:grpSpPr>
        <p:sp>
          <p:nvSpPr>
            <p:cNvPr id="13" name="Google Shape;548;p26"/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49;p26"/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50;p26"/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51;p26"/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52;p26"/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53;p26"/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54;p26"/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55;p26"/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56;p26"/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57;p26"/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404427" y="459775"/>
            <a:ext cx="588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9173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8C12AC-3DA3-03EC-351D-5F6D16F58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E7CD8B-C18F-02EF-2559-18BF6631EC38}"/>
              </a:ext>
            </a:extLst>
          </p:cNvPr>
          <p:cNvSpPr txBox="1"/>
          <p:nvPr/>
        </p:nvSpPr>
        <p:spPr>
          <a:xfrm>
            <a:off x="420130" y="1778466"/>
            <a:ext cx="11154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72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72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72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72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72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846479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8" r="10000" b="-1"/>
          <a:stretch/>
        </p:blipFill>
        <p:spPr>
          <a:xfrm>
            <a:off x="0" y="-40341"/>
            <a:ext cx="12192000" cy="68983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734" y="282587"/>
            <a:ext cx="2405701" cy="196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574675"/>
            <a:ext cx="2795588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-534988"/>
            <a:ext cx="2895120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1204913"/>
            <a:ext cx="261650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275" y="2330450"/>
            <a:ext cx="268287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096" y="1909402"/>
            <a:ext cx="2470918" cy="201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14019" y="3208646"/>
            <a:ext cx="1417211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076" y="1010250"/>
            <a:ext cx="1396364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400" dirty="0" err="1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400" dirty="0">
              <a:solidFill>
                <a:schemeClr val="bg1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51420" y="194663"/>
            <a:ext cx="1160597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2400" dirty="0">
              <a:solidFill>
                <a:schemeClr val="bg1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74716" y="1909402"/>
            <a:ext cx="1238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400" dirty="0">
              <a:solidFill>
                <a:schemeClr val="bg1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77301" y="1464080"/>
            <a:ext cx="167961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prstClr val="white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solidFill>
                  <a:prstClr val="white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solidFill>
                  <a:prstClr val="white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solidFill>
                  <a:prstClr val="white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2400" dirty="0">
              <a:solidFill>
                <a:prstClr val="white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463" y="0"/>
            <a:ext cx="1379537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938712" y="5150052"/>
            <a:ext cx="4577608" cy="1480248"/>
          </a:xfrm>
          <a:prstGeom prst="rect">
            <a:avLst/>
          </a:prstGeom>
          <a:noFill/>
        </p:spPr>
        <p:txBody>
          <a:bodyPr spcFirstLastPara="1">
            <a:prstTxWarp prst="textArchDown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FFFF00"/>
                </a:solidFill>
                <a:effectLst>
                  <a:glow rad="228600">
                    <a:srgbClr val="70AD47">
                      <a:lumMod val="40000"/>
                      <a:lumOff val="60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FFFF00"/>
                </a:solidFill>
                <a:effectLst>
                  <a:glow rad="228600">
                    <a:srgbClr val="70AD47">
                      <a:lumMod val="40000"/>
                      <a:lumOff val="60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glow rad="228600">
                    <a:srgbClr val="70AD47">
                      <a:lumMod val="40000"/>
                      <a:lumOff val="60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FFFF00"/>
                </a:solidFill>
                <a:effectLst>
                  <a:glow rad="228600">
                    <a:srgbClr val="70AD47">
                      <a:lumMod val="40000"/>
                      <a:lumOff val="60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effectLst>
                  <a:glow rad="228600">
                    <a:srgbClr val="70AD47">
                      <a:lumMod val="40000"/>
                      <a:lumOff val="60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FFFF00"/>
                </a:solidFill>
                <a:effectLst>
                  <a:glow rad="228600">
                    <a:srgbClr val="70AD47">
                      <a:lumMod val="40000"/>
                      <a:lumOff val="60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glow rad="228600">
                    <a:srgbClr val="70AD47">
                      <a:lumMod val="40000"/>
                      <a:lumOff val="60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FFFF00"/>
                </a:solidFill>
                <a:effectLst>
                  <a:glow rad="228600">
                    <a:srgbClr val="70AD47">
                      <a:lumMod val="40000"/>
                      <a:lumOff val="60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effectLst>
                  <a:glow rad="228600">
                    <a:srgbClr val="70AD47">
                      <a:lumMod val="40000"/>
                      <a:lumOff val="60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FFFF00"/>
                </a:solidFill>
                <a:effectLst>
                  <a:glow rad="228600">
                    <a:srgbClr val="70AD47">
                      <a:lumMod val="40000"/>
                      <a:lumOff val="60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glow rad="228600">
                    <a:srgbClr val="70AD47">
                      <a:lumMod val="40000"/>
                      <a:lumOff val="60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endParaRPr lang="en-US" sz="3200" b="1" dirty="0">
              <a:solidFill>
                <a:srgbClr val="FFFF00"/>
              </a:solidFill>
              <a:effectLst>
                <a:glow rad="228600">
                  <a:srgbClr val="70AD47">
                    <a:lumMod val="40000"/>
                    <a:lumOff val="60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74125" y="2875640"/>
            <a:ext cx="1236861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400" dirty="0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dirty="0">
              <a:solidFill>
                <a:schemeClr val="bg1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605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8C12AC-3DA3-03EC-351D-5F6D16F58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425C4EC1-01A7-9F85-3EF1-E52769772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1823" y="424215"/>
            <a:ext cx="49906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81635" y="1492624"/>
            <a:ext cx="10327341" cy="35096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63170" y="1617835"/>
            <a:ext cx="99642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SỨC ĐỒNG LÒNG</a:t>
            </a: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87158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3F83E9-98B9-7095-5B89-E0E76BD96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0FBDDEA-0361-7A65-6A78-4589A5054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108803"/>
              </p:ext>
            </p:extLst>
          </p:nvPr>
        </p:nvGraphicFramePr>
        <p:xfrm>
          <a:off x="837092" y="1433204"/>
          <a:ext cx="10517816" cy="4170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9520">
                  <a:extLst>
                    <a:ext uri="{9D8B030D-6E8A-4147-A177-3AD203B41FA5}">
                      <a16:colId xmlns:a16="http://schemas.microsoft.com/office/drawing/2014/main" val="2087784552"/>
                    </a:ext>
                  </a:extLst>
                </a:gridCol>
                <a:gridCol w="4047564">
                  <a:extLst>
                    <a:ext uri="{9D8B030D-6E8A-4147-A177-3AD203B41FA5}">
                      <a16:colId xmlns:a16="http://schemas.microsoft.com/office/drawing/2014/main" val="186700256"/>
                    </a:ext>
                  </a:extLst>
                </a:gridCol>
                <a:gridCol w="4160732">
                  <a:extLst>
                    <a:ext uri="{9D8B030D-6E8A-4147-A177-3AD203B41FA5}">
                      <a16:colId xmlns:a16="http://schemas.microsoft.com/office/drawing/2014/main" val="2684983338"/>
                    </a:ext>
                  </a:extLst>
                </a:gridCol>
              </a:tblGrid>
              <a:tr h="8341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dao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xuân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nếp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05434"/>
                  </a:ext>
                </a:extLst>
              </a:tr>
              <a:tr h="83412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90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9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9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289054"/>
                  </a:ext>
                </a:extLst>
              </a:tr>
              <a:tr h="83412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90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9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90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155006"/>
                  </a:ext>
                </a:extLst>
              </a:tr>
              <a:tr h="83412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90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9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9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106643"/>
                  </a:ext>
                </a:extLst>
              </a:tr>
              <a:tr h="83412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90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Chia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9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9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136225"/>
                  </a:ext>
                </a:extLst>
              </a:tr>
            </a:tbl>
          </a:graphicData>
        </a:graphic>
      </p:graphicFrame>
      <p:sp>
        <p:nvSpPr>
          <p:cNvPr id="8" name="Rectangle 3">
            <a:extLst>
              <a:ext uri="{FF2B5EF4-FFF2-40B4-BE49-F238E27FC236}">
                <a16:creationId xmlns:a16="http://schemas.microsoft.com/office/drawing/2014/main" id="{425C4EC1-01A7-9F85-3EF1-E52769772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1823" y="424215"/>
            <a:ext cx="49906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847165" y="1438835"/>
            <a:ext cx="2299447" cy="77993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694330" y="1312547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7165" y="1709478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237142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8C12AC-3DA3-03EC-351D-5F6D16F58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304060" cy="73824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A20B75-E4AB-42F5-91D7-AA20FB196F7D}"/>
              </a:ext>
            </a:extLst>
          </p:cNvPr>
          <p:cNvSpPr txBox="1"/>
          <p:nvPr/>
        </p:nvSpPr>
        <p:spPr>
          <a:xfrm>
            <a:off x="2092265" y="818924"/>
            <a:ext cx="4187511" cy="2459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năm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Thèm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30938D-CD73-4D1C-99A8-6CB4866672CC}"/>
              </a:ext>
            </a:extLst>
          </p:cNvPr>
          <p:cNvSpPr txBox="1"/>
          <p:nvPr/>
        </p:nvSpPr>
        <p:spPr>
          <a:xfrm>
            <a:off x="2092265" y="3437660"/>
            <a:ext cx="4541677" cy="2459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nay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đun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bếp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con.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5D284E-6B30-4092-A499-5E70AB0822E2}"/>
              </a:ext>
            </a:extLst>
          </p:cNvPr>
          <p:cNvSpPr txBox="1"/>
          <p:nvPr/>
        </p:nvSpPr>
        <p:spPr>
          <a:xfrm>
            <a:off x="6308179" y="836877"/>
            <a:ext cx="4825560" cy="2459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Ôi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A8C9C8-A7C2-43F7-B804-3397739FDEBD}"/>
              </a:ext>
            </a:extLst>
          </p:cNvPr>
          <p:cNvSpPr txBox="1"/>
          <p:nvPr/>
        </p:nvSpPr>
        <p:spPr>
          <a:xfrm>
            <a:off x="6308179" y="3455613"/>
            <a:ext cx="4541677" cy="1211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Sơn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CA678D-C822-A1BA-AF25-4FC38EA81CDB}"/>
              </a:ext>
            </a:extLst>
          </p:cNvPr>
          <p:cNvSpPr/>
          <p:nvPr/>
        </p:nvSpPr>
        <p:spPr>
          <a:xfrm>
            <a:off x="3950823" y="207185"/>
            <a:ext cx="4282021" cy="6117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LÁ CƠM NẾP</a:t>
            </a:r>
          </a:p>
        </p:txBody>
      </p:sp>
      <p:sp>
        <p:nvSpPr>
          <p:cNvPr id="2" name="Oval 1"/>
          <p:cNvSpPr/>
          <p:nvPr/>
        </p:nvSpPr>
        <p:spPr>
          <a:xfrm>
            <a:off x="4814046" y="1479176"/>
            <a:ext cx="564777" cy="58726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137858" y="2066444"/>
            <a:ext cx="630930" cy="583973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315652" y="4053303"/>
            <a:ext cx="630930" cy="583973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728591" y="4683062"/>
            <a:ext cx="630930" cy="583973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001556" y="1464518"/>
            <a:ext cx="774455" cy="60192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405494" y="2110112"/>
            <a:ext cx="765400" cy="583973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392047" y="776064"/>
            <a:ext cx="1020894" cy="6884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872840" y="2588213"/>
            <a:ext cx="1131771" cy="7257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42649" y="4826828"/>
            <a:ext cx="4407207" cy="106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633942" y="4826828"/>
            <a:ext cx="3370669" cy="8747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37295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8C12AC-3DA3-03EC-351D-5F6D16F58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77858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29482" y="203285"/>
            <a:ext cx="450956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2.1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endParaRPr lang="en-US" sz="3000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84363A-152F-3968-BDF8-F0C67F5D9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258" y="1992367"/>
            <a:ext cx="2496316" cy="1754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26569C-6BCA-8C88-B5C0-5F71A55EDF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384" y="2000080"/>
            <a:ext cx="2541057" cy="1689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25" y="2037203"/>
            <a:ext cx="2569575" cy="1709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0" y="1999020"/>
            <a:ext cx="2733333" cy="178631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316393" y="4878891"/>
            <a:ext cx="5599007" cy="104665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0172" y="3749353"/>
            <a:ext cx="871654" cy="115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32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8C12AC-3DA3-03EC-351D-5F6D16F58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77858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39155" y="203285"/>
            <a:ext cx="529023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000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84363A-152F-3968-BDF8-F0C67F5D9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297" y="1883898"/>
            <a:ext cx="2496316" cy="1754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35" y="1906316"/>
            <a:ext cx="2569575" cy="1709950"/>
          </a:xfrm>
          <a:prstGeom prst="rect">
            <a:avLst/>
          </a:prstGeom>
        </p:spPr>
      </p:pic>
      <p:pic>
        <p:nvPicPr>
          <p:cNvPr id="11" name="Picture 6" descr="Cách nấu cơm nếp (xôi nếp) cực ngon bằng nồi cơm điện hay bếp ga">
            <a:extLst>
              <a:ext uri="{FF2B5EF4-FFF2-40B4-BE49-F238E27FC236}">
                <a16:creationId xmlns:a16="http://schemas.microsoft.com/office/drawing/2014/main" id="{045CA68D-C986-7A5C-4C2E-DDD39CC90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828" y="3979897"/>
            <a:ext cx="2496316" cy="17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ướng dẫn cách làm xôi xéo dẻo thơm ngon lành">
            <a:extLst>
              <a:ext uri="{FF2B5EF4-FFF2-40B4-BE49-F238E27FC236}">
                <a16:creationId xmlns:a16="http://schemas.microsoft.com/office/drawing/2014/main" id="{5084F365-EE3A-C5CB-8A59-246D0FDC7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752" y="3979897"/>
            <a:ext cx="2559537" cy="17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5718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Làm Món Xôi lạc (đậu phộng) của Mai Ro - Cookpad">
            <a:extLst>
              <a:ext uri="{FF2B5EF4-FFF2-40B4-BE49-F238E27FC236}">
                <a16:creationId xmlns:a16="http://schemas.microsoft.com/office/drawing/2014/main" id="{B667C702-F8F3-D74F-6F6D-3018C23F0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151433" cy="200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ôi gấc dẻo ngọt - VnExpress Cooking">
            <a:extLst>
              <a:ext uri="{FF2B5EF4-FFF2-40B4-BE49-F238E27FC236}">
                <a16:creationId xmlns:a16="http://schemas.microsoft.com/office/drawing/2014/main" id="{04B3E31B-4787-290F-4F23-781367E6D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434" y="-14062"/>
            <a:ext cx="3003669" cy="200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ướng dẫn cách làm xôi xéo dẻo thơm ngon lành">
            <a:extLst>
              <a:ext uri="{FF2B5EF4-FFF2-40B4-BE49-F238E27FC236}">
                <a16:creationId xmlns:a16="http://schemas.microsoft.com/office/drawing/2014/main" id="{5084F365-EE3A-C5CB-8A59-246D0FDC7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102" y="-14061"/>
            <a:ext cx="5048241" cy="312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ách nấu xôi dẻo, để lâu vẫn ngon và 6 công thức nấu các món xôi đặc biệt  thơm ngon">
            <a:extLst>
              <a:ext uri="{FF2B5EF4-FFF2-40B4-BE49-F238E27FC236}">
                <a16:creationId xmlns:a16="http://schemas.microsoft.com/office/drawing/2014/main" id="{47B774D2-34B0-5BB5-13F3-5AC3DFFFE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805" y="1993815"/>
            <a:ext cx="3087295" cy="286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ách Làm Món Xôi ngô của Moon - Cookpad">
            <a:extLst>
              <a:ext uri="{FF2B5EF4-FFF2-40B4-BE49-F238E27FC236}">
                <a16:creationId xmlns:a16="http://schemas.microsoft.com/office/drawing/2014/main" id="{D1227142-A569-795C-7F58-C1C3CEDEE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7"/>
          <a:stretch/>
        </p:blipFill>
        <p:spPr bwMode="auto">
          <a:xfrm>
            <a:off x="2" y="1993816"/>
            <a:ext cx="4067803" cy="230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ách làm xôi cốm dẻo thơm đơn giản nhưng ngon mê ly">
            <a:extLst>
              <a:ext uri="{FF2B5EF4-FFF2-40B4-BE49-F238E27FC236}">
                <a16:creationId xmlns:a16="http://schemas.microsoft.com/office/drawing/2014/main" id="{D6467423-73F5-5737-EFD3-71E787B13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803" y="4855557"/>
            <a:ext cx="3087297" cy="200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ách nấu xôi đậu xanh bằng nồi cơm điện cực ngon ngày Tết - Trung tâm mua  sắm Hồng Hà">
            <a:extLst>
              <a:ext uri="{FF2B5EF4-FFF2-40B4-BE49-F238E27FC236}">
                <a16:creationId xmlns:a16="http://schemas.microsoft.com/office/drawing/2014/main" id="{FEAF2F1D-2364-29E4-C8D6-6E87A3E96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99929"/>
            <a:ext cx="4067802" cy="254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9B1B7697-4685-91C6-2A7B-E05AB9F2D88B}"/>
              </a:ext>
            </a:extLst>
          </p:cNvPr>
          <p:cNvSpPr/>
          <p:nvPr/>
        </p:nvSpPr>
        <p:spPr>
          <a:xfrm>
            <a:off x="6531414" y="3424686"/>
            <a:ext cx="5797746" cy="3018081"/>
          </a:xfrm>
          <a:prstGeom prst="cloudCallou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336064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8C12AC-3DA3-03EC-351D-5F6D16F58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8530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70205" y="346867"/>
            <a:ext cx="59894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000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9906" y="1247732"/>
            <a:ext cx="10112188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 err="1">
                <a:solidFill>
                  <a:srgbClr val="FF00FF"/>
                </a:solidFill>
                <a:latin typeface="Times New Roman (Headings)"/>
              </a:rPr>
              <a:t>Họ</a:t>
            </a:r>
            <a:r>
              <a:rPr lang="en-US" sz="2700" b="1" dirty="0">
                <a:solidFill>
                  <a:srgbClr val="FF00FF"/>
                </a:solidFill>
                <a:latin typeface="Times New Roman (Headings)"/>
              </a:rPr>
              <a:t> </a:t>
            </a:r>
            <a:r>
              <a:rPr lang="en-US" sz="2700" b="1" dirty="0" err="1">
                <a:solidFill>
                  <a:srgbClr val="FF00FF"/>
                </a:solidFill>
                <a:latin typeface="Times New Roman (Headings)"/>
              </a:rPr>
              <a:t>và</a:t>
            </a:r>
            <a:r>
              <a:rPr lang="en-US" sz="2700" b="1" dirty="0">
                <a:solidFill>
                  <a:srgbClr val="FF00FF"/>
                </a:solidFill>
                <a:latin typeface="Times New Roman (Headings)"/>
              </a:rPr>
              <a:t> </a:t>
            </a:r>
            <a:r>
              <a:rPr lang="en-US" sz="2700" b="1" dirty="0" err="1">
                <a:solidFill>
                  <a:srgbClr val="FF00FF"/>
                </a:solidFill>
                <a:latin typeface="Times New Roman (Headings)"/>
              </a:rPr>
              <a:t>tên</a:t>
            </a:r>
            <a:r>
              <a:rPr lang="en-US" sz="2700" b="1" dirty="0">
                <a:solidFill>
                  <a:srgbClr val="FF00FF"/>
                </a:solidFill>
                <a:latin typeface="Times New Roman (Headings)"/>
              </a:rPr>
              <a:t>:                                              </a:t>
            </a:r>
            <a:r>
              <a:rPr lang="en-US" sz="2700" b="1" dirty="0" err="1">
                <a:solidFill>
                  <a:srgbClr val="FF00FF"/>
                </a:solidFill>
                <a:latin typeface="Times New Roman (Headings)"/>
              </a:rPr>
              <a:t>Lớp</a:t>
            </a:r>
            <a:r>
              <a:rPr lang="en-US" sz="2700" b="1" dirty="0">
                <a:solidFill>
                  <a:srgbClr val="FF00FF"/>
                </a:solidFill>
                <a:latin typeface="Times New Roman (Headings)"/>
              </a:rPr>
              <a:t>: 7A2</a:t>
            </a:r>
          </a:p>
          <a:p>
            <a:pPr algn="ctr"/>
            <a:r>
              <a:rPr lang="en-US" sz="2700" b="1" dirty="0">
                <a:solidFill>
                  <a:srgbClr val="FF00FF"/>
                </a:solidFill>
                <a:latin typeface="Times New Roman (Headings)"/>
              </a:rPr>
              <a:t>PHIẾU HỌC TẬP</a:t>
            </a:r>
          </a:p>
          <a:p>
            <a:pPr algn="just"/>
            <a:r>
              <a:rPr lang="en-US" sz="2700" b="1" dirty="0" err="1">
                <a:latin typeface="Times New Roman (Headings)"/>
              </a:rPr>
              <a:t>Câu</a:t>
            </a:r>
            <a:r>
              <a:rPr lang="en-US" sz="2700" b="1" dirty="0">
                <a:latin typeface="Times New Roman (Headings)"/>
              </a:rPr>
              <a:t> 1: </a:t>
            </a:r>
            <a:r>
              <a:rPr lang="en-US" sz="2700" b="1" dirty="0" err="1">
                <a:latin typeface="Times New Roman (Headings)"/>
              </a:rPr>
              <a:t>Chỉ</a:t>
            </a:r>
            <a:r>
              <a:rPr lang="en-US" sz="2700" b="1" dirty="0">
                <a:latin typeface="Times New Roman (Headings)"/>
              </a:rPr>
              <a:t> </a:t>
            </a:r>
            <a:r>
              <a:rPr lang="en-US" sz="2700" b="1" dirty="0" err="1">
                <a:latin typeface="Times New Roman (Headings)"/>
              </a:rPr>
              <a:t>rõ</a:t>
            </a:r>
            <a:r>
              <a:rPr lang="en-US" sz="2700" b="1" dirty="0">
                <a:latin typeface="Times New Roman (Headings)"/>
              </a:rPr>
              <a:t> </a:t>
            </a:r>
            <a:r>
              <a:rPr lang="en-US" sz="2700" b="1" dirty="0" err="1">
                <a:latin typeface="Times New Roman (Headings)"/>
              </a:rPr>
              <a:t>yếu</a:t>
            </a:r>
            <a:r>
              <a:rPr lang="en-US" sz="2700" b="1" dirty="0">
                <a:latin typeface="Times New Roman (Headings)"/>
              </a:rPr>
              <a:t> </a:t>
            </a:r>
            <a:r>
              <a:rPr lang="en-US" sz="2700" b="1" dirty="0" err="1">
                <a:latin typeface="Times New Roman (Headings)"/>
              </a:rPr>
              <a:t>tố</a:t>
            </a:r>
            <a:r>
              <a:rPr lang="en-US" sz="2700" b="1" dirty="0">
                <a:latin typeface="Times New Roman (Headings)"/>
              </a:rPr>
              <a:t> TS, MT, BC, </a:t>
            </a:r>
            <a:r>
              <a:rPr lang="en-US" sz="2700" b="1" dirty="0" err="1">
                <a:latin typeface="Times New Roman (Headings)"/>
              </a:rPr>
              <a:t>nghệ</a:t>
            </a:r>
            <a:r>
              <a:rPr lang="en-US" sz="2700" b="1" dirty="0">
                <a:latin typeface="Times New Roman (Headings)"/>
              </a:rPr>
              <a:t> </a:t>
            </a:r>
            <a:r>
              <a:rPr lang="en-US" sz="2700" b="1" dirty="0" err="1">
                <a:latin typeface="Times New Roman (Headings)"/>
              </a:rPr>
              <a:t>thuật</a:t>
            </a:r>
            <a:r>
              <a:rPr lang="en-US" sz="2700" b="1" dirty="0">
                <a:latin typeface="Times New Roman (Headings)"/>
              </a:rPr>
              <a:t> </a:t>
            </a:r>
            <a:r>
              <a:rPr lang="en-US" sz="2700" b="1" dirty="0" err="1">
                <a:latin typeface="Times New Roman (Headings)"/>
              </a:rPr>
              <a:t>tác</a:t>
            </a:r>
            <a:r>
              <a:rPr lang="en-US" sz="2700" b="1" dirty="0">
                <a:latin typeface="Times New Roman (Headings)"/>
              </a:rPr>
              <a:t> </a:t>
            </a:r>
            <a:r>
              <a:rPr lang="en-US" sz="2700" b="1" dirty="0" err="1">
                <a:latin typeface="Times New Roman (Headings)"/>
              </a:rPr>
              <a:t>giả</a:t>
            </a:r>
            <a:r>
              <a:rPr lang="en-US" sz="2700" b="1" dirty="0">
                <a:latin typeface="Times New Roman (Headings)"/>
              </a:rPr>
              <a:t> </a:t>
            </a:r>
            <a:r>
              <a:rPr lang="en-US" sz="2700" b="1" dirty="0" err="1">
                <a:latin typeface="Times New Roman (Headings)"/>
              </a:rPr>
              <a:t>sử</a:t>
            </a:r>
            <a:r>
              <a:rPr lang="en-US" sz="2700" b="1" dirty="0">
                <a:latin typeface="Times New Roman (Headings)"/>
              </a:rPr>
              <a:t> </a:t>
            </a:r>
            <a:r>
              <a:rPr lang="en-US" sz="2700" b="1" dirty="0" err="1">
                <a:latin typeface="Times New Roman (Headings)"/>
              </a:rPr>
              <a:t>dụng</a:t>
            </a:r>
            <a:r>
              <a:rPr lang="en-US" sz="2700" b="1" dirty="0">
                <a:latin typeface="Times New Roman (Headings)"/>
              </a:rPr>
              <a:t>?</a:t>
            </a:r>
          </a:p>
          <a:p>
            <a:pPr algn="just"/>
            <a:r>
              <a:rPr lang="en-US" sz="2700" dirty="0">
                <a:latin typeface="Times New Roman (Headings)"/>
              </a:rPr>
              <a:t>………………………………………………………………………...……....................................................................................................</a:t>
            </a:r>
          </a:p>
          <a:p>
            <a:pPr algn="just"/>
            <a:r>
              <a:rPr lang="en-US" sz="2700" b="1" dirty="0" err="1">
                <a:latin typeface="Times New Roman (Headings)"/>
              </a:rPr>
              <a:t>Câu</a:t>
            </a:r>
            <a:r>
              <a:rPr lang="en-US" sz="2700" b="1" dirty="0">
                <a:latin typeface="Times New Roman (Headings)"/>
              </a:rPr>
              <a:t> 2: </a:t>
            </a:r>
            <a:r>
              <a:rPr lang="en-US" sz="2700" b="1" dirty="0" err="1">
                <a:latin typeface="Times New Roman (Headings)"/>
              </a:rPr>
              <a:t>Hình</a:t>
            </a:r>
            <a:r>
              <a:rPr lang="en-US" sz="2700" b="1" dirty="0">
                <a:latin typeface="Times New Roman (Headings)"/>
              </a:rPr>
              <a:t> </a:t>
            </a:r>
            <a:r>
              <a:rPr lang="en-US" sz="2700" b="1" dirty="0" err="1">
                <a:latin typeface="Times New Roman (Headings)"/>
              </a:rPr>
              <a:t>ảnh</a:t>
            </a:r>
            <a:r>
              <a:rPr lang="en-US" sz="2700" b="1" dirty="0">
                <a:latin typeface="Times New Roman (Headings)"/>
              </a:rPr>
              <a:t> </a:t>
            </a:r>
            <a:r>
              <a:rPr lang="en-US" sz="2700" b="1" dirty="0" err="1">
                <a:latin typeface="Times New Roman (Headings)"/>
              </a:rPr>
              <a:t>người</a:t>
            </a:r>
            <a:r>
              <a:rPr lang="en-US" sz="2700" b="1" dirty="0">
                <a:latin typeface="Times New Roman (Headings)"/>
              </a:rPr>
              <a:t> </a:t>
            </a:r>
            <a:r>
              <a:rPr lang="en-US" sz="2700" b="1" dirty="0" err="1">
                <a:latin typeface="Times New Roman (Headings)"/>
              </a:rPr>
              <a:t>mẹ</a:t>
            </a:r>
            <a:r>
              <a:rPr lang="en-US" sz="2700" b="1" dirty="0">
                <a:latin typeface="Times New Roman (Headings)"/>
              </a:rPr>
              <a:t> </a:t>
            </a:r>
            <a:r>
              <a:rPr lang="en-US" sz="2700" b="1" dirty="0" err="1">
                <a:latin typeface="Times New Roman (Headings)"/>
              </a:rPr>
              <a:t>hiện</a:t>
            </a:r>
            <a:r>
              <a:rPr lang="en-US" sz="2700" b="1" dirty="0">
                <a:latin typeface="Times New Roman (Headings)"/>
              </a:rPr>
              <a:t> </a:t>
            </a:r>
            <a:r>
              <a:rPr lang="en-US" sz="2700" b="1" dirty="0" err="1">
                <a:latin typeface="Times New Roman (Headings)"/>
              </a:rPr>
              <a:t>lên</a:t>
            </a:r>
            <a:r>
              <a:rPr lang="en-US" sz="2700" b="1" dirty="0">
                <a:latin typeface="Times New Roman (Headings)"/>
              </a:rPr>
              <a:t> </a:t>
            </a:r>
            <a:r>
              <a:rPr lang="en-US" sz="2700" b="1" dirty="0" err="1">
                <a:latin typeface="Times New Roman (Headings)"/>
              </a:rPr>
              <a:t>như</a:t>
            </a:r>
            <a:r>
              <a:rPr lang="en-US" sz="2700" b="1" dirty="0">
                <a:latin typeface="Times New Roman (Headings)"/>
              </a:rPr>
              <a:t> </a:t>
            </a:r>
            <a:r>
              <a:rPr lang="en-US" sz="2700" b="1" dirty="0" err="1">
                <a:latin typeface="Times New Roman (Headings)"/>
              </a:rPr>
              <a:t>thế</a:t>
            </a:r>
            <a:r>
              <a:rPr lang="en-US" sz="2700" b="1" dirty="0">
                <a:latin typeface="Times New Roman (Headings)"/>
              </a:rPr>
              <a:t> </a:t>
            </a:r>
            <a:r>
              <a:rPr lang="en-US" sz="2700" b="1" dirty="0" err="1">
                <a:latin typeface="Times New Roman (Headings)"/>
              </a:rPr>
              <a:t>nào</a:t>
            </a:r>
            <a:r>
              <a:rPr lang="en-US" sz="2700" b="1" dirty="0">
                <a:latin typeface="Times New Roman (Headings)"/>
              </a:rPr>
              <a:t>?</a:t>
            </a:r>
          </a:p>
          <a:p>
            <a:pPr algn="just"/>
            <a:r>
              <a:rPr lang="en-US" sz="2700" dirty="0">
                <a:latin typeface="Times New Roman (Headings)"/>
              </a:rPr>
              <a:t>………………………………………………………………………..…………………………………………………………………….............</a:t>
            </a:r>
          </a:p>
          <a:p>
            <a:pPr algn="just"/>
            <a:r>
              <a:rPr lang="en-US" sz="2700" b="1" dirty="0" err="1">
                <a:latin typeface="Times New Roman (Headings)"/>
              </a:rPr>
              <a:t>Câu</a:t>
            </a:r>
            <a:r>
              <a:rPr lang="en-US" sz="2700" b="1" dirty="0">
                <a:latin typeface="Times New Roman (Headings)"/>
              </a:rPr>
              <a:t> 3: </a:t>
            </a:r>
            <a:r>
              <a:rPr lang="en-US" sz="2700" b="1" dirty="0" err="1">
                <a:latin typeface="Times New Roman (Headings)"/>
              </a:rPr>
              <a:t>Tình</a:t>
            </a:r>
            <a:r>
              <a:rPr lang="en-US" sz="2700" b="1" dirty="0">
                <a:latin typeface="Times New Roman (Headings)"/>
              </a:rPr>
              <a:t> </a:t>
            </a:r>
            <a:r>
              <a:rPr lang="en-US" sz="2700" b="1" dirty="0" err="1">
                <a:latin typeface="Times New Roman (Headings)"/>
              </a:rPr>
              <a:t>cảm</a:t>
            </a:r>
            <a:r>
              <a:rPr lang="en-US" sz="2700" b="1" dirty="0">
                <a:latin typeface="Times New Roman (Headings)"/>
              </a:rPr>
              <a:t> </a:t>
            </a:r>
            <a:r>
              <a:rPr lang="en-US" sz="2700" b="1" dirty="0" err="1">
                <a:latin typeface="Times New Roman (Headings)"/>
              </a:rPr>
              <a:t>của</a:t>
            </a:r>
            <a:r>
              <a:rPr lang="en-US" sz="2700" b="1" dirty="0">
                <a:latin typeface="Times New Roman (Headings)"/>
              </a:rPr>
              <a:t> </a:t>
            </a:r>
            <a:r>
              <a:rPr lang="en-US" sz="2700" b="1" dirty="0" err="1">
                <a:latin typeface="Times New Roman (Headings)"/>
              </a:rPr>
              <a:t>người</a:t>
            </a:r>
            <a:r>
              <a:rPr lang="en-US" sz="2700" b="1" dirty="0">
                <a:latin typeface="Times New Roman (Headings)"/>
              </a:rPr>
              <a:t> con </a:t>
            </a:r>
            <a:r>
              <a:rPr lang="en-US" sz="2700" b="1" dirty="0" err="1">
                <a:latin typeface="Times New Roman (Headings)"/>
              </a:rPr>
              <a:t>với</a:t>
            </a:r>
            <a:r>
              <a:rPr lang="en-US" sz="2700" b="1" dirty="0">
                <a:latin typeface="Times New Roman (Headings)"/>
              </a:rPr>
              <a:t> </a:t>
            </a:r>
            <a:r>
              <a:rPr lang="en-US" sz="2700" b="1" dirty="0" err="1">
                <a:latin typeface="Times New Roman (Headings)"/>
              </a:rPr>
              <a:t>mẹ</a:t>
            </a:r>
            <a:r>
              <a:rPr lang="en-US" sz="2700" b="1" dirty="0">
                <a:latin typeface="Times New Roman (Headings)"/>
              </a:rPr>
              <a:t> </a:t>
            </a:r>
            <a:r>
              <a:rPr lang="en-US" sz="2700" b="1" dirty="0" err="1">
                <a:latin typeface="Times New Roman (Headings)"/>
              </a:rPr>
              <a:t>như</a:t>
            </a:r>
            <a:r>
              <a:rPr lang="en-US" sz="2700" b="1" dirty="0">
                <a:latin typeface="Times New Roman (Headings)"/>
              </a:rPr>
              <a:t> </a:t>
            </a:r>
            <a:r>
              <a:rPr lang="en-US" sz="2700" b="1" dirty="0" err="1">
                <a:latin typeface="Times New Roman (Headings)"/>
              </a:rPr>
              <a:t>thế</a:t>
            </a:r>
            <a:r>
              <a:rPr lang="en-US" sz="2700" b="1" dirty="0">
                <a:latin typeface="Times New Roman (Headings)"/>
              </a:rPr>
              <a:t> </a:t>
            </a:r>
            <a:r>
              <a:rPr lang="en-US" sz="2700" b="1" dirty="0" err="1">
                <a:latin typeface="Times New Roman (Headings)"/>
              </a:rPr>
              <a:t>nào</a:t>
            </a:r>
            <a:r>
              <a:rPr lang="en-US" sz="2700" b="1" dirty="0">
                <a:latin typeface="Times New Roman (Headings)"/>
              </a:rPr>
              <a:t>?</a:t>
            </a:r>
          </a:p>
          <a:p>
            <a:pPr algn="just"/>
            <a:r>
              <a:rPr lang="en-US" sz="2700" dirty="0">
                <a:latin typeface="Times New Roman (Headings)"/>
              </a:rPr>
              <a:t>……………………………………………………………………..................................................................................................................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26569C-6BCA-8C88-B5C0-5F71A55EDF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592" y="306729"/>
            <a:ext cx="2134455" cy="14194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4990468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8C12AC-3DA3-03EC-351D-5F6D16F58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26569C-6BCA-8C88-B5C0-5F71A55EDF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304" y="1891218"/>
            <a:ext cx="2616218" cy="17398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384715" y="607662"/>
            <a:ext cx="3285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1911" y="262556"/>
            <a:ext cx="59894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000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84522" y="1000789"/>
            <a:ext cx="3792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</a:p>
          <a:p>
            <a:pPr marL="342900" indent="-342900">
              <a:buFontTx/>
              <a:buChar char="-"/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81533" y="3326532"/>
            <a:ext cx="48144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84522" y="3326532"/>
            <a:ext cx="47720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con: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481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3F83E9-98B9-7095-5B89-E0E76BD96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7FEE94-4CA6-BC49-529B-B587F7375A94}"/>
              </a:ext>
            </a:extLst>
          </p:cNvPr>
          <p:cNvSpPr txBox="1"/>
          <p:nvPr/>
        </p:nvSpPr>
        <p:spPr>
          <a:xfrm>
            <a:off x="1659553" y="342539"/>
            <a:ext cx="90181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2.3</a:t>
            </a: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32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14" y="1365097"/>
            <a:ext cx="3324785" cy="41278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Flowchart: Alternate Process 8"/>
          <p:cNvSpPr/>
          <p:nvPr/>
        </p:nvSpPr>
        <p:spPr>
          <a:xfrm>
            <a:off x="4679577" y="2299446"/>
            <a:ext cx="6696635" cy="192293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GẶP GỠ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NHÀ THƠ THANH THẢO</a:t>
            </a:r>
          </a:p>
        </p:txBody>
      </p:sp>
    </p:spTree>
    <p:extLst>
      <p:ext uri="{BB962C8B-B14F-4D97-AF65-F5344CB8AC3E}">
        <p14:creationId xmlns:p14="http://schemas.microsoft.com/office/powerpoint/2010/main" val="3618141759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3F83E9-98B9-7095-5B89-E0E76BD96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CEB26A-F3F2-BDBD-807B-C3DF902AC770}"/>
              </a:ext>
            </a:extLst>
          </p:cNvPr>
          <p:cNvSpPr txBox="1"/>
          <p:nvPr/>
        </p:nvSpPr>
        <p:spPr>
          <a:xfrm>
            <a:off x="4318233" y="214190"/>
            <a:ext cx="2783903" cy="824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ED9692-C857-EB5F-0870-0FD1B6D70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082" y="373510"/>
            <a:ext cx="6387727" cy="56351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F57EEB-81C9-2CC6-0F2C-27E1D86EA77D}"/>
              </a:ext>
            </a:extLst>
          </p:cNvPr>
          <p:cNvSpPr txBox="1"/>
          <p:nvPr/>
        </p:nvSpPr>
        <p:spPr>
          <a:xfrm>
            <a:off x="880672" y="1741124"/>
            <a:ext cx="456312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Nội dung </a:t>
            </a:r>
          </a:p>
          <a:p>
            <a:pPr lvl="0" algn="just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thơ thể hiện tình cảm sâu sắc của tác giả dành cho quê hương và cho người mẹ kính yêu của mình.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74AD89-5C16-3E82-58DC-FE2EF2E99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180049" y="4342624"/>
            <a:ext cx="1635120" cy="17509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2F39D1-4C36-6280-FAD9-1B1E37B40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5173" y="363613"/>
            <a:ext cx="5819996" cy="54956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A698CF-C63F-D655-2518-B7FD9CEB5DFE}"/>
              </a:ext>
            </a:extLst>
          </p:cNvPr>
          <p:cNvSpPr txBox="1"/>
          <p:nvPr/>
        </p:nvSpPr>
        <p:spPr>
          <a:xfrm>
            <a:off x="6502364" y="1516089"/>
            <a:ext cx="466738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Nghệ thuật</a:t>
            </a:r>
            <a:endParaRPr lang="en-US" sz="32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FontTx/>
              <a:buChar char="-"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 algn="just">
              <a:buFontTx/>
              <a:buChar char="-"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BPNT: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237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4441" y="4484141"/>
            <a:ext cx="3782082" cy="2414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8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6" y="622262"/>
            <a:ext cx="6618288" cy="581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Thương về miền Trung - Viện Huyết học- Truyền máu Trung ươngViện Huyết học-  Truyền máu Trung ươ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7026" y="-157739"/>
            <a:ext cx="3602182" cy="2576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11765"/>
          <a:stretch/>
        </p:blipFill>
        <p:spPr>
          <a:xfrm flipH="1">
            <a:off x="7276762" y="2419206"/>
            <a:ext cx="3198720" cy="2224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9EFC26-BD4B-83A8-7F91-18657505B3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301" y="0"/>
            <a:ext cx="2399734" cy="313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85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55822F7F-00D3-41A7-8B7D-93B08BF3EECB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7" y="2086119"/>
            <a:ext cx="1085183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5"/>
            <a:ext cx="1099831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894947" y="404347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solidFill>
                  <a:srgbClr val="ED7D3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Theo chân người lính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9" y="3574515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4800" b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5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3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15703" y="5555689"/>
            <a:ext cx="1651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5400" b="1" spc="5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  <a:cs typeface="Arial"/>
                <a:sym typeface="Arial"/>
              </a:rPr>
              <a:t>PLAY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30B26FF-2BE0-444B-8228-E3DABCF78AC7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000" b="1">
              <a:solidFill>
                <a:srgbClr val="FFC000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0" name="Graphic 9" descr="Bus">
            <a:extLst>
              <a:ext uri="{FF2B5EF4-FFF2-40B4-BE49-F238E27FC236}">
                <a16:creationId xmlns:a16="http://schemas.microsoft.com/office/drawing/2014/main" id="{7E8AABC8-0777-4DB4-8096-8B8D009226C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82210" y="404348"/>
            <a:ext cx="1519849" cy="151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0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E093555-D3B9-5C15-4F7E-82A6BE2083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280" y="2068643"/>
            <a:ext cx="3664390" cy="47893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09C2B8-5C8F-1852-827A-340877D402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5" r="1402" b="3388"/>
          <a:stretch/>
        </p:blipFill>
        <p:spPr>
          <a:xfrm>
            <a:off x="2548328" y="-96936"/>
            <a:ext cx="6665922" cy="6984916"/>
          </a:xfrm>
          <a:prstGeom prst="rect">
            <a:avLst/>
          </a:prstGeom>
        </p:spPr>
      </p:pic>
      <p:sp>
        <p:nvSpPr>
          <p:cNvPr id="4" name="Speech Bubble: Rectangle with Corners Rounded 3">
            <a:hlinkClick r:id="rId4" action="ppaction://hlinksldjump"/>
            <a:extLst>
              <a:ext uri="{FF2B5EF4-FFF2-40B4-BE49-F238E27FC236}">
                <a16:creationId xmlns:a16="http://schemas.microsoft.com/office/drawing/2014/main" id="{26454B2A-C572-4F4D-8C2E-1111D6D66776}"/>
              </a:ext>
            </a:extLst>
          </p:cNvPr>
          <p:cNvSpPr/>
          <p:nvPr/>
        </p:nvSpPr>
        <p:spPr>
          <a:xfrm>
            <a:off x="2603155" y="1640799"/>
            <a:ext cx="1316682" cy="427844"/>
          </a:xfrm>
          <a:prstGeom prst="wedgeRoundRectCallout">
            <a:avLst>
              <a:gd name="adj1" fmla="val 79166"/>
              <a:gd name="adj2" fmla="val 22500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Nghệ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</a:t>
            </a:r>
          </a:p>
        </p:txBody>
      </p:sp>
      <p:sp>
        <p:nvSpPr>
          <p:cNvPr id="5" name="Speech Bubble: Rectangle with Corners Rounded 4">
            <a:hlinkClick r:id="rId5" action="ppaction://hlinksldjump"/>
            <a:extLst>
              <a:ext uri="{FF2B5EF4-FFF2-40B4-BE49-F238E27FC236}">
                <a16:creationId xmlns:a16="http://schemas.microsoft.com/office/drawing/2014/main" id="{71763231-E718-41E1-B96E-3E8D3FD9314C}"/>
              </a:ext>
            </a:extLst>
          </p:cNvPr>
          <p:cNvSpPr/>
          <p:nvPr/>
        </p:nvSpPr>
        <p:spPr>
          <a:xfrm>
            <a:off x="4812891" y="1925859"/>
            <a:ext cx="1183017" cy="459699"/>
          </a:xfrm>
          <a:prstGeom prst="wedgeRoundRectCallout">
            <a:avLst>
              <a:gd name="adj1" fmla="val -60074"/>
              <a:gd name="adj2" fmla="val 79643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Tĩnh</a:t>
            </a:r>
            <a:endParaRPr lang="en-US" sz="20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Speech Bubble: Rectangle with Corners Rounded 5">
            <a:hlinkClick r:id="rId6" action="ppaction://hlinksldjump"/>
            <a:extLst>
              <a:ext uri="{FF2B5EF4-FFF2-40B4-BE49-F238E27FC236}">
                <a16:creationId xmlns:a16="http://schemas.microsoft.com/office/drawing/2014/main" id="{0C2D82D1-8E9A-4313-98AE-649F63F51344}"/>
              </a:ext>
            </a:extLst>
          </p:cNvPr>
          <p:cNvSpPr/>
          <p:nvPr/>
        </p:nvSpPr>
        <p:spPr>
          <a:xfrm>
            <a:off x="2949201" y="2631951"/>
            <a:ext cx="1582461" cy="459699"/>
          </a:xfrm>
          <a:prstGeom prst="wedgeRoundRectCallout">
            <a:avLst>
              <a:gd name="adj1" fmla="val 67245"/>
              <a:gd name="adj2" fmla="val -25456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Quảng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Bình</a:t>
            </a:r>
            <a:endParaRPr lang="en-US" sz="20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Speech Bubble: Rectangle with Corners Rounded 6">
            <a:hlinkClick r:id="rId7" action="ppaction://hlinksldjump"/>
            <a:extLst>
              <a:ext uri="{FF2B5EF4-FFF2-40B4-BE49-F238E27FC236}">
                <a16:creationId xmlns:a16="http://schemas.microsoft.com/office/drawing/2014/main" id="{0C0E2BED-61BD-4B7C-8A76-5ADA63C0F8CA}"/>
              </a:ext>
            </a:extLst>
          </p:cNvPr>
          <p:cNvSpPr/>
          <p:nvPr/>
        </p:nvSpPr>
        <p:spPr>
          <a:xfrm>
            <a:off x="5542072" y="2631951"/>
            <a:ext cx="1582461" cy="459699"/>
          </a:xfrm>
          <a:prstGeom prst="wedgeRoundRectCallout">
            <a:avLst>
              <a:gd name="adj1" fmla="val -88392"/>
              <a:gd name="adj2" fmla="val 9641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Quảng Trị</a:t>
            </a:r>
          </a:p>
        </p:txBody>
      </p:sp>
      <p:sp>
        <p:nvSpPr>
          <p:cNvPr id="8" name="Speech Bubble: Rectangle with Corners Rounded 7">
            <a:hlinkClick r:id="rId8" action="ppaction://hlinksldjump"/>
            <a:extLst>
              <a:ext uri="{FF2B5EF4-FFF2-40B4-BE49-F238E27FC236}">
                <a16:creationId xmlns:a16="http://schemas.microsoft.com/office/drawing/2014/main" id="{EECBA6C8-192B-4D67-AB12-61002618DA50}"/>
              </a:ext>
            </a:extLst>
          </p:cNvPr>
          <p:cNvSpPr/>
          <p:nvPr/>
        </p:nvSpPr>
        <p:spPr>
          <a:xfrm>
            <a:off x="3533720" y="3228440"/>
            <a:ext cx="984000" cy="478590"/>
          </a:xfrm>
          <a:prstGeom prst="wedgeRoundRectCallout">
            <a:avLst>
              <a:gd name="adj1" fmla="val 109587"/>
              <a:gd name="adj2" fmla="val -63773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Huế</a:t>
            </a:r>
          </a:p>
        </p:txBody>
      </p:sp>
      <p:sp>
        <p:nvSpPr>
          <p:cNvPr id="9" name="Speech Bubble: Rectangle with Corners Rounded 8">
            <a:hlinkClick r:id="rId9" action="ppaction://hlinksldjump"/>
            <a:extLst>
              <a:ext uri="{FF2B5EF4-FFF2-40B4-BE49-F238E27FC236}">
                <a16:creationId xmlns:a16="http://schemas.microsoft.com/office/drawing/2014/main" id="{EFEB7463-4A51-489C-85F7-3BB7117681D8}"/>
              </a:ext>
            </a:extLst>
          </p:cNvPr>
          <p:cNvSpPr/>
          <p:nvPr/>
        </p:nvSpPr>
        <p:spPr>
          <a:xfrm>
            <a:off x="6015762" y="3354387"/>
            <a:ext cx="1196290" cy="459700"/>
          </a:xfrm>
          <a:prstGeom prst="wedgeRoundRectCallout">
            <a:avLst>
              <a:gd name="adj1" fmla="val -106734"/>
              <a:gd name="adj2" fmla="val -9087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Đà Nẵng</a:t>
            </a:r>
          </a:p>
        </p:txBody>
      </p:sp>
      <p:sp>
        <p:nvSpPr>
          <p:cNvPr id="14" name="Speech Bubble: Rectangle with Corners Rounded 13">
            <a:hlinkClick r:id="rId10" action="ppaction://hlinksldjump"/>
            <a:extLst>
              <a:ext uri="{FF2B5EF4-FFF2-40B4-BE49-F238E27FC236}">
                <a16:creationId xmlns:a16="http://schemas.microsoft.com/office/drawing/2014/main" id="{E7ADE3A6-1FA4-4F8A-9181-F4BBD390389C}"/>
              </a:ext>
            </a:extLst>
          </p:cNvPr>
          <p:cNvSpPr/>
          <p:nvPr/>
        </p:nvSpPr>
        <p:spPr>
          <a:xfrm>
            <a:off x="5881289" y="3980499"/>
            <a:ext cx="1582461" cy="409028"/>
          </a:xfrm>
          <a:prstGeom prst="wedgeRoundRectCallout">
            <a:avLst>
              <a:gd name="adj1" fmla="val -89610"/>
              <a:gd name="adj2" fmla="val 12751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Quảng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Nam</a:t>
            </a:r>
          </a:p>
        </p:txBody>
      </p:sp>
      <p:sp>
        <p:nvSpPr>
          <p:cNvPr id="16" name="Speech Bubble: Rectangle with Corners Rounded 15">
            <a:hlinkClick r:id="rId11" action="ppaction://hlinksldjump"/>
            <a:extLst>
              <a:ext uri="{FF2B5EF4-FFF2-40B4-BE49-F238E27FC236}">
                <a16:creationId xmlns:a16="http://schemas.microsoft.com/office/drawing/2014/main" id="{FB9A53E7-8FB6-48DA-AE3C-C69CBE12B7C8}"/>
              </a:ext>
            </a:extLst>
          </p:cNvPr>
          <p:cNvSpPr/>
          <p:nvPr/>
        </p:nvSpPr>
        <p:spPr>
          <a:xfrm>
            <a:off x="5741795" y="4829866"/>
            <a:ext cx="1183017" cy="459699"/>
          </a:xfrm>
          <a:prstGeom prst="wedgeRoundRectCallout">
            <a:avLst>
              <a:gd name="adj1" fmla="val -78047"/>
              <a:gd name="adj2" fmla="val -33399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Lai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5DE9A56-2DB2-EDC8-B6BA-AE6C0EAB99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5" y="-96936"/>
            <a:ext cx="2232244" cy="223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6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742" y="2100265"/>
            <a:ext cx="1099831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6838" y="2100265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54857" y="1738237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219782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Bài thơ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viết theo thể thơ gì?</a:t>
            </a:r>
            <a:endParaRPr lang="en-US" sz="2800" b="1" kern="0" dirty="0">
              <a:solidFill>
                <a:srgbClr val="FF0000"/>
              </a:solidFill>
              <a:latin typeface="+mj-lt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148774" y="3601601"/>
            <a:ext cx="391081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914377">
              <a:defRPr/>
            </a:pPr>
            <a:endParaRPr lang="en-US" sz="3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5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A8283831-DD00-4AF7-8D98-50E328ED2277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22BEF0C-5BD4-44E1-8360-549DBB294E62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" name="Rectangle: Rounded Corners 3">
            <a:hlinkClick r:id="rId18" action="ppaction://hlinksldjump"/>
            <a:extLst>
              <a:ext uri="{FF2B5EF4-FFF2-40B4-BE49-F238E27FC236}">
                <a16:creationId xmlns:a16="http://schemas.microsoft.com/office/drawing/2014/main" id="{4C7DC4CB-124E-4A04-8C47-C977A4D42EA1}"/>
              </a:ext>
            </a:extLst>
          </p:cNvPr>
          <p:cNvSpPr/>
          <p:nvPr/>
        </p:nvSpPr>
        <p:spPr>
          <a:xfrm>
            <a:off x="374236" y="5890914"/>
            <a:ext cx="1989136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C86A976-E776-4AEA-809C-CB3FE37836AF}"/>
              </a:ext>
            </a:extLst>
          </p:cNvPr>
          <p:cNvSpPr/>
          <p:nvPr/>
        </p:nvSpPr>
        <p:spPr>
          <a:xfrm>
            <a:off x="916832" y="909806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Nghệ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331740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7" cy="249113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6" y="2092216"/>
            <a:ext cx="1063289" cy="24911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495" y="61384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234537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 </a:t>
            </a:r>
            <a:endParaRPr lang="en-US" sz="36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855736" y="3647768"/>
            <a:ext cx="23638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Thanh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4AFA143-9EAB-4129-B200-6CF8B897898B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D1F678-A2B2-46C2-BFD8-BB520BF07F17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E98355F-9D5F-4B31-AE11-492F1A4772FF}"/>
              </a:ext>
            </a:extLst>
          </p:cNvPr>
          <p:cNvSpPr/>
          <p:nvPr/>
        </p:nvSpPr>
        <p:spPr>
          <a:xfrm>
            <a:off x="916832" y="909806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Tĩnh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Rectangle: Rounded Corners 21">
            <a:hlinkClick r:id="rId18" action="ppaction://hlinksldjump"/>
            <a:extLst>
              <a:ext uri="{FF2B5EF4-FFF2-40B4-BE49-F238E27FC236}">
                <a16:creationId xmlns:a16="http://schemas.microsoft.com/office/drawing/2014/main" id="{F417FDA6-5E7A-41AC-4082-B105323D6CB0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585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58085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1" cy="239816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598" y="-33480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335374" y="266012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Bài thơ chủ yếu ngắt nhịp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?</a:t>
            </a:r>
            <a:endParaRPr lang="en-US" sz="2800" b="1" kern="0" dirty="0">
              <a:solidFill>
                <a:srgbClr val="FF0000"/>
              </a:solidFill>
              <a:latin typeface="+mj-lt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6472788" y="3575639"/>
            <a:ext cx="502228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2/3</a:t>
            </a:r>
            <a:endParaRPr lang="en-US" sz="3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E772AFF7-F630-48E6-B68D-E160D9CCD659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902755C-8C18-43DE-9FBB-D3DA60785068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61B502A-AC6A-4C77-9597-AE559E01E8DB}"/>
              </a:ext>
            </a:extLst>
          </p:cNvPr>
          <p:cNvSpPr/>
          <p:nvPr/>
        </p:nvSpPr>
        <p:spPr>
          <a:xfrm>
            <a:off x="916832" y="909806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Quảng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Bình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Rectangle: Rounded Corners 21">
            <a:hlinkClick r:id="rId18" action="ppaction://hlinksldjump"/>
            <a:extLst>
              <a:ext uri="{FF2B5EF4-FFF2-40B4-BE49-F238E27FC236}">
                <a16:creationId xmlns:a16="http://schemas.microsoft.com/office/drawing/2014/main" id="{402C667A-B260-F0C5-1B41-E8572FCE5763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33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4CD5B-231E-586A-EFFE-EF7D78A8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BÁN GIỐNG CÂY CƠM NẾP. ĐỊA CHỈ MUA GIỐNG CÂY LÁ CƠM NẾP Ở ĐÂU?">
            <a:extLst>
              <a:ext uri="{FF2B5EF4-FFF2-40B4-BE49-F238E27FC236}">
                <a16:creationId xmlns:a16="http://schemas.microsoft.com/office/drawing/2014/main" id="{66A01A41-6B21-482A-66DA-C772DE8FD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178"/>
            <a:ext cx="12128423" cy="680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C47C48-1FD4-13A6-C33D-75D9F7ABD7F9}"/>
              </a:ext>
            </a:extLst>
          </p:cNvPr>
          <p:cNvSpPr/>
          <p:nvPr/>
        </p:nvSpPr>
        <p:spPr>
          <a:xfrm>
            <a:off x="416859" y="564776"/>
            <a:ext cx="11376211" cy="5688106"/>
          </a:xfrm>
          <a:prstGeom prst="roundRect">
            <a:avLst/>
          </a:prstGeom>
          <a:solidFill>
            <a:schemeClr val="accent4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4694" y="1146671"/>
            <a:ext cx="1065903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96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9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9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9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endParaRPr lang="en-US" sz="96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-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5358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8" y="2066752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2" y="2312451"/>
            <a:ext cx="7320735" cy="399878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019" y="-129080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913364" y="322446"/>
            <a:ext cx="6771510" cy="1865189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từ còn thiếu vào khổ thơ: 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>
              <a:buClr>
                <a:srgbClr val="000000"/>
              </a:buClr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>
              <a:buClr>
                <a:srgbClr val="000000"/>
              </a:buClr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>
              <a:buClr>
                <a:srgbClr val="000000"/>
              </a:buClr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>
              <a:buClr>
                <a:srgbClr val="000000"/>
              </a:buClr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33674" y="3891013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en-US" sz="3200" b="1" kern="0" dirty="0" err="1">
                <a:solidFill>
                  <a:srgbClr val="000000"/>
                </a:solidFill>
                <a:latin typeface="Times New Roman (Headings)"/>
                <a:cs typeface="Arial"/>
                <a:sym typeface="Arial"/>
              </a:rPr>
              <a:t>nhớ</a:t>
            </a:r>
            <a:r>
              <a:rPr lang="en-US" sz="3200" b="1" kern="0" dirty="0">
                <a:solidFill>
                  <a:srgbClr val="000000"/>
                </a:solidFill>
                <a:latin typeface="Times New Roman (Headings)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 (Headings)"/>
                <a:cs typeface="Arial"/>
                <a:sym typeface="Arial"/>
              </a:rPr>
              <a:t>thương</a:t>
            </a:r>
            <a:endParaRPr lang="en-US" sz="4000" dirty="0">
              <a:solidFill>
                <a:prstClr val="black"/>
              </a:solidFill>
              <a:latin typeface="Times New Roman (Headings)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0850CCBD-550D-463F-B9E8-44EC0C14D81E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9A56B21-EB51-4F7A-83D3-0898F1F45FCB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D3E782B-5F1F-4EFE-BAA8-3F00A772E37A}"/>
              </a:ext>
            </a:extLst>
          </p:cNvPr>
          <p:cNvSpPr/>
          <p:nvPr/>
        </p:nvSpPr>
        <p:spPr>
          <a:xfrm>
            <a:off x="932063" y="953676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Quảng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Trị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Rectangle: Rounded Corners 21">
            <a:hlinkClick r:id="rId18" action="ppaction://hlinksldjump"/>
            <a:extLst>
              <a:ext uri="{FF2B5EF4-FFF2-40B4-BE49-F238E27FC236}">
                <a16:creationId xmlns:a16="http://schemas.microsoft.com/office/drawing/2014/main" id="{88E1B6B5-9127-E2F8-E3C1-902F094DFB0E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585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9" y="2023745"/>
            <a:ext cx="1528133" cy="25260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1" y="2032118"/>
            <a:ext cx="1524380" cy="251772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598" y="68159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89701" y="-4944"/>
            <a:ext cx="6308065" cy="163711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2400" b="1" dirty="0">
                <a:solidFill>
                  <a:srgbClr val="FF0000"/>
                </a:solidFill>
                <a:latin typeface="+mj-lt"/>
              </a:rPr>
              <a:t>Câu thơ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:</a:t>
            </a:r>
          </a:p>
          <a:p>
            <a:pPr algn="just" defTabSz="1219170">
              <a:buClr>
                <a:srgbClr val="000000"/>
              </a:buClr>
            </a:pP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 dụng biện pháp tu từ nào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?</a:t>
            </a:r>
            <a:endParaRPr lang="en-US" sz="2400" b="1" kern="0" dirty="0">
              <a:solidFill>
                <a:srgbClr val="FF0000"/>
              </a:solidFill>
              <a:latin typeface="+mj-lt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976777" y="364776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hóa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E096C65D-733B-4C08-A5BB-F101D368B3A9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88C4579-B6A4-4806-AA61-DB84AEDE4840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01B257B-43CE-497C-90F3-DE5D1AA062F2}"/>
              </a:ext>
            </a:extLst>
          </p:cNvPr>
          <p:cNvSpPr/>
          <p:nvPr/>
        </p:nvSpPr>
        <p:spPr>
          <a:xfrm>
            <a:off x="916832" y="1002580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Huế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Rectangle: Rounded Corners 21">
            <a:hlinkClick r:id="rId18" action="ppaction://hlinksldjump"/>
            <a:extLst>
              <a:ext uri="{FF2B5EF4-FFF2-40B4-BE49-F238E27FC236}">
                <a16:creationId xmlns:a16="http://schemas.microsoft.com/office/drawing/2014/main" id="{6B5BAC05-BC29-0DBA-0951-8C8BD874DF2A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2060"/>
                </a:solidFill>
                <a:latin typeface="Times New Roman (Headings)"/>
                <a:sym typeface="Arial"/>
              </a:rPr>
              <a:t>Quay </a:t>
            </a:r>
            <a:r>
              <a:rPr lang="en-US" sz="2800" b="1" kern="0" dirty="0" err="1">
                <a:solidFill>
                  <a:srgbClr val="002060"/>
                </a:solidFill>
                <a:latin typeface="Times New Roman (Headings)"/>
                <a:sym typeface="Arial"/>
              </a:rPr>
              <a:t>lại</a:t>
            </a:r>
            <a:endParaRPr lang="en-US" sz="2800" b="1" kern="0" dirty="0">
              <a:solidFill>
                <a:srgbClr val="002060"/>
              </a:solidFill>
              <a:latin typeface="Times New Roman (Headings)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71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742" y="2100265"/>
            <a:ext cx="1099831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6838" y="2100265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54857" y="1738237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131" y="0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60657" y="649911"/>
            <a:ext cx="6683752" cy="929291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trích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800" b="1" kern="0" dirty="0">
                <a:solidFill>
                  <a:srgbClr val="FF0000"/>
                </a:solidFill>
                <a:latin typeface="Times New Roman (Headings)"/>
                <a:sym typeface="Arial"/>
              </a:rPr>
              <a:t>?</a:t>
            </a:r>
            <a:endParaRPr lang="en-US" sz="3600" b="1" kern="0" dirty="0">
              <a:solidFill>
                <a:srgbClr val="FF0000"/>
              </a:solidFill>
              <a:latin typeface="Times New Roman (Headings)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6" y="3744977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chân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cỏ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5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A8283831-DD00-4AF7-8D98-50E328ED2277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22BEF0C-5BD4-44E1-8360-549DBB294E62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C86A976-E776-4AEA-809C-CB3FE37836AF}"/>
              </a:ext>
            </a:extLst>
          </p:cNvPr>
          <p:cNvSpPr/>
          <p:nvPr/>
        </p:nvSpPr>
        <p:spPr>
          <a:xfrm>
            <a:off x="916832" y="909806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 (Headings)"/>
                <a:cs typeface="Calibri" panose="020F0502020204030204" pitchFamily="34" charset="0"/>
                <a:sym typeface="Arial"/>
              </a:rPr>
              <a:t>Đà</a:t>
            </a:r>
            <a:r>
              <a:rPr lang="en-US" sz="2800" b="1" kern="0" dirty="0">
                <a:solidFill>
                  <a:srgbClr val="002060"/>
                </a:solidFill>
                <a:latin typeface="Times New Roman (Headings)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 (Headings)"/>
                <a:cs typeface="Calibri" panose="020F0502020204030204" pitchFamily="34" charset="0"/>
                <a:sym typeface="Arial"/>
              </a:rPr>
              <a:t>Nẵng</a:t>
            </a:r>
            <a:endParaRPr lang="en-US" sz="2800" b="1" kern="0" dirty="0">
              <a:solidFill>
                <a:srgbClr val="002060"/>
              </a:solidFill>
              <a:latin typeface="Times New Roman (Headings)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Rectangle: Rounded Corners 19">
            <a:hlinkClick r:id="rId18" action="ppaction://hlinksldjump"/>
            <a:extLst>
              <a:ext uri="{FF2B5EF4-FFF2-40B4-BE49-F238E27FC236}">
                <a16:creationId xmlns:a16="http://schemas.microsoft.com/office/drawing/2014/main" id="{3C1606D4-861B-8223-83A9-86EC9E383F58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2060"/>
                </a:solidFill>
                <a:latin typeface="Times New Roman (Headings)"/>
                <a:sym typeface="Arial"/>
              </a:rPr>
              <a:t>Quay </a:t>
            </a:r>
            <a:r>
              <a:rPr lang="en-US" sz="2800" b="1" kern="0" dirty="0" err="1">
                <a:solidFill>
                  <a:srgbClr val="002060"/>
                </a:solidFill>
                <a:latin typeface="Times New Roman (Headings)"/>
                <a:sym typeface="Arial"/>
              </a:rPr>
              <a:t>lại</a:t>
            </a:r>
            <a:endParaRPr lang="en-US" sz="2800" b="1" kern="0" dirty="0">
              <a:solidFill>
                <a:srgbClr val="002060"/>
              </a:solidFill>
              <a:latin typeface="Times New Roman (Headings)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770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7" cy="249113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6" y="2092216"/>
            <a:ext cx="1063289" cy="24911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201425"/>
            <a:ext cx="5515524" cy="1367763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2400" b="1" kern="0" dirty="0">
                <a:solidFill>
                  <a:srgbClr val="FF0000"/>
                </a:solidFill>
                <a:latin typeface="+mj-lt"/>
                <a:sym typeface="Arial"/>
              </a:rPr>
              <a:t>   </a:t>
            </a:r>
            <a:r>
              <a:rPr lang="vi-VN" sz="2400" b="1" kern="0" dirty="0">
                <a:solidFill>
                  <a:srgbClr val="FF0000"/>
                </a:solidFill>
                <a:latin typeface="+mj-lt"/>
                <a:sym typeface="Arial"/>
              </a:rPr>
              <a:t>Địa danh Trường Sơn trong bài thơ gợi nhắc đến cuộc kháng chiến nào?</a:t>
            </a:r>
            <a:endParaRPr lang="en-US" sz="2400" kern="0" dirty="0">
              <a:solidFill>
                <a:srgbClr val="FF0000"/>
              </a:solidFill>
              <a:latin typeface="+mj-lt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792569" y="3575639"/>
            <a:ext cx="43372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chống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Mĩ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4AFA143-9EAB-4129-B200-6CF8B897898B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D1F678-A2B2-46C2-BFD8-BB520BF07F17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E98355F-9D5F-4B31-AE11-492F1A4772FF}"/>
              </a:ext>
            </a:extLst>
          </p:cNvPr>
          <p:cNvSpPr/>
          <p:nvPr/>
        </p:nvSpPr>
        <p:spPr>
          <a:xfrm>
            <a:off x="916832" y="909806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 (Headings)"/>
                <a:cs typeface="Calibri" panose="020F0502020204030204" pitchFamily="34" charset="0"/>
                <a:sym typeface="Arial"/>
              </a:rPr>
              <a:t>Quảng</a:t>
            </a:r>
            <a:r>
              <a:rPr lang="en-US" sz="2800" b="1" kern="0" dirty="0">
                <a:solidFill>
                  <a:srgbClr val="002060"/>
                </a:solidFill>
                <a:latin typeface="Times New Roman (Headings)"/>
                <a:cs typeface="Calibri" panose="020F0502020204030204" pitchFamily="34" charset="0"/>
                <a:sym typeface="Arial"/>
              </a:rPr>
              <a:t> Nam</a:t>
            </a:r>
          </a:p>
        </p:txBody>
      </p:sp>
      <p:sp>
        <p:nvSpPr>
          <p:cNvPr id="22" name="Rectangle: Rounded Corners 21">
            <a:hlinkClick r:id="rId18" action="ppaction://hlinksldjump"/>
            <a:extLst>
              <a:ext uri="{FF2B5EF4-FFF2-40B4-BE49-F238E27FC236}">
                <a16:creationId xmlns:a16="http://schemas.microsoft.com/office/drawing/2014/main" id="{1FE60F7A-F245-1929-72CC-194149C5456D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2060"/>
                </a:solidFill>
                <a:latin typeface="Times New Roman (Headings)"/>
                <a:sym typeface="Arial"/>
              </a:rPr>
              <a:t>Quay </a:t>
            </a:r>
            <a:r>
              <a:rPr lang="en-US" sz="2800" b="1" kern="0" dirty="0" err="1">
                <a:solidFill>
                  <a:srgbClr val="002060"/>
                </a:solidFill>
                <a:latin typeface="Times New Roman (Headings)"/>
                <a:sym typeface="Arial"/>
              </a:rPr>
              <a:t>lại</a:t>
            </a:r>
            <a:endParaRPr lang="en-US" sz="2800" b="1" kern="0" dirty="0">
              <a:solidFill>
                <a:srgbClr val="002060"/>
              </a:solidFill>
              <a:latin typeface="Times New Roman (Headings)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176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981168"/>
            <a:ext cx="731183" cy="1569556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8" y="2981168"/>
            <a:ext cx="729315" cy="156994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81302" y="2940740"/>
            <a:ext cx="5335659" cy="3370498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987196" y="447096"/>
            <a:ext cx="8859061" cy="2199764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endParaRPr lang="en-US"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0850CCBD-550D-463F-B9E8-44EC0C14D81E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9A56B21-EB51-4F7A-83D3-0898F1F45FCB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D3E782B-5F1F-4EFE-BAA8-3F00A772E37A}"/>
              </a:ext>
            </a:extLst>
          </p:cNvPr>
          <p:cNvSpPr/>
          <p:nvPr/>
        </p:nvSpPr>
        <p:spPr>
          <a:xfrm>
            <a:off x="916832" y="909806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800" b="1" kern="0" dirty="0" err="1">
                <a:solidFill>
                  <a:srgbClr val="002060"/>
                </a:solidFill>
                <a:latin typeface="Times New Roman (Headings)"/>
                <a:cs typeface="Calibri" panose="020F0502020204030204" pitchFamily="34" charset="0"/>
                <a:sym typeface="Arial"/>
              </a:rPr>
              <a:t>Gia</a:t>
            </a:r>
            <a:r>
              <a:rPr lang="en-US" sz="2800" b="1" kern="0" dirty="0">
                <a:solidFill>
                  <a:srgbClr val="002060"/>
                </a:solidFill>
                <a:latin typeface="Times New Roman (Headings)"/>
                <a:cs typeface="Calibri" panose="020F0502020204030204" pitchFamily="34" charset="0"/>
                <a:sym typeface="Arial"/>
              </a:rPr>
              <a:t> Lai</a:t>
            </a:r>
          </a:p>
        </p:txBody>
      </p:sp>
      <p:sp>
        <p:nvSpPr>
          <p:cNvPr id="22" name="Rectangle: Rounded Corners 21">
            <a:hlinkClick r:id="rId16" action="ppaction://hlinksldjump"/>
            <a:extLst>
              <a:ext uri="{FF2B5EF4-FFF2-40B4-BE49-F238E27FC236}">
                <a16:creationId xmlns:a16="http://schemas.microsoft.com/office/drawing/2014/main" id="{C39C5EDC-27B0-BF14-8A5A-07C1A73B723E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89863" y="518615"/>
            <a:ext cx="7656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77551" y="980732"/>
            <a:ext cx="1973746" cy="6928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070595" y="1760795"/>
            <a:ext cx="1973746" cy="7395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257192" y="1011656"/>
            <a:ext cx="1973746" cy="6619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47242" y="1760795"/>
            <a:ext cx="1973746" cy="7395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520232" y="1011656"/>
            <a:ext cx="1973746" cy="6619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(5)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530423" y="1760795"/>
            <a:ext cx="1973746" cy="6928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(6)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833917" y="994352"/>
            <a:ext cx="1973746" cy="6792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(7)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812683" y="1760795"/>
            <a:ext cx="1973746" cy="6778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(8)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8433" y="4366058"/>
            <a:ext cx="3455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1,2,4,5,6,7</a:t>
            </a:r>
          </a:p>
        </p:txBody>
      </p:sp>
    </p:spTree>
    <p:extLst>
      <p:ext uri="{BB962C8B-B14F-4D97-AF65-F5344CB8AC3E}">
        <p14:creationId xmlns:p14="http://schemas.microsoft.com/office/powerpoint/2010/main" val="190263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0.15651 0.02639 " pathEditMode="relative" rAng="0" ptsTypes="AA">
                                      <p:cBhvr>
                                        <p:cTn id="7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  <p:bldP spid="10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8C12AC-3DA3-03EC-351D-5F6D16F58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E7CD8B-C18F-02EF-2559-18BF6631EC38}"/>
              </a:ext>
            </a:extLst>
          </p:cNvPr>
          <p:cNvSpPr txBox="1"/>
          <p:nvPr/>
        </p:nvSpPr>
        <p:spPr>
          <a:xfrm>
            <a:off x="910025" y="1917419"/>
            <a:ext cx="103719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6600" b="1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THIỆU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 PHẨM STEM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306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oc-Mo-Cua-Me-Van-Mai-Hu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3587" y="5823783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218" y="126906"/>
            <a:ext cx="6743699" cy="65556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217" y="126906"/>
            <a:ext cx="6743699" cy="6555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216" y="127832"/>
            <a:ext cx="6743700" cy="6554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215" y="126905"/>
            <a:ext cx="6837830" cy="65556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211" y="126905"/>
            <a:ext cx="6837834" cy="65556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274" y="126904"/>
            <a:ext cx="6837835" cy="655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7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9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33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8C12AC-3DA3-03EC-351D-5F6D16F58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7812" y="833718"/>
            <a:ext cx="93322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349339284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8C12AC-3DA3-03EC-351D-5F6D16F58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E7CD8B-C18F-02EF-2559-18BF6631EC38}"/>
              </a:ext>
            </a:extLst>
          </p:cNvPr>
          <p:cNvSpPr txBox="1"/>
          <p:nvPr/>
        </p:nvSpPr>
        <p:spPr>
          <a:xfrm>
            <a:off x="1152179" y="1307819"/>
            <a:ext cx="103719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6600" b="1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1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6600" b="1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1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6600" b="1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1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endParaRPr kumimoji="0" lang="en-US" sz="6600" b="1" i="1" u="none" strike="noStrike" kern="1200" cap="none" spc="0" normalizeH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1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600" b="1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1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6600" b="1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1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6600" b="1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1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6600" b="1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6600" b="1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1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600" b="1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1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6600" b="1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1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6600" b="1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1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6600" b="1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921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8C12AC-3DA3-03EC-351D-5F6D16F58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E7CD8B-C18F-02EF-2559-18BF6631EC38}"/>
              </a:ext>
            </a:extLst>
          </p:cNvPr>
          <p:cNvSpPr txBox="1"/>
          <p:nvPr/>
        </p:nvSpPr>
        <p:spPr>
          <a:xfrm>
            <a:off x="1138733" y="1778466"/>
            <a:ext cx="9578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93373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8C12AC-3DA3-03EC-351D-5F6D16F58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Sơ đồ 5">
            <a:extLst>
              <a:ext uri="{FF2B5EF4-FFF2-40B4-BE49-F238E27FC236}">
                <a16:creationId xmlns:a16="http://schemas.microsoft.com/office/drawing/2014/main" id="{1D4BB7AE-98FD-4CB8-BC3E-08B88908FB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2103386"/>
              </p:ext>
            </p:extLst>
          </p:nvPr>
        </p:nvGraphicFramePr>
        <p:xfrm>
          <a:off x="4101354" y="874059"/>
          <a:ext cx="6750422" cy="433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B0DF247F-5A9B-2DF3-4DBA-BF6A611DE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45" y="2749191"/>
            <a:ext cx="3942608" cy="50499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426E7E-D8D4-706F-69C4-B870D3670148}"/>
              </a:ext>
            </a:extLst>
          </p:cNvPr>
          <p:cNvSpPr/>
          <p:nvPr/>
        </p:nvSpPr>
        <p:spPr>
          <a:xfrm>
            <a:off x="974156" y="447682"/>
            <a:ext cx="2950730" cy="4667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513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B5F35CC-E493-4CFC-A143-948344230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BB5F35CC-E493-4CFC-A143-948344230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BB5F35CC-E493-4CFC-A143-948344230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2DA909-5453-4024-968B-CBE56E980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072DA909-5453-4024-968B-CBE56E980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072DA909-5453-4024-968B-CBE56E980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12A852-F2D5-419C-BE95-5D46EAF56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2512A852-F2D5-419C-BE95-5D46EAF56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2512A852-F2D5-419C-BE95-5D46EAF56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7F6F03-2126-4BF4-BAF4-C30E99D85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117F6F03-2126-4BF4-BAF4-C30E99D85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117F6F03-2126-4BF4-BAF4-C30E99D85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8AFF8C-744A-42CB-BCD6-3872FA7A6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C58AFF8C-744A-42CB-BCD6-3872FA7A6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C58AFF8C-744A-42CB-BCD6-3872FA7A6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8C12AC-3DA3-03EC-351D-5F6D16F58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304060" cy="73824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A20B75-E4AB-42F5-91D7-AA20FB196F7D}"/>
              </a:ext>
            </a:extLst>
          </p:cNvPr>
          <p:cNvSpPr txBox="1"/>
          <p:nvPr/>
        </p:nvSpPr>
        <p:spPr>
          <a:xfrm>
            <a:off x="2092265" y="818924"/>
            <a:ext cx="4187511" cy="2459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năm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Thèm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 bay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30938D-CD73-4D1C-99A8-6CB4866672CC}"/>
              </a:ext>
            </a:extLst>
          </p:cNvPr>
          <p:cNvSpPr txBox="1"/>
          <p:nvPr/>
        </p:nvSpPr>
        <p:spPr>
          <a:xfrm>
            <a:off x="2092265" y="3437660"/>
            <a:ext cx="4541677" cy="2459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,/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nay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đun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bếp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con.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5D284E-6B30-4092-A499-5E70AB0822E2}"/>
              </a:ext>
            </a:extLst>
          </p:cNvPr>
          <p:cNvSpPr txBox="1"/>
          <p:nvPr/>
        </p:nvSpPr>
        <p:spPr>
          <a:xfrm>
            <a:off x="6308179" y="836877"/>
            <a:ext cx="4825560" cy="2459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Ôi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A8C9C8-A7C2-43F7-B804-3397739FDEBD}"/>
              </a:ext>
            </a:extLst>
          </p:cNvPr>
          <p:cNvSpPr txBox="1"/>
          <p:nvPr/>
        </p:nvSpPr>
        <p:spPr>
          <a:xfrm>
            <a:off x="6308179" y="3455613"/>
            <a:ext cx="4541677" cy="1211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Sơn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CA678D-C822-A1BA-AF25-4FC38EA81CDB}"/>
              </a:ext>
            </a:extLst>
          </p:cNvPr>
          <p:cNvSpPr/>
          <p:nvPr/>
        </p:nvSpPr>
        <p:spPr>
          <a:xfrm>
            <a:off x="3937377" y="357809"/>
            <a:ext cx="4238436" cy="4700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LÁ CƠM NẾP</a:t>
            </a:r>
          </a:p>
        </p:txBody>
      </p:sp>
    </p:spTree>
    <p:extLst>
      <p:ext uri="{BB962C8B-B14F-4D97-AF65-F5344CB8AC3E}">
        <p14:creationId xmlns:p14="http://schemas.microsoft.com/office/powerpoint/2010/main" val="43164719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3848849"/>
            <a:ext cx="3871927" cy="280744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199072" y="3858807"/>
            <a:ext cx="3889834" cy="279748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904511" y="3848848"/>
            <a:ext cx="4266884" cy="2807447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94447" y="2795245"/>
            <a:ext cx="956071" cy="12710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3741" y="2795246"/>
            <a:ext cx="856101" cy="12710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85571" y="2812725"/>
            <a:ext cx="891059" cy="1271019"/>
          </a:xfrm>
          <a:prstGeom prst="rect">
            <a:avLst/>
          </a:prstGeom>
        </p:spPr>
      </p:pic>
      <p:pic>
        <p:nvPicPr>
          <p:cNvPr id="1026" name="Picture 2" descr="BÁN GIỐNG CÂY CƠM NẾP. ĐỊA CHỈ MUA GIỐNG CÂY LÁ CƠM NẾP Ở ĐÂU?">
            <a:extLst>
              <a:ext uri="{FF2B5EF4-FFF2-40B4-BE49-F238E27FC236}">
                <a16:creationId xmlns:a16="http://schemas.microsoft.com/office/drawing/2014/main" id="{75121647-2455-4C49-8FB1-98FFCF25B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96" y="373638"/>
            <a:ext cx="3580011" cy="262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h nấu cơm nếp (xôi nếp) cực ngon bằng nồi cơm điện hay bếp ga">
            <a:extLst>
              <a:ext uri="{FF2B5EF4-FFF2-40B4-BE49-F238E27FC236}">
                <a16:creationId xmlns:a16="http://schemas.microsoft.com/office/drawing/2014/main" id="{045CA68D-C986-7A5C-4C2E-DDD39CC90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395" y="373638"/>
            <a:ext cx="3692861" cy="262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ướng dẫn cách làm xôi xéo dẻo thơm ngon lành">
            <a:extLst>
              <a:ext uri="{FF2B5EF4-FFF2-40B4-BE49-F238E27FC236}">
                <a16:creationId xmlns:a16="http://schemas.microsoft.com/office/drawing/2014/main" id="{5084F365-EE3A-C5CB-8A59-246D0FDC7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807" y="373638"/>
            <a:ext cx="4240588" cy="262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51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477675"/>
            <a:ext cx="11118883" cy="5947579"/>
          </a:xfrm>
          <a:prstGeom prst="roundRect">
            <a:avLst>
              <a:gd name="adj" fmla="val 855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4B8100A-3009-4C2E-2A6A-F1B30CCA1D48}"/>
              </a:ext>
            </a:extLst>
          </p:cNvPr>
          <p:cNvSpPr/>
          <p:nvPr/>
        </p:nvSpPr>
        <p:spPr>
          <a:xfrm>
            <a:off x="3359513" y="15986"/>
            <a:ext cx="54729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Denk One"/>
              </a:rPr>
              <a:t>Điền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Denk One"/>
              </a:rPr>
              <a:t> Đ/S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Denk One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Denk One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Denk One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Denk One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Denk One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Denk One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Denk One"/>
              </a:rPr>
              <a:t>sau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81197"/>
              </p:ext>
            </p:extLst>
          </p:nvPr>
        </p:nvGraphicFramePr>
        <p:xfrm>
          <a:off x="430305" y="806956"/>
          <a:ext cx="11335871" cy="5608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18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7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endParaRPr lang="en-US" sz="28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1947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Ngãi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rubic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vọng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baseline="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28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trảng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cỏ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0703859" y="1896035"/>
            <a:ext cx="470647" cy="4034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703858" y="2400604"/>
            <a:ext cx="470647" cy="4034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703858" y="2932067"/>
            <a:ext cx="470647" cy="4034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703858" y="3659893"/>
            <a:ext cx="470647" cy="4034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650069" y="4921549"/>
            <a:ext cx="470647" cy="4034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650069" y="5433145"/>
            <a:ext cx="470647" cy="4034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650069" y="5954979"/>
            <a:ext cx="470647" cy="4034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079376" y="2272553"/>
            <a:ext cx="645459" cy="0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194121" y="4249271"/>
            <a:ext cx="3278832" cy="15740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308846" y="5796216"/>
            <a:ext cx="1582272" cy="0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4678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477675"/>
            <a:ext cx="11118883" cy="5947579"/>
          </a:xfrm>
          <a:prstGeom prst="roundRect">
            <a:avLst>
              <a:gd name="adj" fmla="val 855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grpSp>
        <p:nvGrpSpPr>
          <p:cNvPr id="42" name="Group 4">
            <a:extLst>
              <a:ext uri="{FF2B5EF4-FFF2-40B4-BE49-F238E27FC236}">
                <a16:creationId xmlns:a16="http://schemas.microsoft.com/office/drawing/2014/main" id="{2AE0AEE2-25A3-4842-A497-F53FE447CF7A}"/>
              </a:ext>
            </a:extLst>
          </p:cNvPr>
          <p:cNvGrpSpPr>
            <a:grpSpLocks/>
          </p:cNvGrpSpPr>
          <p:nvPr/>
        </p:nvGrpSpPr>
        <p:grpSpPr bwMode="auto">
          <a:xfrm>
            <a:off x="-2062162" y="293688"/>
            <a:ext cx="13717604" cy="6488112"/>
            <a:chOff x="-6772555" y="-842966"/>
            <a:chExt cx="17532531" cy="8636726"/>
          </a:xfrm>
        </p:grpSpPr>
        <p:sp>
          <p:nvSpPr>
            <p:cNvPr id="43" name="Block Arc 42">
              <a:extLst>
                <a:ext uri="{FF2B5EF4-FFF2-40B4-BE49-F238E27FC236}">
                  <a16:creationId xmlns:a16="http://schemas.microsoft.com/office/drawing/2014/main" id="{7464D7FC-FB3E-43BB-8DED-55CDB813C947}"/>
                </a:ext>
              </a:extLst>
            </p:cNvPr>
            <p:cNvSpPr/>
            <p:nvPr/>
          </p:nvSpPr>
          <p:spPr>
            <a:xfrm>
              <a:off x="-6772555" y="-842966"/>
              <a:ext cx="10380032" cy="8636726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noFill/>
            <a:ln w="76200" cap="flat" cmpd="sng" algn="ctr">
              <a:solidFill>
                <a:srgbClr val="E66C7D"/>
              </a:solidFill>
              <a:prstDash val="solid"/>
              <a:miter lim="800000"/>
            </a:ln>
            <a:effectLst/>
          </p:spPr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E48EA15A-325A-4C86-9EFB-A1D4AC158A02}"/>
                </a:ext>
              </a:extLst>
            </p:cNvPr>
            <p:cNvSpPr/>
            <p:nvPr/>
          </p:nvSpPr>
          <p:spPr>
            <a:xfrm>
              <a:off x="2595050" y="84737"/>
              <a:ext cx="8164926" cy="1084082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B5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28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12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5" name="Oval 13">
              <a:extLst>
                <a:ext uri="{FF2B5EF4-FFF2-40B4-BE49-F238E27FC236}">
                  <a16:creationId xmlns:a16="http://schemas.microsoft.com/office/drawing/2014/main" id="{5171F0C1-A154-4E85-A5F4-DF0BE526EB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398" y="-50431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0B5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SG" sz="140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17C7DCBA-FC59-4DB7-BCED-50684ACCA559}"/>
                </a:ext>
              </a:extLst>
            </p:cNvPr>
            <p:cNvSpPr/>
            <p:nvPr/>
          </p:nvSpPr>
          <p:spPr>
            <a:xfrm>
              <a:off x="3178411" y="1967615"/>
              <a:ext cx="7581565" cy="1084081"/>
            </a:xfrm>
            <a:custGeom>
              <a:avLst/>
              <a:gdLst>
                <a:gd name="connsiteX0" fmla="*/ 0 w 6907174"/>
                <a:gd name="connsiteY0" fmla="*/ 0 h 1083733"/>
                <a:gd name="connsiteX1" fmla="*/ 6907174 w 6907174"/>
                <a:gd name="connsiteY1" fmla="*/ 0 h 1083733"/>
                <a:gd name="connsiteX2" fmla="*/ 6907174 w 6907174"/>
                <a:gd name="connsiteY2" fmla="*/ 1083733 h 1083733"/>
                <a:gd name="connsiteX3" fmla="*/ 0 w 6907174"/>
                <a:gd name="connsiteY3" fmla="*/ 1083733 h 1083733"/>
                <a:gd name="connsiteX4" fmla="*/ 0 w 6907174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7174" h="1083733">
                  <a:moveTo>
                    <a:pt x="0" y="0"/>
                  </a:moveTo>
                  <a:lnTo>
                    <a:pt x="6907174" y="0"/>
                  </a:lnTo>
                  <a:lnTo>
                    <a:pt x="6907174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6C7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algn="ctr" defTabSz="2488328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32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7" name="Oval 15">
              <a:extLst>
                <a:ext uri="{FF2B5EF4-FFF2-40B4-BE49-F238E27FC236}">
                  <a16:creationId xmlns:a16="http://schemas.microsoft.com/office/drawing/2014/main" id="{77961C02-1D4C-4219-B927-CD8593F79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0714" y="1832104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E66C7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SG" sz="140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AEEF7624-6030-4542-A2D2-02BB0118553B}"/>
                </a:ext>
              </a:extLst>
            </p:cNvPr>
            <p:cNvSpPr/>
            <p:nvPr/>
          </p:nvSpPr>
          <p:spPr>
            <a:xfrm>
              <a:off x="3419365" y="3835701"/>
              <a:ext cx="7340611" cy="1084081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B76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28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12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9" name="Oval 17">
              <a:extLst>
                <a:ext uri="{FF2B5EF4-FFF2-40B4-BE49-F238E27FC236}">
                  <a16:creationId xmlns:a16="http://schemas.microsoft.com/office/drawing/2014/main" id="{B65BE60B-9A2A-42B9-938B-020BE6AD2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2549" y="3701118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BB76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SG" sz="1400"/>
            </a:p>
          </p:txBody>
        </p:sp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6A7C5D5D-1723-400D-BE95-3C4CEA4DB6AE}"/>
                </a:ext>
              </a:extLst>
            </p:cNvPr>
            <p:cNvSpPr/>
            <p:nvPr/>
          </p:nvSpPr>
          <p:spPr>
            <a:xfrm>
              <a:off x="2330845" y="5568541"/>
              <a:ext cx="8429131" cy="1081968"/>
            </a:xfrm>
            <a:custGeom>
              <a:avLst/>
              <a:gdLst>
                <a:gd name="connsiteX0" fmla="*/ 0 w 7301111"/>
                <a:gd name="connsiteY0" fmla="*/ 0 h 1083733"/>
                <a:gd name="connsiteX1" fmla="*/ 7301111 w 7301111"/>
                <a:gd name="connsiteY1" fmla="*/ 0 h 1083733"/>
                <a:gd name="connsiteX2" fmla="*/ 7301111 w 7301111"/>
                <a:gd name="connsiteY2" fmla="*/ 1083733 h 1083733"/>
                <a:gd name="connsiteX3" fmla="*/ 0 w 7301111"/>
                <a:gd name="connsiteY3" fmla="*/ 1083733 h 1083733"/>
                <a:gd name="connsiteX4" fmla="*/ 0 w 7301111"/>
                <a:gd name="connsiteY4" fmla="*/ 0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1111" h="1083733">
                  <a:moveTo>
                    <a:pt x="0" y="0"/>
                  </a:moveTo>
                  <a:lnTo>
                    <a:pt x="7301111" y="0"/>
                  </a:lnTo>
                  <a:lnTo>
                    <a:pt x="7301111" y="1083733"/>
                  </a:lnTo>
                  <a:lnTo>
                    <a:pt x="0" y="108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146597" tIns="189595" rIns="189595" bIns="189595" spcCol="1270" anchor="ctr"/>
            <a:lstStyle/>
            <a:p>
              <a:pPr defTabSz="2488328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1200" dirty="0">
                <a:solidFill>
                  <a:srgbClr val="ED7D31">
                    <a:lumMod val="75000"/>
                  </a:srgb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1" name="Oval 28">
              <a:extLst>
                <a:ext uri="{FF2B5EF4-FFF2-40B4-BE49-F238E27FC236}">
                  <a16:creationId xmlns:a16="http://schemas.microsoft.com/office/drawing/2014/main" id="{AF842796-7E8E-49AD-A72A-57C54EDC90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4176" y="5432057"/>
              <a:ext cx="1354666" cy="1354666"/>
            </a:xfrm>
            <a:prstGeom prst="ellipse">
              <a:avLst/>
            </a:prstGeom>
            <a:solidFill>
              <a:srgbClr val="FFFFFF"/>
            </a:solidFill>
            <a:ln w="12700" algn="ctr">
              <a:solidFill>
                <a:srgbClr val="6BB76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SG" sz="1400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CCF02F6-88D4-41FE-9127-9B69D58A10E2}"/>
              </a:ext>
            </a:extLst>
          </p:cNvPr>
          <p:cNvSpPr txBox="1"/>
          <p:nvPr/>
        </p:nvSpPr>
        <p:spPr>
          <a:xfrm>
            <a:off x="4934905" y="1071618"/>
            <a:ext cx="59503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387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01</a:t>
            </a:r>
            <a:endParaRPr lang="en-GB" sz="3200" b="1" dirty="0">
              <a:solidFill>
                <a:prstClr val="black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F933AC8-1E6D-4733-BF8D-204D794A05A9}"/>
              </a:ext>
            </a:extLst>
          </p:cNvPr>
          <p:cNvSpPr txBox="1"/>
          <p:nvPr/>
        </p:nvSpPr>
        <p:spPr>
          <a:xfrm>
            <a:off x="5425757" y="2498429"/>
            <a:ext cx="59503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387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02</a:t>
            </a:r>
            <a:endParaRPr lang="en-GB" sz="3200" b="1" dirty="0">
              <a:solidFill>
                <a:prstClr val="black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040C870-EE92-4F40-9F79-E070C4F54810}"/>
              </a:ext>
            </a:extLst>
          </p:cNvPr>
          <p:cNvSpPr txBox="1"/>
          <p:nvPr/>
        </p:nvSpPr>
        <p:spPr>
          <a:xfrm>
            <a:off x="5646041" y="3926809"/>
            <a:ext cx="59503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387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03</a:t>
            </a:r>
            <a:endParaRPr lang="en-GB" sz="3200" b="1" dirty="0">
              <a:solidFill>
                <a:prstClr val="black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A76F053-6232-4F54-8661-3756ED6B2511}"/>
              </a:ext>
            </a:extLst>
          </p:cNvPr>
          <p:cNvSpPr/>
          <p:nvPr/>
        </p:nvSpPr>
        <p:spPr>
          <a:xfrm>
            <a:off x="5881757" y="1120795"/>
            <a:ext cx="56943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altLang="en-US" sz="2800" b="1" dirty="0">
                <a:latin typeface="+mj-lt"/>
                <a:cs typeface="Arial" panose="020B0604020202020204" pitchFamily="34" charset="0"/>
              </a:rPr>
              <a:t>Sinh năm 1946, quê ở Quảng Ngãi.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B80A4DB-4AFB-4810-BBA6-65313AE56CDC}"/>
              </a:ext>
            </a:extLst>
          </p:cNvPr>
          <p:cNvSpPr/>
          <p:nvPr/>
        </p:nvSpPr>
        <p:spPr>
          <a:xfrm>
            <a:off x="6253226" y="2538414"/>
            <a:ext cx="4951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FR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fr-FR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fr-FR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fr-FR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fr-FR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0E3C955-687C-4586-92A7-F3F3076F08FC}"/>
              </a:ext>
            </a:extLst>
          </p:cNvPr>
          <p:cNvSpPr/>
          <p:nvPr/>
        </p:nvSpPr>
        <p:spPr>
          <a:xfrm>
            <a:off x="6381250" y="3940122"/>
            <a:ext cx="5446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DF60F00-4A6F-4B42-A4E7-7349091E9BA2}"/>
              </a:ext>
            </a:extLst>
          </p:cNvPr>
          <p:cNvSpPr txBox="1"/>
          <p:nvPr/>
        </p:nvSpPr>
        <p:spPr>
          <a:xfrm>
            <a:off x="4795315" y="5200988"/>
            <a:ext cx="59503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387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04</a:t>
            </a:r>
            <a:endParaRPr lang="en-GB" sz="3200" b="1" dirty="0">
              <a:solidFill>
                <a:prstClr val="black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60CB537-852D-45D8-B018-982273EFB038}"/>
              </a:ext>
            </a:extLst>
          </p:cNvPr>
          <p:cNvSpPr/>
          <p:nvPr/>
        </p:nvSpPr>
        <p:spPr>
          <a:xfrm>
            <a:off x="5660249" y="5239463"/>
            <a:ext cx="57559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 descr="Nhà thơ THANH THẢO - Bảo tàng Văn học Việt Nam">
            <a:extLst>
              <a:ext uri="{FF2B5EF4-FFF2-40B4-BE49-F238E27FC236}">
                <a16:creationId xmlns:a16="http://schemas.microsoft.com/office/drawing/2014/main" id="{4406C8CD-9A25-4B3C-BFFB-4875924378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6043"/>
          <a:stretch/>
        </p:blipFill>
        <p:spPr bwMode="auto">
          <a:xfrm>
            <a:off x="679898" y="1473059"/>
            <a:ext cx="4072955" cy="412937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24B8100A-3009-4C2E-2A6A-F1B30CCA1D48}"/>
              </a:ext>
            </a:extLst>
          </p:cNvPr>
          <p:cNvSpPr/>
          <p:nvPr/>
        </p:nvSpPr>
        <p:spPr>
          <a:xfrm>
            <a:off x="364051" y="203450"/>
            <a:ext cx="42772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  <a:sym typeface="Denk One"/>
              </a:rPr>
              <a:t>2. Tác giả: Thanh Thảo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9625069"/>
      </p:ext>
    </p:extLst>
  </p:cSld>
  <p:clrMapOvr>
    <a:masterClrMapping/>
  </p:clrMapOvr>
  <p:transition spd="slow">
    <p:random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3609</TotalTime>
  <Words>1651</Words>
  <Application>Microsoft Office PowerPoint</Application>
  <PresentationFormat>Widescreen</PresentationFormat>
  <Paragraphs>267</Paragraphs>
  <Slides>38</Slides>
  <Notes>18</Notes>
  <HiddenSlides>0</HiddenSlides>
  <MMClips>29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微软雅黑</vt:lpstr>
      <vt:lpstr>.VnTime</vt:lpstr>
      <vt:lpstr>Arial</vt:lpstr>
      <vt:lpstr>Calibri</vt:lpstr>
      <vt:lpstr>Calibri Light</vt:lpstr>
      <vt:lpstr>Hind Vadodara Light</vt:lpstr>
      <vt:lpstr>Lobster</vt:lpstr>
      <vt:lpstr>Poppins</vt:lpstr>
      <vt:lpstr>Tahoma</vt:lpstr>
      <vt:lpstr>Times New Roman</vt:lpstr>
      <vt:lpstr>Times New Roman (Headings)</vt:lpstr>
      <vt:lpstr>Office Theme</vt:lpstr>
      <vt:lpstr>PowerPoint Presentation</vt:lpstr>
      <vt:lpstr>PowerPoint Presentation</vt:lpstr>
      <vt:lpstr>PowerPoint Presentation</vt:lpstr>
      <vt:lpstr>PowerPoint Presentation</vt:lpstr>
      <vt:lpstr>Lưu 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3, Tác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82</cp:revision>
  <dcterms:created xsi:type="dcterms:W3CDTF">2022-09-20T07:15:49Z</dcterms:created>
  <dcterms:modified xsi:type="dcterms:W3CDTF">2022-12-19T00:52:04Z</dcterms:modified>
</cp:coreProperties>
</file>