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61" r:id="rId4"/>
    <p:sldId id="282" r:id="rId5"/>
    <p:sldId id="283" r:id="rId6"/>
    <p:sldId id="270" r:id="rId7"/>
    <p:sldId id="260" r:id="rId8"/>
    <p:sldId id="268" r:id="rId9"/>
    <p:sldId id="259" r:id="rId10"/>
    <p:sldId id="276" r:id="rId11"/>
    <p:sldId id="301" r:id="rId12"/>
    <p:sldId id="295" r:id="rId13"/>
    <p:sldId id="296" r:id="rId14"/>
    <p:sldId id="263" r:id="rId15"/>
    <p:sldId id="265" r:id="rId16"/>
    <p:sldId id="284" r:id="rId17"/>
    <p:sldId id="289" r:id="rId18"/>
    <p:sldId id="269" r:id="rId19"/>
    <p:sldId id="299" r:id="rId20"/>
    <p:sldId id="293" r:id="rId21"/>
    <p:sldId id="294" r:id="rId22"/>
    <p:sldId id="266" r:id="rId23"/>
    <p:sldId id="287" r:id="rId24"/>
    <p:sldId id="272" r:id="rId25"/>
    <p:sldId id="300" r:id="rId26"/>
    <p:sldId id="297" r:id="rId27"/>
    <p:sldId id="298" r:id="rId28"/>
    <p:sldId id="291" r:id="rId29"/>
    <p:sldId id="285" r:id="rId30"/>
    <p:sldId id="290" r:id="rId31"/>
    <p:sldId id="278" r:id="rId32"/>
    <p:sldId id="279" r:id="rId33"/>
    <p:sldId id="280" r:id="rId34"/>
    <p:sldId id="281" r:id="rId3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432" y="60"/>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62.13592" units="1/cm"/>
          <inkml:channelProperty channel="Y" name="resolution" value="62.06897" units="1/cm"/>
        </inkml:channelProperties>
      </inkml:inkSource>
      <inkml:timestamp xml:id="ts0" timeString="2022-09-30T06:24:34.93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2060"/>
    </inkml:brush>
  </inkml:definitions>
  <inkml:trace contextRef="#ctx0" brushRef="#br0">3986 6632,'36'0,"-1"-17,-17-1,-1 0,1-17,17 17,0 18,-17 0,17-17,-17 17,53 0,-36-18,0 18,0 0,71 0,-88 0,88 0,-36 0,-17 0,-18 0,1 0,-19 0,19 0,-1 0,-17 0,-1 0,1 0,35 0,-18 0,0 18,18-18,35 53,-70-53,17 17,-17-17,0 18,-1 0,1-1,0-17,-1 0,18 18,-35 0,53 17,18 0,-36-17,-17-1,-1 1,1-18,17 35,1 1,17-1,-36-18,1 1,-1 0,1-1,17 36,-35-35,18-18,-18 18,18 17,-18-18,0 19,17-19,-17 1,18-18,0 35,-18 1,17-1,1-18,-1 1,19-18,-36 18,17-1,1 1,0-18,-1 0,1 18,0-18,35 53,-18-36,-18-17,1 0,17 0,-17 0,0 0,17 18,-17-18,17 0,-18 0,36 18,-35-18,0 0,17 17,0-17,-17 0,17 0,-17 0,-1 0,1 0,17 0,-17 0,0 0,-1 0,36 0,-35 0,-1 0,1 0,0 0,-1 0,1 18,0-1,17 19,-35-19,35-17,-17 0,-1 18,19-18,-1 0,-17 18,-1-18,1 17,0-17,-1 0,1 18,-1-18,1 0,0 0,-1 0,36 18,-17 17,-19-35,1 0,0 0,-1 17,18 1,-17 0,17-1,-17-17,17 0,18 36,-35-36,-1 17,1-17,17 0,-17 36,0-36,-1 0,1 17,0-17,-1 0,1 18,35-18,0 18,0-1,-18-17,0 0,0 0,-35 18,36-18,-1 17,0-17,-17 0,0 0,-1 0,1 36,17-36,-17 0,-1 0,36 0,-35 0,35 0,-36 0,1 0,0 17,-1-17,1 0,0 0,-1 0,1 0,17 0,1 0,-1 0,0 0,-17 0,17 0,0 0,-17 0,0-17,-1 17,1 0,-1-18,19 18,-1 0,0 0,1 0,17 0,-18 0,-18 0,1 0,0 0,70 0,-70 0,17 0,-18 0,1 0,17 0,-17 0,17 0,1 0,16 0,-16 0,-19 0,1 0,0 0,-1 0,19 0,-19 0,1 18,-1-18,-17 17,36 1,-1 0,0-18,36 35,-36-17,18 52,-35-70,17 0,0 18,1-1,-19 1,1 0,17 17,18 35,-18-52,1 0,-1-1,-17-17,-1 18,18-18,1 71,-19-71,19 0,-36 17,17-17,19 18,-19-18,18 17,18 36,18-35,-1 35,-34-53,-1 18,18 17,0 0,17-17,-17-1,-17 19,-1-19,0 1,0 0,-17-1,0-17,-1 0,19 0,-19 18,19 0,-19 17,18-18,1-17,-1 18,0 0,18-1,-17 19,-1-19,-18-17,1 0,0 0,-1 36,36-19,-35-17,17 18,-35 0,71-1,-54 1,54 17,-1 0,-34-17,-19 0,1-18,0 17,-1 1,19 0,-19-18,36 35,0 0,18 0,-18 1,35-19,-35 19,-18-36,18 52,17-34,-34 0,-19-1,36 1,-17 0,-19-1,36 1,-18-18,36 70,-36-52,89 0,-36 17,0 0,-17-35,52 89,-70-72,53 1,-36 17,36 0,-71-17,18 17,-17-35,-19 18,19-18,-19 18,19-1,-1-17,18 18,0-1,-18 1,-17 0,17-18,-18 0,19 35,-19-35,1 0,0 0,-1 18,1-18,17 0,-17 0,17 0,-35 17,35-17,1 18,-19-18,54 18,-36-18,-17 0,-1 0,19 17,-1 1,0 17,-17-35,52 18,1-1,-36-17,-35 18,36-18,-19 0,36 18,-18-1,-17-17,53 18,-18-18,-1 18,1 17,0 0,18-35,-36 0,0 35,-17-35,0 0,17 0,0 18,-17-18,-1 0,1 0,35 0,-35 0,-1 0,1 0,0 0,-1 0,1 0,17 0,0 0,-17 0,0 0,-1 0,36 0,-17 0,-19 0,36 0,-35 0,17 0,-17 0,17 0,35 0,-52 0,0 0,-1 0,1 0,0 0,17 0,-35-18,0-34,0 16,0 19,-35-36</inkml:trace>
  <inkml:trace contextRef="#ctx0" brushRef="#br1" timeOffset="35773.18">24624 9172,'-18'-35,"1"17,-1 1,18-1,-18 0,-17 1,17-1,1 0,-1 18,-52-35,17 0,0-18,0 35,0-35,18 36,-1-36,1 53,-53-53,70 35,1 18,-1 0,0-35,-35 17,18-17,17 17,-34-17,16 35,19-17,-36-1,17-53,1 71,0-17,0-1,17 0,-17 18,-53-52,70 34,-17-17,17 35,-17-18,17-17,0 35,1-18,-1 0,1 1,-1-18,-35 17,35 0,1 1,17-1,-18 18,0-18,1 1,-1-19,-17 1,17 18,-17-19,17 19,-35-36,36 35,17 0,-18 1,0-1,18 0,-35-34,18 34,-19-17,19 35,-1-36,0-34,1 52,-1-17,-17 17,17 1,0-36,1 35,-1-17,18 17,-17-17,-1 35,18-53,-18-18,1 71,-1-17,18-36,0 35,-35-17,35 17,0 1,-18-1,18-17,-18 17,1-17,17 0,0 17,-35 0,17-35,18 36,-18-19,18 1,0 18,0-1,-35-35,35 18,-18 17,18 0,0-17,0 0,-17 0,-1 17,0 18,1-53,-1 35,18 1,0-1,0 0,-17 1,-1-1,0 18,18-35,-17 17,-36-17,35 17,0 1,18-1,-17-17,-1 17,1 0,-1 1,0-1,1 1,-1 17,0-18,1 18,-1 0,-35-35,35 17,1 18,-1-18,-17 18,17 0,1 0,-19 0,19-17,-1 17,0 0,-17 0,18 0,-1 0,0 0,-17 0,17 0,1 0,-1 0,-17 0,17 35,18-17,-18-18,-34 17,16 1,19 0,-19 17,19-18,-1-17,0 36,-17-1,18-35,-36 53,35-53,-35 35,35 1,-34-19,34 1,0-1,1 1,-1 0,-17 35,17-36,0 1,1 0,-18-1,17 1,0-1,1 54,17-53,-18-18,18 17,-18 1,1 0,-1-1,0 36,1-35,-1-1,0 1,-17 35,18 0,-19-35,19-1,17 1,-18-1,18 1,-18 17,18-17,-17 0,-1 17,0-17,1 17,-18 18,35-36,0 1,-36 0,19 35,-1-1,18-34,-18 0,-17 17,17-17,18 17,-17-17,-1 17,18-17,-18-1,18 1,0 52,-17-52,-1 17,1 1,-1-1,18 0,0-17,-18-1,-17 36,35-17,-18-1,1-17,-1-1,18 1,0-1,-35 36,17-35,1 0,17-1,0 19,-36-1,19 0,17-17,-18 35,0-36,1 19,-1-1,0-18,18 1,-17-18,-1 18,1-1,17 19,0-19,-18 19,-17-19,35 1,-18-18,0 17,1 19,-1-19,-17 19,17-1,-17 0,17 1,-17-1,0-18,-36 36,53-53,1 18,-1 17,-17-17,0 0,-1 17,1-18,17 1,1 0,-36 17,35-17,1-1,-1 1,-17 0,17-1,0 1,1-18,-1 35,-17 0,17-17,-35 0,36-1,17 1,-18-18,0 35,1-17,-1 0,0-1,1-17,-18 35,-1 1,19-1,-1-17,-35-1,53 1,-18 0,1-18,-1 17,1 1,-1 17,0-17,18-1,-17 1,-19 0,19-1,-1 1,0 17,1-17,-18-1,35 1,-18 0,0-1,1 1,-1 17,0-17,1 0,-1-1,18 1,-18-18,1 0,-1 0,0 18,1-1,-1-17,-35 35,53-17,-17 0,-19-1,1 1,17 0,1-18,-1 0,1 0,17 17,-36 19,19-36,-19 0,1 17,17 1,1-1,-54 1,54 0,-19-1,-17 1,18 17,17-17,1-18,-1 0,-17 18,17-1,-17-17,0 0,17 0,-17 18,17 0,-17-18,17 17,1-17,-1 35,0-17,1 0,-1-18,0 0,1 17,-1-17,1 18,-1-18,0 0,1 0,-1 0,0 0,1 18,-1-18,0 0,1 17,-1-17,0 0,1 36,-1-36,1 0,-1 0,0 0,1 0,-19 0,19 0,-1 0,0 0,1 17,-1-17,1 0,-1 18,0-18,1 0,-19 0,19 0,-1 0,-17 0,17 0,0 0,1 0,-1 0,1 0,-1 0,0 0,1 0,-1 0,0 0,1 0,-1 0,0 0,-17 0,18 0,-1 0,-17 0,17 0,0 0,-17 0,17 0,1 0,-1 0,1 0,-1 0,0 0,1 0,-1 0,0 0,1 0,-1 0,0 0,1 0,-1 0,1 0,-1 17,0-17,1 0,17 18,-18-18,-17 0,-1 0,19 0,-19 0,19 0,-1 0,1 0,-36 18,17-18,19 0,-19 0,1 0,18 0,-1 0,0 0,1 0,-1 0,0 0,1 0,-19 0,19 0,-1 0,-17 0,17 0,-17 0,17 0,-17 0,17 0,1 0,-1 0,0 0,1 0,-1 0,-35 0,36 0,-1 0,-17 0,17 0,0 0,1 0,-1 0,1 0,-19 0,19 0,-1 0,-35-18,18 18,0 0,-18 0,17-18,19 18,-19 0,19-17,-19 17,19 0,-1 0,-17 0,0-35,17 35,0 0,1 0,-1 0,0 0,1 0,-54-18,54 18,-19 0,19 0,-1 0,0-18,1 18,-1 0,0 0,1 0,-1 0,1 0,-1 0,-17 0,17 0,0 0,1 0,-1 0,0 0,1 0,-1 0,1 0,-1 0,0 0,1 0,-1 0,0 0,1-17,-1 17,-17 0,17 0,1 0,-1 0,0 0,-17 0,17 0,-17 0,17 0,1 0,-1 0,1 0,-1 0,0 0,-17 0,17 0,1 0,-1 0,0 0,-17 0,17 0,1 0,-18 0,17 0,0 0,1-18,-1 18,0 0,1 0,-19-18,19 18,-1 0,-17 0,17 0,-17 0,17 0,1-17,-1 17,0 0,1 0,-1 0,0-36,1 36,-1 0,-17-17,17 17,1 0,-19 0,19 0,-1 0,0-18,-17 1,18 17,-1-18,0 18,-17 0,0-18,17 18,0 0,-34-35,34 35,0-18,1-35,-1 53,-17-17,17-1,-17 0,0 1,17-18,-35 17,18 0,17 1,0-1,-17-17,17 17,-17-35,-18 36,36 17,-19-36,1 36,0-17,17-1,1 0,-19 1,1-1,17 0,-17 18,17-17,1-1,-1 0,-52 18,70-17,-53-1,35-17,0 35,1-18,-1 18,-17-17,-18-1,18-17,-1 17,19 18,-1 0,0 0,1 0,-1 0,18-35,-17 35,-1-18,0 18,-17 0,17-17,1 17,-19-18,19 0,-1 18,-17-17,17 17,-17-18,0 18,-1-18,19 18,-1-35,-17 35,0-18,17 18,0 0,1 0,-1-17,0 17,1-18,-1 1,0 17,1-18,-36-35,18 53,-1-18,19 18,17-17,-36-1,19 18,-36-18,18 1,17-1,0 18,1 0,-19-17,19-1,-1 18,0-18,1 1,-1 17,1-18,-1 0,18 1,-18 17,1-18,-19-35,19 35,-1 18,-17-17,17-1,18 1,-17-1,17 0,-18-17,18 17,-18 1,1-1,17-17,0 17,-18-17,0 17,1 1,17-1,0-17,-18 17,0-35,1 53,-1 0,1-18,-19 1,19-1,-1 18,0-17,1 17,-1-18,0-17,1 35,-19 0,36-18,-17 18,-18-18,17 18,-17 0,-1-17,19 17,-19 0,1-18,0 0,17 18,1-17,-19 17,19-35,-72-1,72 36,-1 0,18-17,-17 17,-1 0,0 0,-35-18,36 18,-19-35,19 35,-36-18,35 18,1 0,-36-53,35 36,0 17,1 0,-1-18,-17 18,0-18,-1 18,1-17,0 17,-36-18,71 0,-35 18,0-35,17 35,0 0,-17-18,17 18,1-17,-1 17,-17-18,17 1,1 17,-1 0,0-18,18 0,-17-17,17 17,0 1,-18-19,0 36,1-17,17-1,-35-17,17 17,18 1,-18-1,18 0,0 1,0-1,0-35,0 35,-17 1,17-1,0 1,0-1,0-17,-18 17,18 0,-18 1,1 17,-1-18,18 0,-18 1,1-36,-1 35,-17-17,35 17,-18 18,-17 0,17-17,1-19,-1 19,0-1,18 0,-17 18,-1-17,0 17,1 0,-1-18,1 18,-19 0,19 0,-19 0,1-17,-18-36,36 53,-19 0,19 0,-19 0,19 0,-1 0,0 0,-17 0,18 0,-1 0,-17 0,17 0,0 0,1 0,-1 17,0-17,1 0,-1 18,0 0,-34-1,34 1,0-1,1 19,-1-36,0 0,18 17,-17 1,-1 0,-17 17,17-17,-17 34,17-34,1-18,-1 18,18-1,-18 1,1 0,17 17,0-17,-18-18,18 35,0-17,-18-1,18 1,0 17,-17 0,-1-35,18 18,0 0,-18 17,18 0,0-17,0-1,0 1,-17 0,17-1,0 1,0 17,0-17,0 0,0-1,0 1,0 0,0-1,0 18,0-17,0 0,0-1,0 1,0 0,0-1,0 1,0 17,0-17,0-1,0 1,0 0,0-1,0 1,0 17,0-17,0 0,0-1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05F7DC-A630-4543-A8E5-C02CAD13FF96}" type="datetimeFigureOut">
              <a:rPr lang="en-US" smtClean="0"/>
              <a:t>12/19/2022</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E1973-4D9B-4A96-9EAB-64C2E1700D17}" type="slidenum">
              <a:rPr lang="en-US" smtClean="0"/>
              <a:t>‹#›</a:t>
            </a:fld>
            <a:endParaRPr lang="en-US"/>
          </a:p>
        </p:txBody>
      </p:sp>
    </p:spTree>
    <p:extLst>
      <p:ext uri="{BB962C8B-B14F-4D97-AF65-F5344CB8AC3E}">
        <p14:creationId xmlns:p14="http://schemas.microsoft.com/office/powerpoint/2010/main" val="96515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E1973-4D9B-4A96-9EAB-64C2E1700D17}" type="slidenum">
              <a:rPr lang="en-US" smtClean="0"/>
              <a:t>6</a:t>
            </a:fld>
            <a:endParaRPr lang="en-US"/>
          </a:p>
        </p:txBody>
      </p:sp>
    </p:spTree>
    <p:extLst>
      <p:ext uri="{BB962C8B-B14F-4D97-AF65-F5344CB8AC3E}">
        <p14:creationId xmlns:p14="http://schemas.microsoft.com/office/powerpoint/2010/main" val="75917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4CD182-99CD-4128-902D-86283388EA64}"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861A91-9FEF-4AAD-BF25-BD21F195D0D2}" type="slidenum">
              <a:rPr lang="en-US" smtClean="0"/>
              <a:t>‹#›</a:t>
            </a:fld>
            <a:endParaRPr lang="en-US"/>
          </a:p>
        </p:txBody>
      </p:sp>
    </p:spTree>
    <p:extLst>
      <p:ext uri="{BB962C8B-B14F-4D97-AF65-F5344CB8AC3E}">
        <p14:creationId xmlns:p14="http://schemas.microsoft.com/office/powerpoint/2010/main" val="2167573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CD182-99CD-4128-902D-86283388EA64}"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861A91-9FEF-4AAD-BF25-BD21F195D0D2}" type="slidenum">
              <a:rPr lang="en-US" smtClean="0"/>
              <a:t>‹#›</a:t>
            </a:fld>
            <a:endParaRPr lang="en-US"/>
          </a:p>
        </p:txBody>
      </p:sp>
    </p:spTree>
    <p:extLst>
      <p:ext uri="{BB962C8B-B14F-4D97-AF65-F5344CB8AC3E}">
        <p14:creationId xmlns:p14="http://schemas.microsoft.com/office/powerpoint/2010/main" val="175767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0415" y="274639"/>
            <a:ext cx="365453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589" y="274639"/>
            <a:ext cx="1076468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CD182-99CD-4128-902D-86283388EA64}"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861A91-9FEF-4AAD-BF25-BD21F195D0D2}" type="slidenum">
              <a:rPr lang="en-US" smtClean="0"/>
              <a:t>‹#›</a:t>
            </a:fld>
            <a:endParaRPr lang="en-US"/>
          </a:p>
        </p:txBody>
      </p:sp>
    </p:spTree>
    <p:extLst>
      <p:ext uri="{BB962C8B-B14F-4D97-AF65-F5344CB8AC3E}">
        <p14:creationId xmlns:p14="http://schemas.microsoft.com/office/powerpoint/2010/main" val="215411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CD182-99CD-4128-902D-86283388EA64}"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861A91-9FEF-4AAD-BF25-BD21F195D0D2}" type="slidenum">
              <a:rPr lang="en-US" smtClean="0"/>
              <a:t>‹#›</a:t>
            </a:fld>
            <a:endParaRPr lang="en-US"/>
          </a:p>
        </p:txBody>
      </p:sp>
    </p:spTree>
    <p:extLst>
      <p:ext uri="{BB962C8B-B14F-4D97-AF65-F5344CB8AC3E}">
        <p14:creationId xmlns:p14="http://schemas.microsoft.com/office/powerpoint/2010/main" val="1792884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4CD182-99CD-4128-902D-86283388EA64}"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861A91-9FEF-4AAD-BF25-BD21F195D0D2}" type="slidenum">
              <a:rPr lang="en-US" smtClean="0"/>
              <a:t>‹#›</a:t>
            </a:fld>
            <a:endParaRPr lang="en-US"/>
          </a:p>
        </p:txBody>
      </p:sp>
    </p:spTree>
    <p:extLst>
      <p:ext uri="{BB962C8B-B14F-4D97-AF65-F5344CB8AC3E}">
        <p14:creationId xmlns:p14="http://schemas.microsoft.com/office/powerpoint/2010/main" val="2092559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589" y="1600201"/>
            <a:ext cx="720960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5341" y="1600201"/>
            <a:ext cx="720960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4CD182-99CD-4128-902D-86283388EA64}"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861A91-9FEF-4AAD-BF25-BD21F195D0D2}" type="slidenum">
              <a:rPr lang="en-US" smtClean="0"/>
              <a:t>‹#›</a:t>
            </a:fld>
            <a:endParaRPr lang="en-US"/>
          </a:p>
        </p:txBody>
      </p:sp>
    </p:spTree>
    <p:extLst>
      <p:ext uri="{BB962C8B-B14F-4D97-AF65-F5344CB8AC3E}">
        <p14:creationId xmlns:p14="http://schemas.microsoft.com/office/powerpoint/2010/main" val="377914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4CD182-99CD-4128-902D-86283388EA64}" type="datetimeFigureOut">
              <a:rPr lang="en-US" smtClean="0"/>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861A91-9FEF-4AAD-BF25-BD21F195D0D2}" type="slidenum">
              <a:rPr lang="en-US" smtClean="0"/>
              <a:t>‹#›</a:t>
            </a:fld>
            <a:endParaRPr lang="en-US"/>
          </a:p>
        </p:txBody>
      </p:sp>
    </p:spTree>
    <p:extLst>
      <p:ext uri="{BB962C8B-B14F-4D97-AF65-F5344CB8AC3E}">
        <p14:creationId xmlns:p14="http://schemas.microsoft.com/office/powerpoint/2010/main" val="2116936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4CD182-99CD-4128-902D-86283388EA64}" type="datetimeFigureOut">
              <a:rPr lang="en-US" smtClean="0"/>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861A91-9FEF-4AAD-BF25-BD21F195D0D2}" type="slidenum">
              <a:rPr lang="en-US" smtClean="0"/>
              <a:t>‹#›</a:t>
            </a:fld>
            <a:endParaRPr lang="en-US"/>
          </a:p>
        </p:txBody>
      </p:sp>
    </p:spTree>
    <p:extLst>
      <p:ext uri="{BB962C8B-B14F-4D97-AF65-F5344CB8AC3E}">
        <p14:creationId xmlns:p14="http://schemas.microsoft.com/office/powerpoint/2010/main" val="634242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CD182-99CD-4128-902D-86283388EA64}" type="datetimeFigureOut">
              <a:rPr lang="en-US" smtClean="0"/>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861A91-9FEF-4AAD-BF25-BD21F195D0D2}" type="slidenum">
              <a:rPr lang="en-US" smtClean="0"/>
              <a:t>‹#›</a:t>
            </a:fld>
            <a:endParaRPr lang="en-US"/>
          </a:p>
        </p:txBody>
      </p:sp>
    </p:spTree>
    <p:extLst>
      <p:ext uri="{BB962C8B-B14F-4D97-AF65-F5344CB8AC3E}">
        <p14:creationId xmlns:p14="http://schemas.microsoft.com/office/powerpoint/2010/main" val="171513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4CD182-99CD-4128-902D-86283388EA64}"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861A91-9FEF-4AAD-BF25-BD21F195D0D2}" type="slidenum">
              <a:rPr lang="en-US" smtClean="0"/>
              <a:t>‹#›</a:t>
            </a:fld>
            <a:endParaRPr lang="en-US"/>
          </a:p>
        </p:txBody>
      </p:sp>
    </p:spTree>
    <p:extLst>
      <p:ext uri="{BB962C8B-B14F-4D97-AF65-F5344CB8AC3E}">
        <p14:creationId xmlns:p14="http://schemas.microsoft.com/office/powerpoint/2010/main" val="251284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4CD182-99CD-4128-902D-86283388EA64}"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861A91-9FEF-4AAD-BF25-BD21F195D0D2}" type="slidenum">
              <a:rPr lang="en-US" smtClean="0"/>
              <a:t>‹#›</a:t>
            </a:fld>
            <a:endParaRPr lang="en-US"/>
          </a:p>
        </p:txBody>
      </p:sp>
    </p:spTree>
    <p:extLst>
      <p:ext uri="{BB962C8B-B14F-4D97-AF65-F5344CB8AC3E}">
        <p14:creationId xmlns:p14="http://schemas.microsoft.com/office/powerpoint/2010/main" val="1088897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CD182-99CD-4128-902D-86283388EA64}" type="datetimeFigureOut">
              <a:rPr lang="en-US" smtClean="0"/>
              <a:t>12/19/2022</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61A91-9FEF-4AAD-BF25-BD21F195D0D2}" type="slidenum">
              <a:rPr lang="en-US" smtClean="0"/>
              <a:t>‹#›</a:t>
            </a:fld>
            <a:endParaRPr lang="en-US"/>
          </a:p>
        </p:txBody>
      </p:sp>
    </p:spTree>
    <p:extLst>
      <p:ext uri="{BB962C8B-B14F-4D97-AF65-F5344CB8AC3E}">
        <p14:creationId xmlns:p14="http://schemas.microsoft.com/office/powerpoint/2010/main" val="379748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sv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2.gif"/><Relationship Id="rId4" Type="http://schemas.openxmlformats.org/officeDocument/2006/relationships/image" Target="../media/image55.emf"/></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svg"/><Relationship Id="rId3" Type="http://schemas.openxmlformats.org/officeDocument/2006/relationships/image" Target="../media/image55.png"/><Relationship Id="rId21" Type="http://schemas.openxmlformats.org/officeDocument/2006/relationships/image" Target="../media/image49.png"/><Relationship Id="rId7" Type="http://schemas.openxmlformats.org/officeDocument/2006/relationships/image" Target="../media/image59.png"/><Relationship Id="rId12" Type="http://schemas.openxmlformats.org/officeDocument/2006/relationships/image" Target="../media/image64.svg"/><Relationship Id="rId17" Type="http://schemas.openxmlformats.org/officeDocument/2006/relationships/image" Target="../media/image69.png"/><Relationship Id="rId2" Type="http://schemas.openxmlformats.org/officeDocument/2006/relationships/image" Target="../media/image21.png"/><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svg"/><Relationship Id="rId19" Type="http://schemas.openxmlformats.org/officeDocument/2006/relationships/image" Target="../media/image71.pn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50.svg"/></Relationships>
</file>

<file path=ppt/slides/_rels/slide1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svg"/><Relationship Id="rId18" Type="http://schemas.openxmlformats.org/officeDocument/2006/relationships/image" Target="../media/image105.png"/><Relationship Id="rId3" Type="http://schemas.openxmlformats.org/officeDocument/2006/relationships/image" Target="../media/image1.jpeg"/><Relationship Id="rId21" Type="http://schemas.openxmlformats.org/officeDocument/2006/relationships/image" Target="../media/image20.svg"/><Relationship Id="rId7" Type="http://schemas.openxmlformats.org/officeDocument/2006/relationships/image" Target="../media/image5.svg"/><Relationship Id="rId12" Type="http://schemas.openxmlformats.org/officeDocument/2006/relationships/image" Target="../media/image14.png"/><Relationship Id="rId17" Type="http://schemas.openxmlformats.org/officeDocument/2006/relationships/image" Target="../media/image104.png"/><Relationship Id="rId2" Type="http://schemas.openxmlformats.org/officeDocument/2006/relationships/image" Target="../media/image101.png"/><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svg"/><Relationship Id="rId5" Type="http://schemas.openxmlformats.org/officeDocument/2006/relationships/image" Target="../media/image10.svg"/><Relationship Id="rId15" Type="http://schemas.openxmlformats.org/officeDocument/2006/relationships/image" Target="../media/image7.svg"/><Relationship Id="rId10" Type="http://schemas.openxmlformats.org/officeDocument/2006/relationships/image" Target="../media/image12.png"/><Relationship Id="rId19" Type="http://schemas.openxmlformats.org/officeDocument/2006/relationships/image" Target="../media/image106.svg"/><Relationship Id="rId4" Type="http://schemas.openxmlformats.org/officeDocument/2006/relationships/image" Target="../media/image102.png"/><Relationship Id="rId9" Type="http://schemas.openxmlformats.org/officeDocument/2006/relationships/image" Target="../media/image9.png"/><Relationship Id="rId14" Type="http://schemas.openxmlformats.org/officeDocument/2006/relationships/image" Target="../media/image103.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svg"/><Relationship Id="rId18" Type="http://schemas.openxmlformats.org/officeDocument/2006/relationships/image" Target="../media/image105.png"/><Relationship Id="rId3" Type="http://schemas.openxmlformats.org/officeDocument/2006/relationships/image" Target="../media/image1.jpeg"/><Relationship Id="rId21" Type="http://schemas.openxmlformats.org/officeDocument/2006/relationships/image" Target="../media/image20.svg"/><Relationship Id="rId7" Type="http://schemas.openxmlformats.org/officeDocument/2006/relationships/image" Target="../media/image5.svg"/><Relationship Id="rId12" Type="http://schemas.openxmlformats.org/officeDocument/2006/relationships/image" Target="../media/image14.png"/><Relationship Id="rId17" Type="http://schemas.openxmlformats.org/officeDocument/2006/relationships/image" Target="../media/image104.png"/><Relationship Id="rId2" Type="http://schemas.openxmlformats.org/officeDocument/2006/relationships/image" Target="../media/image101.png"/><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svg"/><Relationship Id="rId5" Type="http://schemas.openxmlformats.org/officeDocument/2006/relationships/image" Target="../media/image10.svg"/><Relationship Id="rId15" Type="http://schemas.openxmlformats.org/officeDocument/2006/relationships/image" Target="../media/image7.svg"/><Relationship Id="rId10" Type="http://schemas.openxmlformats.org/officeDocument/2006/relationships/image" Target="../media/image12.png"/><Relationship Id="rId19" Type="http://schemas.openxmlformats.org/officeDocument/2006/relationships/image" Target="../media/image106.svg"/><Relationship Id="rId4" Type="http://schemas.openxmlformats.org/officeDocument/2006/relationships/image" Target="../media/image102.png"/><Relationship Id="rId9" Type="http://schemas.openxmlformats.org/officeDocument/2006/relationships/image" Target="../media/image9.png"/><Relationship Id="rId1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slide" Target="slide3.xml"/><Relationship Id="rId3" Type="http://schemas.openxmlformats.org/officeDocument/2006/relationships/image" Target="../media/image29.png"/><Relationship Id="rId7"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0.jpeg"/><Relationship Id="rId4" Type="http://schemas.openxmlformats.org/officeDocument/2006/relationships/image" Target="../media/image29.png"/><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image" Target="../media/image32.png"/><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41.png"/><Relationship Id="rId24" Type="http://schemas.openxmlformats.org/officeDocument/2006/relationships/image" Target="../media/image54.sv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s>
</file>

<file path=ppt/slides/_rels/slide8.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svg"/><Relationship Id="rId3" Type="http://schemas.openxmlformats.org/officeDocument/2006/relationships/image" Target="../media/image55.png"/><Relationship Id="rId21" Type="http://schemas.openxmlformats.org/officeDocument/2006/relationships/image" Target="../media/image49.png"/><Relationship Id="rId7" Type="http://schemas.openxmlformats.org/officeDocument/2006/relationships/image" Target="../media/image59.png"/><Relationship Id="rId12" Type="http://schemas.openxmlformats.org/officeDocument/2006/relationships/image" Target="../media/image64.svg"/><Relationship Id="rId17" Type="http://schemas.openxmlformats.org/officeDocument/2006/relationships/image" Target="../media/image69.png"/><Relationship Id="rId2" Type="http://schemas.openxmlformats.org/officeDocument/2006/relationships/image" Target="../media/image21.png"/><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svg"/><Relationship Id="rId19" Type="http://schemas.openxmlformats.org/officeDocument/2006/relationships/image" Target="../media/image71.pn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50.sv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1" y="0"/>
            <a:ext cx="12188825" cy="6858000"/>
          </a:xfrm>
          <a:prstGeom prst="rect">
            <a:avLst/>
          </a:prstGeom>
        </p:spPr>
      </p:pic>
      <p:grpSp>
        <p:nvGrpSpPr>
          <p:cNvPr id="3" name="Group 3"/>
          <p:cNvGrpSpPr/>
          <p:nvPr/>
        </p:nvGrpSpPr>
        <p:grpSpPr>
          <a:xfrm>
            <a:off x="567327" y="546254"/>
            <a:ext cx="11261672"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3812" y="623173"/>
            <a:ext cx="433179" cy="39754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90890" y="1192920"/>
            <a:ext cx="433179" cy="397545"/>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597" y="3252857"/>
            <a:ext cx="236588" cy="21900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7327" y="1806723"/>
            <a:ext cx="236588" cy="219008"/>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11753" y="3020708"/>
            <a:ext cx="227180" cy="2103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8243" y="5201818"/>
            <a:ext cx="195698" cy="181157"/>
          </a:xfrm>
          <a:prstGeom prst="rect">
            <a:avLst/>
          </a:prstGeom>
        </p:spPr>
      </p:pic>
      <p:pic>
        <p:nvPicPr>
          <p:cNvPr id="15" name="Picture 15"/>
          <p:cNvPicPr>
            <a:picLocks noChangeAspect="1"/>
          </p:cNvPicPr>
          <p:nvPr/>
        </p:nvPicPr>
        <p:blipFill>
          <a:blip r:embed="rId12"/>
          <a:srcRect/>
          <a:stretch>
            <a:fillRect/>
          </a:stretch>
        </p:blipFill>
        <p:spPr>
          <a:xfrm>
            <a:off x="7999412" y="4995228"/>
            <a:ext cx="4152976" cy="1783649"/>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0120">
            <a:off x="10871823" y="-36327"/>
            <a:ext cx="1111687" cy="1120379"/>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279322">
            <a:off x="-792373" y="-278103"/>
            <a:ext cx="2832629" cy="963345"/>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49257" y="4247206"/>
            <a:ext cx="236588" cy="219008"/>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52378" y="3670456"/>
            <a:ext cx="195698" cy="181157"/>
          </a:xfrm>
          <a:prstGeom prst="rect">
            <a:avLst/>
          </a:prstGeom>
        </p:spPr>
      </p:pic>
      <p:pic>
        <p:nvPicPr>
          <p:cNvPr id="2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03109" y="-82671"/>
            <a:ext cx="243099" cy="225036"/>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603399">
            <a:off x="10403253" y="4983075"/>
            <a:ext cx="179513" cy="372145"/>
          </a:xfrm>
          <a:prstGeom prst="rect">
            <a:avLst/>
          </a:prstGeom>
        </p:spPr>
      </p:pic>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flipH="1">
            <a:off x="10115290" y="-304126"/>
            <a:ext cx="3311106" cy="1126069"/>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0720" y="6449330"/>
            <a:ext cx="7603865" cy="427829"/>
          </a:xfrm>
          <a:prstGeom prst="rect">
            <a:avLst/>
          </a:prstGeom>
        </p:spPr>
      </p:pic>
      <p:pic>
        <p:nvPicPr>
          <p:cNvPr id="28" name="Picture 28"/>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042781" y="6474944"/>
            <a:ext cx="7603865" cy="427829"/>
          </a:xfrm>
          <a:prstGeom prst="rect">
            <a:avLst/>
          </a:prstGeom>
        </p:spPr>
      </p:pic>
      <p:sp>
        <p:nvSpPr>
          <p:cNvPr id="29" name="TextBox 28"/>
          <p:cNvSpPr txBox="1"/>
          <p:nvPr/>
        </p:nvSpPr>
        <p:spPr>
          <a:xfrm>
            <a:off x="1" y="1806723"/>
            <a:ext cx="12238932" cy="2800767"/>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CHÀO MỪNG CÁC EM HỌC SINH </a:t>
            </a:r>
          </a:p>
          <a:p>
            <a:pPr algn="ctr"/>
            <a:r>
              <a:rPr lang="en-US" sz="4400" b="1" dirty="0">
                <a:solidFill>
                  <a:srgbClr val="FF0000"/>
                </a:solidFill>
                <a:latin typeface="Times New Roman" panose="02020603050405020304" pitchFamily="18" charset="0"/>
                <a:cs typeface="Times New Roman" panose="02020603050405020304" pitchFamily="18" charset="0"/>
              </a:rPr>
              <a:t>ĐẾN VỚI TIẾT HỌC MÔN LỊCH SỬ 7</a:t>
            </a:r>
          </a:p>
          <a:p>
            <a:pPr algn="ctr"/>
            <a:r>
              <a:rPr lang="en-US" sz="4400" b="1" dirty="0" err="1">
                <a:solidFill>
                  <a:srgbClr val="002060"/>
                </a:solidFill>
                <a:latin typeface="Times New Roman" panose="02020603050405020304" pitchFamily="18" charset="0"/>
                <a:cs typeface="Times New Roman" panose="02020603050405020304" pitchFamily="18" charset="0"/>
              </a:rPr>
              <a:t>Giáo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viên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Nguyễn</a:t>
            </a:r>
            <a:r>
              <a:rPr lang="en-US" sz="4400" b="1" dirty="0">
                <a:solidFill>
                  <a:srgbClr val="002060"/>
                </a:solidFill>
                <a:latin typeface="Times New Roman" panose="02020603050405020304" pitchFamily="18" charset="0"/>
                <a:cs typeface="Times New Roman" panose="02020603050405020304" pitchFamily="18" charset="0"/>
              </a:rPr>
              <a:t> Thu </a:t>
            </a:r>
            <a:r>
              <a:rPr lang="en-US" sz="4400" b="1" dirty="0" err="1">
                <a:solidFill>
                  <a:srgbClr val="002060"/>
                </a:solidFill>
                <a:latin typeface="Times New Roman" panose="02020603050405020304" pitchFamily="18" charset="0"/>
                <a:cs typeface="Times New Roman" panose="02020603050405020304" pitchFamily="18" charset="0"/>
              </a:rPr>
              <a:t>Hà</a:t>
            </a:r>
            <a:endParaRPr lang="en-US" sz="4400" b="1" dirty="0">
              <a:solidFill>
                <a:srgbClr val="002060"/>
              </a:solidFill>
              <a:latin typeface="Times New Roman" panose="02020603050405020304" pitchFamily="18" charset="0"/>
              <a:cs typeface="Times New Roman" panose="02020603050405020304" pitchFamily="18" charset="0"/>
            </a:endParaRPr>
          </a:p>
          <a:p>
            <a:pPr algn="ctr"/>
            <a:r>
              <a:rPr lang="en-US" sz="4400" b="1" dirty="0" err="1">
                <a:solidFill>
                  <a:srgbClr val="002060"/>
                </a:solidFill>
                <a:latin typeface="Times New Roman" panose="02020603050405020304" pitchFamily="18" charset="0"/>
                <a:cs typeface="Times New Roman" panose="02020603050405020304" pitchFamily="18" charset="0"/>
              </a:rPr>
              <a:t>Lớp</a:t>
            </a:r>
            <a:r>
              <a:rPr lang="en-US" sz="4400" b="1" dirty="0">
                <a:solidFill>
                  <a:srgbClr val="002060"/>
                </a:solidFill>
                <a:latin typeface="Times New Roman" panose="02020603050405020304" pitchFamily="18" charset="0"/>
                <a:cs typeface="Times New Roman" panose="02020603050405020304" pitchFamily="18" charset="0"/>
              </a:rPr>
              <a:t> 7A1</a:t>
            </a:r>
          </a:p>
        </p:txBody>
      </p:sp>
    </p:spTree>
    <p:extLst>
      <p:ext uri="{BB962C8B-B14F-4D97-AF65-F5344CB8AC3E}">
        <p14:creationId xmlns:p14="http://schemas.microsoft.com/office/powerpoint/2010/main" val="3718324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932" t="10187" r="3933" b="11011"/>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598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7012" y="2446564"/>
            <a:ext cx="2656522" cy="1955800"/>
          </a:xfrm>
          <a:prstGeom prst="roundRect">
            <a:avLst/>
          </a:prstGeom>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600" b="1" kern="1200" dirty="0">
                <a:solidFill>
                  <a:srgbClr val="FF0000"/>
                </a:solidFill>
                <a:effectLst/>
                <a:latin typeface="Times New Roman"/>
                <a:ea typeface="Times New Roman"/>
              </a:rPr>
              <a:t>1. </a:t>
            </a:r>
            <a:r>
              <a:rPr lang="en-US" sz="2600" b="1" kern="1200" dirty="0" err="1">
                <a:solidFill>
                  <a:srgbClr val="FF0000"/>
                </a:solidFill>
                <a:effectLst/>
                <a:latin typeface="Times New Roman"/>
                <a:ea typeface="Times New Roman"/>
              </a:rPr>
              <a:t>Sự</a:t>
            </a:r>
            <a:r>
              <a:rPr lang="en-US" sz="2600" b="1" kern="1200" dirty="0">
                <a:solidFill>
                  <a:srgbClr val="FF0000"/>
                </a:solidFill>
                <a:effectLst/>
                <a:latin typeface="Times New Roman"/>
                <a:ea typeface="Times New Roman"/>
              </a:rPr>
              <a:t> </a:t>
            </a:r>
            <a:r>
              <a:rPr lang="en-US" sz="2600" b="1" kern="1200" dirty="0" err="1">
                <a:solidFill>
                  <a:srgbClr val="FF0000"/>
                </a:solidFill>
                <a:effectLst/>
                <a:latin typeface="Times New Roman"/>
                <a:ea typeface="Times New Roman"/>
              </a:rPr>
              <a:t>phát</a:t>
            </a:r>
            <a:r>
              <a:rPr lang="en-US" sz="2600" b="1" kern="1200" dirty="0">
                <a:solidFill>
                  <a:srgbClr val="FF0000"/>
                </a:solidFill>
                <a:effectLst/>
                <a:latin typeface="Times New Roman"/>
                <a:ea typeface="Times New Roman"/>
              </a:rPr>
              <a:t> </a:t>
            </a:r>
            <a:r>
              <a:rPr lang="en-US" sz="2600" b="1" kern="1200" dirty="0" err="1">
                <a:solidFill>
                  <a:srgbClr val="FF0000"/>
                </a:solidFill>
                <a:effectLst/>
                <a:latin typeface="Times New Roman"/>
                <a:ea typeface="Times New Roman"/>
              </a:rPr>
              <a:t>triển</a:t>
            </a:r>
            <a:r>
              <a:rPr lang="en-US" sz="2600" b="1" kern="1200" dirty="0">
                <a:solidFill>
                  <a:srgbClr val="FF0000"/>
                </a:solidFill>
                <a:effectLst/>
                <a:latin typeface="Times New Roman"/>
                <a:ea typeface="Times New Roman"/>
              </a:rPr>
              <a:t> </a:t>
            </a:r>
            <a:r>
              <a:rPr lang="en-US" sz="2600" b="1" kern="1200" dirty="0" err="1">
                <a:solidFill>
                  <a:srgbClr val="FF0000"/>
                </a:solidFill>
                <a:effectLst/>
                <a:latin typeface="Times New Roman"/>
                <a:ea typeface="Times New Roman"/>
              </a:rPr>
              <a:t>của</a:t>
            </a:r>
            <a:r>
              <a:rPr lang="en-US" sz="2600" b="1" kern="1200" dirty="0">
                <a:solidFill>
                  <a:srgbClr val="FF0000"/>
                </a:solidFill>
                <a:effectLst/>
                <a:latin typeface="Times New Roman"/>
                <a:ea typeface="Times New Roman"/>
              </a:rPr>
              <a:t> </a:t>
            </a:r>
            <a:r>
              <a:rPr lang="en-US" sz="2600" b="1" kern="1200" dirty="0" err="1">
                <a:solidFill>
                  <a:srgbClr val="FF0000"/>
                </a:solidFill>
                <a:effectLst/>
                <a:latin typeface="Times New Roman"/>
                <a:ea typeface="Times New Roman"/>
              </a:rPr>
              <a:t>sản</a:t>
            </a:r>
            <a:r>
              <a:rPr lang="en-US" sz="2600" b="1" kern="1200" dirty="0">
                <a:solidFill>
                  <a:srgbClr val="FF0000"/>
                </a:solidFill>
                <a:effectLst/>
                <a:latin typeface="Times New Roman"/>
                <a:ea typeface="Times New Roman"/>
              </a:rPr>
              <a:t> </a:t>
            </a:r>
            <a:r>
              <a:rPr lang="en-US" sz="2600" b="1" kern="1200" dirty="0" err="1">
                <a:solidFill>
                  <a:srgbClr val="FF0000"/>
                </a:solidFill>
                <a:effectLst/>
                <a:latin typeface="Times New Roman"/>
                <a:ea typeface="Times New Roman"/>
              </a:rPr>
              <a:t>xuất</a:t>
            </a:r>
            <a:r>
              <a:rPr lang="en-US" sz="2600" b="1" kern="1200" dirty="0">
                <a:solidFill>
                  <a:srgbClr val="FF0000"/>
                </a:solidFill>
                <a:effectLst/>
                <a:latin typeface="Times New Roman"/>
                <a:ea typeface="Times New Roman"/>
              </a:rPr>
              <a:t> </a:t>
            </a:r>
            <a:r>
              <a:rPr lang="en-US" sz="2600" b="1" kern="1200" dirty="0" err="1">
                <a:solidFill>
                  <a:srgbClr val="FF0000"/>
                </a:solidFill>
                <a:effectLst/>
                <a:latin typeface="Times New Roman"/>
                <a:ea typeface="Times New Roman"/>
              </a:rPr>
              <a:t>dẫn</a:t>
            </a:r>
            <a:r>
              <a:rPr lang="en-US" sz="2600" b="1" kern="1200" dirty="0">
                <a:solidFill>
                  <a:srgbClr val="FF0000"/>
                </a:solidFill>
                <a:effectLst/>
                <a:latin typeface="Times New Roman"/>
                <a:ea typeface="Times New Roman"/>
              </a:rPr>
              <a:t> </a:t>
            </a:r>
            <a:r>
              <a:rPr lang="en-US" sz="2600" b="1" kern="1200" dirty="0" err="1">
                <a:solidFill>
                  <a:srgbClr val="FF0000"/>
                </a:solidFill>
                <a:effectLst/>
                <a:latin typeface="Times New Roman"/>
                <a:ea typeface="Times New Roman"/>
              </a:rPr>
              <a:t>đến</a:t>
            </a:r>
            <a:r>
              <a:rPr lang="en-US" sz="2600" b="1" kern="1200" dirty="0">
                <a:solidFill>
                  <a:srgbClr val="FF0000"/>
                </a:solidFill>
                <a:effectLst/>
                <a:latin typeface="Times New Roman"/>
                <a:ea typeface="Times New Roman"/>
              </a:rPr>
              <a:t> </a:t>
            </a:r>
            <a:r>
              <a:rPr lang="en-US" sz="2600" b="1" kern="1200" dirty="0" err="1">
                <a:solidFill>
                  <a:srgbClr val="FF0000"/>
                </a:solidFill>
                <a:effectLst/>
                <a:latin typeface="Times New Roman"/>
                <a:ea typeface="Times New Roman"/>
              </a:rPr>
              <a:t>các</a:t>
            </a:r>
            <a:r>
              <a:rPr lang="en-US" sz="2600" b="1" kern="1200" dirty="0">
                <a:solidFill>
                  <a:srgbClr val="FF0000"/>
                </a:solidFill>
                <a:effectLst/>
                <a:latin typeface="Times New Roman"/>
                <a:ea typeface="Times New Roman"/>
              </a:rPr>
              <a:t> </a:t>
            </a:r>
            <a:r>
              <a:rPr lang="en-US" sz="2600" b="1" kern="1200" dirty="0" err="1">
                <a:solidFill>
                  <a:srgbClr val="FF0000"/>
                </a:solidFill>
                <a:effectLst/>
                <a:latin typeface="Times New Roman"/>
                <a:ea typeface="Times New Roman"/>
              </a:rPr>
              <a:t>nhu</a:t>
            </a:r>
            <a:r>
              <a:rPr lang="en-US" sz="2600" b="1" kern="1200" dirty="0">
                <a:solidFill>
                  <a:srgbClr val="FF0000"/>
                </a:solidFill>
                <a:effectLst/>
                <a:latin typeface="Times New Roman"/>
                <a:ea typeface="Times New Roman"/>
              </a:rPr>
              <a:t> </a:t>
            </a:r>
            <a:r>
              <a:rPr lang="en-US" sz="2600" b="1" kern="1200" dirty="0" err="1">
                <a:solidFill>
                  <a:srgbClr val="FF0000"/>
                </a:solidFill>
                <a:effectLst/>
                <a:latin typeface="Times New Roman"/>
                <a:ea typeface="Times New Roman"/>
              </a:rPr>
              <a:t>cầu</a:t>
            </a:r>
            <a:endParaRPr lang="en-US" sz="1200" b="1" dirty="0">
              <a:solidFill>
                <a:srgbClr val="FF0000"/>
              </a:solidFill>
              <a:effectLst/>
              <a:latin typeface="Times New Roman"/>
              <a:ea typeface="Times New Roman"/>
            </a:endParaRPr>
          </a:p>
        </p:txBody>
      </p:sp>
      <p:sp>
        <p:nvSpPr>
          <p:cNvPr id="3" name="Rounded Rectangle 2"/>
          <p:cNvSpPr/>
          <p:nvPr/>
        </p:nvSpPr>
        <p:spPr>
          <a:xfrm>
            <a:off x="3414510" y="1192331"/>
            <a:ext cx="1963295" cy="986503"/>
          </a:xfrm>
          <a:prstGeom prst="round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800" b="1" dirty="0">
                <a:solidFill>
                  <a:srgbClr val="002060"/>
                </a:solidFill>
                <a:effectLst/>
                <a:latin typeface="Times New Roman" panose="02020603050405020304" pitchFamily="18" charset="0"/>
                <a:ea typeface="Calibri"/>
                <a:cs typeface="Times New Roman" panose="02020603050405020304" pitchFamily="18" charset="0"/>
              </a:rPr>
              <a:t>VÀNG BẠC</a:t>
            </a:r>
          </a:p>
        </p:txBody>
      </p:sp>
      <p:sp>
        <p:nvSpPr>
          <p:cNvPr id="4" name="Rounded Rectangle 3"/>
          <p:cNvSpPr/>
          <p:nvPr/>
        </p:nvSpPr>
        <p:spPr>
          <a:xfrm>
            <a:off x="6245224" y="1066800"/>
            <a:ext cx="5638800" cy="1128059"/>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3200" b="1" dirty="0" err="1">
                <a:effectLst/>
                <a:latin typeface="Times New Roman" panose="02020603050405020304" pitchFamily="18" charset="0"/>
                <a:ea typeface="Calibri"/>
                <a:cs typeface="Times New Roman" panose="02020603050405020304" pitchFamily="18" charset="0"/>
              </a:rPr>
              <a:t>Dùng</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để</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tiêu</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xài</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trao</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đổi</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buôn</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bán</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là</a:t>
            </a:r>
            <a:r>
              <a:rPr lang="en-US" sz="3200" b="1" dirty="0" err="1">
                <a:latin typeface="Times New Roman" panose="02020603050405020304" pitchFamily="18" charset="0"/>
                <a:ea typeface="Calibri"/>
                <a:cs typeface="Times New Roman" panose="02020603050405020304" pitchFamily="18" charset="0"/>
              </a:rPr>
              <a:t>m</a:t>
            </a:r>
            <a:r>
              <a:rPr lang="en-US" sz="3200" b="1" dirty="0">
                <a:latin typeface="Times New Roman" panose="02020603050405020304" pitchFamily="18" charset="0"/>
                <a:ea typeface="Calibri"/>
                <a:cs typeface="Times New Roman" panose="02020603050405020304" pitchFamily="18" charset="0"/>
              </a:rPr>
              <a:t> </a:t>
            </a:r>
            <a:r>
              <a:rPr lang="en-US" sz="3200" b="1" dirty="0" err="1">
                <a:latin typeface="Times New Roman" panose="02020603050405020304" pitchFamily="18" charset="0"/>
                <a:ea typeface="Calibri"/>
                <a:cs typeface="Times New Roman" panose="02020603050405020304" pitchFamily="18" charset="0"/>
              </a:rPr>
              <a:t>đồ</a:t>
            </a:r>
            <a:r>
              <a:rPr lang="en-US" sz="3200" b="1" dirty="0">
                <a:latin typeface="Times New Roman" panose="02020603050405020304" pitchFamily="18" charset="0"/>
                <a:ea typeface="Calibri"/>
                <a:cs typeface="Times New Roman" panose="02020603050405020304" pitchFamily="18" charset="0"/>
              </a:rPr>
              <a:t> </a:t>
            </a:r>
            <a:r>
              <a:rPr lang="en-US" sz="3200" b="1" dirty="0" err="1">
                <a:latin typeface="Times New Roman" panose="02020603050405020304" pitchFamily="18" charset="0"/>
                <a:ea typeface="Calibri"/>
                <a:cs typeface="Times New Roman" panose="02020603050405020304" pitchFamily="18" charset="0"/>
              </a:rPr>
              <a:t>trang</a:t>
            </a:r>
            <a:r>
              <a:rPr lang="en-US" sz="3200" b="1" dirty="0">
                <a:latin typeface="Times New Roman" panose="02020603050405020304" pitchFamily="18" charset="0"/>
                <a:ea typeface="Calibri"/>
                <a:cs typeface="Times New Roman" panose="02020603050405020304" pitchFamily="18" charset="0"/>
              </a:rPr>
              <a:t> </a:t>
            </a:r>
            <a:r>
              <a:rPr lang="en-US" sz="3200" b="1" dirty="0" err="1">
                <a:latin typeface="Times New Roman" panose="02020603050405020304" pitchFamily="18" charset="0"/>
                <a:ea typeface="Calibri"/>
                <a:cs typeface="Times New Roman" panose="02020603050405020304" pitchFamily="18" charset="0"/>
              </a:rPr>
              <a:t>sức</a:t>
            </a:r>
            <a:endParaRPr lang="en-US" sz="3200" b="1" dirty="0">
              <a:effectLst/>
              <a:latin typeface="Times New Roman" panose="02020603050405020304" pitchFamily="18" charset="0"/>
              <a:ea typeface="Calibri"/>
              <a:cs typeface="Times New Roman" panose="02020603050405020304" pitchFamily="18" charset="0"/>
            </a:endParaRPr>
          </a:p>
        </p:txBody>
      </p:sp>
      <p:cxnSp>
        <p:nvCxnSpPr>
          <p:cNvPr id="5" name="Straight Arrow Connector 4"/>
          <p:cNvCxnSpPr/>
          <p:nvPr/>
        </p:nvCxnSpPr>
        <p:spPr>
          <a:xfrm>
            <a:off x="5227319" y="1685582"/>
            <a:ext cx="1073785" cy="2095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a:off x="5219814" y="3405455"/>
            <a:ext cx="1052195" cy="1587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a:off x="5219814" y="5345209"/>
            <a:ext cx="1137285"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8" name="Rounded Rectangle 7"/>
          <p:cNvSpPr/>
          <p:nvPr/>
        </p:nvSpPr>
        <p:spPr>
          <a:xfrm>
            <a:off x="3414509" y="2931212"/>
            <a:ext cx="1963296" cy="986503"/>
          </a:xfrm>
          <a:prstGeom prst="round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800" b="1" dirty="0">
                <a:solidFill>
                  <a:srgbClr val="002060"/>
                </a:solidFill>
                <a:effectLst/>
                <a:latin typeface="Times New Roman" panose="02020603050405020304" pitchFamily="18" charset="0"/>
                <a:ea typeface="Calibri"/>
                <a:cs typeface="Times New Roman" panose="02020603050405020304" pitchFamily="18" charset="0"/>
              </a:rPr>
              <a:t>HƯƠNG LIỆU</a:t>
            </a:r>
          </a:p>
        </p:txBody>
      </p:sp>
      <p:sp>
        <p:nvSpPr>
          <p:cNvPr id="9" name="Rounded Rectangle 8"/>
          <p:cNvSpPr/>
          <p:nvPr/>
        </p:nvSpPr>
        <p:spPr>
          <a:xfrm>
            <a:off x="3443728" y="4851958"/>
            <a:ext cx="1963296" cy="986503"/>
          </a:xfrm>
          <a:prstGeom prst="round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800" b="1" dirty="0">
                <a:solidFill>
                  <a:srgbClr val="002060"/>
                </a:solidFill>
                <a:effectLst/>
                <a:latin typeface="Times New Roman" panose="02020603050405020304" pitchFamily="18" charset="0"/>
                <a:ea typeface="Calibri"/>
                <a:cs typeface="Times New Roman" panose="02020603050405020304" pitchFamily="18" charset="0"/>
              </a:rPr>
              <a:t>THỊ TRƯỜNG</a:t>
            </a:r>
          </a:p>
        </p:txBody>
      </p:sp>
      <p:sp>
        <p:nvSpPr>
          <p:cNvPr id="10" name="Rounded Rectangle 9"/>
          <p:cNvSpPr/>
          <p:nvPr/>
        </p:nvSpPr>
        <p:spPr>
          <a:xfrm>
            <a:off x="6355079" y="2789655"/>
            <a:ext cx="5638800" cy="1128059"/>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3200" b="1" dirty="0" err="1">
                <a:effectLst/>
                <a:latin typeface="Times New Roman" panose="02020603050405020304" pitchFamily="18" charset="0"/>
                <a:ea typeface="Calibri"/>
                <a:cs typeface="Times New Roman" panose="02020603050405020304" pitchFamily="18" charset="0"/>
              </a:rPr>
              <a:t>Xa</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xỉ</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quý</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giá</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thu</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được</a:t>
            </a:r>
            <a:r>
              <a:rPr lang="en-US" sz="3200" b="1" dirty="0">
                <a:effectLst/>
                <a:latin typeface="Times New Roman" panose="02020603050405020304" pitchFamily="18" charset="0"/>
                <a:ea typeface="Calibri"/>
                <a:cs typeface="Times New Roman" panose="02020603050405020304" pitchFamily="18" charset="0"/>
              </a:rPr>
              <a:t> </a:t>
            </a:r>
          </a:p>
          <a:p>
            <a:pPr algn="ctr">
              <a:lnSpc>
                <a:spcPct val="115000"/>
              </a:lnSpc>
              <a:spcAft>
                <a:spcPts val="1000"/>
              </a:spcAft>
            </a:pPr>
            <a:r>
              <a:rPr lang="en-US" sz="3200" b="1" dirty="0" err="1">
                <a:effectLst/>
                <a:latin typeface="Times New Roman" panose="02020603050405020304" pitchFamily="18" charset="0"/>
                <a:ea typeface="Calibri"/>
                <a:cs typeface="Times New Roman" panose="02020603050405020304" pitchFamily="18" charset="0"/>
              </a:rPr>
              <a:t>nhiều</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nguồn</a:t>
            </a:r>
            <a:r>
              <a:rPr lang="en-US" sz="3200" b="1" dirty="0">
                <a:effectLst/>
                <a:latin typeface="Times New Roman" panose="02020603050405020304" pitchFamily="18" charset="0"/>
                <a:ea typeface="Calibri"/>
                <a:cs typeface="Times New Roman" panose="02020603050405020304" pitchFamily="18" charset="0"/>
              </a:rPr>
              <a:t> </a:t>
            </a:r>
            <a:r>
              <a:rPr lang="en-US" sz="3200" b="1" dirty="0" err="1">
                <a:effectLst/>
                <a:latin typeface="Times New Roman" panose="02020603050405020304" pitchFamily="18" charset="0"/>
                <a:ea typeface="Calibri"/>
                <a:cs typeface="Times New Roman" panose="02020603050405020304" pitchFamily="18" charset="0"/>
              </a:rPr>
              <a:t>lợi</a:t>
            </a:r>
            <a:endParaRPr lang="en-US" sz="3200" b="1" dirty="0">
              <a:effectLst/>
              <a:latin typeface="Times New Roman" panose="02020603050405020304" pitchFamily="18" charset="0"/>
              <a:ea typeface="Calibri"/>
              <a:cs typeface="Times New Roman" panose="02020603050405020304" pitchFamily="18" charset="0"/>
            </a:endParaRPr>
          </a:p>
        </p:txBody>
      </p:sp>
      <p:sp>
        <p:nvSpPr>
          <p:cNvPr id="11" name="Rounded Rectangle 10"/>
          <p:cNvSpPr/>
          <p:nvPr/>
        </p:nvSpPr>
        <p:spPr>
          <a:xfrm>
            <a:off x="6301104" y="4710402"/>
            <a:ext cx="5638800" cy="1128059"/>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3200" b="1" dirty="0" err="1">
                <a:latin typeface="Times New Roman" panose="02020603050405020304" pitchFamily="18" charset="0"/>
                <a:ea typeface="Calibri"/>
                <a:cs typeface="Times New Roman" panose="02020603050405020304" pitchFamily="18" charset="0"/>
              </a:rPr>
              <a:t>Phát</a:t>
            </a:r>
            <a:r>
              <a:rPr lang="en-US" sz="3200" b="1" dirty="0">
                <a:latin typeface="Times New Roman" panose="02020603050405020304" pitchFamily="18" charset="0"/>
                <a:ea typeface="Calibri"/>
                <a:cs typeface="Times New Roman" panose="02020603050405020304" pitchFamily="18" charset="0"/>
              </a:rPr>
              <a:t> </a:t>
            </a:r>
            <a:r>
              <a:rPr lang="en-US" sz="3200" b="1" dirty="0" err="1">
                <a:latin typeface="Times New Roman" panose="02020603050405020304" pitchFamily="18" charset="0"/>
                <a:ea typeface="Calibri"/>
                <a:cs typeface="Times New Roman" panose="02020603050405020304" pitchFamily="18" charset="0"/>
              </a:rPr>
              <a:t>triển</a:t>
            </a:r>
            <a:r>
              <a:rPr lang="en-US" sz="3200" b="1" dirty="0">
                <a:latin typeface="Times New Roman" panose="02020603050405020304" pitchFamily="18" charset="0"/>
                <a:ea typeface="Calibri"/>
                <a:cs typeface="Times New Roman" panose="02020603050405020304" pitchFamily="18" charset="0"/>
              </a:rPr>
              <a:t> </a:t>
            </a:r>
            <a:r>
              <a:rPr lang="en-US" sz="3200" b="1" dirty="0" err="1">
                <a:latin typeface="Times New Roman" panose="02020603050405020304" pitchFamily="18" charset="0"/>
                <a:ea typeface="Calibri"/>
                <a:cs typeface="Times New Roman" panose="02020603050405020304" pitchFamily="18" charset="0"/>
              </a:rPr>
              <a:t>kinh</a:t>
            </a:r>
            <a:r>
              <a:rPr lang="en-US" sz="3200" b="1" dirty="0">
                <a:latin typeface="Times New Roman" panose="02020603050405020304" pitchFamily="18" charset="0"/>
                <a:ea typeface="Calibri"/>
                <a:cs typeface="Times New Roman" panose="02020603050405020304" pitchFamily="18" charset="0"/>
              </a:rPr>
              <a:t> </a:t>
            </a:r>
            <a:r>
              <a:rPr lang="en-US" sz="3200" b="1" dirty="0" err="1">
                <a:latin typeface="Times New Roman" panose="02020603050405020304" pitchFamily="18" charset="0"/>
                <a:ea typeface="Calibri"/>
                <a:cs typeface="Times New Roman" panose="02020603050405020304" pitchFamily="18" charset="0"/>
              </a:rPr>
              <a:t>tế</a:t>
            </a:r>
            <a:endParaRPr lang="en-US" sz="3200" b="1" dirty="0">
              <a:effectLst/>
              <a:latin typeface="Times New Roman" panose="02020603050405020304" pitchFamily="18" charset="0"/>
              <a:ea typeface="Calibri"/>
              <a:cs typeface="Times New Roman" panose="02020603050405020304" pitchFamily="18" charset="0"/>
            </a:endParaRPr>
          </a:p>
        </p:txBody>
      </p:sp>
      <p:cxnSp>
        <p:nvCxnSpPr>
          <p:cNvPr id="21" name="Straight Arrow Connector 20"/>
          <p:cNvCxnSpPr>
            <a:cxnSpLocks/>
            <a:stCxn id="2" idx="3"/>
            <a:endCxn id="3" idx="1"/>
          </p:cNvCxnSpPr>
          <p:nvPr/>
        </p:nvCxnSpPr>
        <p:spPr>
          <a:xfrm flipV="1">
            <a:off x="2883534" y="1685583"/>
            <a:ext cx="530976" cy="17388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912753" y="3405455"/>
            <a:ext cx="53097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cxnSpLocks/>
            <a:stCxn id="2" idx="3"/>
            <a:endCxn id="9" idx="1"/>
          </p:cNvCxnSpPr>
          <p:nvPr/>
        </p:nvCxnSpPr>
        <p:spPr>
          <a:xfrm>
            <a:off x="2883534" y="3424464"/>
            <a:ext cx="560194" cy="19207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635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 y="76200"/>
            <a:ext cx="6096000" cy="6781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12" y="-8164"/>
            <a:ext cx="6069459" cy="68661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5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B64F862-B288-A99C-572B-1CAF34FF7D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79" r="28025"/>
          <a:stretch/>
        </p:blipFill>
        <p:spPr bwMode="auto">
          <a:xfrm flipH="1">
            <a:off x="379410" y="1676399"/>
            <a:ext cx="4495801" cy="53285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0231B426-4CFD-D2C2-83CF-B83EDACD02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83" t="3410" r="8894" b="3410"/>
          <a:stretch/>
        </p:blipFill>
        <p:spPr bwMode="auto">
          <a:xfrm>
            <a:off x="7192206" y="152400"/>
            <a:ext cx="3626605" cy="2286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E799C6D-6662-0D2F-E04C-8EC1FD4FC844}"/>
              </a:ext>
            </a:extLst>
          </p:cNvPr>
          <p:cNvGrpSpPr/>
          <p:nvPr/>
        </p:nvGrpSpPr>
        <p:grpSpPr>
          <a:xfrm>
            <a:off x="6094412" y="2819399"/>
            <a:ext cx="5912927" cy="2819401"/>
            <a:chOff x="6029583" y="3250191"/>
            <a:chExt cx="5912927" cy="1901194"/>
          </a:xfrm>
        </p:grpSpPr>
        <p:pic>
          <p:nvPicPr>
            <p:cNvPr id="5" name="Picture 8">
              <a:extLst>
                <a:ext uri="{FF2B5EF4-FFF2-40B4-BE49-F238E27FC236}">
                  <a16:creationId xmlns:a16="http://schemas.microsoft.com/office/drawing/2014/main" id="{C30AFFA0-72E4-AD99-AFBF-82D2ADC2D1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40" t="17547" r="7060" b="15466"/>
            <a:stretch/>
          </p:blipFill>
          <p:spPr bwMode="auto">
            <a:xfrm>
              <a:off x="6029583" y="3369988"/>
              <a:ext cx="2293648" cy="1781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034B8C75-D06E-84DA-280C-B98C8C3419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514" b="21514"/>
            <a:stretch/>
          </p:blipFill>
          <p:spPr bwMode="auto">
            <a:xfrm>
              <a:off x="8849304" y="3250191"/>
              <a:ext cx="3093206" cy="17622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86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4550"/>
          <a:stretch/>
        </p:blipFill>
        <p:spPr bwMode="auto">
          <a:xfrm>
            <a:off x="801633" y="0"/>
            <a:ext cx="104179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434960" y="2114640"/>
              <a:ext cx="7430040" cy="1759320"/>
            </p14:xfrm>
          </p:contentPart>
        </mc:Choice>
        <mc:Fallback xmlns="">
          <p:pic>
            <p:nvPicPr>
              <p:cNvPr id="2" name="Ink 1"/>
              <p:cNvPicPr/>
              <p:nvPr/>
            </p:nvPicPr>
            <p:blipFill>
              <a:blip r:embed="rId4"/>
              <a:stretch>
                <a:fillRect/>
              </a:stretch>
            </p:blipFill>
            <p:spPr>
              <a:xfrm>
                <a:off x="1425600" y="2105280"/>
                <a:ext cx="7448760" cy="1778040"/>
              </a:xfrm>
              <a:prstGeom prst="rect">
                <a:avLst/>
              </a:prstGeom>
            </p:spPr>
          </p:pic>
        </mc:Fallback>
      </mc:AlternateContent>
      <p:pic>
        <p:nvPicPr>
          <p:cNvPr id="4" name="Picture 9" descr="FIRE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2589212" y="1600199"/>
            <a:ext cx="616782" cy="140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70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119"/>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8304212" y="887833"/>
            <a:ext cx="3352800" cy="3810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TUYẾN ĐƯỜNG BUÔN BÁN VỚI PHƯƠNG ĐÔNG BỊ CHIẾM GIỮ</a:t>
            </a:r>
          </a:p>
        </p:txBody>
      </p:sp>
      <p:grpSp>
        <p:nvGrpSpPr>
          <p:cNvPr id="7" name="Group 6"/>
          <p:cNvGrpSpPr/>
          <p:nvPr/>
        </p:nvGrpSpPr>
        <p:grpSpPr>
          <a:xfrm>
            <a:off x="1814535" y="2838553"/>
            <a:ext cx="586608" cy="1117774"/>
            <a:chOff x="1996848" y="2353210"/>
            <a:chExt cx="586608" cy="1117774"/>
          </a:xfrm>
        </p:grpSpPr>
        <p:sp>
          <p:nvSpPr>
            <p:cNvPr id="26" name="Straight Connector 3"/>
            <p:cNvSpPr/>
            <p:nvPr/>
          </p:nvSpPr>
          <p:spPr>
            <a:xfrm>
              <a:off x="1996848" y="2353210"/>
              <a:ext cx="586608" cy="1117774"/>
            </a:xfrm>
            <a:custGeom>
              <a:avLst/>
              <a:gdLst/>
              <a:ahLst/>
              <a:cxnLst/>
              <a:rect l="0" t="0" r="0" b="0"/>
              <a:pathLst>
                <a:path>
                  <a:moveTo>
                    <a:pt x="0" y="0"/>
                  </a:moveTo>
                  <a:lnTo>
                    <a:pt x="293304" y="0"/>
                  </a:lnTo>
                  <a:lnTo>
                    <a:pt x="293304" y="1117774"/>
                  </a:lnTo>
                  <a:lnTo>
                    <a:pt x="586608" y="1117774"/>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7" name="Straight Connector 4"/>
            <p:cNvSpPr/>
            <p:nvPr/>
          </p:nvSpPr>
          <p:spPr>
            <a:xfrm>
              <a:off x="2258593" y="2880538"/>
              <a:ext cx="63117" cy="631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8" name="Group 7"/>
          <p:cNvGrpSpPr/>
          <p:nvPr/>
        </p:nvGrpSpPr>
        <p:grpSpPr>
          <a:xfrm>
            <a:off x="1814535" y="2792833"/>
            <a:ext cx="586608" cy="91440"/>
            <a:chOff x="1996848" y="2307490"/>
            <a:chExt cx="586608" cy="91440"/>
          </a:xfrm>
        </p:grpSpPr>
        <p:sp>
          <p:nvSpPr>
            <p:cNvPr id="24" name="Straight Connector 5"/>
            <p:cNvSpPr/>
            <p:nvPr/>
          </p:nvSpPr>
          <p:spPr>
            <a:xfrm>
              <a:off x="1996848" y="2307490"/>
              <a:ext cx="586608" cy="91440"/>
            </a:xfrm>
            <a:custGeom>
              <a:avLst/>
              <a:gdLst/>
              <a:ahLst/>
              <a:cxnLst/>
              <a:rect l="0" t="0" r="0" b="0"/>
              <a:pathLst>
                <a:path>
                  <a:moveTo>
                    <a:pt x="0" y="45720"/>
                  </a:moveTo>
                  <a:lnTo>
                    <a:pt x="586608" y="4572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5" name="Straight Connector 6"/>
            <p:cNvSpPr/>
            <p:nvPr/>
          </p:nvSpPr>
          <p:spPr>
            <a:xfrm>
              <a:off x="2275487" y="2338544"/>
              <a:ext cx="29330" cy="293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9" name="Group 8"/>
          <p:cNvGrpSpPr/>
          <p:nvPr/>
        </p:nvGrpSpPr>
        <p:grpSpPr>
          <a:xfrm>
            <a:off x="1814535" y="1720778"/>
            <a:ext cx="586608" cy="1117774"/>
            <a:chOff x="1996848" y="1235435"/>
            <a:chExt cx="586608" cy="1117774"/>
          </a:xfrm>
        </p:grpSpPr>
        <p:sp>
          <p:nvSpPr>
            <p:cNvPr id="22" name="Straight Connector 7"/>
            <p:cNvSpPr/>
            <p:nvPr/>
          </p:nvSpPr>
          <p:spPr>
            <a:xfrm>
              <a:off x="1996848" y="1235435"/>
              <a:ext cx="586608" cy="1117774"/>
            </a:xfrm>
            <a:custGeom>
              <a:avLst/>
              <a:gdLst/>
              <a:ahLst/>
              <a:cxnLst/>
              <a:rect l="0" t="0" r="0" b="0"/>
              <a:pathLst>
                <a:path>
                  <a:moveTo>
                    <a:pt x="0" y="1117774"/>
                  </a:moveTo>
                  <a:lnTo>
                    <a:pt x="293304" y="1117774"/>
                  </a:lnTo>
                  <a:lnTo>
                    <a:pt x="293304" y="0"/>
                  </a:lnTo>
                  <a:lnTo>
                    <a:pt x="586608" y="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3" name="Straight Connector 8"/>
            <p:cNvSpPr/>
            <p:nvPr/>
          </p:nvSpPr>
          <p:spPr>
            <a:xfrm>
              <a:off x="2258593" y="1762763"/>
              <a:ext cx="63117" cy="631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0" name="Group 9"/>
          <p:cNvGrpSpPr/>
          <p:nvPr/>
        </p:nvGrpSpPr>
        <p:grpSpPr>
          <a:xfrm>
            <a:off x="920316" y="485343"/>
            <a:ext cx="928720" cy="4721085"/>
            <a:chOff x="1102629" y="0"/>
            <a:chExt cx="928720" cy="4721085"/>
          </a:xfrm>
        </p:grpSpPr>
        <p:sp>
          <p:nvSpPr>
            <p:cNvPr id="20" name="Rectangle 19"/>
            <p:cNvSpPr/>
            <p:nvPr/>
          </p:nvSpPr>
          <p:spPr>
            <a:xfrm rot="16200000">
              <a:off x="-803471" y="1906100"/>
              <a:ext cx="4706420" cy="894219"/>
            </a:xfrm>
            <a:prstGeom prst="rect">
              <a:avLst/>
            </a:prstGeom>
          </p:spPr>
          <p:style>
            <a:lnRef idx="1">
              <a:schemeClr val="accent3"/>
            </a:lnRef>
            <a:fillRef idx="2">
              <a:schemeClr val="accent3"/>
            </a:fillRef>
            <a:effectRef idx="1">
              <a:schemeClr val="accent3"/>
            </a:effectRef>
            <a:fontRef idx="minor">
              <a:schemeClr val="dk1"/>
            </a:fontRef>
          </p:style>
        </p:sp>
        <p:sp>
          <p:nvSpPr>
            <p:cNvPr id="21" name="Rectangle 20"/>
            <p:cNvSpPr/>
            <p:nvPr/>
          </p:nvSpPr>
          <p:spPr>
            <a:xfrm rot="16200000">
              <a:off x="-768970" y="1920765"/>
              <a:ext cx="4706420" cy="894219"/>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36830" tIns="36830" rIns="36830" bIns="36830" numCol="1" spcCol="1270" anchor="ctr" anchorCtr="0">
              <a:noAutofit/>
            </a:bodyPr>
            <a:lstStyle/>
            <a:p>
              <a:pPr lvl="0" algn="ctr" defTabSz="2578100">
                <a:lnSpc>
                  <a:spcPct val="90000"/>
                </a:lnSpc>
                <a:spcBef>
                  <a:spcPct val="0"/>
                </a:spcBef>
                <a:spcAft>
                  <a:spcPct val="35000"/>
                </a:spcAft>
              </a:pPr>
              <a:r>
                <a:rPr lang="en-US" sz="5800" b="1" kern="1200" dirty="0">
                  <a:solidFill>
                    <a:srgbClr val="FF0000"/>
                  </a:solidFill>
                  <a:latin typeface="Times New Roman" panose="02020603050405020304" pitchFamily="18" charset="0"/>
                  <a:cs typeface="Times New Roman" panose="02020603050405020304" pitchFamily="18" charset="0"/>
                </a:rPr>
                <a:t>NHU CẦU</a:t>
              </a:r>
            </a:p>
          </p:txBody>
        </p:sp>
      </p:grpSp>
      <p:grpSp>
        <p:nvGrpSpPr>
          <p:cNvPr id="11" name="Group 10"/>
          <p:cNvGrpSpPr/>
          <p:nvPr/>
        </p:nvGrpSpPr>
        <p:grpSpPr>
          <a:xfrm>
            <a:off x="2401143" y="1273668"/>
            <a:ext cx="2933040" cy="894219"/>
            <a:chOff x="2583456" y="788325"/>
            <a:chExt cx="2933040" cy="894219"/>
          </a:xfrm>
        </p:grpSpPr>
        <p:sp>
          <p:nvSpPr>
            <p:cNvPr id="18" name="Rectangle 17"/>
            <p:cNvSpPr/>
            <p:nvPr/>
          </p:nvSpPr>
          <p:spPr>
            <a:xfrm>
              <a:off x="2583456" y="788325"/>
              <a:ext cx="2933040" cy="894219"/>
            </a:xfrm>
            <a:prstGeom prst="rect">
              <a:avLst/>
            </a:prstGeom>
          </p:spPr>
          <p:style>
            <a:lnRef idx="1">
              <a:schemeClr val="accent3"/>
            </a:lnRef>
            <a:fillRef idx="2">
              <a:schemeClr val="accent3"/>
            </a:fillRef>
            <a:effectRef idx="1">
              <a:schemeClr val="accent3"/>
            </a:effectRef>
            <a:fontRef idx="minor">
              <a:schemeClr val="dk1"/>
            </a:fontRef>
          </p:style>
        </p:sp>
        <p:sp>
          <p:nvSpPr>
            <p:cNvPr id="19" name="Rectangle 18"/>
            <p:cNvSpPr/>
            <p:nvPr/>
          </p:nvSpPr>
          <p:spPr>
            <a:xfrm>
              <a:off x="2583456" y="788325"/>
              <a:ext cx="2933040" cy="894219"/>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n-US" sz="3600" b="1" kern="1200" dirty="0" err="1">
                  <a:latin typeface="Times New Roman" panose="02020603050405020304" pitchFamily="18" charset="0"/>
                  <a:cs typeface="Times New Roman" panose="02020603050405020304" pitchFamily="18" charset="0"/>
                </a:rPr>
                <a:t>Vàng</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bạc</a:t>
              </a:r>
              <a:endParaRPr lang="en-US" sz="3600" b="1" kern="1200" dirty="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2401143" y="2391443"/>
            <a:ext cx="2933040" cy="894219"/>
            <a:chOff x="2583456" y="1906100"/>
            <a:chExt cx="2933040" cy="894219"/>
          </a:xfrm>
        </p:grpSpPr>
        <p:sp>
          <p:nvSpPr>
            <p:cNvPr id="16" name="Rectangle 15"/>
            <p:cNvSpPr/>
            <p:nvPr/>
          </p:nvSpPr>
          <p:spPr>
            <a:xfrm>
              <a:off x="2583456" y="1906100"/>
              <a:ext cx="2933040" cy="894219"/>
            </a:xfrm>
            <a:prstGeom prst="rect">
              <a:avLst/>
            </a:prstGeom>
          </p:spPr>
          <p:style>
            <a:lnRef idx="1">
              <a:schemeClr val="accent3"/>
            </a:lnRef>
            <a:fillRef idx="2">
              <a:schemeClr val="accent3"/>
            </a:fillRef>
            <a:effectRef idx="1">
              <a:schemeClr val="accent3"/>
            </a:effectRef>
            <a:fontRef idx="minor">
              <a:schemeClr val="dk1"/>
            </a:fontRef>
          </p:style>
        </p:sp>
        <p:sp>
          <p:nvSpPr>
            <p:cNvPr id="17" name="Rectangle 16"/>
            <p:cNvSpPr/>
            <p:nvPr/>
          </p:nvSpPr>
          <p:spPr>
            <a:xfrm>
              <a:off x="2583456" y="1906100"/>
              <a:ext cx="2933040" cy="894219"/>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n-US" sz="3600" b="1" kern="1200" dirty="0" err="1">
                  <a:latin typeface="Times New Roman" panose="02020603050405020304" pitchFamily="18" charset="0"/>
                  <a:cs typeface="Times New Roman" panose="02020603050405020304" pitchFamily="18" charset="0"/>
                </a:rPr>
                <a:t>Hương</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liệu</a:t>
              </a:r>
              <a:endParaRPr lang="en-US" sz="3600" b="1" kern="1200"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2401143" y="3509217"/>
            <a:ext cx="2933040" cy="894219"/>
            <a:chOff x="2583456" y="3023874"/>
            <a:chExt cx="2933040" cy="894219"/>
          </a:xfrm>
        </p:grpSpPr>
        <p:sp>
          <p:nvSpPr>
            <p:cNvPr id="14" name="Rectangle 13"/>
            <p:cNvSpPr/>
            <p:nvPr/>
          </p:nvSpPr>
          <p:spPr>
            <a:xfrm>
              <a:off x="2583456" y="3023874"/>
              <a:ext cx="2933040" cy="894219"/>
            </a:xfrm>
            <a:prstGeom prst="rect">
              <a:avLst/>
            </a:prstGeom>
          </p:spPr>
          <p:style>
            <a:lnRef idx="1">
              <a:schemeClr val="accent3"/>
            </a:lnRef>
            <a:fillRef idx="2">
              <a:schemeClr val="accent3"/>
            </a:fillRef>
            <a:effectRef idx="1">
              <a:schemeClr val="accent3"/>
            </a:effectRef>
            <a:fontRef idx="minor">
              <a:schemeClr val="dk1"/>
            </a:fontRef>
          </p:style>
        </p:sp>
        <p:sp>
          <p:nvSpPr>
            <p:cNvPr id="15" name="Rectangle 14"/>
            <p:cNvSpPr/>
            <p:nvPr/>
          </p:nvSpPr>
          <p:spPr>
            <a:xfrm>
              <a:off x="2583456" y="3023874"/>
              <a:ext cx="2933040" cy="894219"/>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n-US" sz="3600" b="1" kern="1200" dirty="0" err="1">
                  <a:latin typeface="Times New Roman" panose="02020603050405020304" pitchFamily="18" charset="0"/>
                  <a:cs typeface="Times New Roman" panose="02020603050405020304" pitchFamily="18" charset="0"/>
                </a:rPr>
                <a:t>Thị</a:t>
              </a:r>
              <a:r>
                <a:rPr lang="en-US" sz="3600" b="1" kern="1200">
                  <a:latin typeface="Times New Roman" panose="02020603050405020304" pitchFamily="18" charset="0"/>
                  <a:cs typeface="Times New Roman" panose="02020603050405020304" pitchFamily="18" charset="0"/>
                </a:rPr>
                <a:t> trường</a:t>
              </a:r>
              <a:endParaRPr lang="en-US" sz="3600" b="1" kern="1200" dirty="0">
                <a:latin typeface="Times New Roman" panose="02020603050405020304" pitchFamily="18" charset="0"/>
                <a:cs typeface="Times New Roman" panose="02020603050405020304" pitchFamily="18" charset="0"/>
              </a:endParaRPr>
            </a:p>
          </p:txBody>
        </p:sp>
      </p:grpSp>
      <p:sp>
        <p:nvSpPr>
          <p:cNvPr id="28" name="Plus 27"/>
          <p:cNvSpPr/>
          <p:nvPr/>
        </p:nvSpPr>
        <p:spPr>
          <a:xfrm>
            <a:off x="5865812" y="1981200"/>
            <a:ext cx="1905000" cy="1801126"/>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ight Arrow 28"/>
          <p:cNvSpPr/>
          <p:nvPr/>
        </p:nvSpPr>
        <p:spPr>
          <a:xfrm>
            <a:off x="2139397" y="5410200"/>
            <a:ext cx="1135615" cy="1143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0" name="Rounded Rectangle 29"/>
          <p:cNvSpPr/>
          <p:nvPr/>
        </p:nvSpPr>
        <p:spPr>
          <a:xfrm>
            <a:off x="3503612" y="5410200"/>
            <a:ext cx="7924800" cy="1143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b="1" dirty="0">
                <a:solidFill>
                  <a:srgbClr val="FF0000"/>
                </a:solidFill>
                <a:latin typeface="Times New Roman" panose="02020603050405020304" pitchFamily="18" charset="0"/>
                <a:cs typeface="Times New Roman" panose="02020603050405020304" pitchFamily="18" charset="0"/>
              </a:rPr>
              <a:t>TÌM RA CON ĐƯỜNG MỚI</a:t>
            </a:r>
          </a:p>
        </p:txBody>
      </p:sp>
    </p:spTree>
    <p:extLst>
      <p:ext uri="{BB962C8B-B14F-4D97-AF65-F5344CB8AC3E}">
        <p14:creationId xmlns:p14="http://schemas.microsoft.com/office/powerpoint/2010/main" val="1119203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60" t="15281" r="42613" b="15655"/>
          <a:stretch/>
        </p:blipFill>
        <p:spPr bwMode="auto">
          <a:xfrm>
            <a:off x="0" y="0"/>
            <a:ext cx="12188825" cy="67757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41446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119"/>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0812" y="76200"/>
            <a:ext cx="11963400" cy="1200329"/>
          </a:xfrm>
          <a:prstGeom prst="rect">
            <a:avLst/>
          </a:prstGeom>
          <a:noFill/>
        </p:spPr>
        <p:txBody>
          <a:bodyPr wrap="square" rtlCol="0">
            <a:spAutoFit/>
          </a:bodyPr>
          <a:lstStyle/>
          <a:p>
            <a:pPr algn="just"/>
            <a:r>
              <a:rPr lang="en-US" sz="3600" b="1" dirty="0">
                <a:solidFill>
                  <a:srgbClr val="C00000"/>
                </a:solidFill>
                <a:latin typeface="Times New Roman" panose="02020603050405020304" pitchFamily="18" charset="0"/>
                <a:cs typeface="Times New Roman" panose="02020603050405020304" pitchFamily="18" charset="0"/>
              </a:rPr>
              <a:t>1. </a:t>
            </a:r>
            <a:r>
              <a:rPr lang="en-US" sz="3600" b="1" dirty="0" err="1">
                <a:solidFill>
                  <a:srgbClr val="C00000"/>
                </a:solidFill>
                <a:latin typeface="Times New Roman" panose="02020603050405020304" pitchFamily="18" charset="0"/>
                <a:cs typeface="Times New Roman" panose="02020603050405020304" pitchFamily="18" charset="0"/>
              </a:rPr>
              <a:t>Nguyên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nhân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những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yếu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tố</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tác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đến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các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cuộc</a:t>
            </a:r>
            <a:r>
              <a:rPr lang="en-US" sz="3600" b="1" dirty="0">
                <a:solidFill>
                  <a:srgbClr val="C00000"/>
                </a:solidFill>
                <a:latin typeface="Times New Roman" panose="02020603050405020304" pitchFamily="18" charset="0"/>
                <a:cs typeface="Times New Roman" panose="02020603050405020304" pitchFamily="18" charset="0"/>
              </a:rPr>
              <a:t> </a:t>
            </a:r>
          </a:p>
          <a:p>
            <a:pPr algn="just"/>
            <a:r>
              <a:rPr lang="en-US" sz="3600" b="1" dirty="0" err="1">
                <a:solidFill>
                  <a:srgbClr val="C00000"/>
                </a:solidFill>
                <a:latin typeface="Times New Roman" panose="02020603050405020304" pitchFamily="18" charset="0"/>
                <a:cs typeface="Times New Roman" panose="02020603050405020304" pitchFamily="18" charset="0"/>
              </a:rPr>
              <a:t>đại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phát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kiến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địa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lý</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79412" y="1788855"/>
            <a:ext cx="11734800" cy="3416320"/>
          </a:xfrm>
          <a:prstGeom prst="rect">
            <a:avLst/>
          </a:prstGeom>
          <a:noFill/>
        </p:spPr>
        <p:txBody>
          <a:bodyPr wrap="square" rtlCol="0">
            <a:spAutoFit/>
          </a:bodyPr>
          <a:lstStyle/>
          <a:p>
            <a:pPr marL="342900" indent="-342900">
              <a:buAutoNum type="alphaLcPeriod"/>
            </a:pPr>
            <a:r>
              <a:rPr lang="en-US" sz="3600" b="1" dirty="0" err="1">
                <a:solidFill>
                  <a:srgbClr val="FF0000"/>
                </a:solidFill>
                <a:latin typeface="Times New Roman" panose="02020603050405020304" pitchFamily="18" charset="0"/>
                <a:cs typeface="Times New Roman" panose="02020603050405020304" pitchFamily="18" charset="0"/>
              </a:rPr>
              <a:t>Nguyên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endParaRPr lang="en-US" sz="3600" b="1" dirty="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3600" b="1" dirty="0">
                <a:latin typeface="Times New Roman" panose="02020603050405020304" pitchFamily="18" charset="0"/>
                <a:cs typeface="Times New Roman" panose="02020603050405020304" pitchFamily="18" charset="0"/>
              </a:rPr>
              <a:t>Do </a:t>
            </a:r>
            <a:r>
              <a:rPr lang="en-US" sz="3600" b="1" dirty="0" err="1">
                <a:latin typeface="Times New Roman" panose="02020603050405020304" pitchFamily="18" charset="0"/>
                <a:cs typeface="Times New Roman" panose="02020603050405020304" pitchFamily="18" charset="0"/>
              </a:rPr>
              <a:t>yêu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liệu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trường</a:t>
            </a:r>
            <a:endParaRPr lang="en-US" sz="3600" b="1" dirty="0">
              <a:latin typeface="Times New Roman" panose="02020603050405020304" pitchFamily="18" charset="0"/>
              <a:cs typeface="Times New Roman" panose="02020603050405020304" pitchFamily="18" charset="0"/>
            </a:endParaRPr>
          </a:p>
          <a:p>
            <a:pPr marL="285750" indent="-285750">
              <a:buFontTx/>
              <a:buChar char="-"/>
            </a:pP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chúa</a:t>
            </a:r>
            <a:endParaRPr lang="en-US" sz="3600" b="1" dirty="0">
              <a:latin typeface="Times New Roman" panose="02020603050405020304" pitchFamily="18" charset="0"/>
              <a:cs typeface="Times New Roman" panose="02020603050405020304" pitchFamily="18" charset="0"/>
            </a:endParaRPr>
          </a:p>
          <a:p>
            <a:pPr marL="285750" indent="-285750">
              <a:buFontTx/>
              <a:buChar char="-"/>
            </a:pP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ra</a:t>
            </a:r>
            <a:r>
              <a:rPr lang="en-US" sz="3600" b="1" dirty="0">
                <a:latin typeface="Times New Roman" panose="02020603050405020304" pitchFamily="18" charset="0"/>
                <a:cs typeface="Times New Roman" panose="02020603050405020304" pitchFamily="18" charset="0"/>
              </a:rPr>
              <a:t> con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giữa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Đông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7465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H="1" flipV="1">
            <a:off x="10944719" y="4718750"/>
            <a:ext cx="1514441" cy="1816857"/>
          </a:xfrm>
          <a:prstGeom prst="rect">
            <a:avLst/>
          </a:prstGeom>
        </p:spPr>
      </p:pic>
      <p:grpSp>
        <p:nvGrpSpPr>
          <p:cNvPr id="20" name="Group 3"/>
          <p:cNvGrpSpPr/>
          <p:nvPr/>
        </p:nvGrpSpPr>
        <p:grpSpPr>
          <a:xfrm>
            <a:off x="2114125" y="1524000"/>
            <a:ext cx="9037238" cy="2719539"/>
            <a:chOff x="0" y="-484354"/>
            <a:chExt cx="10282299" cy="4066798"/>
          </a:xfrm>
        </p:grpSpPr>
        <p:sp>
          <p:nvSpPr>
            <p:cNvPr id="21" name="Freeform 4"/>
            <p:cNvSpPr/>
            <p:nvPr/>
          </p:nvSpPr>
          <p:spPr>
            <a:xfrm>
              <a:off x="0" y="-484354"/>
              <a:ext cx="10282299" cy="4066798"/>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p:spPr>
          <p:style>
            <a:lnRef idx="1">
              <a:schemeClr val="accent2"/>
            </a:lnRef>
            <a:fillRef idx="2">
              <a:schemeClr val="accent2"/>
            </a:fillRef>
            <a:effectRef idx="1">
              <a:schemeClr val="accent2"/>
            </a:effectRef>
            <a:fontRef idx="minor">
              <a:schemeClr val="dk1"/>
            </a:fontRef>
          </p:style>
        </p:sp>
      </p:grpSp>
      <p:sp>
        <p:nvSpPr>
          <p:cNvPr id="22" name="TextBox 5"/>
          <p:cNvSpPr txBox="1"/>
          <p:nvPr/>
        </p:nvSpPr>
        <p:spPr>
          <a:xfrm>
            <a:off x="2360612" y="2561969"/>
            <a:ext cx="8619031" cy="780214"/>
          </a:xfrm>
          <a:prstGeom prst="rect">
            <a:avLst/>
          </a:prstGeom>
        </p:spPr>
        <p:txBody>
          <a:bodyPr wrap="square" lIns="0" tIns="0" rIns="0" bIns="0" rtlCol="0" anchor="t">
            <a:spAutoFit/>
          </a:bodyPr>
          <a:lstStyle/>
          <a:p>
            <a:pPr marL="0" lvl="0" indent="0" algn="ctr">
              <a:lnSpc>
                <a:spcPts val="6000"/>
              </a:lnSpc>
              <a:spcBef>
                <a:spcPct val="0"/>
              </a:spcBef>
            </a:pPr>
            <a:r>
              <a:rPr lang="en-US" sz="6000" b="1" dirty="0" err="1">
                <a:solidFill>
                  <a:srgbClr val="FF0000"/>
                </a:solidFill>
                <a:latin typeface="Times New Roman" panose="02020603050405020304" pitchFamily="18" charset="0"/>
                <a:cs typeface="Times New Roman" panose="02020603050405020304" pitchFamily="18" charset="0"/>
              </a:rPr>
              <a:t>Những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yếu</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tố</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tác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động</a:t>
            </a:r>
            <a:endParaRPr lang="en-US" sz="6000" b="1" u="none" dirty="0">
              <a:solidFill>
                <a:srgbClr val="FF0000"/>
              </a:solidFill>
              <a:latin typeface="Times New Roman" panose="02020603050405020304" pitchFamily="18" charset="0"/>
              <a:cs typeface="Times New Roman" panose="02020603050405020304" pitchFamily="18" charset="0"/>
            </a:endParaRPr>
          </a:p>
        </p:txBody>
      </p:sp>
      <p:pic>
        <p:nvPicPr>
          <p:cNvPr id="23"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992780">
            <a:off x="-589640" y="684555"/>
            <a:ext cx="2530651" cy="566634"/>
          </a:xfrm>
          <a:prstGeom prst="rect">
            <a:avLst/>
          </a:prstGeom>
        </p:spPr>
      </p:pic>
      <p:pic>
        <p:nvPicPr>
          <p:cNvPr id="24"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43268">
            <a:off x="395215" y="3945889"/>
            <a:ext cx="1037895" cy="812605"/>
          </a:xfrm>
          <a:prstGeom prst="rect">
            <a:avLst/>
          </a:prstGeom>
        </p:spPr>
      </p:pic>
      <p:pic>
        <p:nvPicPr>
          <p:cNvPr id="25"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23033">
            <a:off x="8688672" y="-8737"/>
            <a:ext cx="2328400" cy="825739"/>
          </a:xfrm>
          <a:prstGeom prst="rect">
            <a:avLst/>
          </a:prstGeom>
        </p:spPr>
      </p:pic>
      <p:pic>
        <p:nvPicPr>
          <p:cNvPr id="26"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44902">
            <a:off x="657753" y="793560"/>
            <a:ext cx="2730329" cy="1768970"/>
          </a:xfrm>
          <a:prstGeom prst="rect">
            <a:avLst/>
          </a:prstGeom>
        </p:spPr>
      </p:pic>
      <p:pic>
        <p:nvPicPr>
          <p:cNvPr id="27"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95610">
            <a:off x="9579578" y="4208110"/>
            <a:ext cx="1731673" cy="1169183"/>
          </a:xfrm>
          <a:prstGeom prst="rect">
            <a:avLst/>
          </a:prstGeom>
        </p:spPr>
      </p:pic>
      <p:pic>
        <p:nvPicPr>
          <p:cNvPr id="28"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942209">
            <a:off x="10782529" y="1929559"/>
            <a:ext cx="984270" cy="817137"/>
          </a:xfrm>
          <a:prstGeom prst="rect">
            <a:avLst/>
          </a:prstGeom>
        </p:spPr>
      </p:pic>
      <p:pic>
        <p:nvPicPr>
          <p:cNvPr id="29"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197081" y="431471"/>
            <a:ext cx="1346774" cy="927679"/>
          </a:xfrm>
          <a:prstGeom prst="rect">
            <a:avLst/>
          </a:prstGeom>
        </p:spPr>
      </p:pic>
      <p:pic>
        <p:nvPicPr>
          <p:cNvPr id="30" name="Picture 1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733549" y="5721766"/>
            <a:ext cx="1489461" cy="1466737"/>
          </a:xfrm>
          <a:prstGeom prst="rect">
            <a:avLst/>
          </a:prstGeom>
        </p:spPr>
      </p:pic>
      <p:grpSp>
        <p:nvGrpSpPr>
          <p:cNvPr id="31" name="Group 14"/>
          <p:cNvGrpSpPr/>
          <p:nvPr/>
        </p:nvGrpSpPr>
        <p:grpSpPr>
          <a:xfrm>
            <a:off x="4524509" y="4207562"/>
            <a:ext cx="3166583" cy="710915"/>
            <a:chOff x="0" y="0"/>
            <a:chExt cx="6483846" cy="1940372"/>
          </a:xfrm>
        </p:grpSpPr>
        <p:sp>
          <p:nvSpPr>
            <p:cNvPr id="32" name="Freeform 15"/>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33" name="TextBox 16"/>
          <p:cNvSpPr txBox="1"/>
          <p:nvPr/>
        </p:nvSpPr>
        <p:spPr>
          <a:xfrm>
            <a:off x="4887971" y="4384425"/>
            <a:ext cx="2439658" cy="384721"/>
          </a:xfrm>
          <a:prstGeom prst="rect">
            <a:avLst/>
          </a:prstGeom>
        </p:spPr>
        <p:txBody>
          <a:bodyPr lIns="0" tIns="0" rIns="0" bIns="0" rtlCol="0" anchor="t">
            <a:spAutoFit/>
          </a:bodyPr>
          <a:lstStyle/>
          <a:p>
            <a:pPr marL="0" lvl="0" indent="0" algn="ctr">
              <a:lnSpc>
                <a:spcPts val="3000"/>
              </a:lnSpc>
              <a:spcBef>
                <a:spcPct val="0"/>
              </a:spcBef>
            </a:pPr>
            <a:r>
              <a:rPr lang="en-US" sz="3000">
                <a:solidFill>
                  <a:srgbClr val="373735"/>
                </a:solidFill>
                <a:latin typeface="뉴요커"/>
              </a:rPr>
              <a:t>Let's Go!</a:t>
            </a:r>
          </a:p>
        </p:txBody>
      </p:sp>
      <p:pic>
        <p:nvPicPr>
          <p:cNvPr id="34" name="Picture 1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2763327">
            <a:off x="6928872" y="5615598"/>
            <a:ext cx="1960323" cy="2484804"/>
          </a:xfrm>
          <a:prstGeom prst="rect">
            <a:avLst/>
          </a:prstGeom>
        </p:spPr>
      </p:pic>
    </p:spTree>
    <p:extLst>
      <p:ext uri="{BB962C8B-B14F-4D97-AF65-F5344CB8AC3E}">
        <p14:creationId xmlns:p14="http://schemas.microsoft.com/office/powerpoint/2010/main" val="3547617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98" t="11571" r="26557" b="7530"/>
          <a:stretch/>
        </p:blipFill>
        <p:spPr bwMode="auto">
          <a:xfrm>
            <a:off x="0" y="1033704"/>
            <a:ext cx="3581400" cy="582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84612" y="1524000"/>
            <a:ext cx="6934200" cy="1323439"/>
          </a:xfrm>
          <a:prstGeom prst="rect">
            <a:avLst/>
          </a:prstGeom>
          <a:noFill/>
        </p:spPr>
        <p:txBody>
          <a:bodyPr wrap="square" rtlCol="0">
            <a:spAutoFit/>
          </a:bodyPr>
          <a:lstStyle/>
          <a:p>
            <a:pPr algn="ctr"/>
            <a:r>
              <a:rPr lang="en-US" sz="8000" b="1" dirty="0">
                <a:solidFill>
                  <a:srgbClr val="0070C0"/>
                </a:solidFill>
                <a:latin typeface="Times New Roman" panose="02020603050405020304" pitchFamily="18" charset="0"/>
                <a:cs typeface="Times New Roman" panose="02020603050405020304" pitchFamily="18" charset="0"/>
              </a:rPr>
              <a:t>ĐI TÌM</a:t>
            </a:r>
          </a:p>
        </p:txBody>
      </p:sp>
      <p:sp>
        <p:nvSpPr>
          <p:cNvPr id="3" name="TextBox 2"/>
          <p:cNvSpPr txBox="1"/>
          <p:nvPr/>
        </p:nvSpPr>
        <p:spPr>
          <a:xfrm>
            <a:off x="2436812" y="2891037"/>
            <a:ext cx="9525001" cy="1323439"/>
          </a:xfrm>
          <a:prstGeom prst="rect">
            <a:avLst/>
          </a:prstGeom>
          <a:noFill/>
        </p:spPr>
        <p:txBody>
          <a:bodyPr wrap="square" rtlCol="0">
            <a:spAutoFit/>
          </a:bodyPr>
          <a:lstStyle/>
          <a:p>
            <a:pPr algn="ctr"/>
            <a:r>
              <a:rPr lang="en-US" sz="8000" b="1" dirty="0">
                <a:solidFill>
                  <a:srgbClr val="0070C0"/>
                </a:solidFill>
                <a:latin typeface="Times New Roman" panose="02020603050405020304" pitchFamily="18" charset="0"/>
                <a:cs typeface="Times New Roman" panose="02020603050405020304" pitchFamily="18" charset="0"/>
              </a:rPr>
              <a:t>NHÀ THÁM HIỂM</a:t>
            </a:r>
          </a:p>
        </p:txBody>
      </p:sp>
    </p:spTree>
    <p:extLst>
      <p:ext uri="{BB962C8B-B14F-4D97-AF65-F5344CB8AC3E}">
        <p14:creationId xmlns:p14="http://schemas.microsoft.com/office/powerpoint/2010/main" val="3384754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76200"/>
            <a:ext cx="12188824" cy="2657138"/>
          </a:xfrm>
          <a:prstGeom prst="rect">
            <a:avLst/>
          </a:prstGeom>
          <a:noFill/>
        </p:spPr>
        <p:txBody>
          <a:bodyPr wrap="square" rtlCol="0">
            <a:spAutoFit/>
          </a:bodyPr>
          <a:lstStyle/>
          <a:p>
            <a:pPr algn="ctr">
              <a:lnSpc>
                <a:spcPts val="5000"/>
              </a:lnSpc>
            </a:pPr>
            <a:r>
              <a:rPr lang="en-US" sz="4400" b="1" dirty="0">
                <a:solidFill>
                  <a:srgbClr val="002060"/>
                </a:solidFill>
                <a:latin typeface="Times New Roman" panose="02020603050405020304" pitchFamily="18" charset="0"/>
                <a:cs typeface="Times New Roman" panose="02020603050405020304" pitchFamily="18" charset="0"/>
              </a:rPr>
              <a:t>CHUYÊN ĐỀ</a:t>
            </a:r>
          </a:p>
          <a:p>
            <a:pPr algn="ctr">
              <a:lnSpc>
                <a:spcPts val="5000"/>
              </a:lnSpc>
            </a:pPr>
            <a:r>
              <a:rPr lang="en-US" sz="4400" b="1" dirty="0">
                <a:solidFill>
                  <a:srgbClr val="C00000"/>
                </a:solidFill>
                <a:latin typeface="Times New Roman" panose="02020603050405020304" pitchFamily="18" charset="0"/>
                <a:cs typeface="Times New Roman" panose="02020603050405020304" pitchFamily="18" charset="0"/>
              </a:rPr>
              <a:t>TÍCH HỢP KIẾN THỨC LIÊN MÔN </a:t>
            </a:r>
          </a:p>
          <a:p>
            <a:pPr algn="ctr">
              <a:lnSpc>
                <a:spcPts val="5000"/>
              </a:lnSpc>
            </a:pPr>
            <a:r>
              <a:rPr lang="en-US" sz="4400" b="1" dirty="0">
                <a:solidFill>
                  <a:srgbClr val="C00000"/>
                </a:solidFill>
                <a:latin typeface="Times New Roman" panose="02020603050405020304" pitchFamily="18" charset="0"/>
                <a:cs typeface="Times New Roman" panose="02020603050405020304" pitchFamily="18" charset="0"/>
              </a:rPr>
              <a:t>LỊCH SỬ - ĐỊA LÝ QUA CHỦ ĐỀ </a:t>
            </a:r>
          </a:p>
          <a:p>
            <a:pPr algn="ctr">
              <a:lnSpc>
                <a:spcPts val="5000"/>
              </a:lnSpc>
            </a:pPr>
            <a:r>
              <a:rPr lang="en-US" sz="4400" b="1">
                <a:solidFill>
                  <a:srgbClr val="C00000"/>
                </a:solidFill>
                <a:latin typeface="Times New Roman" panose="02020603050405020304" pitchFamily="18" charset="0"/>
                <a:cs typeface="Times New Roman" panose="02020603050405020304" pitchFamily="18" charset="0"/>
              </a:rPr>
              <a:t>CÁC </a:t>
            </a:r>
            <a:r>
              <a:rPr lang="en-US" sz="4400" b="1" dirty="0">
                <a:solidFill>
                  <a:srgbClr val="C00000"/>
                </a:solidFill>
                <a:latin typeface="Times New Roman" panose="02020603050405020304" pitchFamily="18" charset="0"/>
                <a:cs typeface="Times New Roman" panose="02020603050405020304" pitchFamily="18" charset="0"/>
              </a:rPr>
              <a:t>CUỘC ĐẠI PHÁT KIẾN ĐỊA LÝ</a:t>
            </a:r>
          </a:p>
        </p:txBody>
      </p:sp>
      <p:pic>
        <p:nvPicPr>
          <p:cNvPr id="4" name="Picture 3"/>
          <p:cNvPicPr>
            <a:picLocks noChangeAspect="1"/>
          </p:cNvPicPr>
          <p:nvPr/>
        </p:nvPicPr>
        <p:blipFill>
          <a:blip r:embed="rId3"/>
          <a:stretch>
            <a:fillRect/>
          </a:stretch>
        </p:blipFill>
        <p:spPr>
          <a:xfrm>
            <a:off x="379412" y="2733338"/>
            <a:ext cx="11430000" cy="4124661"/>
          </a:xfrm>
          <a:prstGeom prst="rect">
            <a:avLst/>
          </a:prstGeom>
        </p:spPr>
      </p:pic>
    </p:spTree>
    <p:extLst>
      <p:ext uri="{BB962C8B-B14F-4D97-AF65-F5344CB8AC3E}">
        <p14:creationId xmlns:p14="http://schemas.microsoft.com/office/powerpoint/2010/main" val="2956977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4728"/>
            <a:ext cx="6018212" cy="420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4612" y="4265727"/>
            <a:ext cx="6018212" cy="251607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ts val="2700"/>
              </a:lnSpc>
            </a:pPr>
            <a:r>
              <a:rPr lang="en-US" sz="2400" b="1" dirty="0" err="1"/>
              <a:t>Bản</a:t>
            </a:r>
            <a:r>
              <a:rPr lang="en-US" sz="2400" b="1" dirty="0"/>
              <a:t> </a:t>
            </a:r>
            <a:r>
              <a:rPr lang="en-US" sz="2400" b="1" dirty="0" err="1"/>
              <a:t>đồ</a:t>
            </a:r>
            <a:r>
              <a:rPr lang="en-US" sz="2400" b="1" dirty="0"/>
              <a:t> </a:t>
            </a:r>
            <a:r>
              <a:rPr lang="en-US" sz="2400" b="1" dirty="0" err="1"/>
              <a:t>này</a:t>
            </a:r>
            <a:r>
              <a:rPr lang="en-US" sz="2400" b="1" dirty="0"/>
              <a:t> </a:t>
            </a:r>
            <a:r>
              <a:rPr lang="en-US" sz="2400" b="1" dirty="0" err="1"/>
              <a:t>được</a:t>
            </a:r>
            <a:r>
              <a:rPr lang="en-US" sz="2400" b="1" dirty="0"/>
              <a:t> </a:t>
            </a:r>
            <a:r>
              <a:rPr lang="en-US" sz="2400" b="1" dirty="0" err="1"/>
              <a:t>xây</a:t>
            </a:r>
            <a:r>
              <a:rPr lang="en-US" sz="2400" b="1" dirty="0"/>
              <a:t> </a:t>
            </a:r>
            <a:r>
              <a:rPr lang="en-US" sz="2400" b="1" dirty="0" err="1"/>
              <a:t>dựng</a:t>
            </a:r>
            <a:r>
              <a:rPr lang="en-US" sz="2400" b="1" dirty="0"/>
              <a:t> </a:t>
            </a:r>
            <a:r>
              <a:rPr lang="en-US" sz="2400" b="1" dirty="0" err="1"/>
              <a:t>dựa</a:t>
            </a:r>
            <a:r>
              <a:rPr lang="en-US" sz="2400" b="1" dirty="0"/>
              <a:t> </a:t>
            </a:r>
            <a:r>
              <a:rPr lang="en-US" sz="2400" b="1" dirty="0" err="1"/>
              <a:t>trên</a:t>
            </a:r>
            <a:r>
              <a:rPr lang="en-US" sz="2400" b="1" dirty="0"/>
              <a:t> ý  </a:t>
            </a:r>
            <a:r>
              <a:rPr lang="en-US" sz="2400" b="1" dirty="0" err="1"/>
              <a:t>tưởng</a:t>
            </a:r>
            <a:r>
              <a:rPr lang="en-US" sz="2400" b="1" dirty="0"/>
              <a:t> </a:t>
            </a:r>
            <a:r>
              <a:rPr lang="en-US" sz="2400" b="1" dirty="0" err="1"/>
              <a:t>của</a:t>
            </a:r>
            <a:r>
              <a:rPr lang="en-US" sz="2400" b="1" dirty="0"/>
              <a:t> Ptolemy </a:t>
            </a:r>
            <a:r>
              <a:rPr lang="en-US" sz="2400" b="1" dirty="0" err="1"/>
              <a:t>về</a:t>
            </a:r>
            <a:r>
              <a:rPr lang="en-US" sz="2400" b="1" dirty="0"/>
              <a:t> </a:t>
            </a:r>
            <a:r>
              <a:rPr lang="en-US" sz="2400" b="1" dirty="0" err="1"/>
              <a:t>hình</a:t>
            </a:r>
            <a:r>
              <a:rPr lang="en-US" sz="2400" b="1" dirty="0"/>
              <a:t> </a:t>
            </a:r>
            <a:r>
              <a:rPr lang="en-US" sz="2400" b="1" dirty="0" err="1"/>
              <a:t>dạng</a:t>
            </a:r>
            <a:r>
              <a:rPr lang="en-US" sz="2400" b="1" dirty="0"/>
              <a:t> </a:t>
            </a:r>
            <a:r>
              <a:rPr lang="en-US" sz="2400" b="1" dirty="0" err="1"/>
              <a:t>trái</a:t>
            </a:r>
            <a:r>
              <a:rPr lang="en-US" sz="2400" b="1" dirty="0"/>
              <a:t> </a:t>
            </a:r>
            <a:r>
              <a:rPr lang="en-US" sz="2400" b="1" dirty="0" err="1"/>
              <a:t>đất</a:t>
            </a:r>
            <a:r>
              <a:rPr lang="en-US" sz="2400" b="1" dirty="0"/>
              <a:t> (</a:t>
            </a:r>
            <a:r>
              <a:rPr lang="en-US" sz="2400" b="1" dirty="0" err="1"/>
              <a:t>từ</a:t>
            </a:r>
            <a:r>
              <a:rPr lang="en-US" sz="2400" b="1" dirty="0"/>
              <a:t> TK II) </a:t>
            </a:r>
            <a:r>
              <a:rPr lang="en-US" sz="2400" b="1" dirty="0" err="1"/>
              <a:t>Nó</a:t>
            </a:r>
            <a:r>
              <a:rPr lang="en-US" sz="2400" b="1" dirty="0"/>
              <a:t> </a:t>
            </a:r>
            <a:r>
              <a:rPr lang="en-US" sz="2400" b="1" dirty="0" err="1"/>
              <a:t>được</a:t>
            </a:r>
            <a:r>
              <a:rPr lang="en-US" sz="2400" b="1" dirty="0"/>
              <a:t> </a:t>
            </a:r>
            <a:r>
              <a:rPr lang="en-US" sz="2400" b="1" dirty="0" err="1"/>
              <a:t>vẽ</a:t>
            </a:r>
            <a:r>
              <a:rPr lang="en-US" sz="2400" b="1" dirty="0"/>
              <a:t> </a:t>
            </a:r>
            <a:r>
              <a:rPr lang="en-US" sz="2400" b="1" dirty="0" err="1"/>
              <a:t>vào</a:t>
            </a:r>
            <a:r>
              <a:rPr lang="en-US" sz="2400" b="1" dirty="0"/>
              <a:t> </a:t>
            </a:r>
            <a:r>
              <a:rPr lang="en-US" sz="2400" b="1" dirty="0" err="1"/>
              <a:t>năm</a:t>
            </a:r>
            <a:r>
              <a:rPr lang="en-US" sz="2400" b="1" dirty="0"/>
              <a:t> 1482.Bản </a:t>
            </a:r>
            <a:r>
              <a:rPr lang="en-US" sz="2400" b="1" dirty="0" err="1"/>
              <a:t>đồ</a:t>
            </a:r>
            <a:r>
              <a:rPr lang="en-US" sz="2400" b="1" dirty="0"/>
              <a:t> </a:t>
            </a:r>
            <a:r>
              <a:rPr lang="en-US" sz="2400" b="1" dirty="0" err="1"/>
              <a:t>Geographia</a:t>
            </a:r>
            <a:r>
              <a:rPr lang="en-US" sz="2400" b="1" dirty="0"/>
              <a:t> </a:t>
            </a:r>
            <a:r>
              <a:rPr lang="en-US" sz="2400" b="1" dirty="0" err="1"/>
              <a:t>đã</a:t>
            </a:r>
            <a:r>
              <a:rPr lang="en-US" sz="2400" b="1" dirty="0"/>
              <a:t> </a:t>
            </a:r>
            <a:r>
              <a:rPr lang="en-US" sz="2400" b="1" dirty="0" err="1"/>
              <a:t>được</a:t>
            </a:r>
            <a:r>
              <a:rPr lang="en-US" sz="2400" b="1" dirty="0"/>
              <a:t> </a:t>
            </a:r>
            <a:r>
              <a:rPr lang="en-US" sz="2400" b="1" dirty="0" err="1"/>
              <a:t>xuất</a:t>
            </a:r>
            <a:r>
              <a:rPr lang="en-US" sz="2400" b="1" dirty="0"/>
              <a:t> </a:t>
            </a:r>
            <a:r>
              <a:rPr lang="en-US" sz="2400" b="1" dirty="0" err="1"/>
              <a:t>bản</a:t>
            </a:r>
            <a:r>
              <a:rPr lang="en-US" sz="2400" b="1" dirty="0"/>
              <a:t> ở </a:t>
            </a:r>
            <a:r>
              <a:rPr lang="en-US" sz="2400" b="1" dirty="0" err="1"/>
              <a:t>châu</a:t>
            </a:r>
            <a:r>
              <a:rPr lang="en-US" sz="2400" b="1" dirty="0"/>
              <a:t>  </a:t>
            </a:r>
            <a:r>
              <a:rPr lang="en-US" sz="2400" b="1" dirty="0" err="1"/>
              <a:t>Âu</a:t>
            </a:r>
            <a:r>
              <a:rPr lang="en-US" sz="2400" b="1" dirty="0"/>
              <a:t>, </a:t>
            </a:r>
            <a:r>
              <a:rPr lang="en-US" sz="2400" b="1" dirty="0" err="1"/>
              <a:t>các</a:t>
            </a:r>
            <a:r>
              <a:rPr lang="en-US" sz="2400" b="1" dirty="0"/>
              <a:t> </a:t>
            </a:r>
            <a:r>
              <a:rPr lang="en-US" sz="2400" b="1" dirty="0" err="1"/>
              <a:t>nhà</a:t>
            </a:r>
            <a:r>
              <a:rPr lang="en-US" sz="2400" b="1" dirty="0"/>
              <a:t> </a:t>
            </a:r>
            <a:r>
              <a:rPr lang="en-US" sz="2400" b="1" dirty="0" err="1"/>
              <a:t>nghiên</a:t>
            </a:r>
            <a:r>
              <a:rPr lang="en-US" sz="2400" b="1" dirty="0"/>
              <a:t> </a:t>
            </a:r>
            <a:r>
              <a:rPr lang="en-US" sz="2400" b="1" dirty="0" err="1"/>
              <a:t>cứu</a:t>
            </a:r>
            <a:r>
              <a:rPr lang="en-US" sz="2400" b="1" dirty="0"/>
              <a:t> </a:t>
            </a:r>
            <a:r>
              <a:rPr lang="en-US" sz="2400" b="1" dirty="0" err="1"/>
              <a:t>bản</a:t>
            </a:r>
            <a:r>
              <a:rPr lang="en-US" sz="2400" b="1" dirty="0"/>
              <a:t> </a:t>
            </a:r>
            <a:r>
              <a:rPr lang="en-US" sz="2400" b="1" dirty="0" err="1"/>
              <a:t>đồ</a:t>
            </a:r>
            <a:r>
              <a:rPr lang="en-US" sz="2400" b="1" dirty="0"/>
              <a:t> </a:t>
            </a:r>
            <a:r>
              <a:rPr lang="en-US" sz="2400" b="1" dirty="0" err="1"/>
              <a:t>châu</a:t>
            </a:r>
            <a:r>
              <a:rPr lang="en-US" sz="2400" b="1" dirty="0"/>
              <a:t> </a:t>
            </a:r>
            <a:r>
              <a:rPr lang="en-US" sz="2400" b="1" dirty="0" err="1"/>
              <a:t>Âu</a:t>
            </a:r>
            <a:r>
              <a:rPr lang="en-US" sz="2400" b="1" dirty="0"/>
              <a:t> </a:t>
            </a:r>
            <a:r>
              <a:rPr lang="en-US" sz="2400" b="1" dirty="0" err="1"/>
              <a:t>đã</a:t>
            </a:r>
            <a:r>
              <a:rPr lang="en-US" sz="2400" b="1" dirty="0"/>
              <a:t> </a:t>
            </a:r>
            <a:r>
              <a:rPr lang="en-US" sz="2400" b="1" dirty="0" err="1"/>
              <a:t>thực</a:t>
            </a:r>
            <a:r>
              <a:rPr lang="en-US" sz="2400" b="1" dirty="0"/>
              <a:t>  </a:t>
            </a:r>
            <a:r>
              <a:rPr lang="en-US" sz="2400" b="1" dirty="0" err="1"/>
              <a:t>hiện</a:t>
            </a:r>
            <a:r>
              <a:rPr lang="en-US" sz="2400" b="1" dirty="0"/>
              <a:t> </a:t>
            </a:r>
            <a:r>
              <a:rPr lang="en-US" sz="2400" b="1" dirty="0" err="1"/>
              <a:t>việc</a:t>
            </a:r>
            <a:r>
              <a:rPr lang="en-US" sz="2400" b="1" dirty="0"/>
              <a:t> </a:t>
            </a:r>
            <a:r>
              <a:rPr lang="en-US" sz="2400" b="1" dirty="0" err="1"/>
              <a:t>chỉnh</a:t>
            </a:r>
            <a:r>
              <a:rPr lang="en-US" sz="2400" b="1" dirty="0"/>
              <a:t> </a:t>
            </a:r>
            <a:r>
              <a:rPr lang="en-US" sz="2400" b="1" dirty="0" err="1"/>
              <a:t>sửa</a:t>
            </a:r>
            <a:r>
              <a:rPr lang="en-US" sz="2400" b="1" dirty="0"/>
              <a:t> </a:t>
            </a:r>
            <a:r>
              <a:rPr lang="en-US" sz="2400" b="1" dirty="0" err="1"/>
              <a:t>và</a:t>
            </a:r>
            <a:r>
              <a:rPr lang="en-US" sz="2400" b="1" dirty="0"/>
              <a:t> </a:t>
            </a:r>
            <a:r>
              <a:rPr lang="en-US" sz="2400" b="1" dirty="0" err="1"/>
              <a:t>bổ</a:t>
            </a:r>
            <a:r>
              <a:rPr lang="en-US" sz="2400" b="1" dirty="0"/>
              <a:t> sung </a:t>
            </a:r>
            <a:r>
              <a:rPr lang="en-US" sz="2400" b="1" dirty="0" err="1"/>
              <a:t>bản</a:t>
            </a:r>
            <a:r>
              <a:rPr lang="en-US" sz="2400" b="1" dirty="0"/>
              <a:t> </a:t>
            </a:r>
            <a:r>
              <a:rPr lang="en-US" sz="2400" b="1" dirty="0" err="1"/>
              <a:t>đồ</a:t>
            </a:r>
            <a:r>
              <a:rPr lang="en-US" sz="2400" b="1" dirty="0"/>
              <a:t> </a:t>
            </a:r>
            <a:r>
              <a:rPr lang="en-US" sz="2400" b="1" dirty="0" err="1"/>
              <a:t>Geographia</a:t>
            </a:r>
            <a:r>
              <a:rPr lang="en-US" sz="2400" b="1" dirty="0"/>
              <a:t>.</a:t>
            </a:r>
          </a:p>
          <a:p>
            <a:pPr algn="just">
              <a:lnSpc>
                <a:spcPts val="2700"/>
              </a:lnSpc>
            </a:pPr>
            <a:endParaRPr lang="en-US" sz="2400" b="1"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613" y="74727"/>
            <a:ext cx="5942011" cy="4129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170612" y="4191000"/>
            <a:ext cx="5943600" cy="251607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ts val="2700"/>
              </a:lnSpc>
            </a:pPr>
            <a:r>
              <a:rPr lang="en-US" sz="2400" b="1" dirty="0" err="1"/>
              <a:t>Tu</a:t>
            </a:r>
            <a:r>
              <a:rPr lang="en-US" sz="2400" b="1" dirty="0"/>
              <a:t> </a:t>
            </a:r>
            <a:r>
              <a:rPr lang="en-US" sz="2400" b="1" dirty="0" err="1"/>
              <a:t>sĩ</a:t>
            </a:r>
            <a:r>
              <a:rPr lang="en-US" sz="2400" b="1" dirty="0"/>
              <a:t> </a:t>
            </a:r>
            <a:r>
              <a:rPr lang="en-US" sz="2400" b="1" dirty="0" err="1"/>
              <a:t>người</a:t>
            </a:r>
            <a:r>
              <a:rPr lang="en-US" sz="2400" b="1" dirty="0"/>
              <a:t> Italia, Fra Mauro </a:t>
            </a:r>
            <a:r>
              <a:rPr lang="en-US" sz="2400" b="1" dirty="0" err="1"/>
              <a:t>đã</a:t>
            </a:r>
            <a:r>
              <a:rPr lang="en-US" sz="2400" b="1" dirty="0"/>
              <a:t> </a:t>
            </a:r>
            <a:r>
              <a:rPr lang="en-US" sz="2400" b="1" dirty="0" err="1"/>
              <a:t>vẽ</a:t>
            </a:r>
            <a:r>
              <a:rPr lang="en-US" sz="2400" b="1" dirty="0"/>
              <a:t>  </a:t>
            </a:r>
            <a:r>
              <a:rPr lang="en-US" sz="2400" b="1" dirty="0" err="1"/>
              <a:t>tấm</a:t>
            </a:r>
            <a:r>
              <a:rPr lang="en-US" sz="2400" b="1" dirty="0"/>
              <a:t> </a:t>
            </a:r>
            <a:r>
              <a:rPr lang="en-US" sz="2400" b="1" dirty="0" err="1"/>
              <a:t>bản</a:t>
            </a:r>
            <a:r>
              <a:rPr lang="en-US" sz="2400" b="1" dirty="0"/>
              <a:t> </a:t>
            </a:r>
            <a:r>
              <a:rPr lang="en-US" sz="2400" b="1" dirty="0" err="1"/>
              <a:t>đồ</a:t>
            </a:r>
            <a:r>
              <a:rPr lang="en-US" sz="2400" b="1" dirty="0"/>
              <a:t> </a:t>
            </a:r>
            <a:r>
              <a:rPr lang="en-US" sz="2400" b="1" dirty="0" err="1"/>
              <a:t>này</a:t>
            </a:r>
            <a:r>
              <a:rPr lang="en-US" sz="2400" b="1" dirty="0"/>
              <a:t> </a:t>
            </a:r>
            <a:r>
              <a:rPr lang="en-US" sz="2400" b="1" dirty="0" err="1"/>
              <a:t>cho</a:t>
            </a:r>
            <a:r>
              <a:rPr lang="en-US" sz="2400" b="1" dirty="0"/>
              <a:t> </a:t>
            </a:r>
            <a:r>
              <a:rPr lang="en-US" sz="2400" b="1" dirty="0" err="1"/>
              <a:t>Vua</a:t>
            </a:r>
            <a:r>
              <a:rPr lang="en-US" sz="2400" b="1" dirty="0"/>
              <a:t> Alfonso V </a:t>
            </a:r>
            <a:r>
              <a:rPr lang="en-US" sz="2400" b="1" dirty="0" err="1"/>
              <a:t>của</a:t>
            </a:r>
            <a:r>
              <a:rPr lang="en-US" sz="2400" b="1" dirty="0"/>
              <a:t> </a:t>
            </a:r>
            <a:r>
              <a:rPr lang="en-US" sz="2400" b="1" dirty="0" err="1"/>
              <a:t>Bồ</a:t>
            </a:r>
            <a:r>
              <a:rPr lang="en-US" sz="2400" b="1" dirty="0"/>
              <a:t>  </a:t>
            </a:r>
            <a:r>
              <a:rPr lang="en-US" sz="2400" b="1" dirty="0" err="1"/>
              <a:t>Đào</a:t>
            </a:r>
            <a:r>
              <a:rPr lang="en-US" sz="2400" b="1" dirty="0"/>
              <a:t> </a:t>
            </a:r>
            <a:r>
              <a:rPr lang="en-US" sz="2400" b="1" dirty="0" err="1"/>
              <a:t>Nha</a:t>
            </a:r>
            <a:r>
              <a:rPr lang="en-US" sz="2400" b="1" dirty="0"/>
              <a:t> </a:t>
            </a:r>
            <a:r>
              <a:rPr lang="en-US" sz="2400" b="1" dirty="0" err="1"/>
              <a:t>vào</a:t>
            </a:r>
            <a:r>
              <a:rPr lang="en-US" sz="2400" b="1" dirty="0"/>
              <a:t> </a:t>
            </a:r>
            <a:r>
              <a:rPr lang="en-US" sz="2400" b="1" dirty="0" err="1"/>
              <a:t>năm</a:t>
            </a:r>
            <a:r>
              <a:rPr lang="en-US" sz="2400" b="1" dirty="0"/>
              <a:t> 1459. </a:t>
            </a:r>
            <a:r>
              <a:rPr lang="en-US" sz="2400" b="1" dirty="0" err="1"/>
              <a:t>Các</a:t>
            </a:r>
            <a:r>
              <a:rPr lang="en-US" sz="2400" b="1" dirty="0"/>
              <a:t> </a:t>
            </a:r>
            <a:r>
              <a:rPr lang="en-US" sz="2400" b="1" dirty="0" err="1"/>
              <a:t>nhà</a:t>
            </a:r>
            <a:r>
              <a:rPr lang="en-US" sz="2400" b="1" dirty="0"/>
              <a:t> </a:t>
            </a:r>
            <a:r>
              <a:rPr lang="en-US" sz="2400" b="1" dirty="0" err="1"/>
              <a:t>sử</a:t>
            </a:r>
            <a:r>
              <a:rPr lang="en-US" sz="2400" b="1" dirty="0"/>
              <a:t> </a:t>
            </a:r>
            <a:r>
              <a:rPr lang="en-US" sz="2400" b="1" dirty="0" err="1"/>
              <a:t>học</a:t>
            </a:r>
            <a:r>
              <a:rPr lang="en-US" sz="2400" b="1" dirty="0"/>
              <a:t> tin </a:t>
            </a:r>
            <a:r>
              <a:rPr lang="en-US" sz="2400" b="1" dirty="0" err="1"/>
              <a:t>rằng</a:t>
            </a:r>
            <a:r>
              <a:rPr lang="en-US" sz="2400" b="1" dirty="0"/>
              <a:t> </a:t>
            </a:r>
            <a:r>
              <a:rPr lang="en-US" sz="2400" b="1" dirty="0" err="1"/>
              <a:t>ông</a:t>
            </a:r>
            <a:r>
              <a:rPr lang="en-US" sz="2400" b="1" dirty="0"/>
              <a:t> </a:t>
            </a:r>
            <a:r>
              <a:rPr lang="en-US" sz="2400" b="1" dirty="0" err="1"/>
              <a:t>đã</a:t>
            </a:r>
            <a:r>
              <a:rPr lang="en-US" sz="2400" b="1" dirty="0"/>
              <a:t> </a:t>
            </a:r>
            <a:r>
              <a:rPr lang="en-US" sz="2400" b="1" dirty="0" err="1"/>
              <a:t>kết</a:t>
            </a:r>
            <a:r>
              <a:rPr lang="en-US" sz="2400" b="1" dirty="0"/>
              <a:t> </a:t>
            </a:r>
            <a:r>
              <a:rPr lang="en-US" sz="2400" b="1" dirty="0" err="1"/>
              <a:t>hợp</a:t>
            </a:r>
            <a:r>
              <a:rPr lang="en-US" sz="2400" b="1" dirty="0"/>
              <a:t> </a:t>
            </a:r>
            <a:r>
              <a:rPr lang="en-US" sz="2400" b="1" dirty="0" err="1"/>
              <a:t>các</a:t>
            </a:r>
            <a:r>
              <a:rPr lang="en-US" sz="2400" b="1" dirty="0"/>
              <a:t> ý </a:t>
            </a:r>
            <a:r>
              <a:rPr lang="en-US" sz="2400" b="1" dirty="0" err="1"/>
              <a:t>tưởng</a:t>
            </a:r>
            <a:r>
              <a:rPr lang="en-US" sz="2400" b="1" dirty="0"/>
              <a:t> </a:t>
            </a:r>
            <a:r>
              <a:rPr lang="en-US" sz="2400" b="1" dirty="0" err="1"/>
              <a:t>địa</a:t>
            </a:r>
            <a:r>
              <a:rPr lang="en-US" sz="2400" b="1" dirty="0"/>
              <a:t> </a:t>
            </a:r>
            <a:r>
              <a:rPr lang="en-US" sz="2400" b="1" dirty="0" err="1"/>
              <a:t>lý</a:t>
            </a:r>
            <a:r>
              <a:rPr lang="en-US" sz="2400" b="1" dirty="0"/>
              <a:t> </a:t>
            </a:r>
            <a:r>
              <a:rPr lang="en-US" sz="2400" b="1" dirty="0" err="1"/>
              <a:t>của</a:t>
            </a:r>
            <a:r>
              <a:rPr lang="en-US" sz="2400" b="1" dirty="0"/>
              <a:t>  Ptolemy </a:t>
            </a:r>
            <a:r>
              <a:rPr lang="en-US" sz="2400" b="1" dirty="0" err="1"/>
              <a:t>với</a:t>
            </a:r>
            <a:r>
              <a:rPr lang="en-US" sz="2400" b="1" dirty="0"/>
              <a:t> </a:t>
            </a:r>
            <a:r>
              <a:rPr lang="en-US" sz="2400" b="1" dirty="0" err="1"/>
              <a:t>thông</a:t>
            </a:r>
            <a:r>
              <a:rPr lang="en-US" sz="2400" b="1" dirty="0"/>
              <a:t> tin </a:t>
            </a:r>
            <a:r>
              <a:rPr lang="en-US" sz="2400" b="1" dirty="0" err="1"/>
              <a:t>từ</a:t>
            </a:r>
            <a:r>
              <a:rPr lang="en-US" sz="2400" b="1" dirty="0"/>
              <a:t> </a:t>
            </a:r>
            <a:r>
              <a:rPr lang="en-US" sz="2400" b="1" dirty="0" err="1"/>
              <a:t>các</a:t>
            </a:r>
            <a:r>
              <a:rPr lang="en-US" sz="2400" b="1" dirty="0"/>
              <a:t> </a:t>
            </a:r>
            <a:r>
              <a:rPr lang="en-US" sz="2400" b="1" dirty="0" err="1"/>
              <a:t>nhà</a:t>
            </a:r>
            <a:r>
              <a:rPr lang="en-US" sz="2400" b="1" dirty="0"/>
              <a:t> </a:t>
            </a:r>
            <a:r>
              <a:rPr lang="en-US" sz="2400" b="1" dirty="0" err="1"/>
              <a:t>thám</a:t>
            </a:r>
            <a:r>
              <a:rPr lang="en-US" sz="2400" b="1" dirty="0"/>
              <a:t> </a:t>
            </a:r>
            <a:r>
              <a:rPr lang="en-US" sz="2400" b="1" dirty="0" err="1"/>
              <a:t>hiểm</a:t>
            </a:r>
            <a:r>
              <a:rPr lang="en-US" sz="2400" b="1" dirty="0"/>
              <a:t>  </a:t>
            </a:r>
            <a:r>
              <a:rPr lang="en-US" sz="2400" b="1" dirty="0" err="1"/>
              <a:t>cũng</a:t>
            </a:r>
            <a:r>
              <a:rPr lang="en-US" sz="2400" b="1" dirty="0"/>
              <a:t> </a:t>
            </a:r>
            <a:r>
              <a:rPr lang="en-US" sz="2400" b="1" dirty="0" err="1"/>
              <a:t>như</a:t>
            </a:r>
            <a:r>
              <a:rPr lang="en-US" sz="2400" b="1" dirty="0"/>
              <a:t> </a:t>
            </a:r>
            <a:r>
              <a:rPr lang="en-US" sz="2400" b="1" dirty="0" err="1"/>
              <a:t>các</a:t>
            </a:r>
            <a:r>
              <a:rPr lang="en-US" sz="2400" b="1" dirty="0"/>
              <a:t> </a:t>
            </a:r>
            <a:r>
              <a:rPr lang="en-US" sz="2400" b="1" dirty="0" err="1"/>
              <a:t>nguồn</a:t>
            </a:r>
            <a:r>
              <a:rPr lang="en-US" sz="2400" b="1" dirty="0"/>
              <a:t> </a:t>
            </a:r>
            <a:r>
              <a:rPr lang="en-US" sz="2400" b="1" dirty="0" err="1"/>
              <a:t>tư</a:t>
            </a:r>
            <a:r>
              <a:rPr lang="en-US" sz="2400" b="1" dirty="0"/>
              <a:t> </a:t>
            </a:r>
            <a:r>
              <a:rPr lang="en-US" sz="2400" b="1" dirty="0" err="1"/>
              <a:t>liệu</a:t>
            </a:r>
            <a:r>
              <a:rPr lang="en-US" sz="2400" b="1" dirty="0"/>
              <a:t> </a:t>
            </a:r>
            <a:r>
              <a:rPr lang="en-US" sz="2400" b="1" dirty="0" err="1"/>
              <a:t>từ</a:t>
            </a:r>
            <a:r>
              <a:rPr lang="en-US" sz="2400" b="1" dirty="0"/>
              <a:t> Ả </a:t>
            </a:r>
            <a:r>
              <a:rPr lang="en-US" sz="2400" b="1" dirty="0" err="1"/>
              <a:t>Rập</a:t>
            </a:r>
            <a:r>
              <a:rPr lang="en-US" sz="2400" b="1" dirty="0"/>
              <a:t> </a:t>
            </a:r>
            <a:r>
              <a:rPr lang="en-US" sz="2400" b="1" dirty="0" err="1"/>
              <a:t>và</a:t>
            </a:r>
            <a:r>
              <a:rPr lang="en-US" sz="2400" b="1" dirty="0"/>
              <a:t>  </a:t>
            </a:r>
            <a:r>
              <a:rPr lang="en-US" sz="2400" b="1" dirty="0" err="1"/>
              <a:t>Trung</a:t>
            </a:r>
            <a:r>
              <a:rPr lang="en-US" sz="2400" b="1" dirty="0"/>
              <a:t> </a:t>
            </a:r>
            <a:r>
              <a:rPr lang="en-US" sz="2400" b="1" dirty="0" err="1"/>
              <a:t>Quốc</a:t>
            </a:r>
            <a:r>
              <a:rPr lang="en-US" sz="2400" b="1" dirty="0"/>
              <a:t>.</a:t>
            </a:r>
          </a:p>
        </p:txBody>
      </p:sp>
    </p:spTree>
    <p:extLst>
      <p:ext uri="{BB962C8B-B14F-4D97-AF65-F5344CB8AC3E}">
        <p14:creationId xmlns:p14="http://schemas.microsoft.com/office/powerpoint/2010/main" val="38431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circle(in)">
                                      <p:cBhvr>
                                        <p:cTn id="15" dur="2000"/>
                                        <p:tgtEl>
                                          <p:spTgt spid="409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FEFC63-4C66-4C49-8281-F0F191BCB816}"/>
              </a:ext>
            </a:extLst>
          </p:cNvPr>
          <p:cNvSpPr/>
          <p:nvPr/>
        </p:nvSpPr>
        <p:spPr>
          <a:xfrm>
            <a:off x="0" y="0"/>
            <a:ext cx="12188825" cy="6858000"/>
          </a:xfrm>
          <a:prstGeom prst="rect">
            <a:avLst/>
          </a:prstGeom>
          <a:solidFill>
            <a:srgbClr val="F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j-lt"/>
            </a:endParaRPr>
          </a:p>
        </p:txBody>
      </p:sp>
      <p:sp>
        <p:nvSpPr>
          <p:cNvPr id="39" name="Freeform: Shape 38">
            <a:extLst>
              <a:ext uri="{FF2B5EF4-FFF2-40B4-BE49-F238E27FC236}">
                <a16:creationId xmlns:a16="http://schemas.microsoft.com/office/drawing/2014/main" id="{3F0DC505-1A3E-4C26-99EA-509F9ABEA9F9}"/>
              </a:ext>
            </a:extLst>
          </p:cNvPr>
          <p:cNvSpPr/>
          <p:nvPr/>
        </p:nvSpPr>
        <p:spPr>
          <a:xfrm>
            <a:off x="0" y="361950"/>
            <a:ext cx="13998104" cy="649605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2CCC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dirty="0"/>
          </a:p>
        </p:txBody>
      </p:sp>
      <p:sp>
        <p:nvSpPr>
          <p:cNvPr id="40" name="Freeform: Shape 39">
            <a:extLst>
              <a:ext uri="{FF2B5EF4-FFF2-40B4-BE49-F238E27FC236}">
                <a16:creationId xmlns:a16="http://schemas.microsoft.com/office/drawing/2014/main" id="{F14CBF69-33D5-482C-AC35-FD95C592CB27}"/>
              </a:ext>
            </a:extLst>
          </p:cNvPr>
          <p:cNvSpPr/>
          <p:nvPr/>
        </p:nvSpPr>
        <p:spPr>
          <a:xfrm>
            <a:off x="-1809279" y="1843195"/>
            <a:ext cx="13998104" cy="649605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2CCC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dirty="0"/>
          </a:p>
        </p:txBody>
      </p:sp>
      <p:sp>
        <p:nvSpPr>
          <p:cNvPr id="41" name="Freeform: Shape 40">
            <a:extLst>
              <a:ext uri="{FF2B5EF4-FFF2-40B4-BE49-F238E27FC236}">
                <a16:creationId xmlns:a16="http://schemas.microsoft.com/office/drawing/2014/main" id="{4567BDC3-87CE-40E4-AA3D-94007BA61279}"/>
              </a:ext>
            </a:extLst>
          </p:cNvPr>
          <p:cNvSpPr/>
          <p:nvPr/>
        </p:nvSpPr>
        <p:spPr>
          <a:xfrm>
            <a:off x="0" y="3556501"/>
            <a:ext cx="13998104" cy="649605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2CCC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dirty="0"/>
          </a:p>
        </p:txBody>
      </p:sp>
      <p:sp>
        <p:nvSpPr>
          <p:cNvPr id="37" name="Rectangle 36">
            <a:extLst>
              <a:ext uri="{FF2B5EF4-FFF2-40B4-BE49-F238E27FC236}">
                <a16:creationId xmlns:a16="http://schemas.microsoft.com/office/drawing/2014/main" id="{FFBEC81F-0894-4761-920F-9059981AD452}"/>
              </a:ext>
            </a:extLst>
          </p:cNvPr>
          <p:cNvSpPr/>
          <p:nvPr/>
        </p:nvSpPr>
        <p:spPr>
          <a:xfrm>
            <a:off x="199998" y="149679"/>
            <a:ext cx="5676756" cy="6496050"/>
          </a:xfrm>
          <a:prstGeom prst="rect">
            <a:avLst/>
          </a:prstGeom>
          <a:solidFill>
            <a:schemeClr val="bg1">
              <a:alpha val="85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Rectangle 37">
            <a:extLst>
              <a:ext uri="{FF2B5EF4-FFF2-40B4-BE49-F238E27FC236}">
                <a16:creationId xmlns:a16="http://schemas.microsoft.com/office/drawing/2014/main" id="{688050F1-D3FD-499C-8DBA-7CF947694D8B}"/>
              </a:ext>
            </a:extLst>
          </p:cNvPr>
          <p:cNvSpPr/>
          <p:nvPr/>
        </p:nvSpPr>
        <p:spPr>
          <a:xfrm>
            <a:off x="6094413" y="129889"/>
            <a:ext cx="5894414" cy="6515841"/>
          </a:xfrm>
          <a:prstGeom prst="rect">
            <a:avLst/>
          </a:prstGeom>
          <a:solidFill>
            <a:schemeClr val="bg1">
              <a:alpha val="85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5" name="Group 4">
            <a:extLst>
              <a:ext uri="{FF2B5EF4-FFF2-40B4-BE49-F238E27FC236}">
                <a16:creationId xmlns:a16="http://schemas.microsoft.com/office/drawing/2014/main" id="{51528814-39C6-E170-639E-F47A815B7051}"/>
              </a:ext>
            </a:extLst>
          </p:cNvPr>
          <p:cNvGrpSpPr/>
          <p:nvPr/>
        </p:nvGrpSpPr>
        <p:grpSpPr>
          <a:xfrm>
            <a:off x="199998" y="228600"/>
            <a:ext cx="5676755" cy="6267929"/>
            <a:chOff x="415644" y="228599"/>
            <a:chExt cx="5462640" cy="6267929"/>
          </a:xfrm>
        </p:grpSpPr>
        <p:sp>
          <p:nvSpPr>
            <p:cNvPr id="2" name="TextBox 1">
              <a:extLst>
                <a:ext uri="{FF2B5EF4-FFF2-40B4-BE49-F238E27FC236}">
                  <a16:creationId xmlns:a16="http://schemas.microsoft.com/office/drawing/2014/main" id="{DB7B31DB-1FA0-A33F-EACC-B6B09A7066FE}"/>
                </a:ext>
              </a:extLst>
            </p:cNvPr>
            <p:cNvSpPr txBox="1"/>
            <p:nvPr/>
          </p:nvSpPr>
          <p:spPr>
            <a:xfrm>
              <a:off x="778130" y="228599"/>
              <a:ext cx="4555671" cy="584775"/>
            </a:xfrm>
            <a:prstGeom prst="rect">
              <a:avLst/>
            </a:prstGeom>
            <a:noFill/>
          </p:spPr>
          <p:txBody>
            <a:bodyPr wrap="square" rtlCol="0">
              <a:spAutoFit/>
            </a:bodyPr>
            <a:lstStyle/>
            <a:p>
              <a:pPr algn="ctr"/>
              <a:r>
                <a:rPr lang="x-none" sz="3200" b="1" dirty="0">
                  <a:solidFill>
                    <a:srgbClr val="00B050"/>
                  </a:solidFill>
                  <a:latin typeface="Times New Roman" panose="02020603050405020304" pitchFamily="18" charset="0"/>
                  <a:cs typeface="Times New Roman" panose="02020603050405020304" pitchFamily="18" charset="0"/>
                </a:rPr>
                <a:t>Dòng hải lưu</a:t>
              </a:r>
            </a:p>
          </p:txBody>
        </p:sp>
        <p:pic>
          <p:nvPicPr>
            <p:cNvPr id="26628" name="Picture 4">
              <a:extLst>
                <a:ext uri="{FF2B5EF4-FFF2-40B4-BE49-F238E27FC236}">
                  <a16:creationId xmlns:a16="http://schemas.microsoft.com/office/drawing/2014/main" id="{8E3823A3-A483-46C0-A58C-439277ADA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44" y="609599"/>
              <a:ext cx="5462640" cy="58869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54DD26C5-82C4-A952-9036-A3FE389A2BA6}"/>
              </a:ext>
            </a:extLst>
          </p:cNvPr>
          <p:cNvGrpSpPr/>
          <p:nvPr/>
        </p:nvGrpSpPr>
        <p:grpSpPr>
          <a:xfrm>
            <a:off x="6922205" y="129889"/>
            <a:ext cx="4693215" cy="6728111"/>
            <a:chOff x="6924008" y="1956826"/>
            <a:chExt cx="4694438" cy="4901174"/>
          </a:xfrm>
        </p:grpSpPr>
        <p:sp>
          <p:nvSpPr>
            <p:cNvPr id="4" name="TextBox 3">
              <a:extLst>
                <a:ext uri="{FF2B5EF4-FFF2-40B4-BE49-F238E27FC236}">
                  <a16:creationId xmlns:a16="http://schemas.microsoft.com/office/drawing/2014/main" id="{07F7692F-0E07-B0B5-237F-84F6CE76FDE8}"/>
                </a:ext>
              </a:extLst>
            </p:cNvPr>
            <p:cNvSpPr txBox="1"/>
            <p:nvPr/>
          </p:nvSpPr>
          <p:spPr>
            <a:xfrm>
              <a:off x="6924008" y="1956826"/>
              <a:ext cx="4555671" cy="425986"/>
            </a:xfrm>
            <a:prstGeom prst="rect">
              <a:avLst/>
            </a:prstGeom>
            <a:noFill/>
          </p:spPr>
          <p:txBody>
            <a:bodyPr wrap="square" rtlCol="0">
              <a:spAutoFit/>
            </a:bodyPr>
            <a:lstStyle/>
            <a:p>
              <a:pPr algn="ctr"/>
              <a:r>
                <a:rPr lang="en-US" sz="3200" b="1" dirty="0">
                  <a:solidFill>
                    <a:srgbClr val="7030A0"/>
                  </a:solidFill>
                  <a:latin typeface="Times New Roman" panose="02020603050405020304" pitchFamily="18" charset="0"/>
                  <a:cs typeface="Times New Roman" panose="02020603050405020304" pitchFamily="18" charset="0"/>
                </a:rPr>
                <a:t>C</a:t>
              </a:r>
              <a:r>
                <a:rPr lang="x-none" sz="3200" b="1" dirty="0">
                  <a:solidFill>
                    <a:srgbClr val="7030A0"/>
                  </a:solidFill>
                  <a:latin typeface="Times New Roman" panose="02020603050405020304" pitchFamily="18" charset="0"/>
                  <a:cs typeface="Times New Roman" panose="02020603050405020304" pitchFamily="18" charset="0"/>
                </a:rPr>
                <a:t>ác loại gió chính</a:t>
              </a:r>
            </a:p>
          </p:txBody>
        </p:sp>
        <p:pic>
          <p:nvPicPr>
            <p:cNvPr id="26630" name="Picture 6">
              <a:extLst>
                <a:ext uri="{FF2B5EF4-FFF2-40B4-BE49-F238E27FC236}">
                  <a16:creationId xmlns:a16="http://schemas.microsoft.com/office/drawing/2014/main" id="{392EE545-645F-967D-B447-ADC2494A5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2775" y="2306277"/>
              <a:ext cx="4555671" cy="45517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48094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2000" decel="22000" autoRev="1" fill="hold" grpId="0" nodeType="withEffect">
                                  <p:stCondLst>
                                    <p:cond delay="0"/>
                                  </p:stCondLst>
                                  <p:childTnLst>
                                    <p:animMotion origin="layout" path="M 1.25E-6 1.11111E-6 L -0.14844 1.11111E-6 " pathEditMode="relative" rAng="0" ptsTypes="AA">
                                      <p:cBhvr>
                                        <p:cTn id="6" dur="5000" fill="hold"/>
                                        <p:tgtEl>
                                          <p:spTgt spid="39"/>
                                        </p:tgtEl>
                                        <p:attrNameLst>
                                          <p:attrName>ppt_x</p:attrName>
                                          <p:attrName>ppt_y</p:attrName>
                                        </p:attrNameLst>
                                      </p:cBhvr>
                                      <p:rCtr x="-7422" y="0"/>
                                    </p:animMotion>
                                  </p:childTnLst>
                                </p:cTn>
                              </p:par>
                              <p:par>
                                <p:cTn id="7" presetID="35" presetClass="path" presetSubtype="0" repeatCount="indefinite" accel="22000" decel="22000" autoRev="1" fill="hold" grpId="0" nodeType="withEffect">
                                  <p:stCondLst>
                                    <p:cond delay="0"/>
                                  </p:stCondLst>
                                  <p:childTnLst>
                                    <p:animMotion origin="layout" path="M 1.25E-6 3.7037E-7 L -0.14844 3.7037E-7 " pathEditMode="relative" rAng="0" ptsTypes="AA">
                                      <p:cBhvr>
                                        <p:cTn id="8" dur="5000" fill="hold"/>
                                        <p:tgtEl>
                                          <p:spTgt spid="41"/>
                                        </p:tgtEl>
                                        <p:attrNameLst>
                                          <p:attrName>ppt_x</p:attrName>
                                          <p:attrName>ppt_y</p:attrName>
                                        </p:attrNameLst>
                                      </p:cBhvr>
                                      <p:rCtr x="-7422" y="0"/>
                                    </p:animMotion>
                                  </p:childTnLst>
                                </p:cTn>
                              </p:par>
                              <p:par>
                                <p:cTn id="9" presetID="35" presetClass="path" presetSubtype="0" repeatCount="indefinite" accel="22000" decel="22000" autoRev="1" fill="hold" grpId="0" nodeType="withEffect">
                                  <p:stCondLst>
                                    <p:cond delay="0"/>
                                  </p:stCondLst>
                                  <p:childTnLst>
                                    <p:animMotion origin="layout" path="M -1.25E-6 -1.11111E-6 L 0.14844 -1.11111E-6 " pathEditMode="relative" rAng="0" ptsTypes="AA">
                                      <p:cBhvr>
                                        <p:cTn id="10" dur="5000" fill="hold"/>
                                        <p:tgtEl>
                                          <p:spTgt spid="40"/>
                                        </p:tgtEl>
                                        <p:attrNameLst>
                                          <p:attrName>ppt_x</p:attrName>
                                          <p:attrName>ppt_y</p:attrName>
                                        </p:attrNameLst>
                                      </p:cBhvr>
                                      <p:rCtr x="7422" y="0"/>
                                    </p:animMotion>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500"/>
                                        <p:tgtEl>
                                          <p:spTgt spid="3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outVertical)">
                                      <p:cBhvr>
                                        <p:cTn id="16" dur="500"/>
                                        <p:tgtEl>
                                          <p:spTgt spid="37"/>
                                        </p:tgtEl>
                                      </p:cBhvr>
                                    </p:animEffect>
                                  </p:childTnLst>
                                </p:cTn>
                              </p:par>
                              <p:par>
                                <p:cTn id="17" presetID="16" presetClass="entr" presetSubtype="4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Horizontal)">
                                      <p:cBhvr>
                                        <p:cTn id="19" dur="500"/>
                                        <p:tgtEl>
                                          <p:spTgt spid="5"/>
                                        </p:tgtEl>
                                      </p:cBhvr>
                                    </p:animEffect>
                                  </p:childTnLst>
                                </p:cTn>
                              </p:par>
                              <p:par>
                                <p:cTn id="20" presetID="16" presetClass="entr" presetSubtype="42"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37"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B735ADB-1F43-99F7-FE30-80CAB107F0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21" r="12721"/>
          <a:stretch/>
        </p:blipFill>
        <p:spPr bwMode="auto">
          <a:xfrm>
            <a:off x="150812" y="1887845"/>
            <a:ext cx="2807980" cy="20425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La Bàn La Bàn PNG , Một Cái La Bàn, La Bàn, Hoạt Hình PNG miễn phí  tải tập tin PSDComment và Vector">
            <a:extLst>
              <a:ext uri="{FF2B5EF4-FFF2-40B4-BE49-F238E27FC236}">
                <a16:creationId xmlns:a16="http://schemas.microsoft.com/office/drawing/2014/main" id="{E126EFE4-A2FD-84D4-73FC-2F6F8A0162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33" t="12728" r="13633" b="12755"/>
          <a:stretch/>
        </p:blipFill>
        <p:spPr bwMode="auto">
          <a:xfrm>
            <a:off x="6704012" y="1505171"/>
            <a:ext cx="2362200" cy="2425218"/>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D40B3B6B-0047-BAF7-AEA6-A4FAFC1B7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529" y="4434657"/>
            <a:ext cx="1983166" cy="2204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B57B2ACB-AF72-6594-DAD1-6346103DBD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14" r="12800" b="21458"/>
          <a:stretch/>
        </p:blipFill>
        <p:spPr bwMode="auto">
          <a:xfrm>
            <a:off x="3579813" y="3930389"/>
            <a:ext cx="3124199" cy="28514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3412" y="1703466"/>
            <a:ext cx="2362200" cy="234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9813" y="1703466"/>
            <a:ext cx="251459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1212" y="4424383"/>
            <a:ext cx="3886200" cy="234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3212" y="152400"/>
            <a:ext cx="11506200"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Nếu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thám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sẽ</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chọn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vật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cần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chuyến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Giải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vì</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sao</a:t>
            </a:r>
            <a:r>
              <a:rPr lang="en-US" sz="32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4000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circle(in)">
                                      <p:cBhvr>
                                        <p:cTn id="10" dur="2000"/>
                                        <p:tgtEl>
                                          <p:spTgt spid="1029"/>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circle(in)">
                                      <p:cBhvr>
                                        <p:cTn id="16" dur="2000"/>
                                        <p:tgtEl>
                                          <p:spTgt spid="1027"/>
                                        </p:tgtEl>
                                      </p:cBhvr>
                                    </p:animEffect>
                                  </p:childTnLst>
                                </p:cTn>
                              </p:par>
                              <p:par>
                                <p:cTn id="17" presetID="6" presetClass="entr" presetSubtype="16"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circle(in)">
                                      <p:cBhvr>
                                        <p:cTn id="19" dur="2000"/>
                                        <p:tgtEl>
                                          <p:spTgt spid="1030"/>
                                        </p:tgtEl>
                                      </p:cBhvr>
                                    </p:animEffect>
                                  </p:childTnLst>
                                </p:cTn>
                              </p:par>
                              <p:par>
                                <p:cTn id="20" presetID="6"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011" y="0"/>
            <a:ext cx="8913813" cy="662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150812" y="2175808"/>
            <a:ext cx="3048000"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6000" dirty="0" err="1">
                <a:solidFill>
                  <a:srgbClr val="C00000"/>
                </a:solidFill>
                <a:latin typeface="UTM Davida" panose="02040603050506020204" pitchFamily="18" charset="0"/>
              </a:rPr>
              <a:t>Tàu</a:t>
            </a:r>
            <a:endParaRPr lang="en-US" sz="6000" dirty="0">
              <a:solidFill>
                <a:srgbClr val="C00000"/>
              </a:solidFill>
              <a:latin typeface="UTM Davida" panose="02040603050506020204" pitchFamily="18" charset="0"/>
            </a:endParaRPr>
          </a:p>
          <a:p>
            <a:pPr algn="ctr"/>
            <a:r>
              <a:rPr lang="en-US" sz="6000" dirty="0" err="1">
                <a:solidFill>
                  <a:srgbClr val="C00000"/>
                </a:solidFill>
                <a:latin typeface="UTM Davida" panose="02040603050506020204" pitchFamily="18" charset="0"/>
              </a:rPr>
              <a:t>Caraven</a:t>
            </a:r>
            <a:endParaRPr lang="en-US" sz="6000" dirty="0">
              <a:solidFill>
                <a:srgbClr val="C00000"/>
              </a:solidFill>
              <a:latin typeface="UTM Davida" panose="02040603050506020204" pitchFamily="18" charset="0"/>
            </a:endParaRPr>
          </a:p>
        </p:txBody>
      </p:sp>
    </p:spTree>
    <p:extLst>
      <p:ext uri="{BB962C8B-B14F-4D97-AF65-F5344CB8AC3E}">
        <p14:creationId xmlns:p14="http://schemas.microsoft.com/office/powerpoint/2010/main" val="3917270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012" y="1143000"/>
            <a:ext cx="4953000" cy="36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0" y="228601"/>
            <a:ext cx="3122612" cy="45497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buồm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có thể lợi dụng tối đa sức gió, giúp cải thiện vận tốc cũng như việc lái tàu trong nhiều điện kiện gió thổi theo các hướng khác nhau, nhất là có thể đi trong gió ngược.</a:t>
            </a:r>
            <a:endParaRPr lang="en-US" sz="2400" b="1" dirty="0">
              <a:latin typeface="Times New Roman" panose="02020603050405020304" pitchFamily="18" charset="0"/>
              <a:cs typeface="Times New Roman" panose="02020603050405020304" pitchFamily="18" charset="0"/>
            </a:endParaRPr>
          </a:p>
        </p:txBody>
      </p:sp>
      <p:sp>
        <p:nvSpPr>
          <p:cNvPr id="3" name="Rounded Rectangle 2"/>
          <p:cNvSpPr/>
          <p:nvPr/>
        </p:nvSpPr>
        <p:spPr>
          <a:xfrm>
            <a:off x="8207183" y="3581400"/>
            <a:ext cx="3857344" cy="1371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vi-VN" sz="2400" b="1" dirty="0">
                <a:latin typeface="Times New Roman" panose="02020603050405020304" pitchFamily="18" charset="0"/>
                <a:cs typeface="Times New Roman" panose="02020603050405020304" pitchFamily="18" charset="0"/>
              </a:rPr>
              <a:t>Trên boong tàu có lắp đại bác để chống cướp biển</a:t>
            </a:r>
            <a:endParaRPr lang="en-US" sz="2400" b="1"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684212" y="4953000"/>
            <a:ext cx="4953000" cy="17526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2400" b="1" dirty="0">
                <a:latin typeface="Times New Roman" panose="02020603050405020304" pitchFamily="18" charset="0"/>
                <a:cs typeface="Times New Roman" panose="02020603050405020304" pitchFamily="18" charset="0"/>
              </a:rPr>
              <a:t>Đuôi tàu trang bị 1 trục giữ bánh lái, có thể quay quanh bản lề, thay cho bánh lái mái chèo cổ xưa</a:t>
            </a:r>
            <a:endParaRPr lang="en-US" sz="24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8207183" y="533400"/>
            <a:ext cx="3857344" cy="1600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400" b="1" dirty="0">
                <a:latin typeface="Times New Roman" panose="02020603050405020304" pitchFamily="18" charset="0"/>
                <a:cs typeface="Times New Roman" panose="02020603050405020304" pitchFamily="18" charset="0"/>
              </a:rPr>
              <a:t>Trên tàu có la bàn định hướng, đồng hồ cát bằng thủy tinh để đo thời gian và ước lượng kinh độ</a:t>
            </a:r>
            <a:endParaRPr lang="en-US" sz="2400" b="1"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6681928" y="5410200"/>
            <a:ext cx="5051284" cy="1295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2400" b="1" dirty="0" err="1">
                <a:latin typeface="Times New Roman" panose="02020603050405020304" pitchFamily="18" charset="0"/>
                <a:cs typeface="Times New Roman" panose="02020603050405020304" pitchFamily="18" charset="0"/>
              </a:rPr>
              <a:t>Khoang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ngọt</a:t>
            </a:r>
            <a:endParaRPr lang="en-US" sz="2400" b="1" dirty="0">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5942012" y="4648200"/>
            <a:ext cx="2057400" cy="76200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4" name="Straight Arrow Connector 13"/>
          <p:cNvCxnSpPr>
            <a:cxnSpLocks/>
            <a:endCxn id="4" idx="3"/>
          </p:cNvCxnSpPr>
          <p:nvPr/>
        </p:nvCxnSpPr>
        <p:spPr>
          <a:xfrm flipH="1" flipV="1">
            <a:off x="3122612" y="2503458"/>
            <a:ext cx="457200" cy="77314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p:nvPr/>
        </p:nvCxnSpPr>
        <p:spPr>
          <a:xfrm flipH="1">
            <a:off x="3351212" y="4114800"/>
            <a:ext cx="495300" cy="83820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1" name="Straight Arrow Connector 20"/>
          <p:cNvCxnSpPr>
            <a:cxnSpLocks/>
            <a:endCxn id="3" idx="1"/>
          </p:cNvCxnSpPr>
          <p:nvPr/>
        </p:nvCxnSpPr>
        <p:spPr>
          <a:xfrm>
            <a:off x="6323012" y="4267200"/>
            <a:ext cx="1884171"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119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98" t="11571" r="26557" b="7530"/>
          <a:stretch/>
        </p:blipFill>
        <p:spPr bwMode="auto">
          <a:xfrm>
            <a:off x="8151812" y="457200"/>
            <a:ext cx="3581400" cy="582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4212" y="2855655"/>
            <a:ext cx="7597008" cy="2554545"/>
          </a:xfrm>
          <a:prstGeom prst="rect">
            <a:avLst/>
          </a:prstGeom>
          <a:noFill/>
        </p:spPr>
        <p:txBody>
          <a:bodyPr wrap="square" rtlCol="0">
            <a:spAutoFit/>
          </a:bodyPr>
          <a:lstStyle/>
          <a:p>
            <a:pPr algn="ctr"/>
            <a:r>
              <a:rPr lang="en-US" sz="8000" b="1" dirty="0">
                <a:solidFill>
                  <a:srgbClr val="002060"/>
                </a:solidFill>
                <a:latin typeface="Times New Roman" panose="02020603050405020304" pitchFamily="18" charset="0"/>
                <a:cs typeface="Times New Roman" panose="02020603050405020304" pitchFamily="18" charset="0"/>
              </a:rPr>
              <a:t>XIN CHÀO VÀ TẠM BIỆT!</a:t>
            </a:r>
          </a:p>
        </p:txBody>
      </p:sp>
    </p:spTree>
    <p:extLst>
      <p:ext uri="{BB962C8B-B14F-4D97-AF65-F5344CB8AC3E}">
        <p14:creationId xmlns:p14="http://schemas.microsoft.com/office/powerpoint/2010/main" val="142592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15468991"/>
              </p:ext>
            </p:extLst>
          </p:nvPr>
        </p:nvGraphicFramePr>
        <p:xfrm>
          <a:off x="150811" y="295841"/>
          <a:ext cx="11887201" cy="6333559"/>
        </p:xfrm>
        <a:graphic>
          <a:graphicData uri="http://schemas.openxmlformats.org/drawingml/2006/table">
            <a:tbl>
              <a:tblPr firstRow="1" firstCol="1" bandRow="1"/>
              <a:tblGrid>
                <a:gridCol w="5718649">
                  <a:extLst>
                    <a:ext uri="{9D8B030D-6E8A-4147-A177-3AD203B41FA5}">
                      <a16:colId xmlns:a16="http://schemas.microsoft.com/office/drawing/2014/main" val="20000"/>
                    </a:ext>
                  </a:extLst>
                </a:gridCol>
                <a:gridCol w="6168552">
                  <a:extLst>
                    <a:ext uri="{9D8B030D-6E8A-4147-A177-3AD203B41FA5}">
                      <a16:colId xmlns:a16="http://schemas.microsoft.com/office/drawing/2014/main" val="20001"/>
                    </a:ext>
                  </a:extLst>
                </a:gridCol>
              </a:tblGrid>
              <a:tr h="255562">
                <a:tc>
                  <a:txBody>
                    <a:bodyPr/>
                    <a:lstStyle/>
                    <a:p>
                      <a:pPr algn="ctr">
                        <a:lnSpc>
                          <a:spcPct val="115000"/>
                        </a:lnSpc>
                        <a:spcBef>
                          <a:spcPts val="300"/>
                        </a:spcBef>
                        <a:spcAft>
                          <a:spcPts val="0"/>
                        </a:spcAft>
                      </a:pPr>
                      <a:r>
                        <a:rPr lang="en-US" sz="2800" b="1" i="0" dirty="0" err="1">
                          <a:solidFill>
                            <a:srgbClr val="FF0000"/>
                          </a:solidFill>
                          <a:effectLst/>
                          <a:latin typeface="Times New Roman" panose="02020603050405020304" pitchFamily="18" charset="0"/>
                          <a:ea typeface="Calibri"/>
                          <a:cs typeface="Times New Roman" panose="02020603050405020304" pitchFamily="18" charset="0"/>
                        </a:rPr>
                        <a:t>Phát</a:t>
                      </a:r>
                      <a:r>
                        <a:rPr lang="en-US" sz="2800" b="1" i="0" dirty="0">
                          <a:solidFill>
                            <a:srgbClr val="FF0000"/>
                          </a:solidFill>
                          <a:effectLst/>
                          <a:latin typeface="Times New Roman" panose="02020603050405020304" pitchFamily="18" charset="0"/>
                          <a:ea typeface="Calibri"/>
                          <a:cs typeface="Times New Roman" panose="02020603050405020304" pitchFamily="18" charset="0"/>
                        </a:rPr>
                        <a:t> minh</a:t>
                      </a:r>
                    </a:p>
                  </a:txBody>
                  <a:tcPr marL="61024" marR="61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spcBef>
                          <a:spcPts val="300"/>
                        </a:spcBef>
                        <a:spcAft>
                          <a:spcPts val="0"/>
                        </a:spcAft>
                      </a:pPr>
                      <a:r>
                        <a:rPr lang="en-US" sz="2800" b="1" i="0" dirty="0" err="1">
                          <a:solidFill>
                            <a:srgbClr val="FF0000"/>
                          </a:solidFill>
                          <a:effectLst/>
                          <a:latin typeface="Times New Roman" panose="02020603050405020304" pitchFamily="18" charset="0"/>
                          <a:ea typeface="Calibri"/>
                          <a:cs typeface="Times New Roman" panose="02020603050405020304" pitchFamily="18" charset="0"/>
                        </a:rPr>
                        <a:t>Công</a:t>
                      </a:r>
                      <a:r>
                        <a:rPr lang="en-US" sz="2800" b="1" i="0" dirty="0">
                          <a:solidFill>
                            <a:srgbClr val="FF000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FF0000"/>
                          </a:solidFill>
                          <a:effectLst/>
                          <a:latin typeface="Times New Roman" panose="02020603050405020304" pitchFamily="18" charset="0"/>
                          <a:ea typeface="Calibri"/>
                          <a:cs typeface="Times New Roman" panose="02020603050405020304" pitchFamily="18" charset="0"/>
                        </a:rPr>
                        <a:t>dụng</a:t>
                      </a:r>
                      <a:endParaRPr lang="en-US" sz="2800" b="1" i="0" dirty="0">
                        <a:solidFill>
                          <a:srgbClr val="FF0000"/>
                        </a:solidFill>
                        <a:effectLst/>
                        <a:latin typeface="Times New Roman" panose="02020603050405020304" pitchFamily="18" charset="0"/>
                        <a:ea typeface="Calibri"/>
                        <a:cs typeface="Times New Roman" panose="02020603050405020304" pitchFamily="18" charset="0"/>
                      </a:endParaRPr>
                    </a:p>
                  </a:txBody>
                  <a:tcPr marL="61024" marR="61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00"/>
                  </a:ext>
                </a:extLst>
              </a:tr>
              <a:tr h="1243485">
                <a:tc>
                  <a:txBody>
                    <a:bodyPr/>
                    <a:lstStyle/>
                    <a:p>
                      <a:pPr algn="l">
                        <a:lnSpc>
                          <a:spcPct val="115000"/>
                        </a:lnSpc>
                        <a:spcBef>
                          <a:spcPts val="300"/>
                        </a:spcBef>
                        <a:spcAft>
                          <a:spcPts val="0"/>
                        </a:spcAft>
                      </a:pPr>
                      <a:endParaRPr lang="en-US" sz="2800" b="1" i="0" dirty="0">
                        <a:effectLst/>
                        <a:latin typeface="Times New Roman" panose="02020603050405020304" pitchFamily="18" charset="0"/>
                        <a:ea typeface="Calibri"/>
                        <a:cs typeface="Times New Roman" panose="02020603050405020304" pitchFamily="18" charset="0"/>
                      </a:endParaRPr>
                    </a:p>
                    <a:p>
                      <a:pPr algn="l">
                        <a:lnSpc>
                          <a:spcPct val="115000"/>
                        </a:lnSpc>
                        <a:spcBef>
                          <a:spcPts val="300"/>
                        </a:spcBef>
                        <a:spcAft>
                          <a:spcPts val="0"/>
                        </a:spcAft>
                      </a:pPr>
                      <a:r>
                        <a:rPr lang="en-US" sz="2800" b="1" i="0" dirty="0">
                          <a:solidFill>
                            <a:srgbClr val="002060"/>
                          </a:solidFill>
                          <a:effectLst/>
                          <a:latin typeface="Times New Roman" panose="02020603050405020304" pitchFamily="18" charset="0"/>
                          <a:ea typeface="Calibri"/>
                          <a:cs typeface="Times New Roman" panose="02020603050405020304" pitchFamily="18" charset="0"/>
                        </a:rPr>
                        <a:t>La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bàn</a:t>
                      </a:r>
                      <a:endParaRPr lang="en-US" sz="2800" b="1" i="0" dirty="0">
                        <a:effectLst/>
                        <a:latin typeface="Times New Roman" panose="02020603050405020304" pitchFamily="18" charset="0"/>
                        <a:ea typeface="Calibri"/>
                        <a:cs typeface="Times New Roman" panose="02020603050405020304" pitchFamily="18" charset="0"/>
                      </a:endParaRPr>
                    </a:p>
                  </a:txBody>
                  <a:tcPr marL="61024" marR="61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0"/>
                        </a:spcAft>
                      </a:pP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Được</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dùng</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để</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xác</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định</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đướng</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mà</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tàu</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đang</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di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chuyển</a:t>
                      </a:r>
                      <a:endParaRPr lang="en-US" sz="2800" b="1" i="0" dirty="0">
                        <a:effectLst/>
                        <a:latin typeface="Times New Roman" panose="02020603050405020304" pitchFamily="18" charset="0"/>
                        <a:ea typeface="Calibri"/>
                        <a:cs typeface="Times New Roman" panose="02020603050405020304" pitchFamily="18" charset="0"/>
                      </a:endParaRPr>
                    </a:p>
                  </a:txBody>
                  <a:tcPr marL="61024" marR="61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34386">
                <a:tc>
                  <a:txBody>
                    <a:bodyPr/>
                    <a:lstStyle/>
                    <a:p>
                      <a:pPr algn="l">
                        <a:lnSpc>
                          <a:spcPct val="115000"/>
                        </a:lnSpc>
                        <a:spcBef>
                          <a:spcPts val="300"/>
                        </a:spcBef>
                        <a:spcAft>
                          <a:spcPts val="0"/>
                        </a:spcAft>
                      </a:pPr>
                      <a:endParaRPr lang="en-US" sz="2800" b="1" i="0" dirty="0">
                        <a:effectLst/>
                        <a:latin typeface="Times New Roman" panose="02020603050405020304" pitchFamily="18" charset="0"/>
                        <a:ea typeface="Calibri"/>
                        <a:cs typeface="Times New Roman" panose="02020603050405020304" pitchFamily="18" charset="0"/>
                      </a:endParaRPr>
                    </a:p>
                    <a:p>
                      <a:pPr algn="l">
                        <a:lnSpc>
                          <a:spcPct val="115000"/>
                        </a:lnSpc>
                        <a:spcBef>
                          <a:spcPts val="300"/>
                        </a:spcBef>
                        <a:spcAft>
                          <a:spcPts val="0"/>
                        </a:spcAft>
                      </a:pP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Máy</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đo</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sao</a:t>
                      </a:r>
                      <a:endParaRPr lang="en-US" sz="2800" b="1" i="0" dirty="0">
                        <a:effectLst/>
                        <a:latin typeface="Times New Roman" panose="02020603050405020304" pitchFamily="18" charset="0"/>
                        <a:ea typeface="Calibri"/>
                        <a:cs typeface="Times New Roman" panose="02020603050405020304" pitchFamily="18" charset="0"/>
                      </a:endParaRPr>
                    </a:p>
                  </a:txBody>
                  <a:tcPr marL="61024" marR="61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0"/>
                        </a:spcAft>
                      </a:pP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Sử</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dụng</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sao</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Bắc</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đẩu</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hoặc</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mặt</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trời</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để</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tính</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toán</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vĩ</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độ</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và</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khoảng</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cách</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về</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phía</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Bắc</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hoặc</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Nam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của</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Xích</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đạo</a:t>
                      </a:r>
                      <a:endParaRPr lang="en-US" sz="2800" b="1" i="0" dirty="0">
                        <a:effectLst/>
                        <a:latin typeface="Times New Roman" panose="02020603050405020304" pitchFamily="18" charset="0"/>
                        <a:ea typeface="Calibri"/>
                        <a:cs typeface="Times New Roman" panose="02020603050405020304" pitchFamily="18" charset="0"/>
                      </a:endParaRPr>
                    </a:p>
                  </a:txBody>
                  <a:tcPr marL="61024" marR="61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33416">
                <a:tc>
                  <a:txBody>
                    <a:bodyPr/>
                    <a:lstStyle/>
                    <a:p>
                      <a:pPr algn="l">
                        <a:lnSpc>
                          <a:spcPct val="115000"/>
                        </a:lnSpc>
                        <a:spcBef>
                          <a:spcPts val="300"/>
                        </a:spcBef>
                        <a:spcAft>
                          <a:spcPts val="0"/>
                        </a:spcAft>
                      </a:pPr>
                      <a:endParaRPr lang="en-US" sz="2800" b="1" i="0" dirty="0">
                        <a:effectLst/>
                        <a:latin typeface="Times New Roman" panose="02020603050405020304" pitchFamily="18" charset="0"/>
                        <a:ea typeface="Calibri"/>
                        <a:cs typeface="Times New Roman" panose="02020603050405020304" pitchFamily="18" charset="0"/>
                      </a:endParaRPr>
                    </a:p>
                    <a:p>
                      <a:pPr algn="l">
                        <a:lnSpc>
                          <a:spcPct val="115000"/>
                        </a:lnSpc>
                        <a:spcBef>
                          <a:spcPts val="300"/>
                        </a:spcBef>
                        <a:spcAft>
                          <a:spcPts val="0"/>
                        </a:spcAft>
                      </a:pP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Thước</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đo</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góc</a:t>
                      </a:r>
                      <a:endParaRPr lang="en-US" sz="2800" b="1" i="0" dirty="0">
                        <a:effectLst/>
                        <a:latin typeface="Times New Roman" panose="02020603050405020304" pitchFamily="18" charset="0"/>
                        <a:ea typeface="Calibri"/>
                        <a:cs typeface="Times New Roman" panose="02020603050405020304" pitchFamily="18" charset="0"/>
                      </a:endParaRPr>
                    </a:p>
                  </a:txBody>
                  <a:tcPr marL="61024" marR="61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0"/>
                        </a:spcAft>
                      </a:pP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Được</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sử</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dụng</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để</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đo</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độ</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cao</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của</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sao</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Cực</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phía</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trên</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đường</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chân</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trời</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để</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xác</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định</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vĩ</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độ</a:t>
                      </a:r>
                      <a:endParaRPr lang="en-US" sz="2800" b="1" i="0" dirty="0">
                        <a:effectLst/>
                        <a:latin typeface="Times New Roman" panose="02020603050405020304" pitchFamily="18" charset="0"/>
                        <a:ea typeface="Calibri"/>
                        <a:cs typeface="Times New Roman" panose="02020603050405020304" pitchFamily="18" charset="0"/>
                      </a:endParaRPr>
                    </a:p>
                  </a:txBody>
                  <a:tcPr marL="61024" marR="61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23262">
                <a:tc>
                  <a:txBody>
                    <a:bodyPr/>
                    <a:lstStyle/>
                    <a:p>
                      <a:pPr algn="l">
                        <a:lnSpc>
                          <a:spcPct val="115000"/>
                        </a:lnSpc>
                        <a:spcBef>
                          <a:spcPts val="300"/>
                        </a:spcBef>
                        <a:spcAft>
                          <a:spcPts val="0"/>
                        </a:spcAft>
                      </a:pPr>
                      <a:endParaRPr lang="en-US" sz="2800" b="1" i="0" dirty="0">
                        <a:effectLst/>
                        <a:latin typeface="Times New Roman" panose="02020603050405020304" pitchFamily="18" charset="0"/>
                        <a:ea typeface="Calibri"/>
                        <a:cs typeface="Times New Roman" panose="02020603050405020304" pitchFamily="18" charset="0"/>
                      </a:endParaRPr>
                    </a:p>
                    <a:p>
                      <a:pPr algn="l">
                        <a:lnSpc>
                          <a:spcPct val="115000"/>
                        </a:lnSpc>
                        <a:spcBef>
                          <a:spcPts val="300"/>
                        </a:spcBef>
                        <a:spcAft>
                          <a:spcPts val="0"/>
                        </a:spcAft>
                      </a:pP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Thiết</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bị</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xác</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định</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vĩ</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độ</a:t>
                      </a:r>
                      <a:endParaRPr lang="en-US" sz="2800" b="1" i="0" dirty="0">
                        <a:effectLst/>
                        <a:latin typeface="Times New Roman" panose="02020603050405020304" pitchFamily="18" charset="0"/>
                        <a:ea typeface="Calibri"/>
                        <a:cs typeface="Times New Roman" panose="02020603050405020304" pitchFamily="18" charset="0"/>
                      </a:endParaRPr>
                    </a:p>
                  </a:txBody>
                  <a:tcPr marL="61024" marR="61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0"/>
                        </a:spcAft>
                      </a:pP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Được</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sử</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dụng</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để</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đo</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độ</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cao</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của</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Mặt</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trời</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để</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xácđịnh</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vĩ</a:t>
                      </a:r>
                      <a:r>
                        <a:rPr lang="en-US" sz="2800" b="1" i="0" dirty="0">
                          <a:solidFill>
                            <a:srgbClr val="002060"/>
                          </a:solidFill>
                          <a:effectLst/>
                          <a:latin typeface="Times New Roman" panose="02020603050405020304" pitchFamily="18" charset="0"/>
                          <a:ea typeface="Calibri"/>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libri"/>
                          <a:cs typeface="Times New Roman" panose="02020603050405020304" pitchFamily="18" charset="0"/>
                        </a:rPr>
                        <a:t>độ</a:t>
                      </a:r>
                      <a:endParaRPr lang="en-US" sz="2800" b="1" i="0" dirty="0">
                        <a:effectLst/>
                        <a:latin typeface="Times New Roman" panose="02020603050405020304" pitchFamily="18" charset="0"/>
                        <a:ea typeface="Calibri"/>
                        <a:cs typeface="Times New Roman" panose="02020603050405020304" pitchFamily="18" charset="0"/>
                      </a:endParaRPr>
                    </a:p>
                    <a:p>
                      <a:pPr>
                        <a:lnSpc>
                          <a:spcPct val="115000"/>
                        </a:lnSpc>
                        <a:spcBef>
                          <a:spcPts val="300"/>
                        </a:spcBef>
                        <a:spcAft>
                          <a:spcPts val="0"/>
                        </a:spcAft>
                      </a:pPr>
                      <a:endParaRPr lang="en-US" sz="2800" b="1" i="0" dirty="0">
                        <a:effectLst/>
                        <a:latin typeface="Times New Roman" panose="02020603050405020304" pitchFamily="18" charset="0"/>
                        <a:ea typeface="Calibri"/>
                        <a:cs typeface="Times New Roman" panose="02020603050405020304" pitchFamily="18" charset="0"/>
                      </a:endParaRPr>
                    </a:p>
                  </a:txBody>
                  <a:tcPr marL="61024" marR="610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3076" name="object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012" y="782025"/>
            <a:ext cx="1981200" cy="11303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object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3012" y="2153625"/>
            <a:ext cx="19812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7886" y="3753825"/>
            <a:ext cx="2190375" cy="1225550"/>
          </a:xfrm>
          <a:prstGeom prst="rect">
            <a:avLst/>
          </a:prstGeom>
          <a:noFill/>
          <a:extLst>
            <a:ext uri="{909E8E84-426E-40DD-AFC4-6F175D3DCCD1}">
              <a14:hiddenFill xmlns:a14="http://schemas.microsoft.com/office/drawing/2010/main">
                <a:solidFill>
                  <a:srgbClr val="FFFFFF"/>
                </a:solidFill>
              </a14:hiddenFill>
            </a:ext>
          </a:extLst>
        </p:spPr>
      </p:pic>
      <p:pic>
        <p:nvPicPr>
          <p:cNvPr id="3073" name="object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3212" y="5354025"/>
            <a:ext cx="1188200" cy="121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337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687" y="437882"/>
            <a:ext cx="11227453"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Sự</a:t>
            </a:r>
            <a:r>
              <a:rPr lang="en-US" sz="3600" b="1" dirty="0">
                <a:solidFill>
                  <a:srgbClr val="C00000"/>
                </a:solidFill>
              </a:rPr>
              <a:t> </a:t>
            </a:r>
            <a:r>
              <a:rPr lang="en-US" sz="3600" b="1" dirty="0" err="1">
                <a:solidFill>
                  <a:srgbClr val="C00000"/>
                </a:solidFill>
              </a:rPr>
              <a:t>thành</a:t>
            </a:r>
            <a:r>
              <a:rPr lang="en-US" sz="3600" b="1" dirty="0">
                <a:solidFill>
                  <a:srgbClr val="C00000"/>
                </a:solidFill>
              </a:rPr>
              <a:t> </a:t>
            </a:r>
            <a:r>
              <a:rPr lang="en-US" sz="3600" b="1" dirty="0" err="1">
                <a:solidFill>
                  <a:srgbClr val="C00000"/>
                </a:solidFill>
              </a:rPr>
              <a:t>lập</a:t>
            </a:r>
            <a:r>
              <a:rPr lang="en-US" sz="3600" b="1" dirty="0">
                <a:solidFill>
                  <a:srgbClr val="C00000"/>
                </a:solidFill>
              </a:rPr>
              <a:t> </a:t>
            </a:r>
            <a:r>
              <a:rPr lang="en-US" sz="3600" b="1" dirty="0" err="1">
                <a:solidFill>
                  <a:srgbClr val="C00000"/>
                </a:solidFill>
              </a:rPr>
              <a:t>các</a:t>
            </a:r>
            <a:r>
              <a:rPr lang="en-US" sz="3600" b="1" dirty="0">
                <a:solidFill>
                  <a:srgbClr val="C00000"/>
                </a:solidFill>
              </a:rPr>
              <a:t> </a:t>
            </a:r>
            <a:r>
              <a:rPr lang="en-US" sz="3600" b="1" dirty="0" err="1">
                <a:solidFill>
                  <a:srgbClr val="C00000"/>
                </a:solidFill>
              </a:rPr>
              <a:t>vương</a:t>
            </a:r>
            <a:r>
              <a:rPr lang="en-US" sz="3600" b="1" dirty="0">
                <a:solidFill>
                  <a:srgbClr val="C00000"/>
                </a:solidFill>
              </a:rPr>
              <a:t> </a:t>
            </a:r>
            <a:r>
              <a:rPr lang="en-US" sz="3600" b="1" dirty="0" err="1">
                <a:solidFill>
                  <a:srgbClr val="C00000"/>
                </a:solidFill>
              </a:rPr>
              <a:t>quốc</a:t>
            </a:r>
            <a:r>
              <a:rPr lang="en-US" sz="3600" b="1" dirty="0">
                <a:solidFill>
                  <a:srgbClr val="C00000"/>
                </a:solidFill>
              </a:rPr>
              <a:t> </a:t>
            </a:r>
            <a:r>
              <a:rPr lang="en-US" sz="3600" b="1" dirty="0" err="1">
                <a:solidFill>
                  <a:srgbClr val="C00000"/>
                </a:solidFill>
              </a:rPr>
              <a:t>phong</a:t>
            </a:r>
            <a:r>
              <a:rPr lang="en-US" sz="3600" b="1" dirty="0">
                <a:solidFill>
                  <a:srgbClr val="C00000"/>
                </a:solidFill>
              </a:rPr>
              <a:t> </a:t>
            </a:r>
            <a:r>
              <a:rPr lang="en-US" sz="3600" b="1" dirty="0" err="1">
                <a:solidFill>
                  <a:srgbClr val="C00000"/>
                </a:solidFill>
              </a:rPr>
              <a:t>kiến</a:t>
            </a:r>
            <a:r>
              <a:rPr lang="en-US" sz="3600" b="1" dirty="0">
                <a:solidFill>
                  <a:srgbClr val="C00000"/>
                </a:solidFill>
              </a:rPr>
              <a:t> </a:t>
            </a:r>
            <a:r>
              <a:rPr lang="en-US" sz="3600" b="1" dirty="0" err="1">
                <a:solidFill>
                  <a:srgbClr val="C00000"/>
                </a:solidFill>
              </a:rPr>
              <a:t>Tây</a:t>
            </a:r>
            <a:r>
              <a:rPr lang="en-US" sz="3600" b="1" dirty="0">
                <a:solidFill>
                  <a:srgbClr val="C00000"/>
                </a:solidFill>
              </a:rPr>
              <a:t> </a:t>
            </a:r>
            <a:r>
              <a:rPr lang="en-US" sz="3600" b="1" dirty="0" err="1">
                <a:solidFill>
                  <a:srgbClr val="C00000"/>
                </a:solidFill>
              </a:rPr>
              <a:t>Âu</a:t>
            </a:r>
            <a:endParaRPr lang="en-US" sz="3600" b="1" dirty="0">
              <a:solidFill>
                <a:srgbClr val="C00000"/>
              </a:solidFill>
            </a:endParaRPr>
          </a:p>
        </p:txBody>
      </p:sp>
      <p:sp>
        <p:nvSpPr>
          <p:cNvPr id="6" name="TextBox 5"/>
          <p:cNvSpPr txBox="1"/>
          <p:nvPr/>
        </p:nvSpPr>
        <p:spPr>
          <a:xfrm>
            <a:off x="8165762" y="1757353"/>
            <a:ext cx="3542377" cy="4555093"/>
          </a:xfrm>
          <a:prstGeom prst="rect">
            <a:avLst/>
          </a:prstGeom>
          <a:noFill/>
        </p:spPr>
        <p:txBody>
          <a:bodyPr wrap="square" rtlCol="0">
            <a:spAutoFit/>
          </a:bodyPr>
          <a:lstStyle/>
          <a:p>
            <a:pPr>
              <a:lnSpc>
                <a:spcPct val="120000"/>
              </a:lnSpc>
              <a:spcBef>
                <a:spcPts val="600"/>
              </a:spcBef>
              <a:spcAft>
                <a:spcPts val="600"/>
              </a:spcAft>
            </a:pPr>
            <a:r>
              <a:rPr lang="en-US" sz="2500" dirty="0" err="1"/>
              <a:t>Người</a:t>
            </a:r>
            <a:r>
              <a:rPr lang="en-US" sz="2500" dirty="0"/>
              <a:t> </a:t>
            </a:r>
            <a:r>
              <a:rPr lang="en-US" sz="2500" dirty="0" err="1"/>
              <a:t>Giéc</a:t>
            </a:r>
            <a:r>
              <a:rPr lang="en-US" sz="2500" dirty="0"/>
              <a:t>-man </a:t>
            </a:r>
            <a:r>
              <a:rPr lang="en-US" sz="2500" dirty="0" err="1"/>
              <a:t>đã</a:t>
            </a:r>
            <a:r>
              <a:rPr lang="en-US" sz="2500" dirty="0"/>
              <a:t> </a:t>
            </a:r>
            <a:r>
              <a:rPr lang="en-US" sz="2500" dirty="0" err="1"/>
              <a:t>thành</a:t>
            </a:r>
            <a:r>
              <a:rPr lang="en-US" sz="2500" dirty="0"/>
              <a:t> </a:t>
            </a:r>
            <a:r>
              <a:rPr lang="en-US" sz="2500" dirty="0" err="1"/>
              <a:t>lập</a:t>
            </a:r>
            <a:r>
              <a:rPr lang="en-US" sz="2500" dirty="0"/>
              <a:t> </a:t>
            </a:r>
            <a:r>
              <a:rPr lang="en-US" sz="2500" dirty="0" err="1"/>
              <a:t>các</a:t>
            </a:r>
            <a:r>
              <a:rPr lang="en-US" sz="2500" dirty="0"/>
              <a:t> </a:t>
            </a:r>
            <a:r>
              <a:rPr lang="en-US" sz="2500" dirty="0" err="1"/>
              <a:t>vương</a:t>
            </a:r>
            <a:r>
              <a:rPr lang="en-US" sz="2500" dirty="0"/>
              <a:t> </a:t>
            </a:r>
            <a:r>
              <a:rPr lang="en-US" sz="2500" dirty="0" err="1"/>
              <a:t>quốc</a:t>
            </a:r>
            <a:r>
              <a:rPr lang="en-US" sz="2500" dirty="0"/>
              <a:t> </a:t>
            </a:r>
            <a:r>
              <a:rPr lang="en-US" sz="2500" dirty="0" err="1"/>
              <a:t>mới</a:t>
            </a:r>
            <a:r>
              <a:rPr lang="en-US" sz="2500" dirty="0"/>
              <a:t>:</a:t>
            </a:r>
          </a:p>
          <a:p>
            <a:pPr marL="285750" indent="-285750">
              <a:lnSpc>
                <a:spcPct val="120000"/>
              </a:lnSpc>
              <a:spcBef>
                <a:spcPts val="600"/>
              </a:spcBef>
              <a:spcAft>
                <a:spcPts val="600"/>
              </a:spcAft>
              <a:buFont typeface="Arial" panose="020B0604020202020204" pitchFamily="34" charset="0"/>
              <a:buChar char="•"/>
            </a:pPr>
            <a:r>
              <a:rPr lang="en-US" sz="2500" i="1" dirty="0" err="1"/>
              <a:t>Vương</a:t>
            </a:r>
            <a:r>
              <a:rPr lang="en-US" sz="2500" i="1" dirty="0"/>
              <a:t> </a:t>
            </a:r>
            <a:r>
              <a:rPr lang="en-US" sz="2500" i="1" dirty="0" err="1"/>
              <a:t>quốc</a:t>
            </a:r>
            <a:r>
              <a:rPr lang="en-US" sz="2500" i="1" dirty="0"/>
              <a:t> </a:t>
            </a:r>
            <a:r>
              <a:rPr lang="en-US" sz="2500" i="1" dirty="0" err="1"/>
              <a:t>của</a:t>
            </a:r>
            <a:r>
              <a:rPr lang="en-US" sz="2500" i="1" dirty="0"/>
              <a:t> </a:t>
            </a:r>
            <a:r>
              <a:rPr lang="en-US" sz="2500" i="1" dirty="0" err="1"/>
              <a:t>người</a:t>
            </a:r>
            <a:r>
              <a:rPr lang="en-US" sz="2500" i="1" dirty="0"/>
              <a:t> </a:t>
            </a:r>
            <a:r>
              <a:rPr lang="en-US" sz="2500" i="1" dirty="0" err="1"/>
              <a:t>Ăng-glo-xắc-xông</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err="1"/>
              <a:t>Vương</a:t>
            </a:r>
            <a:r>
              <a:rPr lang="en-US" sz="2500" i="1" dirty="0"/>
              <a:t> </a:t>
            </a:r>
            <a:r>
              <a:rPr lang="en-US" sz="2500" i="1" dirty="0" err="1"/>
              <a:t>quốc</a:t>
            </a:r>
            <a:r>
              <a:rPr lang="en-US" sz="2500" i="1" dirty="0"/>
              <a:t> </a:t>
            </a:r>
            <a:r>
              <a:rPr lang="en-US" sz="2500" i="1" dirty="0" err="1"/>
              <a:t>Phờ-răng</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err="1"/>
              <a:t>Vương</a:t>
            </a:r>
            <a:r>
              <a:rPr lang="en-US" sz="2500" i="1" dirty="0"/>
              <a:t> </a:t>
            </a:r>
            <a:r>
              <a:rPr lang="en-US" sz="2500" i="1" dirty="0" err="1"/>
              <a:t>quốc</a:t>
            </a:r>
            <a:r>
              <a:rPr lang="en-US" sz="2500" i="1" dirty="0"/>
              <a:t> </a:t>
            </a:r>
            <a:r>
              <a:rPr lang="en-US" sz="2500" i="1" dirty="0" err="1"/>
              <a:t>Đông</a:t>
            </a:r>
            <a:r>
              <a:rPr lang="en-US" sz="2500" i="1" dirty="0"/>
              <a:t> </a:t>
            </a:r>
            <a:r>
              <a:rPr lang="en-US" sz="2500" i="1" dirty="0" err="1"/>
              <a:t>Gốt</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err="1"/>
              <a:t>Vương</a:t>
            </a:r>
            <a:r>
              <a:rPr lang="en-US" sz="2500" i="1" dirty="0"/>
              <a:t> </a:t>
            </a:r>
            <a:r>
              <a:rPr lang="en-US" sz="2500" i="1" dirty="0" err="1"/>
              <a:t>quốc</a:t>
            </a:r>
            <a:r>
              <a:rPr lang="en-US" sz="2500" i="1" dirty="0"/>
              <a:t> </a:t>
            </a:r>
            <a:r>
              <a:rPr lang="en-US" sz="2500" i="1" dirty="0" err="1"/>
              <a:t>Tây</a:t>
            </a:r>
            <a:r>
              <a:rPr lang="en-US" sz="2500" i="1" dirty="0"/>
              <a:t> </a:t>
            </a:r>
            <a:r>
              <a:rPr lang="en-US" sz="2500" i="1" dirty="0" err="1"/>
              <a:t>Gốt</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a:t>…</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44" t="21873" r="24410" b="17453"/>
          <a:stretch/>
        </p:blipFill>
        <p:spPr bwMode="auto">
          <a:xfrm>
            <a:off x="480686" y="1371600"/>
            <a:ext cx="768923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p:cNvPicPr>
          <p:nvPr/>
        </p:nvPicPr>
        <p:blipFill>
          <a:blip r:embed="rId3"/>
          <a:srcRect l="7929" t="14522" r="8438" b="14913"/>
          <a:stretch>
            <a:fillRect/>
          </a:stretch>
        </p:blipFill>
        <p:spPr>
          <a:xfrm>
            <a:off x="0" y="0"/>
            <a:ext cx="12188825" cy="6858000"/>
          </a:xfrm>
          <a:prstGeom prst="rect">
            <a:avLst/>
          </a:prstGeom>
        </p:spPr>
      </p:pic>
      <p:pic>
        <p:nvPicPr>
          <p:cNvPr id="9"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58057" y="5651361"/>
            <a:ext cx="252813" cy="234027"/>
          </a:xfrm>
          <a:prstGeom prst="rect">
            <a:avLst/>
          </a:prstGeom>
        </p:spPr>
      </p:pic>
      <p:grpSp>
        <p:nvGrpSpPr>
          <p:cNvPr id="10" name="Group 4"/>
          <p:cNvGrpSpPr/>
          <p:nvPr/>
        </p:nvGrpSpPr>
        <p:grpSpPr>
          <a:xfrm>
            <a:off x="3046412" y="1130383"/>
            <a:ext cx="9998848" cy="3137804"/>
            <a:chOff x="0" y="0"/>
            <a:chExt cx="14452999" cy="4534409"/>
          </a:xfrm>
          <a:noFill/>
        </p:grpSpPr>
        <p:sp>
          <p:nvSpPr>
            <p:cNvPr id="11"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12"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11" y="2864459"/>
            <a:ext cx="236588" cy="219008"/>
          </a:xfrm>
          <a:prstGeom prst="rect">
            <a:avLst/>
          </a:prstGeom>
        </p:spPr>
      </p:pic>
      <p:pic>
        <p:nvPicPr>
          <p:cNvPr id="1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30223" y="5096667"/>
            <a:ext cx="227180" cy="210300"/>
          </a:xfrm>
          <a:prstGeom prst="rect">
            <a:avLst/>
          </a:prstGeom>
        </p:spPr>
      </p:pic>
      <p:pic>
        <p:nvPicPr>
          <p:cNvPr id="14"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8242" y="5201816"/>
            <a:ext cx="195698" cy="181157"/>
          </a:xfrm>
          <a:prstGeom prst="rect">
            <a:avLst/>
          </a:prstGeom>
        </p:spPr>
      </p:pic>
      <p:pic>
        <p:nvPicPr>
          <p:cNvPr id="15"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0120">
            <a:off x="10871822" y="-36327"/>
            <a:ext cx="1111687" cy="1120379"/>
          </a:xfrm>
          <a:prstGeom prst="rect">
            <a:avLst/>
          </a:prstGeom>
        </p:spPr>
      </p:pic>
      <p:pic>
        <p:nvPicPr>
          <p:cNvPr id="16"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279322">
            <a:off x="-792374" y="-278103"/>
            <a:ext cx="2832629" cy="963345"/>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flipH="1">
            <a:off x="10115290" y="-304126"/>
            <a:ext cx="3311106" cy="1126069"/>
          </a:xfrm>
          <a:prstGeom prst="rect">
            <a:avLst/>
          </a:prstGeom>
        </p:spPr>
      </p:pic>
      <p:pic>
        <p:nvPicPr>
          <p:cNvPr id="1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427665" y="2169706"/>
            <a:ext cx="234420" cy="217001"/>
          </a:xfrm>
          <a:prstGeom prst="rect">
            <a:avLst/>
          </a:prstGeom>
        </p:spPr>
      </p:pic>
      <p:pic>
        <p:nvPicPr>
          <p:cNvPr id="19"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14958" y="-82671"/>
            <a:ext cx="243099" cy="225036"/>
          </a:xfrm>
          <a:prstGeom prst="rect">
            <a:avLst/>
          </a:prstGeom>
        </p:spPr>
      </p:pic>
      <p:pic>
        <p:nvPicPr>
          <p:cNvPr id="20" name="Picture 14"/>
          <p:cNvPicPr>
            <a:picLocks noChangeAspect="1"/>
          </p:cNvPicPr>
          <p:nvPr/>
        </p:nvPicPr>
        <p:blipFill>
          <a:blip r:embed="rId17"/>
          <a:srcRect/>
          <a:stretch>
            <a:fillRect/>
          </a:stretch>
        </p:blipFill>
        <p:spPr>
          <a:xfrm>
            <a:off x="239946" y="3083467"/>
            <a:ext cx="2056734" cy="3435940"/>
          </a:xfrm>
          <a:prstGeom prst="rect">
            <a:avLst/>
          </a:prstGeom>
        </p:spPr>
      </p:pic>
      <p:pic>
        <p:nvPicPr>
          <p:cNvPr id="21"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613372">
            <a:off x="922728" y="2555266"/>
            <a:ext cx="475430" cy="286966"/>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0720" y="6449328"/>
            <a:ext cx="7603865" cy="427829"/>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042780" y="6474942"/>
            <a:ext cx="7603865" cy="427829"/>
          </a:xfrm>
          <a:prstGeom prst="rect">
            <a:avLst/>
          </a:prstGeom>
        </p:spPr>
      </p:pic>
      <p:sp>
        <p:nvSpPr>
          <p:cNvPr id="24" name="Rounded Rectangular Callout 23"/>
          <p:cNvSpPr/>
          <p:nvPr/>
        </p:nvSpPr>
        <p:spPr>
          <a:xfrm>
            <a:off x="2098672" y="900807"/>
            <a:ext cx="7689235" cy="2971800"/>
          </a:xfrm>
          <a:prstGeom prst="wedgeRoundRectCallout">
            <a:avLst>
              <a:gd name="adj1" fmla="val -44465"/>
              <a:gd name="adj2" fmla="val 65813"/>
              <a:gd name="adj3" fmla="val 16667"/>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Times New Roman" panose="02020603050405020304" pitchFamily="18" charset="0"/>
                <a:cs typeface="Times New Roman" panose="02020603050405020304" pitchFamily="18" charset="0"/>
              </a:rPr>
              <a:t>Theo </a:t>
            </a:r>
            <a:r>
              <a:rPr lang="en-US" sz="4400" b="1" dirty="0" err="1">
                <a:solidFill>
                  <a:srgbClr val="FF0000"/>
                </a:solidFill>
                <a:latin typeface="Times New Roman" panose="02020603050405020304" pitchFamily="18" charset="0"/>
                <a:cs typeface="Times New Roman" panose="02020603050405020304" pitchFamily="18" charset="0"/>
              </a:rPr>
              <a:t>em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dụng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có</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vai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trò</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trọng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việc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định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phương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hướng</a:t>
            </a:r>
            <a:r>
              <a:rPr lang="en-US" sz="4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52568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687" y="437882"/>
            <a:ext cx="11227453" cy="798491"/>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Sự</a:t>
            </a:r>
            <a:r>
              <a:rPr lang="en-US" sz="3600" b="1" dirty="0">
                <a:solidFill>
                  <a:srgbClr val="C00000"/>
                </a:solidFill>
              </a:rPr>
              <a:t> </a:t>
            </a:r>
            <a:r>
              <a:rPr lang="en-US" sz="3600" b="1" dirty="0" err="1">
                <a:solidFill>
                  <a:srgbClr val="C00000"/>
                </a:solidFill>
              </a:rPr>
              <a:t>thành</a:t>
            </a:r>
            <a:r>
              <a:rPr lang="en-US" sz="3600" b="1" dirty="0">
                <a:solidFill>
                  <a:srgbClr val="C00000"/>
                </a:solidFill>
              </a:rPr>
              <a:t> </a:t>
            </a:r>
            <a:r>
              <a:rPr lang="en-US" sz="3600" b="1" dirty="0" err="1">
                <a:solidFill>
                  <a:srgbClr val="C00000"/>
                </a:solidFill>
              </a:rPr>
              <a:t>lập</a:t>
            </a:r>
            <a:r>
              <a:rPr lang="en-US" sz="3600" b="1" dirty="0">
                <a:solidFill>
                  <a:srgbClr val="C00000"/>
                </a:solidFill>
              </a:rPr>
              <a:t> </a:t>
            </a:r>
            <a:r>
              <a:rPr lang="en-US" sz="3600" b="1" dirty="0" err="1">
                <a:solidFill>
                  <a:srgbClr val="C00000"/>
                </a:solidFill>
              </a:rPr>
              <a:t>các</a:t>
            </a:r>
            <a:r>
              <a:rPr lang="en-US" sz="3600" b="1" dirty="0">
                <a:solidFill>
                  <a:srgbClr val="C00000"/>
                </a:solidFill>
              </a:rPr>
              <a:t> </a:t>
            </a:r>
            <a:r>
              <a:rPr lang="en-US" sz="3600" b="1" dirty="0" err="1">
                <a:solidFill>
                  <a:srgbClr val="C00000"/>
                </a:solidFill>
              </a:rPr>
              <a:t>vương</a:t>
            </a:r>
            <a:r>
              <a:rPr lang="en-US" sz="3600" b="1" dirty="0">
                <a:solidFill>
                  <a:srgbClr val="C00000"/>
                </a:solidFill>
              </a:rPr>
              <a:t> </a:t>
            </a:r>
            <a:r>
              <a:rPr lang="en-US" sz="3600" b="1" dirty="0" err="1">
                <a:solidFill>
                  <a:srgbClr val="C00000"/>
                </a:solidFill>
              </a:rPr>
              <a:t>quốc</a:t>
            </a:r>
            <a:r>
              <a:rPr lang="en-US" sz="3600" b="1" dirty="0">
                <a:solidFill>
                  <a:srgbClr val="C00000"/>
                </a:solidFill>
              </a:rPr>
              <a:t> </a:t>
            </a:r>
            <a:r>
              <a:rPr lang="en-US" sz="3600" b="1" dirty="0" err="1">
                <a:solidFill>
                  <a:srgbClr val="C00000"/>
                </a:solidFill>
              </a:rPr>
              <a:t>phong</a:t>
            </a:r>
            <a:r>
              <a:rPr lang="en-US" sz="3600" b="1" dirty="0">
                <a:solidFill>
                  <a:srgbClr val="C00000"/>
                </a:solidFill>
              </a:rPr>
              <a:t> </a:t>
            </a:r>
            <a:r>
              <a:rPr lang="en-US" sz="3600" b="1" dirty="0" err="1">
                <a:solidFill>
                  <a:srgbClr val="C00000"/>
                </a:solidFill>
              </a:rPr>
              <a:t>kiến</a:t>
            </a:r>
            <a:r>
              <a:rPr lang="en-US" sz="3600" b="1" dirty="0">
                <a:solidFill>
                  <a:srgbClr val="C00000"/>
                </a:solidFill>
              </a:rPr>
              <a:t> </a:t>
            </a:r>
            <a:r>
              <a:rPr lang="en-US" sz="3600" b="1" dirty="0" err="1">
                <a:solidFill>
                  <a:srgbClr val="C00000"/>
                </a:solidFill>
              </a:rPr>
              <a:t>Tây</a:t>
            </a:r>
            <a:r>
              <a:rPr lang="en-US" sz="3600" b="1" dirty="0">
                <a:solidFill>
                  <a:srgbClr val="C00000"/>
                </a:solidFill>
              </a:rPr>
              <a:t> </a:t>
            </a:r>
            <a:r>
              <a:rPr lang="en-US" sz="3600" b="1" dirty="0" err="1">
                <a:solidFill>
                  <a:srgbClr val="C00000"/>
                </a:solidFill>
              </a:rPr>
              <a:t>Âu</a:t>
            </a:r>
            <a:endParaRPr lang="en-US" sz="3600" b="1" dirty="0">
              <a:solidFill>
                <a:srgbClr val="C00000"/>
              </a:solidFill>
            </a:endParaRPr>
          </a:p>
        </p:txBody>
      </p:sp>
      <p:sp>
        <p:nvSpPr>
          <p:cNvPr id="6" name="TextBox 5"/>
          <p:cNvSpPr txBox="1"/>
          <p:nvPr/>
        </p:nvSpPr>
        <p:spPr>
          <a:xfrm>
            <a:off x="8165762" y="1757353"/>
            <a:ext cx="3542377" cy="4555093"/>
          </a:xfrm>
          <a:prstGeom prst="rect">
            <a:avLst/>
          </a:prstGeom>
          <a:noFill/>
        </p:spPr>
        <p:txBody>
          <a:bodyPr wrap="square" rtlCol="0">
            <a:spAutoFit/>
          </a:bodyPr>
          <a:lstStyle/>
          <a:p>
            <a:pPr>
              <a:lnSpc>
                <a:spcPct val="120000"/>
              </a:lnSpc>
              <a:spcBef>
                <a:spcPts val="600"/>
              </a:spcBef>
              <a:spcAft>
                <a:spcPts val="600"/>
              </a:spcAft>
            </a:pPr>
            <a:r>
              <a:rPr lang="en-US" sz="2500" dirty="0" err="1"/>
              <a:t>Người</a:t>
            </a:r>
            <a:r>
              <a:rPr lang="en-US" sz="2500" dirty="0"/>
              <a:t> </a:t>
            </a:r>
            <a:r>
              <a:rPr lang="en-US" sz="2500" dirty="0" err="1"/>
              <a:t>Giéc</a:t>
            </a:r>
            <a:r>
              <a:rPr lang="en-US" sz="2500" dirty="0"/>
              <a:t>-man </a:t>
            </a:r>
            <a:r>
              <a:rPr lang="en-US" sz="2500" dirty="0" err="1"/>
              <a:t>đã</a:t>
            </a:r>
            <a:r>
              <a:rPr lang="en-US" sz="2500" dirty="0"/>
              <a:t> </a:t>
            </a:r>
            <a:r>
              <a:rPr lang="en-US" sz="2500" dirty="0" err="1"/>
              <a:t>thành</a:t>
            </a:r>
            <a:r>
              <a:rPr lang="en-US" sz="2500" dirty="0"/>
              <a:t> </a:t>
            </a:r>
            <a:r>
              <a:rPr lang="en-US" sz="2500" dirty="0" err="1"/>
              <a:t>lập</a:t>
            </a:r>
            <a:r>
              <a:rPr lang="en-US" sz="2500" dirty="0"/>
              <a:t> </a:t>
            </a:r>
            <a:r>
              <a:rPr lang="en-US" sz="2500" dirty="0" err="1"/>
              <a:t>các</a:t>
            </a:r>
            <a:r>
              <a:rPr lang="en-US" sz="2500" dirty="0"/>
              <a:t> </a:t>
            </a:r>
            <a:r>
              <a:rPr lang="en-US" sz="2500" dirty="0" err="1"/>
              <a:t>vương</a:t>
            </a:r>
            <a:r>
              <a:rPr lang="en-US" sz="2500" dirty="0"/>
              <a:t> </a:t>
            </a:r>
            <a:r>
              <a:rPr lang="en-US" sz="2500" dirty="0" err="1"/>
              <a:t>quốc</a:t>
            </a:r>
            <a:r>
              <a:rPr lang="en-US" sz="2500" dirty="0"/>
              <a:t> </a:t>
            </a:r>
            <a:r>
              <a:rPr lang="en-US" sz="2500" dirty="0" err="1"/>
              <a:t>mới</a:t>
            </a:r>
            <a:r>
              <a:rPr lang="en-US" sz="2500" dirty="0"/>
              <a:t>:</a:t>
            </a:r>
          </a:p>
          <a:p>
            <a:pPr marL="285750" indent="-285750">
              <a:lnSpc>
                <a:spcPct val="120000"/>
              </a:lnSpc>
              <a:spcBef>
                <a:spcPts val="600"/>
              </a:spcBef>
              <a:spcAft>
                <a:spcPts val="600"/>
              </a:spcAft>
              <a:buFont typeface="Arial" panose="020B0604020202020204" pitchFamily="34" charset="0"/>
              <a:buChar char="•"/>
            </a:pPr>
            <a:r>
              <a:rPr lang="en-US" sz="2500" i="1" dirty="0" err="1"/>
              <a:t>Vương</a:t>
            </a:r>
            <a:r>
              <a:rPr lang="en-US" sz="2500" i="1" dirty="0"/>
              <a:t> </a:t>
            </a:r>
            <a:r>
              <a:rPr lang="en-US" sz="2500" i="1" dirty="0" err="1"/>
              <a:t>quốc</a:t>
            </a:r>
            <a:r>
              <a:rPr lang="en-US" sz="2500" i="1" dirty="0"/>
              <a:t> </a:t>
            </a:r>
            <a:r>
              <a:rPr lang="en-US" sz="2500" i="1" dirty="0" err="1"/>
              <a:t>của</a:t>
            </a:r>
            <a:r>
              <a:rPr lang="en-US" sz="2500" i="1" dirty="0"/>
              <a:t> </a:t>
            </a:r>
            <a:r>
              <a:rPr lang="en-US" sz="2500" i="1" dirty="0" err="1"/>
              <a:t>người</a:t>
            </a:r>
            <a:r>
              <a:rPr lang="en-US" sz="2500" i="1" dirty="0"/>
              <a:t> </a:t>
            </a:r>
            <a:r>
              <a:rPr lang="en-US" sz="2500" i="1" dirty="0" err="1"/>
              <a:t>Ăng-glo-xắc-xông</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err="1"/>
              <a:t>Vương</a:t>
            </a:r>
            <a:r>
              <a:rPr lang="en-US" sz="2500" i="1" dirty="0"/>
              <a:t> </a:t>
            </a:r>
            <a:r>
              <a:rPr lang="en-US" sz="2500" i="1" dirty="0" err="1"/>
              <a:t>quốc</a:t>
            </a:r>
            <a:r>
              <a:rPr lang="en-US" sz="2500" i="1" dirty="0"/>
              <a:t> </a:t>
            </a:r>
            <a:r>
              <a:rPr lang="en-US" sz="2500" i="1" dirty="0" err="1"/>
              <a:t>Phờ-răng</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err="1"/>
              <a:t>Vương</a:t>
            </a:r>
            <a:r>
              <a:rPr lang="en-US" sz="2500" i="1" dirty="0"/>
              <a:t> </a:t>
            </a:r>
            <a:r>
              <a:rPr lang="en-US" sz="2500" i="1" dirty="0" err="1"/>
              <a:t>quốc</a:t>
            </a:r>
            <a:r>
              <a:rPr lang="en-US" sz="2500" i="1" dirty="0"/>
              <a:t> </a:t>
            </a:r>
            <a:r>
              <a:rPr lang="en-US" sz="2500" i="1" dirty="0" err="1"/>
              <a:t>Đông</a:t>
            </a:r>
            <a:r>
              <a:rPr lang="en-US" sz="2500" i="1" dirty="0"/>
              <a:t> </a:t>
            </a:r>
            <a:r>
              <a:rPr lang="en-US" sz="2500" i="1" dirty="0" err="1"/>
              <a:t>Gốt</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err="1"/>
              <a:t>Vương</a:t>
            </a:r>
            <a:r>
              <a:rPr lang="en-US" sz="2500" i="1" dirty="0"/>
              <a:t> </a:t>
            </a:r>
            <a:r>
              <a:rPr lang="en-US" sz="2500" i="1" dirty="0" err="1"/>
              <a:t>quốc</a:t>
            </a:r>
            <a:r>
              <a:rPr lang="en-US" sz="2500" i="1" dirty="0"/>
              <a:t> </a:t>
            </a:r>
            <a:r>
              <a:rPr lang="en-US" sz="2500" i="1" dirty="0" err="1"/>
              <a:t>Tây</a:t>
            </a:r>
            <a:r>
              <a:rPr lang="en-US" sz="2500" i="1" dirty="0"/>
              <a:t> </a:t>
            </a:r>
            <a:r>
              <a:rPr lang="en-US" sz="2500" i="1" dirty="0" err="1"/>
              <a:t>Gốt</a:t>
            </a:r>
            <a:endParaRPr lang="en-US" sz="2500" i="1" dirty="0"/>
          </a:p>
          <a:p>
            <a:pPr marL="285750" indent="-285750">
              <a:lnSpc>
                <a:spcPct val="120000"/>
              </a:lnSpc>
              <a:spcBef>
                <a:spcPts val="600"/>
              </a:spcBef>
              <a:spcAft>
                <a:spcPts val="600"/>
              </a:spcAft>
              <a:buFont typeface="Arial" panose="020B0604020202020204" pitchFamily="34" charset="0"/>
              <a:buChar char="•"/>
            </a:pPr>
            <a:r>
              <a:rPr lang="en-US" sz="2500" i="1" dirty="0"/>
              <a:t>…</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44" t="21873" r="24410" b="17453"/>
          <a:stretch/>
        </p:blipFill>
        <p:spPr bwMode="auto">
          <a:xfrm>
            <a:off x="480686" y="1371600"/>
            <a:ext cx="768923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p:cNvPicPr>
          <p:nvPr/>
        </p:nvPicPr>
        <p:blipFill>
          <a:blip r:embed="rId3"/>
          <a:srcRect l="7929" t="14522" r="8438" b="14913"/>
          <a:stretch>
            <a:fillRect/>
          </a:stretch>
        </p:blipFill>
        <p:spPr>
          <a:xfrm>
            <a:off x="0" y="0"/>
            <a:ext cx="12188825" cy="6858000"/>
          </a:xfrm>
          <a:prstGeom prst="rect">
            <a:avLst/>
          </a:prstGeom>
        </p:spPr>
      </p:pic>
      <p:pic>
        <p:nvPicPr>
          <p:cNvPr id="9"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58057" y="5651361"/>
            <a:ext cx="252813" cy="234027"/>
          </a:xfrm>
          <a:prstGeom prst="rect">
            <a:avLst/>
          </a:prstGeom>
        </p:spPr>
      </p:pic>
      <p:grpSp>
        <p:nvGrpSpPr>
          <p:cNvPr id="10" name="Group 4"/>
          <p:cNvGrpSpPr/>
          <p:nvPr/>
        </p:nvGrpSpPr>
        <p:grpSpPr>
          <a:xfrm>
            <a:off x="3046412" y="1130383"/>
            <a:ext cx="9998848" cy="3137804"/>
            <a:chOff x="0" y="0"/>
            <a:chExt cx="14452999" cy="4534409"/>
          </a:xfrm>
          <a:noFill/>
        </p:grpSpPr>
        <p:sp>
          <p:nvSpPr>
            <p:cNvPr id="11"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12"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11" y="2864459"/>
            <a:ext cx="236588" cy="219008"/>
          </a:xfrm>
          <a:prstGeom prst="rect">
            <a:avLst/>
          </a:prstGeom>
        </p:spPr>
      </p:pic>
      <p:pic>
        <p:nvPicPr>
          <p:cNvPr id="1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30223" y="5096667"/>
            <a:ext cx="227180" cy="210300"/>
          </a:xfrm>
          <a:prstGeom prst="rect">
            <a:avLst/>
          </a:prstGeom>
        </p:spPr>
      </p:pic>
      <p:pic>
        <p:nvPicPr>
          <p:cNvPr id="14"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8242" y="5201816"/>
            <a:ext cx="195698" cy="181157"/>
          </a:xfrm>
          <a:prstGeom prst="rect">
            <a:avLst/>
          </a:prstGeom>
        </p:spPr>
      </p:pic>
      <p:pic>
        <p:nvPicPr>
          <p:cNvPr id="15"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0120">
            <a:off x="10871822" y="-36327"/>
            <a:ext cx="1111687" cy="1120379"/>
          </a:xfrm>
          <a:prstGeom prst="rect">
            <a:avLst/>
          </a:prstGeom>
        </p:spPr>
      </p:pic>
      <p:pic>
        <p:nvPicPr>
          <p:cNvPr id="16"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279322">
            <a:off x="-792374" y="-278103"/>
            <a:ext cx="2832629" cy="963345"/>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flipH="1">
            <a:off x="10115290" y="-304126"/>
            <a:ext cx="3311106" cy="1126069"/>
          </a:xfrm>
          <a:prstGeom prst="rect">
            <a:avLst/>
          </a:prstGeom>
        </p:spPr>
      </p:pic>
      <p:pic>
        <p:nvPicPr>
          <p:cNvPr id="1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427665" y="2169706"/>
            <a:ext cx="234420" cy="217001"/>
          </a:xfrm>
          <a:prstGeom prst="rect">
            <a:avLst/>
          </a:prstGeom>
        </p:spPr>
      </p:pic>
      <p:pic>
        <p:nvPicPr>
          <p:cNvPr id="19"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14958" y="-82671"/>
            <a:ext cx="243099" cy="225036"/>
          </a:xfrm>
          <a:prstGeom prst="rect">
            <a:avLst/>
          </a:prstGeom>
        </p:spPr>
      </p:pic>
      <p:pic>
        <p:nvPicPr>
          <p:cNvPr id="20" name="Picture 14"/>
          <p:cNvPicPr>
            <a:picLocks noChangeAspect="1"/>
          </p:cNvPicPr>
          <p:nvPr/>
        </p:nvPicPr>
        <p:blipFill>
          <a:blip r:embed="rId17"/>
          <a:srcRect/>
          <a:stretch>
            <a:fillRect/>
          </a:stretch>
        </p:blipFill>
        <p:spPr>
          <a:xfrm>
            <a:off x="239946" y="3083467"/>
            <a:ext cx="2056734" cy="3435940"/>
          </a:xfrm>
          <a:prstGeom prst="rect">
            <a:avLst/>
          </a:prstGeom>
        </p:spPr>
      </p:pic>
      <p:pic>
        <p:nvPicPr>
          <p:cNvPr id="21"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613372">
            <a:off x="922728" y="2555266"/>
            <a:ext cx="475430" cy="286966"/>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0720" y="6449328"/>
            <a:ext cx="7603865" cy="427829"/>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042780" y="6474942"/>
            <a:ext cx="7603865" cy="427829"/>
          </a:xfrm>
          <a:prstGeom prst="rect">
            <a:avLst/>
          </a:prstGeom>
        </p:spPr>
      </p:pic>
      <p:sp>
        <p:nvSpPr>
          <p:cNvPr id="24" name="Rounded Rectangular Callout 23"/>
          <p:cNvSpPr/>
          <p:nvPr/>
        </p:nvSpPr>
        <p:spPr>
          <a:xfrm>
            <a:off x="1446212" y="900807"/>
            <a:ext cx="10444473" cy="2971800"/>
          </a:xfrm>
          <a:prstGeom prst="wedgeRoundRectCallout">
            <a:avLst>
              <a:gd name="adj1" fmla="val -44465"/>
              <a:gd name="adj2" fmla="val 65813"/>
              <a:gd name="adj3" fmla="val 16667"/>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Times New Roman" panose="02020603050405020304" pitchFamily="18" charset="0"/>
                <a:cs typeface="Times New Roman" panose="02020603050405020304" pitchFamily="18" charset="0"/>
              </a:rPr>
              <a:t>Có</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phải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quốc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gia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nào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cũng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có</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điều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kiện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thực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hiện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các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cuộc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thám</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hiểm</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không</a:t>
            </a:r>
            <a:r>
              <a:rPr lang="en-US" sz="4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77754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FEFC63-4C66-4C49-8281-F0F191BCB816}"/>
              </a:ext>
            </a:extLst>
          </p:cNvPr>
          <p:cNvSpPr/>
          <p:nvPr/>
        </p:nvSpPr>
        <p:spPr>
          <a:xfrm>
            <a:off x="0" y="0"/>
            <a:ext cx="12188825" cy="6858000"/>
          </a:xfrm>
          <a:prstGeom prst="rect">
            <a:avLst/>
          </a:prstGeom>
          <a:solidFill>
            <a:srgbClr val="F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3F0DC505-1A3E-4C26-99EA-509F9ABEA9F9}"/>
              </a:ext>
            </a:extLst>
          </p:cNvPr>
          <p:cNvSpPr/>
          <p:nvPr/>
        </p:nvSpPr>
        <p:spPr>
          <a:xfrm>
            <a:off x="0" y="361950"/>
            <a:ext cx="13998104" cy="649605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2CCC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F14CBF69-33D5-482C-AC35-FD95C592CB27}"/>
              </a:ext>
            </a:extLst>
          </p:cNvPr>
          <p:cNvSpPr/>
          <p:nvPr/>
        </p:nvSpPr>
        <p:spPr>
          <a:xfrm>
            <a:off x="-1809279" y="1843195"/>
            <a:ext cx="13998104" cy="649605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2CCC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567BDC3-87CE-40E4-AA3D-94007BA61279}"/>
              </a:ext>
            </a:extLst>
          </p:cNvPr>
          <p:cNvSpPr/>
          <p:nvPr/>
        </p:nvSpPr>
        <p:spPr>
          <a:xfrm>
            <a:off x="0" y="3556501"/>
            <a:ext cx="13998104" cy="649605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2CCC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52A7E09-FC29-422C-AB81-711D67DBDE64}"/>
              </a:ext>
            </a:extLst>
          </p:cNvPr>
          <p:cNvSpPr txBox="1"/>
          <p:nvPr/>
        </p:nvSpPr>
        <p:spPr>
          <a:xfrm>
            <a:off x="447532" y="350994"/>
            <a:ext cx="11541294" cy="1323439"/>
          </a:xfrm>
          <a:prstGeom prst="rect">
            <a:avLst/>
          </a:prstGeom>
          <a:noFill/>
        </p:spPr>
        <p:txBody>
          <a:bodyPr wrap="square" rtlCol="0">
            <a:spAutoFit/>
          </a:bodyPr>
          <a:lstStyle/>
          <a:p>
            <a:pPr lvl="0" algn="ctr"/>
            <a:r>
              <a:rPr lang="vi-VN" sz="4000" b="1" dirty="0">
                <a:solidFill>
                  <a:srgbClr val="0070C0"/>
                </a:solidFill>
                <a:latin typeface="+mj-lt"/>
                <a:cs typeface="Calibri" panose="020F0502020204030204" pitchFamily="34" charset="0"/>
              </a:rPr>
              <a:t>Tây Ban Nha và Bồ Đào Nha là 2 nước tích cực bảo trợ cho các chuyến thám hiểm</a:t>
            </a:r>
            <a:endParaRPr kumimoji="0" lang="id-ID" sz="4000" b="1" i="0" u="none" strike="noStrike" kern="1200" cap="none" spc="0" normalizeH="0" baseline="0" noProof="0" dirty="0">
              <a:ln>
                <a:noFill/>
              </a:ln>
              <a:solidFill>
                <a:srgbClr val="0070C0"/>
              </a:solidFill>
              <a:effectLst/>
              <a:uLnTx/>
              <a:uFillTx/>
              <a:latin typeface="+mj-lt"/>
              <a:cs typeface="Calibri" panose="020F0502020204030204" pitchFamily="34" charset="0"/>
            </a:endParaRPr>
          </a:p>
        </p:txBody>
      </p:sp>
      <p:sp>
        <p:nvSpPr>
          <p:cNvPr id="37" name="Rectangle 36">
            <a:extLst>
              <a:ext uri="{FF2B5EF4-FFF2-40B4-BE49-F238E27FC236}">
                <a16:creationId xmlns:a16="http://schemas.microsoft.com/office/drawing/2014/main" id="{FFBEC81F-0894-4761-920F-9059981AD452}"/>
              </a:ext>
            </a:extLst>
          </p:cNvPr>
          <p:cNvSpPr/>
          <p:nvPr/>
        </p:nvSpPr>
        <p:spPr>
          <a:xfrm>
            <a:off x="361830" y="1843195"/>
            <a:ext cx="5514924" cy="4802534"/>
          </a:xfrm>
          <a:prstGeom prst="rect">
            <a:avLst/>
          </a:prstGeom>
          <a:solidFill>
            <a:schemeClr val="bg1">
              <a:alpha val="85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688050F1-D3FD-499C-8DBA-7CF947694D8B}"/>
              </a:ext>
            </a:extLst>
          </p:cNvPr>
          <p:cNvSpPr/>
          <p:nvPr/>
        </p:nvSpPr>
        <p:spPr>
          <a:xfrm>
            <a:off x="6473903" y="1860643"/>
            <a:ext cx="5514923" cy="4785087"/>
          </a:xfrm>
          <a:prstGeom prst="rect">
            <a:avLst/>
          </a:prstGeom>
          <a:solidFill>
            <a:schemeClr val="bg1">
              <a:alpha val="85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B7B31DB-1FA0-A33F-EACC-B6B09A7066FE}"/>
              </a:ext>
            </a:extLst>
          </p:cNvPr>
          <p:cNvSpPr txBox="1"/>
          <p:nvPr/>
        </p:nvSpPr>
        <p:spPr>
          <a:xfrm>
            <a:off x="1014779" y="2050129"/>
            <a:ext cx="4554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a:t>
            </a:r>
            <a:r>
              <a:rPr kumimoji="0" lang="x-none"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ây Ban Nha</a:t>
            </a:r>
          </a:p>
        </p:txBody>
      </p:sp>
      <p:sp>
        <p:nvSpPr>
          <p:cNvPr id="4" name="TextBox 3">
            <a:extLst>
              <a:ext uri="{FF2B5EF4-FFF2-40B4-BE49-F238E27FC236}">
                <a16:creationId xmlns:a16="http://schemas.microsoft.com/office/drawing/2014/main" id="{07F7692F-0E07-B0B5-237F-84F6CE76FDE8}"/>
              </a:ext>
            </a:extLst>
          </p:cNvPr>
          <p:cNvSpPr txBox="1"/>
          <p:nvPr/>
        </p:nvSpPr>
        <p:spPr>
          <a:xfrm>
            <a:off x="6922205" y="1956827"/>
            <a:ext cx="4554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Bồ Đào Nha</a:t>
            </a:r>
            <a:endParaRPr kumimoji="0" lang="x-none"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9698" name="Picture 2">
            <a:extLst>
              <a:ext uri="{FF2B5EF4-FFF2-40B4-BE49-F238E27FC236}">
                <a16:creationId xmlns:a16="http://schemas.microsoft.com/office/drawing/2014/main" id="{2E59A33A-9244-29AD-3F79-E5048F6CD6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26"/>
          <a:stretch/>
        </p:blipFill>
        <p:spPr bwMode="auto">
          <a:xfrm>
            <a:off x="748363" y="2712617"/>
            <a:ext cx="5087314" cy="3872881"/>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a:extLst>
              <a:ext uri="{FF2B5EF4-FFF2-40B4-BE49-F238E27FC236}">
                <a16:creationId xmlns:a16="http://schemas.microsoft.com/office/drawing/2014/main" id="{6432CC9A-07A0-9153-7C3E-7AC8AD1243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90" r="23680"/>
          <a:stretch/>
        </p:blipFill>
        <p:spPr bwMode="auto">
          <a:xfrm>
            <a:off x="6922205" y="2734668"/>
            <a:ext cx="4904790" cy="380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33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2000" decel="22000" autoRev="1" fill="hold" grpId="0" nodeType="withEffect">
                                  <p:stCondLst>
                                    <p:cond delay="0"/>
                                  </p:stCondLst>
                                  <p:childTnLst>
                                    <p:animMotion origin="layout" path="M 1.25E-6 1.11111E-6 L -0.14844 1.11111E-6 " pathEditMode="relative" rAng="0" ptsTypes="AA">
                                      <p:cBhvr>
                                        <p:cTn id="6" dur="5000" fill="hold"/>
                                        <p:tgtEl>
                                          <p:spTgt spid="39"/>
                                        </p:tgtEl>
                                        <p:attrNameLst>
                                          <p:attrName>ppt_x</p:attrName>
                                          <p:attrName>ppt_y</p:attrName>
                                        </p:attrNameLst>
                                      </p:cBhvr>
                                      <p:rCtr x="-7422" y="0"/>
                                    </p:animMotion>
                                  </p:childTnLst>
                                </p:cTn>
                              </p:par>
                              <p:par>
                                <p:cTn id="7" presetID="35" presetClass="path" presetSubtype="0" repeatCount="indefinite" accel="22000" decel="22000" autoRev="1" fill="hold" grpId="0" nodeType="withEffect">
                                  <p:stCondLst>
                                    <p:cond delay="0"/>
                                  </p:stCondLst>
                                  <p:childTnLst>
                                    <p:animMotion origin="layout" path="M 1.25E-6 3.7037E-7 L -0.14844 3.7037E-7 " pathEditMode="relative" rAng="0" ptsTypes="AA">
                                      <p:cBhvr>
                                        <p:cTn id="8" dur="5000" fill="hold"/>
                                        <p:tgtEl>
                                          <p:spTgt spid="41"/>
                                        </p:tgtEl>
                                        <p:attrNameLst>
                                          <p:attrName>ppt_x</p:attrName>
                                          <p:attrName>ppt_y</p:attrName>
                                        </p:attrNameLst>
                                      </p:cBhvr>
                                      <p:rCtr x="-7422" y="0"/>
                                    </p:animMotion>
                                  </p:childTnLst>
                                </p:cTn>
                              </p:par>
                              <p:par>
                                <p:cTn id="9" presetID="35" presetClass="path" presetSubtype="0" repeatCount="indefinite" accel="22000" decel="22000" autoRev="1" fill="hold" grpId="0" nodeType="withEffect">
                                  <p:stCondLst>
                                    <p:cond delay="0"/>
                                  </p:stCondLst>
                                  <p:childTnLst>
                                    <p:animMotion origin="layout" path="M -1.25E-6 -1.11111E-6 L 0.14844 -1.11111E-6 " pathEditMode="relative" rAng="0" ptsTypes="AA">
                                      <p:cBhvr>
                                        <p:cTn id="10" dur="5000" fill="hold"/>
                                        <p:tgtEl>
                                          <p:spTgt spid="40"/>
                                        </p:tgtEl>
                                        <p:attrNameLst>
                                          <p:attrName>ppt_x</p:attrName>
                                          <p:attrName>ppt_y</p:attrName>
                                        </p:attrNameLst>
                                      </p:cBhvr>
                                      <p:rCtr x="7422" y="0"/>
                                    </p:animMotion>
                                  </p:childTnLst>
                                </p:cTn>
                              </p:par>
                              <p:par>
                                <p:cTn id="11" presetID="53"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Effect transition="in" filter="fade">
                                      <p:cBhvr>
                                        <p:cTn id="15" dur="1000"/>
                                        <p:tgtEl>
                                          <p:spTgt spid="20"/>
                                        </p:tgtEl>
                                      </p:cBhvr>
                                    </p:animEffect>
                                  </p:childTnLst>
                                </p:cTn>
                              </p:par>
                              <p:par>
                                <p:cTn id="16" presetID="6" presetClass="emph" presetSubtype="0" repeatCount="2000" accel="24000" decel="21000" autoRev="1" fill="hold" grpId="1" nodeType="withEffect">
                                  <p:stCondLst>
                                    <p:cond delay="0"/>
                                  </p:stCondLst>
                                  <p:childTnLst>
                                    <p:animScale>
                                      <p:cBhvr>
                                        <p:cTn id="17" dur="1050" fill="hold"/>
                                        <p:tgtEl>
                                          <p:spTgt spid="20"/>
                                        </p:tgtEl>
                                      </p:cBhvr>
                                      <p:by x="110000" y="110000"/>
                                    </p:animScale>
                                  </p:childTnLst>
                                </p:cTn>
                              </p:par>
                              <p:par>
                                <p:cTn id="18" presetID="16" presetClass="entr" presetSubtype="37"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outVertical)">
                                      <p:cBhvr>
                                        <p:cTn id="20" dur="500"/>
                                        <p:tgtEl>
                                          <p:spTgt spid="37"/>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outVertic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9698"/>
                                        </p:tgtEl>
                                        <p:attrNameLst>
                                          <p:attrName>style.visibility</p:attrName>
                                        </p:attrNameLst>
                                      </p:cBhvr>
                                      <p:to>
                                        <p:strVal val="visible"/>
                                      </p:to>
                                    </p:set>
                                    <p:animEffect transition="in" filter="randombar(horizontal)">
                                      <p:cBhvr>
                                        <p:cTn id="26" dur="500"/>
                                        <p:tgtEl>
                                          <p:spTgt spid="2969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par>
                                <p:cTn id="33" presetID="14" presetClass="entr" presetSubtype="10" fill="hold" nodeType="withEffect">
                                  <p:stCondLst>
                                    <p:cond delay="0"/>
                                  </p:stCondLst>
                                  <p:childTnLst>
                                    <p:set>
                                      <p:cBhvr>
                                        <p:cTn id="34" dur="1" fill="hold">
                                          <p:stCondLst>
                                            <p:cond delay="0"/>
                                          </p:stCondLst>
                                        </p:cTn>
                                        <p:tgtEl>
                                          <p:spTgt spid="29700"/>
                                        </p:tgtEl>
                                        <p:attrNameLst>
                                          <p:attrName>style.visibility</p:attrName>
                                        </p:attrNameLst>
                                      </p:cBhvr>
                                      <p:to>
                                        <p:strVal val="visible"/>
                                      </p:to>
                                    </p:set>
                                    <p:animEffect transition="in" filter="randombar(horizontal)">
                                      <p:cBhvr>
                                        <p:cTn id="35"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20" grpId="0"/>
      <p:bldP spid="20" grpId="1"/>
      <p:bldP spid="37" grpId="0" animBg="1"/>
      <p:bldP spid="38" grpId="0" animBg="1"/>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9" y="8860"/>
            <a:ext cx="12177082" cy="6849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93"/>
          <p:cNvSpPr txBox="1"/>
          <p:nvPr/>
        </p:nvSpPr>
        <p:spPr>
          <a:xfrm>
            <a:off x="2894012" y="2514600"/>
            <a:ext cx="6835526" cy="1569660"/>
          </a:xfrm>
          <a:prstGeom prst="rect">
            <a:avLst/>
          </a:prstGeom>
          <a:noFill/>
        </p:spPr>
        <p:txBody>
          <a:bodyPr wrap="none" rtlCol="0">
            <a:spAutoFit/>
          </a:bodyPr>
          <a:lstStyle/>
          <a:p>
            <a:r>
              <a:rPr lang="en-US" altLang="zh-CN" sz="9600" b="1" dirty="0">
                <a:solidFill>
                  <a:srgbClr val="0070C0"/>
                </a:solidFill>
                <a:latin typeface="汉仪喵魂体W" panose="00020600040101010101" pitchFamily="18" charset="-122"/>
                <a:ea typeface="汉仪喵魂体W" panose="00020600040101010101" pitchFamily="18" charset="-122"/>
              </a:rPr>
              <a:t>KHỞI ĐỘNG</a:t>
            </a:r>
            <a:endParaRPr lang="zh-CN" altLang="en-US" sz="9600" b="1" dirty="0">
              <a:solidFill>
                <a:srgbClr val="0070C0"/>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2700137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7012" y="304800"/>
            <a:ext cx="11734800" cy="1077218"/>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1. </a:t>
            </a:r>
            <a:r>
              <a:rPr lang="en-US" sz="3200" b="1" dirty="0" err="1">
                <a:solidFill>
                  <a:srgbClr val="C00000"/>
                </a:solidFill>
                <a:latin typeface="Times New Roman" panose="02020603050405020304" pitchFamily="18" charset="0"/>
                <a:cs typeface="Times New Roman" panose="02020603050405020304" pitchFamily="18" charset="0"/>
              </a:rPr>
              <a:t>Nguyên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những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yếu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tố</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tác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đến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các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cuộc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đại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phát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kiến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lý</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79412" y="1484055"/>
            <a:ext cx="11430000" cy="2554545"/>
          </a:xfrm>
          <a:prstGeom prst="rect">
            <a:avLst/>
          </a:prstGeom>
          <a:noFill/>
        </p:spPr>
        <p:txBody>
          <a:bodyPr wrap="square" rtlCol="0">
            <a:spAutoFit/>
          </a:bodyPr>
          <a:lstStyle/>
          <a:p>
            <a:pPr marL="342900" indent="-342900">
              <a:buAutoNum type="alphaLcPeriod"/>
            </a:pP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endParaRPr lang="en-US" sz="3200" b="1" dirty="0">
              <a:latin typeface="Times New Roman" panose="02020603050405020304" pitchFamily="18" charset="0"/>
              <a:cs typeface="Times New Roman" panose="02020603050405020304" pitchFamily="18" charset="0"/>
            </a:endParaRPr>
          </a:p>
          <a:p>
            <a:pPr marL="285750" indent="-285750">
              <a:buFontTx/>
              <a:buChar char="-"/>
            </a:pPr>
            <a:r>
              <a:rPr lang="en-US" sz="3200" b="1" dirty="0">
                <a:latin typeface="Times New Roman" panose="02020603050405020304" pitchFamily="18" charset="0"/>
                <a:cs typeface="Times New Roman" panose="02020603050405020304" pitchFamily="18" charset="0"/>
              </a:rPr>
              <a:t>Do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endParaRPr lang="en-US" sz="3200" b="1" dirty="0">
              <a:latin typeface="Times New Roman" panose="02020603050405020304" pitchFamily="18" charset="0"/>
              <a:cs typeface="Times New Roman" panose="02020603050405020304" pitchFamily="18" charset="0"/>
            </a:endParaRPr>
          </a:p>
          <a:p>
            <a:pPr marL="285750" indent="-285750">
              <a:buFontTx/>
              <a:buChar char="-"/>
            </a:pPr>
            <a:r>
              <a:rPr lang="en-US" sz="3200" b="1" dirty="0" err="1">
                <a:latin typeface="Times New Roman" panose="02020603050405020304" pitchFamily="18" charset="0"/>
                <a:cs typeface="Times New Roman" panose="02020603050405020304" pitchFamily="18" charset="0"/>
              </a:rPr>
              <a:t>Truyền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a:t>
            </a:r>
            <a:endParaRPr lang="en-US" sz="3200" b="1" dirty="0">
              <a:latin typeface="Times New Roman" panose="02020603050405020304" pitchFamily="18" charset="0"/>
              <a:cs typeface="Times New Roman" panose="02020603050405020304" pitchFamily="18" charset="0"/>
            </a:endParaRPr>
          </a:p>
          <a:p>
            <a:pPr marL="285750" indent="-285750">
              <a:buFontTx/>
              <a:buChar char="-"/>
            </a:pP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Đông</a:t>
            </a:r>
            <a:endParaRPr lang="en-US" sz="32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79412" y="4186297"/>
            <a:ext cx="11582400" cy="2062103"/>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endParaRPr lang="en-US" sz="3200" b="1" dirty="0">
              <a:latin typeface="Times New Roman" panose="02020603050405020304" pitchFamily="18" charset="0"/>
              <a:cs typeface="Times New Roman" panose="02020603050405020304" pitchFamily="18" charset="0"/>
            </a:endParaRPr>
          </a:p>
          <a:p>
            <a:pPr marL="285750" indent="-285750">
              <a:buFontTx/>
              <a:buChar char="-"/>
            </a:pP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đắn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lý</a:t>
            </a:r>
            <a:endParaRPr lang="en-US" sz="3200" b="1" dirty="0">
              <a:latin typeface="Times New Roman" panose="02020603050405020304" pitchFamily="18" charset="0"/>
              <a:cs typeface="Times New Roman" panose="02020603050405020304" pitchFamily="18" charset="0"/>
            </a:endParaRPr>
          </a:p>
          <a:p>
            <a:pPr marL="285750" indent="-285750">
              <a:buFontTx/>
              <a:buChar char="-"/>
            </a:pP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bộ</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hải</a:t>
            </a:r>
            <a:endParaRPr lang="en-US" sz="3200" b="1" dirty="0">
              <a:latin typeface="Times New Roman" panose="02020603050405020304" pitchFamily="18" charset="0"/>
              <a:cs typeface="Times New Roman" panose="02020603050405020304" pitchFamily="18" charset="0"/>
            </a:endParaRPr>
          </a:p>
          <a:p>
            <a:pPr marL="285750" indent="-285750">
              <a:buFontTx/>
              <a:buChar char="-"/>
            </a:pP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08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5"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61413" y="2893610"/>
            <a:ext cx="2975247" cy="3565111"/>
          </a:xfrm>
          <a:prstGeom prst="rect">
            <a:avLst/>
          </a:prstGeom>
        </p:spPr>
      </p:pic>
      <p:sp>
        <p:nvSpPr>
          <p:cNvPr id="6" name="TextBox 5"/>
          <p:cNvSpPr txBox="1"/>
          <p:nvPr/>
        </p:nvSpPr>
        <p:spPr>
          <a:xfrm>
            <a:off x="989012" y="2514600"/>
            <a:ext cx="8839200" cy="2554545"/>
          </a:xfrm>
          <a:prstGeom prst="rect">
            <a:avLst/>
          </a:prstGeom>
          <a:noFill/>
        </p:spPr>
        <p:txBody>
          <a:bodyPr wrap="square" rtlCol="0">
            <a:spAutoFit/>
          </a:bodyPr>
          <a:lstStyle/>
          <a:p>
            <a:pPr algn="ctr"/>
            <a:r>
              <a:rPr lang="en-US" sz="8000" b="1" dirty="0">
                <a:solidFill>
                  <a:srgbClr val="7030A0"/>
                </a:solidFill>
                <a:latin typeface="Times New Roman" panose="02020603050405020304" pitchFamily="18" charset="0"/>
                <a:cs typeface="Times New Roman" panose="02020603050405020304" pitchFamily="18" charset="0"/>
              </a:rPr>
              <a:t>NHÀ SỬ HỌC THÔNG THÁI</a:t>
            </a:r>
          </a:p>
        </p:txBody>
      </p:sp>
      <p:sp>
        <p:nvSpPr>
          <p:cNvPr id="2" name="TextBox 1"/>
          <p:cNvSpPr txBox="1"/>
          <p:nvPr/>
        </p:nvSpPr>
        <p:spPr>
          <a:xfrm>
            <a:off x="836612" y="457200"/>
            <a:ext cx="9006527" cy="1015663"/>
          </a:xfrm>
          <a:prstGeom prst="rect">
            <a:avLst/>
          </a:prstGeom>
          <a:noFill/>
        </p:spPr>
        <p:txBody>
          <a:bodyPr wrap="square" rtlCol="0">
            <a:spAutoFit/>
          </a:bodyPr>
          <a:lstStyle/>
          <a:p>
            <a:pPr algn="ctr"/>
            <a:r>
              <a:rPr lang="en-US" sz="6000" b="1" dirty="0">
                <a:solidFill>
                  <a:srgbClr val="C0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897714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0576" y="1478101"/>
            <a:ext cx="10787110" cy="3170099"/>
          </a:xfrm>
          <a:prstGeom prst="rect">
            <a:avLst/>
          </a:prstGeom>
          <a:noFill/>
        </p:spPr>
        <p:txBody>
          <a:bodyPr wrap="square" rtlCol="0">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LUẬT CHƠI</a:t>
            </a:r>
          </a:p>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thẻ</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lịch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chọn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thẻ</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chứa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nội</a:t>
            </a:r>
            <a:r>
              <a:rPr lang="en-US" sz="4000" b="1" dirty="0">
                <a:latin typeface="Times New Roman" panose="02020603050405020304" pitchFamily="18" charset="0"/>
                <a:cs typeface="Times New Roman" panose="02020603050405020304" pitchFamily="18" charset="0"/>
              </a:rPr>
              <a:t> dung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hôm</a:t>
            </a:r>
            <a:r>
              <a:rPr lang="en-US" sz="4000" b="1" dirty="0">
                <a:latin typeface="Times New Roman" panose="02020603050405020304" pitchFamily="18" charset="0"/>
                <a:cs typeface="Times New Roman" panose="02020603050405020304" pitchFamily="18" charset="0"/>
              </a:rPr>
              <a:t> nay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thích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nội</a:t>
            </a:r>
            <a:r>
              <a:rPr lang="en-US" sz="4000" b="1" dirty="0">
                <a:latin typeface="Times New Roman" panose="02020603050405020304" pitchFamily="18" charset="0"/>
                <a:cs typeface="Times New Roman" panose="02020603050405020304" pitchFamily="18" charset="0"/>
              </a:rPr>
              <a:t> dung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thẻ</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đó</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6961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945468" y="462814"/>
            <a:ext cx="2780977" cy="166517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t>VÀNG</a:t>
            </a:r>
          </a:p>
        </p:txBody>
      </p:sp>
      <p:sp>
        <p:nvSpPr>
          <p:cNvPr id="6" name="Rounded Rectangle 5"/>
          <p:cNvSpPr/>
          <p:nvPr/>
        </p:nvSpPr>
        <p:spPr>
          <a:xfrm>
            <a:off x="945469" y="2577965"/>
            <a:ext cx="2780977" cy="166517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t>EO BIỂN</a:t>
            </a:r>
          </a:p>
        </p:txBody>
      </p:sp>
      <p:sp>
        <p:nvSpPr>
          <p:cNvPr id="8" name="Rounded Rectangle 7"/>
          <p:cNvSpPr/>
          <p:nvPr/>
        </p:nvSpPr>
        <p:spPr>
          <a:xfrm>
            <a:off x="4485040" y="462814"/>
            <a:ext cx="2780977" cy="16651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t>LỤC ĐỊA MỚI</a:t>
            </a:r>
          </a:p>
        </p:txBody>
      </p:sp>
      <p:sp>
        <p:nvSpPr>
          <p:cNvPr id="9" name="Rounded Rectangle 8"/>
          <p:cNvSpPr/>
          <p:nvPr/>
        </p:nvSpPr>
        <p:spPr>
          <a:xfrm>
            <a:off x="4485041" y="2577965"/>
            <a:ext cx="2780977" cy="166517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t>BẢN ĐỒ</a:t>
            </a:r>
          </a:p>
        </p:txBody>
      </p:sp>
      <p:sp>
        <p:nvSpPr>
          <p:cNvPr id="10" name="Rounded Rectangle 9"/>
          <p:cNvSpPr/>
          <p:nvPr/>
        </p:nvSpPr>
        <p:spPr>
          <a:xfrm>
            <a:off x="8072725" y="462814"/>
            <a:ext cx="2780977" cy="166517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t>LA BÀN</a:t>
            </a:r>
          </a:p>
        </p:txBody>
      </p:sp>
      <p:sp>
        <p:nvSpPr>
          <p:cNvPr id="11" name="Rounded Rectangle 10"/>
          <p:cNvSpPr/>
          <p:nvPr/>
        </p:nvSpPr>
        <p:spPr>
          <a:xfrm>
            <a:off x="8072726" y="2577965"/>
            <a:ext cx="2780977" cy="16651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PHƯƠNG ĐÔNG</a:t>
            </a:r>
          </a:p>
        </p:txBody>
      </p:sp>
      <p:sp>
        <p:nvSpPr>
          <p:cNvPr id="16" name="Rounded Rectangle 15"/>
          <p:cNvSpPr/>
          <p:nvPr/>
        </p:nvSpPr>
        <p:spPr>
          <a:xfrm>
            <a:off x="945469" y="4648200"/>
            <a:ext cx="2780977" cy="166517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t>HẠT TIÊU</a:t>
            </a:r>
          </a:p>
        </p:txBody>
      </p:sp>
      <p:sp>
        <p:nvSpPr>
          <p:cNvPr id="17" name="Rounded Rectangle 16"/>
          <p:cNvSpPr/>
          <p:nvPr/>
        </p:nvSpPr>
        <p:spPr>
          <a:xfrm>
            <a:off x="4485039" y="4648200"/>
            <a:ext cx="2780977" cy="166517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t>CA-RA-VEN</a:t>
            </a:r>
          </a:p>
        </p:txBody>
      </p:sp>
      <p:sp>
        <p:nvSpPr>
          <p:cNvPr id="18" name="Rounded Rectangle 17"/>
          <p:cNvSpPr/>
          <p:nvPr/>
        </p:nvSpPr>
        <p:spPr>
          <a:xfrm>
            <a:off x="8072724" y="4648200"/>
            <a:ext cx="2780977" cy="166517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t>THÁI BÌNH DƯƠNG</a:t>
            </a:r>
          </a:p>
        </p:txBody>
      </p:sp>
    </p:spTree>
    <p:extLst>
      <p:ext uri="{BB962C8B-B14F-4D97-AF65-F5344CB8AC3E}">
        <p14:creationId xmlns:p14="http://schemas.microsoft.com/office/powerpoint/2010/main" val="2764842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6"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61413" y="2893610"/>
            <a:ext cx="2975247" cy="3565111"/>
          </a:xfrm>
          <a:prstGeom prst="rect">
            <a:avLst/>
          </a:prstGeom>
        </p:spPr>
      </p:pic>
      <p:sp>
        <p:nvSpPr>
          <p:cNvPr id="6" name="TextBox 5"/>
          <p:cNvSpPr txBox="1"/>
          <p:nvPr/>
        </p:nvSpPr>
        <p:spPr>
          <a:xfrm>
            <a:off x="989012" y="762000"/>
            <a:ext cx="9067800" cy="1323439"/>
          </a:xfrm>
          <a:prstGeom prst="rect">
            <a:avLst/>
          </a:prstGeom>
          <a:noFill/>
        </p:spPr>
        <p:txBody>
          <a:bodyPr wrap="square" rtlCol="0">
            <a:spAutoFit/>
          </a:bodyPr>
          <a:lstStyle/>
          <a:p>
            <a:pPr algn="ctr"/>
            <a:r>
              <a:rPr lang="en-US" sz="8000" b="1" dirty="0">
                <a:solidFill>
                  <a:srgbClr val="FF0000"/>
                </a:solidFill>
                <a:latin typeface="Times New Roman" panose="02020603050405020304" pitchFamily="18" charset="0"/>
                <a:cs typeface="Times New Roman" panose="02020603050405020304" pitchFamily="18" charset="0"/>
              </a:rPr>
              <a:t>DẶN DÒ</a:t>
            </a:r>
          </a:p>
        </p:txBody>
      </p:sp>
      <p:sp>
        <p:nvSpPr>
          <p:cNvPr id="2" name="TextBox 1"/>
          <p:cNvSpPr txBox="1"/>
          <p:nvPr/>
        </p:nvSpPr>
        <p:spPr>
          <a:xfrm>
            <a:off x="1293812" y="2514600"/>
            <a:ext cx="9448800" cy="1200329"/>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II</a:t>
            </a:r>
          </a:p>
          <a:p>
            <a:pPr marL="285750" indent="-285750">
              <a:buFontTx/>
              <a:buChar char="-"/>
            </a:pP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Cô-lôm-bô</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Ma-</a:t>
            </a:r>
            <a:r>
              <a:rPr lang="en-US" sz="3600" b="1" dirty="0" err="1">
                <a:latin typeface="Times New Roman" panose="02020603050405020304" pitchFamily="18" charset="0"/>
                <a:cs typeface="Times New Roman" panose="02020603050405020304" pitchFamily="18" charset="0"/>
              </a:rPr>
              <a:t>gien</a:t>
            </a:r>
            <a:r>
              <a:rPr lang="en-US" sz="3600" b="1" dirty="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lăng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370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2" y="152400"/>
            <a:ext cx="5486400" cy="281621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5" name="Picture 4" descr="http://cryptozoo.monstrous.com/pictures/krake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3276600"/>
            <a:ext cx="5486400" cy="3352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4412" y="115891"/>
            <a:ext cx="5791201" cy="293210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4412" y="3352800"/>
            <a:ext cx="5791200" cy="324802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cxnSp>
        <p:nvCxnSpPr>
          <p:cNvPr id="8" name="Straight Connector 7"/>
          <p:cNvCxnSpPr>
            <a:cxnSpLocks/>
          </p:cNvCxnSpPr>
          <p:nvPr/>
        </p:nvCxnSpPr>
        <p:spPr>
          <a:xfrm>
            <a:off x="1598612" y="762000"/>
            <a:ext cx="3662092" cy="21336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a:cxnSpLocks/>
          </p:cNvCxnSpPr>
          <p:nvPr/>
        </p:nvCxnSpPr>
        <p:spPr>
          <a:xfrm flipH="1">
            <a:off x="897090" y="725491"/>
            <a:ext cx="3437984" cy="1981200"/>
          </a:xfrm>
          <a:prstGeom prst="line">
            <a:avLst/>
          </a:prstGeom>
        </p:spPr>
        <p:style>
          <a:lnRef idx="3">
            <a:schemeClr val="accent2"/>
          </a:lnRef>
          <a:fillRef idx="0">
            <a:schemeClr val="accent2"/>
          </a:fillRef>
          <a:effectRef idx="2">
            <a:schemeClr val="accent2"/>
          </a:effectRef>
          <a:fontRef idx="minor">
            <a:schemeClr val="tx1"/>
          </a:fontRef>
        </p:style>
      </p:cxnSp>
      <p:pic>
        <p:nvPicPr>
          <p:cNvPr id="3" name="Am-thanh-mua-gio-va-sam-set-www_tiengdong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3212" y="6248400"/>
            <a:ext cx="406400" cy="406400"/>
          </a:xfrm>
          <a:prstGeom prst="rect">
            <a:avLst/>
          </a:prstGeom>
        </p:spPr>
      </p:pic>
    </p:spTree>
    <p:extLst>
      <p:ext uri="{BB962C8B-B14F-4D97-AF65-F5344CB8AC3E}">
        <p14:creationId xmlns:p14="http://schemas.microsoft.com/office/powerpoint/2010/main" val="414993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9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barn(inVertical)">
                                      <p:cBhvr>
                                        <p:cTn id="28" dur="500"/>
                                        <p:tgtEl>
                                          <p:spTgt spid="20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052"/>
                                        </p:tgtEl>
                                        <p:attrNameLst>
                                          <p:attrName>style.visibility</p:attrName>
                                        </p:attrNameLst>
                                      </p:cBhvr>
                                      <p:to>
                                        <p:strVal val="visible"/>
                                      </p:to>
                                    </p:set>
                                    <p:anim calcmode="lin" valueType="num">
                                      <p:cBhvr additive="base">
                                        <p:cTn id="38" dur="500" fill="hold"/>
                                        <p:tgtEl>
                                          <p:spTgt spid="2052"/>
                                        </p:tgtEl>
                                        <p:attrNameLst>
                                          <p:attrName>ppt_x</p:attrName>
                                        </p:attrNameLst>
                                      </p:cBhvr>
                                      <p:tavLst>
                                        <p:tav tm="0">
                                          <p:val>
                                            <p:strVal val="#ppt_x"/>
                                          </p:val>
                                        </p:tav>
                                        <p:tav tm="100000">
                                          <p:val>
                                            <p:strVal val="#ppt_x"/>
                                          </p:val>
                                        </p:tav>
                                      </p:tavLst>
                                    </p:anim>
                                    <p:anim calcmode="lin" valueType="num">
                                      <p:cBhvr additive="base">
                                        <p:cTn id="3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175" y="30540"/>
            <a:ext cx="12192000" cy="1569660"/>
          </a:xfrm>
          <a:prstGeom prst="rect">
            <a:avLst/>
          </a:prstGeom>
          <a:noFill/>
        </p:spPr>
        <p:txBody>
          <a:bodyPr wrap="square" rtlCol="0">
            <a:spAutoFit/>
          </a:bodyPr>
          <a:lstStyle/>
          <a:p>
            <a:pPr algn="ctr"/>
            <a:r>
              <a:rPr lang="en-US" sz="4800" b="1" dirty="0" err="1">
                <a:solidFill>
                  <a:srgbClr val="C00000"/>
                </a:solidFill>
                <a:latin typeface="Times New Roman" panose="02020603050405020304" pitchFamily="18" charset="0"/>
                <a:cs typeface="Times New Roman" panose="02020603050405020304" pitchFamily="18" charset="0"/>
              </a:rPr>
              <a:t>Tiết</a:t>
            </a:r>
            <a:r>
              <a:rPr lang="en-US" sz="4800" b="1" dirty="0">
                <a:solidFill>
                  <a:srgbClr val="C00000"/>
                </a:solidFill>
                <a:latin typeface="Times New Roman" panose="02020603050405020304" pitchFamily="18" charset="0"/>
                <a:cs typeface="Times New Roman" panose="02020603050405020304" pitchFamily="18" charset="0"/>
              </a:rPr>
              <a:t> 4+5+6+7. CHỦ ĐỀ </a:t>
            </a:r>
          </a:p>
          <a:p>
            <a:pPr algn="ctr"/>
            <a:r>
              <a:rPr lang="en-US" sz="4800" b="1" dirty="0">
                <a:solidFill>
                  <a:srgbClr val="C00000"/>
                </a:solidFill>
                <a:latin typeface="Times New Roman" panose="02020603050405020304" pitchFamily="18" charset="0"/>
                <a:cs typeface="Times New Roman" panose="02020603050405020304" pitchFamily="18" charset="0"/>
              </a:rPr>
              <a:t>“CÁC CUỘC ĐẠI PHÁT KIẾN ĐỊA LÝ”</a:t>
            </a:r>
          </a:p>
        </p:txBody>
      </p:sp>
      <p:pic>
        <p:nvPicPr>
          <p:cNvPr id="4" name="Picture 3"/>
          <p:cNvPicPr>
            <a:picLocks noChangeAspect="1"/>
          </p:cNvPicPr>
          <p:nvPr/>
        </p:nvPicPr>
        <p:blipFill>
          <a:blip r:embed="rId3"/>
          <a:stretch>
            <a:fillRect/>
          </a:stretch>
        </p:blipFill>
        <p:spPr>
          <a:xfrm>
            <a:off x="-1" y="1828800"/>
            <a:ext cx="12188825" cy="49986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2936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30290D58-AC23-49C5-A936-794AE72C42C9}"/>
              </a:ext>
            </a:extLst>
          </p:cNvPr>
          <p:cNvSpPr/>
          <p:nvPr/>
        </p:nvSpPr>
        <p:spPr>
          <a:xfrm>
            <a:off x="0" y="361950"/>
            <a:ext cx="13998104" cy="649605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2CCC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dirty="0"/>
          </a:p>
        </p:txBody>
      </p:sp>
      <p:sp>
        <p:nvSpPr>
          <p:cNvPr id="14" name="Freeform: Shape 13">
            <a:extLst>
              <a:ext uri="{FF2B5EF4-FFF2-40B4-BE49-F238E27FC236}">
                <a16:creationId xmlns:a16="http://schemas.microsoft.com/office/drawing/2014/main" id="{F675F1D6-7A9C-4A73-88E2-C198634EC475}"/>
              </a:ext>
            </a:extLst>
          </p:cNvPr>
          <p:cNvSpPr/>
          <p:nvPr/>
        </p:nvSpPr>
        <p:spPr>
          <a:xfrm>
            <a:off x="-1809279" y="1854346"/>
            <a:ext cx="13998104" cy="649605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2CCC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dirty="0"/>
          </a:p>
        </p:txBody>
      </p:sp>
      <p:sp>
        <p:nvSpPr>
          <p:cNvPr id="15" name="Freeform: Shape 14">
            <a:extLst>
              <a:ext uri="{FF2B5EF4-FFF2-40B4-BE49-F238E27FC236}">
                <a16:creationId xmlns:a16="http://schemas.microsoft.com/office/drawing/2014/main" id="{4F965C0D-C933-4EE4-B04C-5D867A113C7B}"/>
              </a:ext>
            </a:extLst>
          </p:cNvPr>
          <p:cNvSpPr/>
          <p:nvPr/>
        </p:nvSpPr>
        <p:spPr>
          <a:xfrm>
            <a:off x="0" y="3556501"/>
            <a:ext cx="13998104" cy="649605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2CCC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dirty="0"/>
          </a:p>
        </p:txBody>
      </p:sp>
      <p:sp>
        <p:nvSpPr>
          <p:cNvPr id="25" name="Rectangle 24">
            <a:extLst>
              <a:ext uri="{FF2B5EF4-FFF2-40B4-BE49-F238E27FC236}">
                <a16:creationId xmlns:a16="http://schemas.microsoft.com/office/drawing/2014/main" id="{ABF50E60-E048-4161-8D3A-67EE8FA56F2B}"/>
              </a:ext>
            </a:extLst>
          </p:cNvPr>
          <p:cNvSpPr/>
          <p:nvPr/>
        </p:nvSpPr>
        <p:spPr>
          <a:xfrm>
            <a:off x="-20122" y="0"/>
            <a:ext cx="12188825" cy="6858000"/>
          </a:xfrm>
          <a:prstGeom prst="rect">
            <a:avLst/>
          </a:prstGeom>
          <a:solidFill>
            <a:schemeClr val="bg1">
              <a:alpha val="50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Freeform: Shape 11">
            <a:extLst>
              <a:ext uri="{FF2B5EF4-FFF2-40B4-BE49-F238E27FC236}">
                <a16:creationId xmlns:a16="http://schemas.microsoft.com/office/drawing/2014/main" id="{6F9448C6-1535-40DE-86C1-AFBDBA7CDD76}"/>
              </a:ext>
            </a:extLst>
          </p:cNvPr>
          <p:cNvSpPr/>
          <p:nvPr/>
        </p:nvSpPr>
        <p:spPr>
          <a:xfrm>
            <a:off x="675460" y="798705"/>
            <a:ext cx="10837909" cy="5580014"/>
          </a:xfrm>
          <a:custGeom>
            <a:avLst/>
            <a:gdLst>
              <a:gd name="connsiteX0" fmla="*/ 1487733 w 12137299"/>
              <a:gd name="connsiteY0" fmla="*/ 4778716 h 5580067"/>
              <a:gd name="connsiteX1" fmla="*/ 3087933 w 12137299"/>
              <a:gd name="connsiteY1" fmla="*/ 3883366 h 5580067"/>
              <a:gd name="connsiteX2" fmla="*/ 5735883 w 12137299"/>
              <a:gd name="connsiteY2" fmla="*/ 5578816 h 5580067"/>
              <a:gd name="connsiteX3" fmla="*/ 7526583 w 12137299"/>
              <a:gd name="connsiteY3" fmla="*/ 4150066 h 5580067"/>
              <a:gd name="connsiteX4" fmla="*/ 11736633 w 12137299"/>
              <a:gd name="connsiteY4" fmla="*/ 3654766 h 5580067"/>
              <a:gd name="connsiteX5" fmla="*/ 11965233 w 12137299"/>
              <a:gd name="connsiteY5" fmla="*/ 892516 h 5580067"/>
              <a:gd name="connsiteX6" fmla="*/ 11965233 w 12137299"/>
              <a:gd name="connsiteY6" fmla="*/ 892516 h 5580067"/>
              <a:gd name="connsiteX7" fmla="*/ 10098333 w 12137299"/>
              <a:gd name="connsiteY7" fmla="*/ 702016 h 5580067"/>
              <a:gd name="connsiteX8" fmla="*/ 10098333 w 12137299"/>
              <a:gd name="connsiteY8" fmla="*/ 702016 h 5580067"/>
              <a:gd name="connsiteX9" fmla="*/ 5697783 w 12137299"/>
              <a:gd name="connsiteY9" fmla="*/ 35266 h 5580067"/>
              <a:gd name="connsiteX10" fmla="*/ 4307133 w 12137299"/>
              <a:gd name="connsiteY10" fmla="*/ 1940266 h 5580067"/>
              <a:gd name="connsiteX11" fmla="*/ 97083 w 12137299"/>
              <a:gd name="connsiteY11" fmla="*/ 397216 h 5580067"/>
              <a:gd name="connsiteX12" fmla="*/ 1487733 w 12137299"/>
              <a:gd name="connsiteY12" fmla="*/ 4778716 h 5580067"/>
              <a:gd name="connsiteX0" fmla="*/ 1487733 w 12137299"/>
              <a:gd name="connsiteY0" fmla="*/ 4778716 h 5580067"/>
              <a:gd name="connsiteX1" fmla="*/ 3087933 w 12137299"/>
              <a:gd name="connsiteY1" fmla="*/ 3883366 h 5580067"/>
              <a:gd name="connsiteX2" fmla="*/ 5735883 w 12137299"/>
              <a:gd name="connsiteY2" fmla="*/ 5578816 h 5580067"/>
              <a:gd name="connsiteX3" fmla="*/ 7526583 w 12137299"/>
              <a:gd name="connsiteY3" fmla="*/ 4150066 h 5580067"/>
              <a:gd name="connsiteX4" fmla="*/ 11736633 w 12137299"/>
              <a:gd name="connsiteY4" fmla="*/ 3654766 h 5580067"/>
              <a:gd name="connsiteX5" fmla="*/ 11965233 w 12137299"/>
              <a:gd name="connsiteY5" fmla="*/ 892516 h 5580067"/>
              <a:gd name="connsiteX6" fmla="*/ 10098333 w 12137299"/>
              <a:gd name="connsiteY6" fmla="*/ 702016 h 5580067"/>
              <a:gd name="connsiteX7" fmla="*/ 10098333 w 12137299"/>
              <a:gd name="connsiteY7" fmla="*/ 702016 h 5580067"/>
              <a:gd name="connsiteX8" fmla="*/ 5697783 w 12137299"/>
              <a:gd name="connsiteY8" fmla="*/ 35266 h 5580067"/>
              <a:gd name="connsiteX9" fmla="*/ 4307133 w 12137299"/>
              <a:gd name="connsiteY9" fmla="*/ 1940266 h 5580067"/>
              <a:gd name="connsiteX10" fmla="*/ 97083 w 12137299"/>
              <a:gd name="connsiteY10" fmla="*/ 397216 h 5580067"/>
              <a:gd name="connsiteX11" fmla="*/ 1487733 w 12137299"/>
              <a:gd name="connsiteY11" fmla="*/ 4778716 h 5580067"/>
              <a:gd name="connsiteX0" fmla="*/ 1487733 w 11802478"/>
              <a:gd name="connsiteY0" fmla="*/ 4778716 h 5580067"/>
              <a:gd name="connsiteX1" fmla="*/ 3087933 w 11802478"/>
              <a:gd name="connsiteY1" fmla="*/ 3883366 h 5580067"/>
              <a:gd name="connsiteX2" fmla="*/ 5735883 w 11802478"/>
              <a:gd name="connsiteY2" fmla="*/ 5578816 h 5580067"/>
              <a:gd name="connsiteX3" fmla="*/ 7526583 w 11802478"/>
              <a:gd name="connsiteY3" fmla="*/ 4150066 h 5580067"/>
              <a:gd name="connsiteX4" fmla="*/ 11736633 w 11802478"/>
              <a:gd name="connsiteY4" fmla="*/ 3654766 h 5580067"/>
              <a:gd name="connsiteX5" fmla="*/ 10098333 w 11802478"/>
              <a:gd name="connsiteY5" fmla="*/ 702016 h 5580067"/>
              <a:gd name="connsiteX6" fmla="*/ 10098333 w 11802478"/>
              <a:gd name="connsiteY6" fmla="*/ 702016 h 5580067"/>
              <a:gd name="connsiteX7" fmla="*/ 5697783 w 11802478"/>
              <a:gd name="connsiteY7" fmla="*/ 35266 h 5580067"/>
              <a:gd name="connsiteX8" fmla="*/ 4307133 w 11802478"/>
              <a:gd name="connsiteY8" fmla="*/ 1940266 h 5580067"/>
              <a:gd name="connsiteX9" fmla="*/ 97083 w 11802478"/>
              <a:gd name="connsiteY9" fmla="*/ 397216 h 5580067"/>
              <a:gd name="connsiteX10" fmla="*/ 1487733 w 11802478"/>
              <a:gd name="connsiteY10" fmla="*/ 4778716 h 5580067"/>
              <a:gd name="connsiteX0" fmla="*/ 709378 w 11024123"/>
              <a:gd name="connsiteY0" fmla="*/ 4916263 h 5717614"/>
              <a:gd name="connsiteX1" fmla="*/ 2309578 w 11024123"/>
              <a:gd name="connsiteY1" fmla="*/ 4020913 h 5717614"/>
              <a:gd name="connsiteX2" fmla="*/ 4957528 w 11024123"/>
              <a:gd name="connsiteY2" fmla="*/ 5716363 h 5717614"/>
              <a:gd name="connsiteX3" fmla="*/ 6748228 w 11024123"/>
              <a:gd name="connsiteY3" fmla="*/ 4287613 h 5717614"/>
              <a:gd name="connsiteX4" fmla="*/ 10958278 w 11024123"/>
              <a:gd name="connsiteY4" fmla="*/ 3792313 h 5717614"/>
              <a:gd name="connsiteX5" fmla="*/ 9319978 w 11024123"/>
              <a:gd name="connsiteY5" fmla="*/ 839563 h 5717614"/>
              <a:gd name="connsiteX6" fmla="*/ 9319978 w 11024123"/>
              <a:gd name="connsiteY6" fmla="*/ 839563 h 5717614"/>
              <a:gd name="connsiteX7" fmla="*/ 4919428 w 11024123"/>
              <a:gd name="connsiteY7" fmla="*/ 172813 h 5717614"/>
              <a:gd name="connsiteX8" fmla="*/ 3528778 w 11024123"/>
              <a:gd name="connsiteY8" fmla="*/ 2077813 h 5717614"/>
              <a:gd name="connsiteX9" fmla="*/ 163233 w 11024123"/>
              <a:gd name="connsiteY9" fmla="*/ 58513 h 5717614"/>
              <a:gd name="connsiteX10" fmla="*/ 709378 w 11024123"/>
              <a:gd name="connsiteY10" fmla="*/ 4916263 h 5717614"/>
              <a:gd name="connsiteX0" fmla="*/ 232169 w 11370822"/>
              <a:gd name="connsiteY0" fmla="*/ 4541966 h 5705267"/>
              <a:gd name="connsiteX1" fmla="*/ 2656277 w 11370822"/>
              <a:gd name="connsiteY1" fmla="*/ 4008566 h 5705267"/>
              <a:gd name="connsiteX2" fmla="*/ 5304227 w 11370822"/>
              <a:gd name="connsiteY2" fmla="*/ 5704016 h 5705267"/>
              <a:gd name="connsiteX3" fmla="*/ 7094927 w 11370822"/>
              <a:gd name="connsiteY3" fmla="*/ 4275266 h 5705267"/>
              <a:gd name="connsiteX4" fmla="*/ 11304977 w 11370822"/>
              <a:gd name="connsiteY4" fmla="*/ 3779966 h 5705267"/>
              <a:gd name="connsiteX5" fmla="*/ 9666677 w 11370822"/>
              <a:gd name="connsiteY5" fmla="*/ 827216 h 5705267"/>
              <a:gd name="connsiteX6" fmla="*/ 9666677 w 11370822"/>
              <a:gd name="connsiteY6" fmla="*/ 827216 h 5705267"/>
              <a:gd name="connsiteX7" fmla="*/ 5266127 w 11370822"/>
              <a:gd name="connsiteY7" fmla="*/ 160466 h 5705267"/>
              <a:gd name="connsiteX8" fmla="*/ 3875477 w 11370822"/>
              <a:gd name="connsiteY8" fmla="*/ 2065466 h 5705267"/>
              <a:gd name="connsiteX9" fmla="*/ 509932 w 11370822"/>
              <a:gd name="connsiteY9" fmla="*/ 46166 h 5705267"/>
              <a:gd name="connsiteX10" fmla="*/ 232169 w 11370822"/>
              <a:gd name="connsiteY10" fmla="*/ 4541966 h 5705267"/>
              <a:gd name="connsiteX0" fmla="*/ 61557 w 11200210"/>
              <a:gd name="connsiteY0" fmla="*/ 4416767 h 5580068"/>
              <a:gd name="connsiteX1" fmla="*/ 2485665 w 11200210"/>
              <a:gd name="connsiteY1" fmla="*/ 3883367 h 5580068"/>
              <a:gd name="connsiteX2" fmla="*/ 5133615 w 11200210"/>
              <a:gd name="connsiteY2" fmla="*/ 5578817 h 5580068"/>
              <a:gd name="connsiteX3" fmla="*/ 6924315 w 11200210"/>
              <a:gd name="connsiteY3" fmla="*/ 4150067 h 5580068"/>
              <a:gd name="connsiteX4" fmla="*/ 11134365 w 11200210"/>
              <a:gd name="connsiteY4" fmla="*/ 3654767 h 5580068"/>
              <a:gd name="connsiteX5" fmla="*/ 9496065 w 11200210"/>
              <a:gd name="connsiteY5" fmla="*/ 702017 h 5580068"/>
              <a:gd name="connsiteX6" fmla="*/ 9496065 w 11200210"/>
              <a:gd name="connsiteY6" fmla="*/ 702017 h 5580068"/>
              <a:gd name="connsiteX7" fmla="*/ 5095515 w 11200210"/>
              <a:gd name="connsiteY7" fmla="*/ 35267 h 5580068"/>
              <a:gd name="connsiteX8" fmla="*/ 3704865 w 11200210"/>
              <a:gd name="connsiteY8" fmla="*/ 1940267 h 5580068"/>
              <a:gd name="connsiteX9" fmla="*/ 977848 w 11200210"/>
              <a:gd name="connsiteY9" fmla="*/ 2073617 h 5580068"/>
              <a:gd name="connsiteX10" fmla="*/ 61557 w 11200210"/>
              <a:gd name="connsiteY10" fmla="*/ 4416767 h 5580068"/>
              <a:gd name="connsiteX0" fmla="*/ 181637 w 11320290"/>
              <a:gd name="connsiteY0" fmla="*/ 4416767 h 5580068"/>
              <a:gd name="connsiteX1" fmla="*/ 2605745 w 11320290"/>
              <a:gd name="connsiteY1" fmla="*/ 3883367 h 5580068"/>
              <a:gd name="connsiteX2" fmla="*/ 5253695 w 11320290"/>
              <a:gd name="connsiteY2" fmla="*/ 5578817 h 5580068"/>
              <a:gd name="connsiteX3" fmla="*/ 7044395 w 11320290"/>
              <a:gd name="connsiteY3" fmla="*/ 4150067 h 5580068"/>
              <a:gd name="connsiteX4" fmla="*/ 11254445 w 11320290"/>
              <a:gd name="connsiteY4" fmla="*/ 3654767 h 5580068"/>
              <a:gd name="connsiteX5" fmla="*/ 9616145 w 11320290"/>
              <a:gd name="connsiteY5" fmla="*/ 702017 h 5580068"/>
              <a:gd name="connsiteX6" fmla="*/ 9616145 w 11320290"/>
              <a:gd name="connsiteY6" fmla="*/ 702017 h 5580068"/>
              <a:gd name="connsiteX7" fmla="*/ 5215595 w 11320290"/>
              <a:gd name="connsiteY7" fmla="*/ 35267 h 5580068"/>
              <a:gd name="connsiteX8" fmla="*/ 3824945 w 11320290"/>
              <a:gd name="connsiteY8" fmla="*/ 1940267 h 5580068"/>
              <a:gd name="connsiteX9" fmla="*/ 582985 w 11320290"/>
              <a:gd name="connsiteY9" fmla="*/ 1616417 h 5580068"/>
              <a:gd name="connsiteX10" fmla="*/ 181637 w 11320290"/>
              <a:gd name="connsiteY10" fmla="*/ 4416767 h 5580068"/>
              <a:gd name="connsiteX0" fmla="*/ 181637 w 11400201"/>
              <a:gd name="connsiteY0" fmla="*/ 4416767 h 5580014"/>
              <a:gd name="connsiteX1" fmla="*/ 2605745 w 11400201"/>
              <a:gd name="connsiteY1" fmla="*/ 3883367 h 5580014"/>
              <a:gd name="connsiteX2" fmla="*/ 5253695 w 11400201"/>
              <a:gd name="connsiteY2" fmla="*/ 5578817 h 5580014"/>
              <a:gd name="connsiteX3" fmla="*/ 7044395 w 11400201"/>
              <a:gd name="connsiteY3" fmla="*/ 4150067 h 5580014"/>
              <a:gd name="connsiteX4" fmla="*/ 11336836 w 11400201"/>
              <a:gd name="connsiteY4" fmla="*/ 3978617 h 5580014"/>
              <a:gd name="connsiteX5" fmla="*/ 9616145 w 11400201"/>
              <a:gd name="connsiteY5" fmla="*/ 702017 h 5580014"/>
              <a:gd name="connsiteX6" fmla="*/ 9616145 w 11400201"/>
              <a:gd name="connsiteY6" fmla="*/ 702017 h 5580014"/>
              <a:gd name="connsiteX7" fmla="*/ 5215595 w 11400201"/>
              <a:gd name="connsiteY7" fmla="*/ 35267 h 5580014"/>
              <a:gd name="connsiteX8" fmla="*/ 3824945 w 11400201"/>
              <a:gd name="connsiteY8" fmla="*/ 1940267 h 5580014"/>
              <a:gd name="connsiteX9" fmla="*/ 582985 w 11400201"/>
              <a:gd name="connsiteY9" fmla="*/ 1616417 h 5580014"/>
              <a:gd name="connsiteX10" fmla="*/ 181637 w 11400201"/>
              <a:gd name="connsiteY10" fmla="*/ 4416767 h 5580014"/>
              <a:gd name="connsiteX0" fmla="*/ 181637 w 11497899"/>
              <a:gd name="connsiteY0" fmla="*/ 4416767 h 5580014"/>
              <a:gd name="connsiteX1" fmla="*/ 2605745 w 11497899"/>
              <a:gd name="connsiteY1" fmla="*/ 3883367 h 5580014"/>
              <a:gd name="connsiteX2" fmla="*/ 5253695 w 11497899"/>
              <a:gd name="connsiteY2" fmla="*/ 5578817 h 5580014"/>
              <a:gd name="connsiteX3" fmla="*/ 7044395 w 11497899"/>
              <a:gd name="connsiteY3" fmla="*/ 4150067 h 5580014"/>
              <a:gd name="connsiteX4" fmla="*/ 11336836 w 11497899"/>
              <a:gd name="connsiteY4" fmla="*/ 3978617 h 5580014"/>
              <a:gd name="connsiteX5" fmla="*/ 10496382 w 11497899"/>
              <a:gd name="connsiteY5" fmla="*/ 1913733 h 5580014"/>
              <a:gd name="connsiteX6" fmla="*/ 9616145 w 11497899"/>
              <a:gd name="connsiteY6" fmla="*/ 702017 h 5580014"/>
              <a:gd name="connsiteX7" fmla="*/ 9616145 w 11497899"/>
              <a:gd name="connsiteY7" fmla="*/ 702017 h 5580014"/>
              <a:gd name="connsiteX8" fmla="*/ 5215595 w 11497899"/>
              <a:gd name="connsiteY8" fmla="*/ 35267 h 5580014"/>
              <a:gd name="connsiteX9" fmla="*/ 3824945 w 11497899"/>
              <a:gd name="connsiteY9" fmla="*/ 1940267 h 5580014"/>
              <a:gd name="connsiteX10" fmla="*/ 582985 w 11497899"/>
              <a:gd name="connsiteY10" fmla="*/ 1616417 h 5580014"/>
              <a:gd name="connsiteX11" fmla="*/ 181637 w 11497899"/>
              <a:gd name="connsiteY11" fmla="*/ 4416767 h 5580014"/>
              <a:gd name="connsiteX0" fmla="*/ 181637 w 11721472"/>
              <a:gd name="connsiteY0" fmla="*/ 4416767 h 5580014"/>
              <a:gd name="connsiteX1" fmla="*/ 2605745 w 11721472"/>
              <a:gd name="connsiteY1" fmla="*/ 3883367 h 5580014"/>
              <a:gd name="connsiteX2" fmla="*/ 5253695 w 11721472"/>
              <a:gd name="connsiteY2" fmla="*/ 5578817 h 5580014"/>
              <a:gd name="connsiteX3" fmla="*/ 7044395 w 11721472"/>
              <a:gd name="connsiteY3" fmla="*/ 4150067 h 5580014"/>
              <a:gd name="connsiteX4" fmla="*/ 11336836 w 11721472"/>
              <a:gd name="connsiteY4" fmla="*/ 3978617 h 5580014"/>
              <a:gd name="connsiteX5" fmla="*/ 11320290 w 11721472"/>
              <a:gd name="connsiteY5" fmla="*/ 2066133 h 5580014"/>
              <a:gd name="connsiteX6" fmla="*/ 9616145 w 11721472"/>
              <a:gd name="connsiteY6" fmla="*/ 702017 h 5580014"/>
              <a:gd name="connsiteX7" fmla="*/ 9616145 w 11721472"/>
              <a:gd name="connsiteY7" fmla="*/ 702017 h 5580014"/>
              <a:gd name="connsiteX8" fmla="*/ 5215595 w 11721472"/>
              <a:gd name="connsiteY8" fmla="*/ 35267 h 5580014"/>
              <a:gd name="connsiteX9" fmla="*/ 3824945 w 11721472"/>
              <a:gd name="connsiteY9" fmla="*/ 1940267 h 5580014"/>
              <a:gd name="connsiteX10" fmla="*/ 582985 w 11721472"/>
              <a:gd name="connsiteY10" fmla="*/ 1616417 h 5580014"/>
              <a:gd name="connsiteX11" fmla="*/ 181637 w 11721472"/>
              <a:gd name="connsiteY11" fmla="*/ 4416767 h 558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21472" h="5580014">
                <a:moveTo>
                  <a:pt x="181637" y="4416767"/>
                </a:moveTo>
                <a:cubicBezTo>
                  <a:pt x="518764" y="4794592"/>
                  <a:pt x="1760402" y="3689692"/>
                  <a:pt x="2605745" y="3883367"/>
                </a:cubicBezTo>
                <a:cubicBezTo>
                  <a:pt x="3451088" y="4077042"/>
                  <a:pt x="4513920" y="5534367"/>
                  <a:pt x="5253695" y="5578817"/>
                </a:cubicBezTo>
                <a:cubicBezTo>
                  <a:pt x="5993470" y="5623267"/>
                  <a:pt x="6030538" y="4416767"/>
                  <a:pt x="7044395" y="4150067"/>
                </a:cubicBezTo>
                <a:cubicBezTo>
                  <a:pt x="8058252" y="3883367"/>
                  <a:pt x="10624187" y="4325939"/>
                  <a:pt x="11336836" y="3978617"/>
                </a:cubicBezTo>
                <a:cubicBezTo>
                  <a:pt x="12049485" y="3631295"/>
                  <a:pt x="11607072" y="2612233"/>
                  <a:pt x="11320290" y="2066133"/>
                </a:cubicBezTo>
                <a:cubicBezTo>
                  <a:pt x="11033508" y="1520033"/>
                  <a:pt x="9762851" y="903970"/>
                  <a:pt x="9616145" y="702017"/>
                </a:cubicBezTo>
                <a:lnTo>
                  <a:pt x="9616145" y="702017"/>
                </a:lnTo>
                <a:cubicBezTo>
                  <a:pt x="8882720" y="590892"/>
                  <a:pt x="6180795" y="-171108"/>
                  <a:pt x="5215595" y="35267"/>
                </a:cubicBezTo>
                <a:cubicBezTo>
                  <a:pt x="4250395" y="241642"/>
                  <a:pt x="4758395" y="1879942"/>
                  <a:pt x="3824945" y="1940267"/>
                </a:cubicBezTo>
                <a:cubicBezTo>
                  <a:pt x="2891495" y="2000592"/>
                  <a:pt x="1190203" y="1203667"/>
                  <a:pt x="582985" y="1616417"/>
                </a:cubicBezTo>
                <a:cubicBezTo>
                  <a:pt x="-24233" y="2029167"/>
                  <a:pt x="-155490" y="4038942"/>
                  <a:pt x="181637" y="4416767"/>
                </a:cubicBezTo>
                <a:close/>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mc:AlternateContent xmlns:mc="http://schemas.openxmlformats.org/markup-compatibility/2006" xmlns:psez="http://schemas.microsoft.com/office/powerpoint/2016/sectionzoom">
        <mc:Choice Requires="psez">
          <p:graphicFrame>
            <p:nvGraphicFramePr>
              <p:cNvPr id="3" name="Section Zoom 2">
                <a:extLst>
                  <a:ext uri="{FF2B5EF4-FFF2-40B4-BE49-F238E27FC236}">
                    <a16:creationId xmlns:a16="http://schemas.microsoft.com/office/drawing/2014/main" id="{235575A4-200C-4485-88C4-79802A872D2F}"/>
                  </a:ext>
                </a:extLst>
              </p:cNvPr>
              <p:cNvGraphicFramePr>
                <a:graphicFrameLocks noChangeAspect="1"/>
              </p:cNvGraphicFramePr>
              <p:nvPr>
                <p:extLst>
                  <p:ext uri="{D42A27DB-BD31-4B8C-83A1-F6EECF244321}">
                    <p14:modId xmlns:p14="http://schemas.microsoft.com/office/powerpoint/2010/main" val="2577371426"/>
                  </p:ext>
                </p:extLst>
              </p:nvPr>
            </p:nvGraphicFramePr>
            <p:xfrm>
              <a:off x="379412" y="1296376"/>
              <a:ext cx="3718999" cy="2406123"/>
            </p:xfrm>
            <a:graphic>
              <a:graphicData uri="http://schemas.microsoft.com/office/powerpoint/2016/sectionzoom">
                <psez:sectionZm>
                  <psez:sectionZmObj sectionId="{DA381BFD-90C0-485B-8A45-062A6CEEA21D}">
                    <psez:zmPr id="{485F4941-7191-4263-AA87-361BEE70BCEC}" imageType="cover" transitionDur="1000" showBg="0">
                      <p166:blipFill xmlns:p166="http://schemas.microsoft.com/office/powerpoint/2016/6/main">
                        <a:blip r:embed="rId3"/>
                        <a:stretch>
                          <a:fillRect/>
                        </a:stretch>
                      </p166:blipFill>
                      <p166:spPr xmlns:p166="http://schemas.microsoft.com/office/powerpoint/2016/6/main">
                        <a:xfrm>
                          <a:off x="0" y="0"/>
                          <a:ext cx="3718999" cy="2406123"/>
                        </a:xfrm>
                        <a:prstGeom prst="rect">
                          <a:avLst/>
                        </a:prstGeom>
                        <a:ln>
                          <a:noFill/>
                        </a:ln>
                        <a:effectLst>
                          <a:softEdge rad="112500"/>
                        </a:effectLst>
                      </p166:spPr>
                    </psez:zmPr>
                  </psez:sectionZmObj>
                </psez:sectionZm>
              </a:graphicData>
            </a:graphic>
          </p:graphicFrame>
        </mc:Choice>
        <mc:Fallback xmlns="">
          <p:pic>
            <p:nvPicPr>
              <p:cNvPr id="3" name="Section Zoom 2">
                <a:extLst>
                  <a:ext uri="{FF2B5EF4-FFF2-40B4-BE49-F238E27FC236}">
                    <a16:creationId xmlns:a16="http://schemas.microsoft.com/office/drawing/2014/main" id="{235575A4-200C-4485-88C4-79802A872D2F}"/>
                  </a:ext>
                </a:extLst>
              </p:cNvPr>
              <p:cNvPicPr>
                <a:picLocks noGrp="1" noRot="1" noChangeAspect="1" noMove="1" noResize="1" noEditPoints="1" noAdjustHandles="1" noChangeArrowheads="1" noChangeShapeType="1"/>
              </p:cNvPicPr>
              <p:nvPr/>
            </p:nvPicPr>
            <p:blipFill>
              <a:blip r:embed="rId4"/>
              <a:stretch>
                <a:fillRect/>
              </a:stretch>
            </p:blipFill>
            <p:spPr>
              <a:xfrm>
                <a:off x="379412" y="1296376"/>
                <a:ext cx="3718999" cy="2406123"/>
              </a:xfrm>
              <a:prstGeom prst="rect">
                <a:avLst/>
              </a:prstGeom>
              <a:ln>
                <a:noFill/>
              </a:ln>
              <a:effectLst>
                <a:softEdge rad="112500"/>
              </a:effectLst>
            </p:spPr>
          </p:pic>
        </mc:Fallback>
      </mc:AlternateContent>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04D119B0-C6FB-46DF-9A14-135CBF13E9F2}"/>
                  </a:ext>
                </a:extLst>
              </p:cNvPr>
              <p:cNvGraphicFramePr>
                <a:graphicFrameLocks noChangeAspect="1"/>
              </p:cNvGraphicFramePr>
              <p:nvPr>
                <p:extLst>
                  <p:ext uri="{D42A27DB-BD31-4B8C-83A1-F6EECF244321}">
                    <p14:modId xmlns:p14="http://schemas.microsoft.com/office/powerpoint/2010/main" val="674748754"/>
                  </p:ext>
                </p:extLst>
              </p:nvPr>
            </p:nvGraphicFramePr>
            <p:xfrm>
              <a:off x="6831838" y="123456"/>
              <a:ext cx="3928014" cy="2082235"/>
            </p:xfrm>
            <a:graphic>
              <a:graphicData uri="http://schemas.microsoft.com/office/powerpoint/2016/sectionzoom">
                <psez:sectionZm>
                  <psez:sectionZmObj sectionId="{8D2578BF-7721-4E21-BD10-F7C8C8F959E4}">
                    <psez:zmPr id="{654D4A99-8C55-4EB3-8DC8-68FF2C73DC2E}" imageType="cover" transitionDur="1000" showBg="0">
                      <p166:blipFill xmlns:p166="http://schemas.microsoft.com/office/powerpoint/2016/6/main">
                        <a:blip r:embed="rId5"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3928014" cy="2082235"/>
                        </a:xfrm>
                        <a:prstGeom prst="ellipse">
                          <a:avLst/>
                        </a:prstGeom>
                        <a:ln>
                          <a:noFill/>
                        </a:ln>
                        <a:effectLst>
                          <a:softEdge rad="112500"/>
                        </a:effectLst>
                      </p166:spPr>
                    </psez:zmPr>
                  </psez:sectionZmObj>
                </psez:sectionZm>
              </a:graphicData>
            </a:graphic>
          </p:graphicFrame>
        </mc:Choice>
        <mc:Fallback xmlns="">
          <p:pic>
            <p:nvPicPr>
              <p:cNvPr id="5" name="Section Zoom 4">
                <a:extLst>
                  <a:ext uri="{FF2B5EF4-FFF2-40B4-BE49-F238E27FC236}">
                    <a16:creationId xmlns:a16="http://schemas.microsoft.com/office/drawing/2014/main" id="{04D119B0-C6FB-46DF-9A14-135CBF13E9F2}"/>
                  </a:ext>
                </a:extLst>
              </p:cNvPr>
              <p:cNvPicPr>
                <a:picLocks noGrp="1" noRot="1" noChangeAspect="1" noMove="1" noResize="1" noEditPoints="1" noAdjustHandles="1" noChangeArrowheads="1" noChangeShapeType="1"/>
              </p:cNvPicPr>
              <p:nvPr/>
            </p:nvPicPr>
            <p:blipFill>
              <a:blip r:embed="rId6" cstate="print">
                <a:extLst>
                  <a:ext uri="{28A0092B-C50C-407E-A947-70E740481C1C}">
                    <a14:useLocalDpi xmlns:a14="http://schemas.microsoft.com/office/drawing/2010/main" val="0"/>
                  </a:ext>
                </a:extLst>
              </a:blip>
              <a:stretch>
                <a:fillRect/>
              </a:stretch>
            </p:blipFill>
            <p:spPr>
              <a:xfrm>
                <a:off x="6831838" y="123456"/>
                <a:ext cx="3928014" cy="2082235"/>
              </a:xfrm>
              <a:prstGeom prst="ellipse">
                <a:avLst/>
              </a:prstGeom>
              <a:ln>
                <a:noFill/>
              </a:ln>
              <a:effectLst>
                <a:softEdge rad="112500"/>
              </a:effectLst>
            </p:spPr>
          </p:pic>
        </mc:Fallback>
      </mc:AlternateContent>
      <mc:AlternateContent xmlns:mc="http://schemas.openxmlformats.org/markup-compatibility/2006" xmlns:psez="http://schemas.microsoft.com/office/powerpoint/2016/sectionzoom">
        <mc:Choice Requires="psez">
          <p:graphicFrame>
            <p:nvGraphicFramePr>
              <p:cNvPr id="7" name="Section Zoom 6">
                <a:extLst>
                  <a:ext uri="{FF2B5EF4-FFF2-40B4-BE49-F238E27FC236}">
                    <a16:creationId xmlns:a16="http://schemas.microsoft.com/office/drawing/2014/main" id="{F8ACE4C3-0044-4ACF-9DB9-771F2AA3404E}"/>
                  </a:ext>
                </a:extLst>
              </p:cNvPr>
              <p:cNvGraphicFramePr>
                <a:graphicFrameLocks noChangeAspect="1"/>
              </p:cNvGraphicFramePr>
              <p:nvPr>
                <p:extLst>
                  <p:ext uri="{D42A27DB-BD31-4B8C-83A1-F6EECF244321}">
                    <p14:modId xmlns:p14="http://schemas.microsoft.com/office/powerpoint/2010/main" val="3703325924"/>
                  </p:ext>
                </p:extLst>
              </p:nvPr>
            </p:nvGraphicFramePr>
            <p:xfrm>
              <a:off x="8611443" y="3200400"/>
              <a:ext cx="2148409" cy="1788981"/>
            </p:xfrm>
            <a:graphic>
              <a:graphicData uri="http://schemas.microsoft.com/office/powerpoint/2016/sectionzoom">
                <psez:sectionZm>
                  <psez:sectionZmObj sectionId="{8A420D2B-3486-42EF-86D7-D2ADAD984D75}">
                    <psez:zmPr id="{38E6CE31-B732-422B-B241-F3D871CE7BC5}" imageType="cover" transitionDur="1000" showBg="0">
                      <p166:blipFill xmlns:p166="http://schemas.microsoft.com/office/powerpoint/2016/6/main">
                        <a:blip r:embed="rId7"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2148409" cy="17889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166:spPr>
                    </psez:zmPr>
                  </psez:sectionZmObj>
                </psez:sectionZm>
              </a:graphicData>
            </a:graphic>
          </p:graphicFrame>
        </mc:Choice>
        <mc:Fallback xmlns="">
          <p:pic>
            <p:nvPicPr>
              <p:cNvPr id="7" name="Section Zoom 6">
                <a:extLst>
                  <a:ext uri="{FF2B5EF4-FFF2-40B4-BE49-F238E27FC236}">
                    <a16:creationId xmlns:a16="http://schemas.microsoft.com/office/drawing/2014/main" id="{F8ACE4C3-0044-4ACF-9DB9-771F2AA3404E}"/>
                  </a:ext>
                </a:extLst>
              </p:cNvPr>
              <p:cNvPicPr>
                <a:picLocks noGrp="1" noRot="1" noChangeAspect="1" noMove="1" noResize="1" noEditPoints="1" noAdjustHandles="1" noChangeArrowheads="1" noChangeShapeType="1"/>
              </p:cNvPicPr>
              <p:nvPr/>
            </p:nvPicPr>
            <p:blipFill>
              <a:blip r:embed="rId8" cstate="print">
                <a:extLst>
                  <a:ext uri="{28A0092B-C50C-407E-A947-70E740481C1C}">
                    <a14:useLocalDpi xmlns:a14="http://schemas.microsoft.com/office/drawing/2010/main" val="0"/>
                  </a:ext>
                </a:extLst>
              </a:blip>
              <a:stretch>
                <a:fillRect/>
              </a:stretch>
            </p:blipFill>
            <p:spPr>
              <a:xfrm>
                <a:off x="8611443" y="3200400"/>
                <a:ext cx="2148409" cy="17889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mc:Fallback>
      </mc:AlternateContent>
      <mc:AlternateContent xmlns:mc="http://schemas.openxmlformats.org/markup-compatibility/2006" xmlns:psez="http://schemas.microsoft.com/office/powerpoint/2016/sectionzoom">
        <mc:Choice Requires="psez">
          <p:graphicFrame>
            <p:nvGraphicFramePr>
              <p:cNvPr id="9" name="Section Zoom 8">
                <a:extLst>
                  <a:ext uri="{FF2B5EF4-FFF2-40B4-BE49-F238E27FC236}">
                    <a16:creationId xmlns:a16="http://schemas.microsoft.com/office/drawing/2014/main" id="{06578C03-F47C-4983-BDD9-420E9D9DE8F2}"/>
                  </a:ext>
                </a:extLst>
              </p:cNvPr>
              <p:cNvGraphicFramePr>
                <a:graphicFrameLocks noChangeAspect="1"/>
              </p:cNvGraphicFramePr>
              <p:nvPr>
                <p:extLst>
                  <p:ext uri="{D42A27DB-BD31-4B8C-83A1-F6EECF244321}">
                    <p14:modId xmlns:p14="http://schemas.microsoft.com/office/powerpoint/2010/main" val="4262333821"/>
                  </p:ext>
                </p:extLst>
              </p:nvPr>
            </p:nvGraphicFramePr>
            <p:xfrm>
              <a:off x="1432148" y="3737475"/>
              <a:ext cx="2523281" cy="2523281"/>
            </p:xfrm>
            <a:graphic>
              <a:graphicData uri="http://schemas.microsoft.com/office/powerpoint/2016/sectionzoom">
                <psez:sectionZm>
                  <psez:sectionZmObj sectionId="{CCBD1802-40B5-40CF-A463-2017EBC56651}">
                    <psez:zmPr id="{6B565122-9B0A-4F93-B048-98A5B4F45D7D}" imageType="cover" transitionDur="1000" showBg="0">
                      <p166:blipFill xmlns:p166="http://schemas.microsoft.com/office/powerpoint/2016/6/main">
                        <a:blip r:embed="rId4"/>
                        <a:stretch>
                          <a:fillRect/>
                        </a:stretch>
                      </p166:blipFill>
                      <p166:spPr xmlns:p166="http://schemas.microsoft.com/office/powerpoint/2016/6/main">
                        <a:xfrm>
                          <a:off x="0" y="0"/>
                          <a:ext cx="2523281" cy="2523281"/>
                        </a:xfrm>
                        <a:prstGeom prst="ellipse">
                          <a:avLst/>
                        </a:prstGeom>
                        <a:ln>
                          <a:noFill/>
                        </a:ln>
                        <a:effectLst>
                          <a:softEdge rad="112500"/>
                        </a:effectLst>
                      </p166:spPr>
                    </psez:zmPr>
                  </psez:sectionZmObj>
                </psez:sectionZm>
              </a:graphicData>
            </a:graphic>
          </p:graphicFrame>
        </mc:Choice>
        <mc:Fallback xmlns="">
          <p:pic>
            <p:nvPicPr>
              <p:cNvPr id="9" name="Section Zoom 8">
                <a:hlinkClick r:id="rId13" action="ppaction://hlinksldjump"/>
                <a:extLst>
                  <a:ext uri="{FF2B5EF4-FFF2-40B4-BE49-F238E27FC236}">
                    <a16:creationId xmlns:a16="http://schemas.microsoft.com/office/drawing/2014/main" xmlns="" xmlns:psez="http://schemas.microsoft.com/office/powerpoint/2016/sectionzoom" id="{06578C03-F47C-4983-BDD9-420E9D9DE8F2}"/>
                  </a:ext>
                </a:extLst>
              </p:cNvPr>
              <p:cNvPicPr>
                <a:picLocks noGrp="1" noRot="1" noChangeAspect="1" noMove="1" noResize="1" noEditPoints="1" noAdjustHandles="1" noChangeArrowheads="1" noChangeShapeType="1"/>
              </p:cNvPicPr>
              <p:nvPr/>
            </p:nvPicPr>
            <p:blipFill>
              <a:blip r:embed="rId14" cstate="print">
                <a:extLst>
                  <a:ext uri="{28A0092B-C50C-407E-A947-70E740481C1C}">
                    <a14:useLocalDpi xmlns:a14="http://schemas.microsoft.com/office/drawing/2010/main" val="0"/>
                  </a:ext>
                </a:extLst>
              </a:blip>
              <a:stretch>
                <a:fillRect/>
              </a:stretch>
            </p:blipFill>
            <p:spPr>
              <a:xfrm>
                <a:off x="1431775" y="3737476"/>
                <a:ext cx="2522624" cy="2523281"/>
              </a:xfrm>
              <a:prstGeom prst="ellipse">
                <a:avLst/>
              </a:prstGeom>
              <a:ln>
                <a:noFill/>
              </a:ln>
              <a:effectLst>
                <a:softEdge rad="112500"/>
              </a:effectLst>
            </p:spPr>
          </p:pic>
        </mc:Fallback>
      </mc:AlternateContent>
      <p:sp>
        <p:nvSpPr>
          <p:cNvPr id="2" name="Google Shape;3488;p38">
            <a:extLst>
              <a:ext uri="{FF2B5EF4-FFF2-40B4-BE49-F238E27FC236}">
                <a16:creationId xmlns:a16="http://schemas.microsoft.com/office/drawing/2014/main" id="{ABC7D6B8-157D-5873-670A-2F00F82E0FE0}"/>
              </a:ext>
            </a:extLst>
          </p:cNvPr>
          <p:cNvSpPr txBox="1">
            <a:spLocks/>
          </p:cNvSpPr>
          <p:nvPr/>
        </p:nvSpPr>
        <p:spPr>
          <a:xfrm>
            <a:off x="-1589" y="465974"/>
            <a:ext cx="5181601" cy="1439026"/>
          </a:xfrm>
          <a:prstGeom prst="rect">
            <a:avLst/>
          </a:prstGeom>
        </p:spPr>
        <p:style>
          <a:lnRef idx="1">
            <a:schemeClr val="accent5"/>
          </a:lnRef>
          <a:fillRef idx="2">
            <a:schemeClr val="accent5"/>
          </a:fillRef>
          <a:effectRef idx="1">
            <a:schemeClr val="accent5"/>
          </a:effectRef>
          <a:fontRef idx="minor">
            <a:schemeClr val="dk1"/>
          </a:fontRef>
        </p:style>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lí</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 name="Google Shape;3488;p38">
            <a:extLst>
              <a:ext uri="{FF2B5EF4-FFF2-40B4-BE49-F238E27FC236}">
                <a16:creationId xmlns:a16="http://schemas.microsoft.com/office/drawing/2014/main" id="{9585367F-F49B-EE67-5187-0C5FAAB82716}"/>
              </a:ext>
            </a:extLst>
          </p:cNvPr>
          <p:cNvSpPr txBox="1">
            <a:spLocks/>
          </p:cNvSpPr>
          <p:nvPr/>
        </p:nvSpPr>
        <p:spPr>
          <a:xfrm>
            <a:off x="5484812" y="2047609"/>
            <a:ext cx="3429000" cy="1000391"/>
          </a:xfrm>
          <a:prstGeom prst="rect">
            <a:avLst/>
          </a:prstGeom>
        </p:spPr>
        <p:style>
          <a:lnRef idx="1">
            <a:schemeClr val="accent6"/>
          </a:lnRef>
          <a:fillRef idx="2">
            <a:schemeClr val="accent6"/>
          </a:fillRef>
          <a:effectRef idx="1">
            <a:schemeClr val="accent6"/>
          </a:effectRef>
          <a:fontRef idx="minor">
            <a:schemeClr val="dk1"/>
          </a:fontRef>
        </p:style>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đại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phát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địa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lí</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6" name="Google Shape;3488;p38">
            <a:extLst>
              <a:ext uri="{FF2B5EF4-FFF2-40B4-BE49-F238E27FC236}">
                <a16:creationId xmlns:a16="http://schemas.microsoft.com/office/drawing/2014/main" id="{C9E5F073-1603-CE45-9A37-B34F0D328B8E}"/>
              </a:ext>
            </a:extLst>
          </p:cNvPr>
          <p:cNvSpPr txBox="1">
            <a:spLocks/>
          </p:cNvSpPr>
          <p:nvPr/>
        </p:nvSpPr>
        <p:spPr>
          <a:xfrm>
            <a:off x="6629330" y="5227875"/>
            <a:ext cx="5539374" cy="1566163"/>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err="1">
                <a:solidFill>
                  <a:srgbClr val="7030A0"/>
                </a:solidFill>
                <a:latin typeface="Times New Roman" panose="02020603050405020304" pitchFamily="18" charset="0"/>
                <a:cs typeface="Times New Roman" panose="02020603050405020304" pitchFamily="18" charset="0"/>
              </a:rPr>
              <a:t>Tác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động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của</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các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cuộc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đại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phát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kiến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địa</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lí</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đối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với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tiến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trình</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lịch</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sử</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8" name="Google Shape;3488;p38">
            <a:extLst>
              <a:ext uri="{FF2B5EF4-FFF2-40B4-BE49-F238E27FC236}">
                <a16:creationId xmlns:a16="http://schemas.microsoft.com/office/drawing/2014/main" id="{355F0767-5F9C-07B7-ECA0-4FB2FFDDA6BF}"/>
              </a:ext>
            </a:extLst>
          </p:cNvPr>
          <p:cNvSpPr txBox="1">
            <a:spLocks/>
          </p:cNvSpPr>
          <p:nvPr/>
        </p:nvSpPr>
        <p:spPr>
          <a:xfrm>
            <a:off x="70101" y="5562600"/>
            <a:ext cx="4028310" cy="851095"/>
          </a:xfrm>
          <a:prstGeom prst="rect">
            <a:avLst/>
          </a:prstGeom>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err="1">
                <a:solidFill>
                  <a:srgbClr val="002060"/>
                </a:solidFill>
                <a:latin typeface="Times New Roman" panose="02020603050405020304" pitchFamily="18" charset="0"/>
                <a:cs typeface="Times New Roman" panose="02020603050405020304" pitchFamily="18" charset="0"/>
              </a:rPr>
              <a:t>Luyện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tập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vận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dụng</a:t>
            </a:r>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06789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2000" decel="22000" autoRev="1" fill="hold" grpId="0" nodeType="withEffect">
                                  <p:stCondLst>
                                    <p:cond delay="0"/>
                                  </p:stCondLst>
                                  <p:childTnLst>
                                    <p:animMotion origin="layout" path="M 1.25E-6 1.11111E-6 L -0.14844 1.11111E-6 " pathEditMode="relative" rAng="0" ptsTypes="AA">
                                      <p:cBhvr>
                                        <p:cTn id="6" dur="5000" fill="hold"/>
                                        <p:tgtEl>
                                          <p:spTgt spid="13"/>
                                        </p:tgtEl>
                                        <p:attrNameLst>
                                          <p:attrName>ppt_x</p:attrName>
                                          <p:attrName>ppt_y</p:attrName>
                                        </p:attrNameLst>
                                      </p:cBhvr>
                                      <p:rCtr x="-7422" y="0"/>
                                    </p:animMotion>
                                  </p:childTnLst>
                                </p:cTn>
                              </p:par>
                              <p:par>
                                <p:cTn id="7" presetID="35" presetClass="path" presetSubtype="0" repeatCount="indefinite" accel="22000" decel="22000" autoRev="1" fill="hold" grpId="0" nodeType="withEffect">
                                  <p:stCondLst>
                                    <p:cond delay="0"/>
                                  </p:stCondLst>
                                  <p:childTnLst>
                                    <p:animMotion origin="layout" path="M 1.25E-6 3.7037E-7 L -0.14844 3.7037E-7 " pathEditMode="relative" rAng="0" ptsTypes="AA">
                                      <p:cBhvr>
                                        <p:cTn id="8" dur="5000" fill="hold"/>
                                        <p:tgtEl>
                                          <p:spTgt spid="15"/>
                                        </p:tgtEl>
                                        <p:attrNameLst>
                                          <p:attrName>ppt_x</p:attrName>
                                          <p:attrName>ppt_y</p:attrName>
                                        </p:attrNameLst>
                                      </p:cBhvr>
                                      <p:rCtr x="-7422" y="0"/>
                                    </p:animMotion>
                                  </p:childTnLst>
                                </p:cTn>
                              </p:par>
                              <p:par>
                                <p:cTn id="9" presetID="35" presetClass="path" presetSubtype="0" repeatCount="indefinite" accel="22000" decel="22000" autoRev="1" fill="hold" grpId="0" nodeType="withEffect">
                                  <p:stCondLst>
                                    <p:cond delay="0"/>
                                  </p:stCondLst>
                                  <p:childTnLst>
                                    <p:animMotion origin="layout" path="M -1.25E-6 -1.11111E-6 L 0.14844 -1.11111E-6 " pathEditMode="relative" rAng="0" ptsTypes="AA">
                                      <p:cBhvr>
                                        <p:cTn id="10" dur="5000" fill="hold"/>
                                        <p:tgtEl>
                                          <p:spTgt spid="14"/>
                                        </p:tgtEl>
                                        <p:attrNameLst>
                                          <p:attrName>ppt_x</p:attrName>
                                          <p:attrName>ppt_y</p:attrName>
                                        </p:attrNameLst>
                                      </p:cBhvr>
                                      <p:rCtr x="74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227012" y="1104520"/>
            <a:ext cx="11506200" cy="3511544"/>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386166" y="1404673"/>
            <a:ext cx="11195048" cy="3693319"/>
          </a:xfrm>
          <a:prstGeom prst="rect">
            <a:avLst/>
          </a:prstGeom>
        </p:spPr>
        <p:txBody>
          <a:bodyPr wrap="square" lIns="0" tIns="0" rIns="0" bIns="0" rtlCol="0" anchor="t">
            <a:spAutoFit/>
          </a:bodyPr>
          <a:lstStyle/>
          <a:p>
            <a:pPr lvl="0" algn="ctr">
              <a:spcBef>
                <a:spcPct val="0"/>
              </a:spcBef>
            </a:pPr>
            <a:r>
              <a:rPr lang="en-US" sz="6000" b="1" dirty="0">
                <a:solidFill>
                  <a:srgbClr val="FF0000"/>
                </a:solidFill>
                <a:latin typeface="Times New Roman" panose="02020603050405020304" pitchFamily="18" charset="0"/>
                <a:cs typeface="Times New Roman" panose="02020603050405020304" pitchFamily="18" charset="0"/>
              </a:rPr>
              <a:t>1. NGUYÊN NHÂN VÀ NHỮNG YẾU TỐ TÁC ĐỘNG ĐẾN CÁC CUỘC  ĐẠI PHÁT KIẾN ĐỊA LÝ</a:t>
            </a:r>
            <a:endParaRPr lang="en-US" sz="6000" b="1" u="none" dirty="0">
              <a:solidFill>
                <a:srgbClr val="FF0000"/>
              </a:solidFill>
              <a:latin typeface="Times New Roman" panose="02020603050405020304" pitchFamily="18" charset="0"/>
              <a:cs typeface="Times New Roman" panose="02020603050405020304" pitchFamily="18" charset="0"/>
            </a:endParaRPr>
          </a:p>
        </p:txBody>
      </p:sp>
      <p:grpSp>
        <p:nvGrpSpPr>
          <p:cNvPr id="9" name="Group 5"/>
          <p:cNvGrpSpPr/>
          <p:nvPr/>
        </p:nvGrpSpPr>
        <p:grpSpPr>
          <a:xfrm>
            <a:off x="4586317" y="4449636"/>
            <a:ext cx="3009385" cy="675623"/>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899256" y="4594818"/>
            <a:ext cx="2318546" cy="384721"/>
          </a:xfrm>
          <a:prstGeom prst="rect">
            <a:avLst/>
          </a:prstGeom>
        </p:spPr>
        <p:txBody>
          <a:bodyPr lIns="0" tIns="0" rIns="0" bIns="0" rtlCol="0" anchor="t">
            <a:spAutoFit/>
          </a:bodyPr>
          <a:lstStyle/>
          <a:p>
            <a:pPr marL="0" lvl="0" indent="0" algn="ctr">
              <a:lnSpc>
                <a:spcPts val="3000"/>
              </a:lnSpc>
              <a:spcBef>
                <a:spcPct val="0"/>
              </a:spcBef>
            </a:pPr>
            <a:r>
              <a:rPr lang="en-US" sz="3000" dirty="0">
                <a:solidFill>
                  <a:srgbClr val="373735"/>
                </a:solidFill>
                <a:latin typeface="뉴요커"/>
              </a:rPr>
              <a:t>Let’s Go!</a:t>
            </a: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95610">
            <a:off x="353586" y="202194"/>
            <a:ext cx="1805996" cy="1219365"/>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8512" flipH="1">
            <a:off x="10593864" y="3922151"/>
            <a:ext cx="901015" cy="1440953"/>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06328" y="5205970"/>
            <a:ext cx="3240982" cy="218823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5949" y="4950200"/>
            <a:ext cx="919734" cy="905702"/>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242889">
            <a:off x="9713523" y="-1406523"/>
            <a:ext cx="2656955" cy="3753229"/>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911843">
            <a:off x="7500719" y="5031033"/>
            <a:ext cx="1749216" cy="620338"/>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671214" y="5673966"/>
            <a:ext cx="1546588" cy="784747"/>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20846">
            <a:off x="7019156" y="718117"/>
            <a:ext cx="756865" cy="628346"/>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763327">
            <a:off x="11423849" y="4163766"/>
            <a:ext cx="2169930" cy="2750491"/>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3179346" y="772736"/>
            <a:ext cx="714033" cy="519107"/>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3467168">
            <a:off x="3766892" y="5562691"/>
            <a:ext cx="584239" cy="744798"/>
          </a:xfrm>
          <a:prstGeom prst="rect">
            <a:avLst/>
          </a:prstGeom>
        </p:spPr>
      </p:pic>
    </p:spTree>
    <p:extLst>
      <p:ext uri="{BB962C8B-B14F-4D97-AF65-F5344CB8AC3E}">
        <p14:creationId xmlns:p14="http://schemas.microsoft.com/office/powerpoint/2010/main" val="2368265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H="1" flipV="1">
            <a:off x="10944719" y="4718750"/>
            <a:ext cx="1514441" cy="1816857"/>
          </a:xfrm>
          <a:prstGeom prst="rect">
            <a:avLst/>
          </a:prstGeom>
        </p:spPr>
      </p:pic>
      <p:grpSp>
        <p:nvGrpSpPr>
          <p:cNvPr id="20" name="Group 3"/>
          <p:cNvGrpSpPr/>
          <p:nvPr/>
        </p:nvGrpSpPr>
        <p:grpSpPr>
          <a:xfrm>
            <a:off x="2114125" y="1847897"/>
            <a:ext cx="9031621" cy="2715123"/>
            <a:chOff x="0" y="0"/>
            <a:chExt cx="10275908" cy="4060194"/>
          </a:xfrm>
        </p:grpSpPr>
        <p:sp>
          <p:nvSpPr>
            <p:cNvPr id="21" name="Freeform 4"/>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p:spPr>
          <p:style>
            <a:lnRef idx="1">
              <a:schemeClr val="accent4"/>
            </a:lnRef>
            <a:fillRef idx="2">
              <a:schemeClr val="accent4"/>
            </a:fillRef>
            <a:effectRef idx="1">
              <a:schemeClr val="accent4"/>
            </a:effectRef>
            <a:fontRef idx="minor">
              <a:schemeClr val="dk1"/>
            </a:fontRef>
          </p:style>
        </p:sp>
      </p:grpSp>
      <p:sp>
        <p:nvSpPr>
          <p:cNvPr id="22" name="TextBox 5"/>
          <p:cNvSpPr txBox="1"/>
          <p:nvPr/>
        </p:nvSpPr>
        <p:spPr>
          <a:xfrm>
            <a:off x="2450149" y="2659559"/>
            <a:ext cx="8619031" cy="780214"/>
          </a:xfrm>
          <a:prstGeom prst="rect">
            <a:avLst/>
          </a:prstGeom>
        </p:spPr>
        <p:txBody>
          <a:bodyPr wrap="square" lIns="0" tIns="0" rIns="0" bIns="0" rtlCol="0" anchor="t">
            <a:spAutoFit/>
          </a:bodyPr>
          <a:lstStyle/>
          <a:p>
            <a:pPr marL="0" lvl="0" indent="0" algn="ctr">
              <a:lnSpc>
                <a:spcPts val="6000"/>
              </a:lnSpc>
              <a:spcBef>
                <a:spcPct val="0"/>
              </a:spcBef>
            </a:pPr>
            <a:r>
              <a:rPr lang="en-US" sz="6000" b="1" u="none" dirty="0" err="1">
                <a:solidFill>
                  <a:srgbClr val="FF0000"/>
                </a:solidFill>
                <a:latin typeface="Times New Roman" panose="02020603050405020304" pitchFamily="18" charset="0"/>
                <a:cs typeface="Times New Roman" panose="02020603050405020304" pitchFamily="18" charset="0"/>
              </a:rPr>
              <a:t>Nguyên</a:t>
            </a:r>
            <a:r>
              <a:rPr lang="en-US" sz="6000" b="1" u="none" dirty="0">
                <a:solidFill>
                  <a:srgbClr val="FF0000"/>
                </a:solidFill>
                <a:latin typeface="Times New Roman" panose="02020603050405020304" pitchFamily="18" charset="0"/>
                <a:cs typeface="Times New Roman" panose="02020603050405020304" pitchFamily="18" charset="0"/>
              </a:rPr>
              <a:t> </a:t>
            </a:r>
            <a:r>
              <a:rPr lang="en-US" sz="6000" b="1" u="none" dirty="0" err="1">
                <a:solidFill>
                  <a:srgbClr val="FF0000"/>
                </a:solidFill>
                <a:latin typeface="Times New Roman" panose="02020603050405020304" pitchFamily="18" charset="0"/>
                <a:cs typeface="Times New Roman" panose="02020603050405020304" pitchFamily="18" charset="0"/>
              </a:rPr>
              <a:t>nhân</a:t>
            </a:r>
            <a:r>
              <a:rPr lang="en-US" sz="6000" b="1" u="none" dirty="0">
                <a:solidFill>
                  <a:srgbClr val="FF0000"/>
                </a:solidFill>
                <a:latin typeface="Times New Roman" panose="02020603050405020304" pitchFamily="18" charset="0"/>
                <a:cs typeface="Times New Roman" panose="02020603050405020304" pitchFamily="18" charset="0"/>
              </a:rPr>
              <a:t> </a:t>
            </a:r>
          </a:p>
        </p:txBody>
      </p:sp>
      <p:pic>
        <p:nvPicPr>
          <p:cNvPr id="23"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992780">
            <a:off x="-589640" y="684555"/>
            <a:ext cx="2530651" cy="566634"/>
          </a:xfrm>
          <a:prstGeom prst="rect">
            <a:avLst/>
          </a:prstGeom>
        </p:spPr>
      </p:pic>
      <p:pic>
        <p:nvPicPr>
          <p:cNvPr id="24"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43268">
            <a:off x="395215" y="3945889"/>
            <a:ext cx="1037895" cy="812605"/>
          </a:xfrm>
          <a:prstGeom prst="rect">
            <a:avLst/>
          </a:prstGeom>
        </p:spPr>
      </p:pic>
      <p:pic>
        <p:nvPicPr>
          <p:cNvPr id="25"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23033">
            <a:off x="8688672" y="-8737"/>
            <a:ext cx="2328400" cy="825739"/>
          </a:xfrm>
          <a:prstGeom prst="rect">
            <a:avLst/>
          </a:prstGeom>
        </p:spPr>
      </p:pic>
      <p:pic>
        <p:nvPicPr>
          <p:cNvPr id="26"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44902">
            <a:off x="657753" y="793560"/>
            <a:ext cx="2730329" cy="1768970"/>
          </a:xfrm>
          <a:prstGeom prst="rect">
            <a:avLst/>
          </a:prstGeom>
        </p:spPr>
      </p:pic>
      <p:pic>
        <p:nvPicPr>
          <p:cNvPr id="27"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95610">
            <a:off x="9579578" y="4208110"/>
            <a:ext cx="1731673" cy="1169183"/>
          </a:xfrm>
          <a:prstGeom prst="rect">
            <a:avLst/>
          </a:prstGeom>
        </p:spPr>
      </p:pic>
      <p:pic>
        <p:nvPicPr>
          <p:cNvPr id="28"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942209">
            <a:off x="10782529" y="1929559"/>
            <a:ext cx="984270" cy="817137"/>
          </a:xfrm>
          <a:prstGeom prst="rect">
            <a:avLst/>
          </a:prstGeom>
        </p:spPr>
      </p:pic>
      <p:pic>
        <p:nvPicPr>
          <p:cNvPr id="29"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197081" y="431471"/>
            <a:ext cx="1346774" cy="927679"/>
          </a:xfrm>
          <a:prstGeom prst="rect">
            <a:avLst/>
          </a:prstGeom>
        </p:spPr>
      </p:pic>
      <p:pic>
        <p:nvPicPr>
          <p:cNvPr id="30" name="Picture 1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733549" y="5721766"/>
            <a:ext cx="1489461" cy="1466737"/>
          </a:xfrm>
          <a:prstGeom prst="rect">
            <a:avLst/>
          </a:prstGeom>
        </p:spPr>
      </p:pic>
      <p:grpSp>
        <p:nvGrpSpPr>
          <p:cNvPr id="31" name="Group 14"/>
          <p:cNvGrpSpPr/>
          <p:nvPr/>
        </p:nvGrpSpPr>
        <p:grpSpPr>
          <a:xfrm>
            <a:off x="4524509" y="4207562"/>
            <a:ext cx="3166583" cy="710915"/>
            <a:chOff x="0" y="0"/>
            <a:chExt cx="6483846" cy="1940372"/>
          </a:xfrm>
        </p:grpSpPr>
        <p:sp>
          <p:nvSpPr>
            <p:cNvPr id="32" name="Freeform 15"/>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33" name="TextBox 16"/>
          <p:cNvSpPr txBox="1"/>
          <p:nvPr/>
        </p:nvSpPr>
        <p:spPr>
          <a:xfrm>
            <a:off x="4887971" y="4384425"/>
            <a:ext cx="2439658" cy="390107"/>
          </a:xfrm>
          <a:prstGeom prst="rect">
            <a:avLst/>
          </a:prstGeom>
        </p:spPr>
        <p:txBody>
          <a:bodyPr lIns="0" tIns="0" rIns="0" bIns="0" rtlCol="0" anchor="t">
            <a:spAutoFit/>
          </a:bodyPr>
          <a:lstStyle/>
          <a:p>
            <a:pPr marL="0" lvl="0" indent="0" algn="ctr">
              <a:lnSpc>
                <a:spcPts val="3000"/>
              </a:lnSpc>
              <a:spcBef>
                <a:spcPct val="0"/>
              </a:spcBef>
            </a:pPr>
            <a:r>
              <a:rPr lang="en-US" sz="3000" b="1" dirty="0">
                <a:solidFill>
                  <a:srgbClr val="7030A0"/>
                </a:solidFill>
                <a:latin typeface="Times New Roman" panose="02020603050405020304" pitchFamily="18" charset="0"/>
                <a:cs typeface="Times New Roman" panose="02020603050405020304" pitchFamily="18" charset="0"/>
              </a:rPr>
              <a:t>Let's Go!</a:t>
            </a:r>
          </a:p>
        </p:txBody>
      </p:sp>
      <p:pic>
        <p:nvPicPr>
          <p:cNvPr id="34" name="Picture 1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2763327">
            <a:off x="6928872" y="5615598"/>
            <a:ext cx="1960323" cy="2484804"/>
          </a:xfrm>
          <a:prstGeom prst="rect">
            <a:avLst/>
          </a:prstGeom>
        </p:spPr>
      </p:pic>
    </p:spTree>
    <p:extLst>
      <p:ext uri="{BB962C8B-B14F-4D97-AF65-F5344CB8AC3E}">
        <p14:creationId xmlns:p14="http://schemas.microsoft.com/office/powerpoint/2010/main" val="416928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 y="-23117"/>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71012" y="3352800"/>
            <a:ext cx="2528440" cy="3029721"/>
          </a:xfrm>
          <a:prstGeom prst="rect">
            <a:avLst/>
          </a:prstGeom>
        </p:spPr>
      </p:pic>
      <p:sp>
        <p:nvSpPr>
          <p:cNvPr id="4" name="TextBox 3"/>
          <p:cNvSpPr txBox="1"/>
          <p:nvPr/>
        </p:nvSpPr>
        <p:spPr>
          <a:xfrm>
            <a:off x="608012" y="1395948"/>
            <a:ext cx="11201400" cy="3785652"/>
          </a:xfrm>
          <a:prstGeom prst="rect">
            <a:avLst/>
          </a:prstGeom>
          <a:noFill/>
        </p:spPr>
        <p:txBody>
          <a:bodyPr wrap="square" rtlCol="0">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HOẠT ĐỘNG NHÓM</a:t>
            </a:r>
          </a:p>
          <a:p>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lượng</a:t>
            </a:r>
            <a:r>
              <a:rPr lang="en-US" sz="4000" b="1" dirty="0">
                <a:latin typeface="Times New Roman" panose="02020603050405020304" pitchFamily="18" charset="0"/>
                <a:cs typeface="Times New Roman" panose="02020603050405020304" pitchFamily="18" charset="0"/>
              </a:rPr>
              <a:t>: 2 </a:t>
            </a:r>
            <a:r>
              <a:rPr lang="en-US" sz="4000" b="1" dirty="0" err="1">
                <a:latin typeface="Times New Roman" panose="02020603050405020304" pitchFamily="18" charset="0"/>
                <a:cs typeface="Times New Roman" panose="02020603050405020304" pitchFamily="18" charset="0"/>
              </a:rPr>
              <a:t>bạn</a:t>
            </a:r>
            <a:r>
              <a:rPr lang="en-US" sz="4000" b="1" dirty="0">
                <a:latin typeface="Times New Roman" panose="02020603050405020304" pitchFamily="18" charset="0"/>
                <a:cs typeface="Times New Roman" panose="02020603050405020304" pitchFamily="18" charset="0"/>
              </a:rPr>
              <a:t>/</a:t>
            </a:r>
            <a:r>
              <a:rPr lang="en-US" sz="4000" b="1" dirty="0" err="1">
                <a:latin typeface="Times New Roman" panose="02020603050405020304" pitchFamily="18" charset="0"/>
                <a:cs typeface="Times New Roman" panose="02020603050405020304" pitchFamily="18" charset="0"/>
              </a:rPr>
              <a:t>nhóm</a:t>
            </a:r>
            <a:endParaRPr lang="en-US" sz="4000" b="1"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gian</a:t>
            </a:r>
            <a:r>
              <a:rPr lang="en-US" sz="4000" b="1" dirty="0">
                <a:latin typeface="Times New Roman" panose="02020603050405020304" pitchFamily="18" charset="0"/>
                <a:cs typeface="Times New Roman" panose="02020603050405020304" pitchFamily="18" charset="0"/>
              </a:rPr>
              <a:t>: 5 </a:t>
            </a:r>
            <a:r>
              <a:rPr lang="en-US" sz="4000" b="1" dirty="0" err="1">
                <a:latin typeface="Times New Roman" panose="02020603050405020304" pitchFamily="18" charset="0"/>
                <a:cs typeface="Times New Roman" panose="02020603050405020304" pitchFamily="18" charset="0"/>
              </a:rPr>
              <a:t>phút</a:t>
            </a:r>
            <a:endParaRPr lang="en-US" sz="4000" b="1" dirty="0">
              <a:latin typeface="Times New Roman" panose="02020603050405020304" pitchFamily="18" charset="0"/>
              <a:cs typeface="Times New Roman" panose="02020603050405020304" pitchFamily="18" charset="0"/>
            </a:endParaRPr>
          </a:p>
          <a:p>
            <a:pPr algn="ctr"/>
            <a:r>
              <a:rPr lang="en-US" sz="4000" b="1" dirty="0">
                <a:solidFill>
                  <a:srgbClr val="C00000"/>
                </a:solidFill>
                <a:latin typeface="Times New Roman" panose="02020603050405020304" pitchFamily="18" charset="0"/>
                <a:cs typeface="Times New Roman" panose="02020603050405020304" pitchFamily="18" charset="0"/>
              </a:rPr>
              <a:t>NHIỆM VỤ</a:t>
            </a:r>
          </a:p>
          <a:p>
            <a:pPr marL="342900" indent="-342900">
              <a:buAutoNum type="arabicPeriod"/>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thảo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phiếu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tập</a:t>
            </a:r>
            <a:endParaRPr lang="en-US" sz="4000" b="1" dirty="0">
              <a:latin typeface="Times New Roman" panose="02020603050405020304" pitchFamily="18" charset="0"/>
              <a:cs typeface="Times New Roman" panose="02020603050405020304" pitchFamily="18" charset="0"/>
            </a:endParaRPr>
          </a:p>
          <a:p>
            <a:pPr marL="342900" indent="-342900">
              <a:buAutoNum type="arabicPeriod"/>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thảo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041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2540</TotalTime>
  <Words>989</Words>
  <Application>Microsoft Office PowerPoint</Application>
  <PresentationFormat>Custom</PresentationFormat>
  <Paragraphs>121</Paragraphs>
  <Slides>34</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Times New Roman</vt:lpstr>
      <vt:lpstr>UTM Davida</vt:lpstr>
      <vt:lpstr>뉴요커</vt:lpstr>
      <vt:lpstr>汉仪喵魂体W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Administrator</cp:lastModifiedBy>
  <cp:revision>41</cp:revision>
  <dcterms:created xsi:type="dcterms:W3CDTF">2022-09-20T06:40:02Z</dcterms:created>
  <dcterms:modified xsi:type="dcterms:W3CDTF">2022-12-19T00:53:03Z</dcterms:modified>
</cp:coreProperties>
</file>