
<file path=[Content_Types].xml><?xml version="1.0" encoding="utf-8"?>
<Types xmlns="http://schemas.openxmlformats.org/package/2006/content-types">
  <Default Extension="png" ContentType="image/png"/>
  <Default Extension="jfif" ContentType="image/jpeg"/>
  <Default Extension="wmf" ContentType="image/x-wmf"/>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391" r:id="rId3"/>
    <p:sldId id="258" r:id="rId4"/>
    <p:sldId id="264" r:id="rId5"/>
    <p:sldId id="377" r:id="rId6"/>
    <p:sldId id="378" r:id="rId7"/>
    <p:sldId id="390" r:id="rId8"/>
    <p:sldId id="265" r:id="rId9"/>
    <p:sldId id="381" r:id="rId10"/>
    <p:sldId id="382" r:id="rId11"/>
    <p:sldId id="270" r:id="rId12"/>
    <p:sldId id="266" r:id="rId13"/>
    <p:sldId id="263" r:id="rId14"/>
    <p:sldId id="383" r:id="rId15"/>
    <p:sldId id="384" r:id="rId16"/>
    <p:sldId id="341" r:id="rId17"/>
    <p:sldId id="268" r:id="rId18"/>
    <p:sldId id="271" r:id="rId19"/>
    <p:sldId id="385" r:id="rId20"/>
    <p:sldId id="371" r:id="rId21"/>
    <p:sldId id="372" r:id="rId22"/>
    <p:sldId id="389" r:id="rId23"/>
    <p:sldId id="364" r:id="rId24"/>
    <p:sldId id="366" r:id="rId25"/>
    <p:sldId id="368" r:id="rId26"/>
    <p:sldId id="369" r:id="rId27"/>
    <p:sldId id="281" r:id="rId28"/>
    <p:sldId id="282" r:id="rId29"/>
    <p:sldId id="276" r:id="rId30"/>
    <p:sldId id="277" r:id="rId31"/>
    <p:sldId id="370" r:id="rId32"/>
    <p:sldId id="386" r:id="rId33"/>
    <p:sldId id="387" r:id="rId34"/>
    <p:sldId id="388" r:id="rId35"/>
    <p:sldId id="285" r:id="rId36"/>
    <p:sldId id="286" r:id="rId37"/>
    <p:sldId id="287" r:id="rId38"/>
    <p:sldId id="288" r:id="rId39"/>
    <p:sldId id="289" r:id="rId40"/>
    <p:sldId id="290" r:id="rId41"/>
    <p:sldId id="291" r:id="rId42"/>
    <p:sldId id="292" r:id="rId43"/>
    <p:sldId id="293" r:id="rId44"/>
    <p:sldId id="275" r:id="rId45"/>
    <p:sldId id="294"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19"/>
    <a:srgbClr val="0000CC"/>
    <a:srgbClr val="203864"/>
    <a:srgbClr val="5F9F5F"/>
    <a:srgbClr val="FB0018"/>
    <a:srgbClr val="49AF00"/>
    <a:srgbClr val="D00000"/>
    <a:srgbClr val="F593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1" d="100"/>
          <a:sy n="71" d="100"/>
        </p:scale>
        <p:origin x="12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638E07-77B8-47BD-BD30-F78FF28CC845}"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85499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638E07-77B8-47BD-BD30-F78FF28CC845}"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1075876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638E07-77B8-47BD-BD30-F78FF28CC845}"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4123632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D8B90A-AF0D-4E34-9397-0D56684EFD8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496A39E0-F782-4A9D-8E1F-DFAD40DEFB2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69051C6F-C29E-4733-8578-2861DE30C288}"/>
              </a:ext>
            </a:extLst>
          </p:cNvPr>
          <p:cNvSpPr>
            <a:spLocks noGrp="1"/>
          </p:cNvSpPr>
          <p:nvPr>
            <p:ph type="dt" sz="half" idx="10"/>
          </p:nvPr>
        </p:nvSpPr>
        <p:spPr/>
        <p:txBody>
          <a:bodyPr/>
          <a:lstStyle/>
          <a:p>
            <a:fld id="{34EB5CF1-728D-4C62-B73F-09AEF557A4F3}" type="datetimeFigureOut">
              <a:rPr lang="en-US" smtClean="0"/>
              <a:t>12/19/2022</a:t>
            </a:fld>
            <a:endParaRPr lang="en-US"/>
          </a:p>
        </p:txBody>
      </p:sp>
      <p:sp>
        <p:nvSpPr>
          <p:cNvPr id="5" name="Footer Placeholder 4">
            <a:extLst>
              <a:ext uri="{FF2B5EF4-FFF2-40B4-BE49-F238E27FC236}">
                <a16:creationId xmlns:a16="http://schemas.microsoft.com/office/drawing/2014/main" xmlns="" id="{09D50A50-AB16-4465-955F-B1295F935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B213672-FB7B-48CF-9C83-35ACE1B68BB3}"/>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3526059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84DBAC-9413-43DC-BD25-D2113196F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A9F863C-B6F8-48F0-8A8A-6002C33B88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3F99D2-56AC-482B-BCD0-B30917442F3F}"/>
              </a:ext>
            </a:extLst>
          </p:cNvPr>
          <p:cNvSpPr>
            <a:spLocks noGrp="1"/>
          </p:cNvSpPr>
          <p:nvPr>
            <p:ph type="dt" sz="half" idx="10"/>
          </p:nvPr>
        </p:nvSpPr>
        <p:spPr/>
        <p:txBody>
          <a:bodyPr/>
          <a:lstStyle/>
          <a:p>
            <a:fld id="{34EB5CF1-728D-4C62-B73F-09AEF557A4F3}" type="datetimeFigureOut">
              <a:rPr lang="en-US" smtClean="0"/>
              <a:t>12/19/2022</a:t>
            </a:fld>
            <a:endParaRPr lang="en-US"/>
          </a:p>
        </p:txBody>
      </p:sp>
      <p:sp>
        <p:nvSpPr>
          <p:cNvPr id="5" name="Footer Placeholder 4">
            <a:extLst>
              <a:ext uri="{FF2B5EF4-FFF2-40B4-BE49-F238E27FC236}">
                <a16:creationId xmlns:a16="http://schemas.microsoft.com/office/drawing/2014/main" xmlns="" id="{FBF650B3-D0E0-444F-8741-DAB74003C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72EEC6-110A-4E5C-877E-3DBD1365357D}"/>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548512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0B52F2-6FFE-45F3-9657-156958CB8C8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E9CFD1B2-5B9E-45F7-8C62-7212B73DA95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89C629-5700-4554-99CA-720E2CDD2F1D}"/>
              </a:ext>
            </a:extLst>
          </p:cNvPr>
          <p:cNvSpPr>
            <a:spLocks noGrp="1"/>
          </p:cNvSpPr>
          <p:nvPr>
            <p:ph type="dt" sz="half" idx="10"/>
          </p:nvPr>
        </p:nvSpPr>
        <p:spPr/>
        <p:txBody>
          <a:bodyPr/>
          <a:lstStyle/>
          <a:p>
            <a:fld id="{34EB5CF1-728D-4C62-B73F-09AEF557A4F3}" type="datetimeFigureOut">
              <a:rPr lang="en-US" smtClean="0"/>
              <a:t>12/19/2022</a:t>
            </a:fld>
            <a:endParaRPr lang="en-US"/>
          </a:p>
        </p:txBody>
      </p:sp>
      <p:sp>
        <p:nvSpPr>
          <p:cNvPr id="5" name="Footer Placeholder 4">
            <a:extLst>
              <a:ext uri="{FF2B5EF4-FFF2-40B4-BE49-F238E27FC236}">
                <a16:creationId xmlns:a16="http://schemas.microsoft.com/office/drawing/2014/main" xmlns="" id="{3A03341F-5EF2-4FE1-ADF2-2F0B3B2F5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D16E03-CE89-452D-BE6A-EC95731BB2D8}"/>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277831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73EF97-A7B9-47C3-89CD-3AD2CC7239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5DAFD8-35CF-4D82-8501-3A07149AD12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65D6426-FD9E-4F84-9255-F0CCE50BB1B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A62CE82-EE8C-41ED-B7AD-5C6A3A12DC46}"/>
              </a:ext>
            </a:extLst>
          </p:cNvPr>
          <p:cNvSpPr>
            <a:spLocks noGrp="1"/>
          </p:cNvSpPr>
          <p:nvPr>
            <p:ph type="dt" sz="half" idx="10"/>
          </p:nvPr>
        </p:nvSpPr>
        <p:spPr/>
        <p:txBody>
          <a:bodyPr/>
          <a:lstStyle/>
          <a:p>
            <a:fld id="{34EB5CF1-728D-4C62-B73F-09AEF557A4F3}" type="datetimeFigureOut">
              <a:rPr lang="en-US" smtClean="0"/>
              <a:t>12/19/2022</a:t>
            </a:fld>
            <a:endParaRPr lang="en-US"/>
          </a:p>
        </p:txBody>
      </p:sp>
      <p:sp>
        <p:nvSpPr>
          <p:cNvPr id="6" name="Footer Placeholder 5">
            <a:extLst>
              <a:ext uri="{FF2B5EF4-FFF2-40B4-BE49-F238E27FC236}">
                <a16:creationId xmlns:a16="http://schemas.microsoft.com/office/drawing/2014/main" xmlns="" id="{F66E05D7-33C7-49D2-BEAE-C99735BFC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677E9C-25CB-4C46-A0AF-EEF5FFBC655C}"/>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1301035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B3760-FBBE-4B3F-ADB6-5B0190A3211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116193-C543-44CB-80F2-990C2F39E3E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D407580-5B7D-41C1-B86C-C9FD059C687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B066DE1-6881-4BE8-9AD0-48047E91CDB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563B5B-3328-440C-BF97-8EEDB7D3DA0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909BE9C-0827-4C61-A668-0073B5CCC77D}"/>
              </a:ext>
            </a:extLst>
          </p:cNvPr>
          <p:cNvSpPr>
            <a:spLocks noGrp="1"/>
          </p:cNvSpPr>
          <p:nvPr>
            <p:ph type="dt" sz="half" idx="10"/>
          </p:nvPr>
        </p:nvSpPr>
        <p:spPr/>
        <p:txBody>
          <a:bodyPr/>
          <a:lstStyle/>
          <a:p>
            <a:fld id="{34EB5CF1-728D-4C62-B73F-09AEF557A4F3}" type="datetimeFigureOut">
              <a:rPr lang="en-US" smtClean="0"/>
              <a:t>12/19/2022</a:t>
            </a:fld>
            <a:endParaRPr lang="en-US"/>
          </a:p>
        </p:txBody>
      </p:sp>
      <p:sp>
        <p:nvSpPr>
          <p:cNvPr id="8" name="Footer Placeholder 7">
            <a:extLst>
              <a:ext uri="{FF2B5EF4-FFF2-40B4-BE49-F238E27FC236}">
                <a16:creationId xmlns:a16="http://schemas.microsoft.com/office/drawing/2014/main" xmlns="" id="{6C7847A1-4D33-471B-BEE6-79B005D697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7DFF30D-B53C-43BB-9399-5FDB13374429}"/>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1482772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587F6-CE4A-4CB6-A863-39F5BFE94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117A0A-372D-4A44-83BD-B369C51C47F7}"/>
              </a:ext>
            </a:extLst>
          </p:cNvPr>
          <p:cNvSpPr>
            <a:spLocks noGrp="1"/>
          </p:cNvSpPr>
          <p:nvPr>
            <p:ph type="dt" sz="half" idx="10"/>
          </p:nvPr>
        </p:nvSpPr>
        <p:spPr/>
        <p:txBody>
          <a:bodyPr/>
          <a:lstStyle/>
          <a:p>
            <a:fld id="{34EB5CF1-728D-4C62-B73F-09AEF557A4F3}" type="datetimeFigureOut">
              <a:rPr lang="en-US" smtClean="0"/>
              <a:t>12/19/2022</a:t>
            </a:fld>
            <a:endParaRPr lang="en-US"/>
          </a:p>
        </p:txBody>
      </p:sp>
      <p:sp>
        <p:nvSpPr>
          <p:cNvPr id="4" name="Footer Placeholder 3">
            <a:extLst>
              <a:ext uri="{FF2B5EF4-FFF2-40B4-BE49-F238E27FC236}">
                <a16:creationId xmlns:a16="http://schemas.microsoft.com/office/drawing/2014/main" xmlns="" id="{8DC59A83-A19C-45C5-8F85-ED1C58BA62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232653C-D001-4396-8448-1FFD76105AD5}"/>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1666931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195DD1-5975-406F-AFFF-8F67FF4940A9}"/>
              </a:ext>
            </a:extLst>
          </p:cNvPr>
          <p:cNvSpPr>
            <a:spLocks noGrp="1"/>
          </p:cNvSpPr>
          <p:nvPr>
            <p:ph type="dt" sz="half" idx="10"/>
          </p:nvPr>
        </p:nvSpPr>
        <p:spPr/>
        <p:txBody>
          <a:bodyPr/>
          <a:lstStyle/>
          <a:p>
            <a:fld id="{34EB5CF1-728D-4C62-B73F-09AEF557A4F3}" type="datetimeFigureOut">
              <a:rPr lang="en-US" smtClean="0"/>
              <a:t>12/19/2022</a:t>
            </a:fld>
            <a:endParaRPr lang="en-US"/>
          </a:p>
        </p:txBody>
      </p:sp>
      <p:sp>
        <p:nvSpPr>
          <p:cNvPr id="3" name="Footer Placeholder 2">
            <a:extLst>
              <a:ext uri="{FF2B5EF4-FFF2-40B4-BE49-F238E27FC236}">
                <a16:creationId xmlns:a16="http://schemas.microsoft.com/office/drawing/2014/main" xmlns="" id="{30F56B25-5525-4379-83BC-0A7A6CB09A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B9A96BC-847F-44A1-82B9-B071B17B888D}"/>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1762307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BB4EDC-0214-4752-A5EA-21954489F9E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8E66A8CA-7927-464A-9169-7F2436CC9ED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2375070-EF6D-4369-B20B-A05367F1732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4A99C013-7A21-4902-8CF0-3F56DCD6CA4A}"/>
              </a:ext>
            </a:extLst>
          </p:cNvPr>
          <p:cNvSpPr>
            <a:spLocks noGrp="1"/>
          </p:cNvSpPr>
          <p:nvPr>
            <p:ph type="dt" sz="half" idx="10"/>
          </p:nvPr>
        </p:nvSpPr>
        <p:spPr/>
        <p:txBody>
          <a:bodyPr/>
          <a:lstStyle/>
          <a:p>
            <a:fld id="{34EB5CF1-728D-4C62-B73F-09AEF557A4F3}" type="datetimeFigureOut">
              <a:rPr lang="en-US" smtClean="0"/>
              <a:t>12/19/2022</a:t>
            </a:fld>
            <a:endParaRPr lang="en-US"/>
          </a:p>
        </p:txBody>
      </p:sp>
      <p:sp>
        <p:nvSpPr>
          <p:cNvPr id="6" name="Footer Placeholder 5">
            <a:extLst>
              <a:ext uri="{FF2B5EF4-FFF2-40B4-BE49-F238E27FC236}">
                <a16:creationId xmlns:a16="http://schemas.microsoft.com/office/drawing/2014/main" xmlns="" id="{172F0A2C-34A4-4BE7-B691-85A48D3EE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C6738B1-47E4-4CA3-9FDF-D95BCB3313F5}"/>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2687137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638E07-77B8-47BD-BD30-F78FF28CC845}"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1941446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2618A1-F7F0-43DE-92D9-F3C09F49382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B337181-610C-4D2A-94D8-9C2A4F4171A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D0CCA393-2081-48E4-9BB1-2D5E72BE55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D70EA52D-D071-4075-A271-9D4A1DEB3D16}"/>
              </a:ext>
            </a:extLst>
          </p:cNvPr>
          <p:cNvSpPr>
            <a:spLocks noGrp="1"/>
          </p:cNvSpPr>
          <p:nvPr>
            <p:ph type="dt" sz="half" idx="10"/>
          </p:nvPr>
        </p:nvSpPr>
        <p:spPr/>
        <p:txBody>
          <a:bodyPr/>
          <a:lstStyle/>
          <a:p>
            <a:fld id="{34EB5CF1-728D-4C62-B73F-09AEF557A4F3}" type="datetimeFigureOut">
              <a:rPr lang="en-US" smtClean="0"/>
              <a:t>12/19/2022</a:t>
            </a:fld>
            <a:endParaRPr lang="en-US"/>
          </a:p>
        </p:txBody>
      </p:sp>
      <p:sp>
        <p:nvSpPr>
          <p:cNvPr id="6" name="Footer Placeholder 5">
            <a:extLst>
              <a:ext uri="{FF2B5EF4-FFF2-40B4-BE49-F238E27FC236}">
                <a16:creationId xmlns:a16="http://schemas.microsoft.com/office/drawing/2014/main" xmlns="" id="{1C94946A-33B2-4FD8-B6DE-E6A44AFDD2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AB7616A-13B1-4BD3-9E83-FAA4484F6C33}"/>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526617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DB34EF-C82A-44B1-A061-80399B5199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78D9E22-3CB1-4DAB-A0C9-0240989DAE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79CAD6-45C2-430B-8A03-98BAB848234A}"/>
              </a:ext>
            </a:extLst>
          </p:cNvPr>
          <p:cNvSpPr>
            <a:spLocks noGrp="1"/>
          </p:cNvSpPr>
          <p:nvPr>
            <p:ph type="dt" sz="half" idx="10"/>
          </p:nvPr>
        </p:nvSpPr>
        <p:spPr/>
        <p:txBody>
          <a:bodyPr/>
          <a:lstStyle/>
          <a:p>
            <a:fld id="{34EB5CF1-728D-4C62-B73F-09AEF557A4F3}" type="datetimeFigureOut">
              <a:rPr lang="en-US" smtClean="0"/>
              <a:t>12/19/2022</a:t>
            </a:fld>
            <a:endParaRPr lang="en-US"/>
          </a:p>
        </p:txBody>
      </p:sp>
      <p:sp>
        <p:nvSpPr>
          <p:cNvPr id="5" name="Footer Placeholder 4">
            <a:extLst>
              <a:ext uri="{FF2B5EF4-FFF2-40B4-BE49-F238E27FC236}">
                <a16:creationId xmlns:a16="http://schemas.microsoft.com/office/drawing/2014/main" xmlns="" id="{70AFBF49-8296-4F87-AC79-9193E9249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2E5373-0499-45C5-B1A0-42DF5AC1C250}"/>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558844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607CF4-2263-40CA-95DB-C144F39C703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969F9FF-6816-4647-8938-32D331D028A7}"/>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E88C59A-DB39-44C3-A242-AD136370C871}"/>
              </a:ext>
            </a:extLst>
          </p:cNvPr>
          <p:cNvSpPr>
            <a:spLocks noGrp="1"/>
          </p:cNvSpPr>
          <p:nvPr>
            <p:ph type="dt" sz="half" idx="10"/>
          </p:nvPr>
        </p:nvSpPr>
        <p:spPr/>
        <p:txBody>
          <a:bodyPr/>
          <a:lstStyle/>
          <a:p>
            <a:fld id="{34EB5CF1-728D-4C62-B73F-09AEF557A4F3}" type="datetimeFigureOut">
              <a:rPr lang="en-US" smtClean="0"/>
              <a:t>12/19/2022</a:t>
            </a:fld>
            <a:endParaRPr lang="en-US"/>
          </a:p>
        </p:txBody>
      </p:sp>
      <p:sp>
        <p:nvSpPr>
          <p:cNvPr id="5" name="Footer Placeholder 4">
            <a:extLst>
              <a:ext uri="{FF2B5EF4-FFF2-40B4-BE49-F238E27FC236}">
                <a16:creationId xmlns:a16="http://schemas.microsoft.com/office/drawing/2014/main" xmlns="" id="{A66F04EB-D7B4-4DF2-A98B-1EB3576ED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7C4929-501B-499C-9E96-33FFD84285B9}"/>
              </a:ext>
            </a:extLst>
          </p:cNvPr>
          <p:cNvSpPr>
            <a:spLocks noGrp="1"/>
          </p:cNvSpPr>
          <p:nvPr>
            <p:ph type="sldNum" sz="quarter" idx="12"/>
          </p:nvPr>
        </p:nvSpPr>
        <p:spPr/>
        <p:txBody>
          <a:bodyPr/>
          <a:lstStyle/>
          <a:p>
            <a:fld id="{C41E9472-A9A8-4A0B-B804-5249D6D69DB6}" type="slidenum">
              <a:rPr lang="en-US" smtClean="0"/>
              <a:t>‹#›</a:t>
            </a:fld>
            <a:endParaRPr lang="en-US"/>
          </a:p>
        </p:txBody>
      </p:sp>
    </p:spTree>
    <p:extLst>
      <p:ext uri="{BB962C8B-B14F-4D97-AF65-F5344CB8AC3E}">
        <p14:creationId xmlns:p14="http://schemas.microsoft.com/office/powerpoint/2010/main" val="2916785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638E07-77B8-47BD-BD30-F78FF28CC845}"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3094252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638E07-77B8-47BD-BD30-F78FF28CC845}"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184088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638E07-77B8-47BD-BD30-F78FF28CC845}" type="datetimeFigureOut">
              <a:rPr lang="en-US" smtClean="0"/>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2204849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638E07-77B8-47BD-BD30-F78FF28CC845}" type="datetimeFigureOut">
              <a:rPr lang="en-US" smtClean="0"/>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189842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38E07-77B8-47BD-BD30-F78FF28CC845}" type="datetimeFigureOut">
              <a:rPr lang="en-US" smtClean="0"/>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2794640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638E07-77B8-47BD-BD30-F78FF28CC845}"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219812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638E07-77B8-47BD-BD30-F78FF28CC845}"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87B9D8-7751-43CE-9BCD-1F9A738B6ABC}" type="slidenum">
              <a:rPr lang="en-US" smtClean="0"/>
              <a:t>‹#›</a:t>
            </a:fld>
            <a:endParaRPr lang="en-US"/>
          </a:p>
        </p:txBody>
      </p:sp>
    </p:spTree>
    <p:extLst>
      <p:ext uri="{BB962C8B-B14F-4D97-AF65-F5344CB8AC3E}">
        <p14:creationId xmlns:p14="http://schemas.microsoft.com/office/powerpoint/2010/main" val="107406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38E07-77B8-47BD-BD30-F78FF28CC845}" type="datetimeFigureOut">
              <a:rPr lang="en-US" smtClean="0"/>
              <a:t>12/19/2022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87B9D8-7751-43CE-9BCD-1F9A738B6ABC}" type="slidenum">
              <a:rPr lang="en-US" smtClean="0"/>
              <a:t>‹#›</a:t>
            </a:fld>
            <a:endParaRPr lang="en-US"/>
          </a:p>
        </p:txBody>
      </p:sp>
    </p:spTree>
    <p:extLst>
      <p:ext uri="{BB962C8B-B14F-4D97-AF65-F5344CB8AC3E}">
        <p14:creationId xmlns:p14="http://schemas.microsoft.com/office/powerpoint/2010/main" val="2199059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F29E183-B4F2-4A4C-B2F2-5167151C16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E1982F0-7278-4436-A504-FE561DD7F3B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2E9DA3-0713-4897-A6AB-3A241174B65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4EB5CF1-728D-4C62-B73F-09AEF557A4F3}" type="datetimeFigureOut">
              <a:rPr lang="en-US" smtClean="0"/>
              <a:t>12/19/2022</a:t>
            </a:fld>
            <a:endParaRPr lang="en-US"/>
          </a:p>
        </p:txBody>
      </p:sp>
      <p:sp>
        <p:nvSpPr>
          <p:cNvPr id="5" name="Footer Placeholder 4">
            <a:extLst>
              <a:ext uri="{FF2B5EF4-FFF2-40B4-BE49-F238E27FC236}">
                <a16:creationId xmlns:a16="http://schemas.microsoft.com/office/drawing/2014/main" xmlns="" id="{DFADFE5E-ED3E-4048-9CE5-FFC809F5DAE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5A42280-A388-4E7F-BCA5-0FCD41C9B7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1E9472-A9A8-4A0B-B804-5249D6D69DB6}" type="slidenum">
              <a:rPr lang="en-US" smtClean="0"/>
              <a:t>‹#›</a:t>
            </a:fld>
            <a:endParaRPr lang="en-US"/>
          </a:p>
        </p:txBody>
      </p:sp>
    </p:spTree>
    <p:extLst>
      <p:ext uri="{BB962C8B-B14F-4D97-AF65-F5344CB8AC3E}">
        <p14:creationId xmlns:p14="http://schemas.microsoft.com/office/powerpoint/2010/main" val="41611685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wm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1.wmf"/></Relationships>
</file>

<file path=ppt/slides/_rels/slide13.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wmf"/></Relationships>
</file>

<file path=ppt/slides/_rels/slide14.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wmf"/></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1.wmf"/></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wmf"/></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1.wmf"/></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1.wmf"/></Relationships>
</file>

<file path=ppt/slides/_rels/slide2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1.wmf"/></Relationships>
</file>

<file path=ppt/slides/_rels/slide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13.xml"/><Relationship Id="rId7" Type="http://schemas.openxmlformats.org/officeDocument/2006/relationships/image" Target="../media/image4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1.wmf"/><Relationship Id="rId5" Type="http://schemas.openxmlformats.org/officeDocument/2006/relationships/image" Target="../media/image46.png"/><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1.wmf"/><Relationship Id="rId5" Type="http://schemas.openxmlformats.org/officeDocument/2006/relationships/image" Target="../media/image45.jp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1.wmf"/><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slide" Target="slide36.xml"/><Relationship Id="rId5" Type="http://schemas.openxmlformats.org/officeDocument/2006/relationships/slide" Target="slide2.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18" Type="http://schemas.openxmlformats.org/officeDocument/2006/relationships/slide" Target="slide39.xml"/><Relationship Id="rId3" Type="http://schemas.openxmlformats.org/officeDocument/2006/relationships/audio" Target="../media/audio2.wav"/><Relationship Id="rId21" Type="http://schemas.openxmlformats.org/officeDocument/2006/relationships/slide" Target="slide42.xml"/><Relationship Id="rId7" Type="http://schemas.openxmlformats.org/officeDocument/2006/relationships/image" Target="../media/image54.png"/><Relationship Id="rId12" Type="http://schemas.openxmlformats.org/officeDocument/2006/relationships/image" Target="../media/image57.png"/><Relationship Id="rId17" Type="http://schemas.openxmlformats.org/officeDocument/2006/relationships/slide" Target="slide38.xml"/><Relationship Id="rId2" Type="http://schemas.openxmlformats.org/officeDocument/2006/relationships/audio" Target="../media/audio1.wav"/><Relationship Id="rId16" Type="http://schemas.microsoft.com/office/2007/relationships/hdphoto" Target="../media/hdphoto6.wdp"/><Relationship Id="rId20" Type="http://schemas.openxmlformats.org/officeDocument/2006/relationships/slide" Target="slide41.xml"/><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24" Type="http://schemas.openxmlformats.org/officeDocument/2006/relationships/slide" Target="slide26.xml"/><Relationship Id="rId5" Type="http://schemas.openxmlformats.org/officeDocument/2006/relationships/image" Target="../media/image53.png"/><Relationship Id="rId15" Type="http://schemas.openxmlformats.org/officeDocument/2006/relationships/image" Target="../media/image60.png"/><Relationship Id="rId23" Type="http://schemas.microsoft.com/office/2007/relationships/hdphoto" Target="../media/hdphoto7.wdp"/><Relationship Id="rId10" Type="http://schemas.openxmlformats.org/officeDocument/2006/relationships/image" Target="../media/image56.png"/><Relationship Id="rId19" Type="http://schemas.openxmlformats.org/officeDocument/2006/relationships/slide" Target="slide40.xml"/><Relationship Id="rId4" Type="http://schemas.openxmlformats.org/officeDocument/2006/relationships/image" Target="../media/image52.png"/><Relationship Id="rId9" Type="http://schemas.microsoft.com/office/2007/relationships/hdphoto" Target="../media/hdphoto4.wdp"/><Relationship Id="rId14" Type="http://schemas.openxmlformats.org/officeDocument/2006/relationships/image" Target="../media/image59.png"/><Relationship Id="rId22"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wmf"/></Relationships>
</file>

<file path=ppt/slides/_rels/slide40.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wm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wmf"/><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1.wmf"/><Relationship Id="rId4" Type="http://schemas.openxmlformats.org/officeDocument/2006/relationships/image" Target="../media/image21.jfi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wmf"/><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6"/>
          <p:cNvSpPr>
            <a:spLocks noChangeArrowheads="1" noChangeShapeType="1" noTextEdit="1"/>
          </p:cNvSpPr>
          <p:nvPr/>
        </p:nvSpPr>
        <p:spPr bwMode="auto">
          <a:xfrm>
            <a:off x="2971801" y="2800351"/>
            <a:ext cx="3436144" cy="992981"/>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0000FF"/>
              </a:contourClr>
            </a:sp3d>
          </a:bodyPr>
          <a:lstStyle/>
          <a:p>
            <a:pPr algn="ctr" defTabSz="685800">
              <a:defRPr/>
            </a:pPr>
            <a:endParaRPr lang="en-US" sz="2700" b="1" kern="10">
              <a:ln w="9525">
                <a:round/>
                <a:headEnd/>
                <a:tailEnd/>
              </a:ln>
              <a:solidFill>
                <a:srgbClr val="0000FF"/>
              </a:solidFill>
              <a:latin typeface="Times New Roman" panose="02020603050405020304" pitchFamily="18" charset="0"/>
              <a:cs typeface="Times New Roman" panose="02020603050405020304" pitchFamily="18" charset="0"/>
            </a:endParaRPr>
          </a:p>
        </p:txBody>
      </p:sp>
      <p:sp>
        <p:nvSpPr>
          <p:cNvPr id="3" name="Text Box 18"/>
          <p:cNvSpPr txBox="1">
            <a:spLocks noChangeArrowheads="1"/>
          </p:cNvSpPr>
          <p:nvPr/>
        </p:nvSpPr>
        <p:spPr bwMode="auto">
          <a:xfrm>
            <a:off x="144887" y="857251"/>
            <a:ext cx="8867105" cy="646331"/>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a:defRPr/>
            </a:pPr>
            <a:r>
              <a:rPr lang="en-US" altLang="en-US" b="1" dirty="0">
                <a:solidFill>
                  <a:srgbClr val="002060"/>
                </a:solidFill>
                <a:latin typeface="Times New Roman" panose="02020603050405020304" pitchFamily="18" charset="0"/>
              </a:rPr>
              <a:t>PHÒNG GD &amp; ĐT HUYỆN THANH TRÌ</a:t>
            </a:r>
          </a:p>
          <a:p>
            <a:pPr algn="ctr" defTabSz="685800">
              <a:defRPr/>
            </a:pPr>
            <a:r>
              <a:rPr lang="en-US" altLang="en-US" b="1" dirty="0">
                <a:solidFill>
                  <a:srgbClr val="002060"/>
                </a:solidFill>
                <a:latin typeface="Times New Roman" panose="02020603050405020304" pitchFamily="18" charset="0"/>
              </a:rPr>
              <a:t>TRƯỜNG THCS NGỌC HỒI</a:t>
            </a:r>
            <a:endParaRPr lang="en-US" altLang="en-US" sz="1350" b="1" dirty="0">
              <a:solidFill>
                <a:srgbClr val="002060"/>
              </a:solidFill>
              <a:latin typeface="Times New Roman" panose="02020603050405020304" pitchFamily="18" charset="0"/>
            </a:endParaRPr>
          </a:p>
        </p:txBody>
      </p:sp>
      <p:pic>
        <p:nvPicPr>
          <p:cNvPr id="410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07" y="857250"/>
            <a:ext cx="1100138"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304172" y="858442"/>
            <a:ext cx="879872" cy="9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7"/>
          <p:cNvSpPr>
            <a:spLocks noChangeArrowheads="1" noChangeShapeType="1" noTextEdit="1"/>
          </p:cNvSpPr>
          <p:nvPr/>
        </p:nvSpPr>
        <p:spPr bwMode="auto">
          <a:xfrm>
            <a:off x="541846" y="2719712"/>
            <a:ext cx="8104031" cy="2920105"/>
          </a:xfrm>
          <a:prstGeom prst="rect">
            <a:avLst/>
          </a:prstGeom>
        </p:spPr>
        <p:txBody>
          <a:bodyPr spcFirstLastPara="1" wrap="none" fromWordArt="1">
            <a:prstTxWarp prst="textArchUp">
              <a:avLst>
                <a:gd name="adj" fmla="val 10670284"/>
              </a:avLst>
            </a:prstTxWarp>
          </a:bodyPr>
          <a:lstStyle/>
          <a:p>
            <a:pPr defTabSz="685800">
              <a:defRPr/>
            </a:pPr>
            <a:endPar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a:p>
            <a:pPr defTabSz="685800">
              <a:defRPr/>
            </a:pPr>
            <a:endPar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a:p>
            <a:pPr defTabSz="685800">
              <a:defRPr/>
            </a:pPr>
            <a:endPar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a:p>
            <a:pPr defTabSz="685800">
              <a:defRPr/>
            </a:pP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Chào</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mừng</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các</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em</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đến</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với</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tiết</a:t>
            </a:r>
            <a:r>
              <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4500" b="1" i="1" kern="10" dirty="0" err="1">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học</a:t>
            </a:r>
            <a:endParaRPr lang="en-US" sz="450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a:p>
            <a:pPr defTabSz="685800">
              <a:defRPr/>
            </a:pPr>
            <a:endParaRPr lang="en-US" sz="4050" b="1" i="1" kern="10" dirty="0">
              <a:ln w="19050">
                <a:solidFill>
                  <a:srgbClr val="FFFF00"/>
                </a:solidFill>
                <a:round/>
                <a:headEnd/>
                <a:tailEnd/>
              </a:ln>
              <a:solidFill>
                <a:prstClr val="black"/>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p:txBody>
      </p:sp>
      <p:sp>
        <p:nvSpPr>
          <p:cNvPr id="4103" name="TextBox 152"/>
          <p:cNvSpPr txBox="1">
            <a:spLocks noChangeArrowheads="1"/>
          </p:cNvSpPr>
          <p:nvPr/>
        </p:nvSpPr>
        <p:spPr bwMode="auto">
          <a:xfrm>
            <a:off x="799945" y="2662150"/>
            <a:ext cx="7779854"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None/>
              <a:defRPr/>
            </a:pPr>
            <a:r>
              <a:rPr lang="en-US" altLang="en-US" sz="3300" b="1" dirty="0">
                <a:solidFill>
                  <a:srgbClr val="C00000"/>
                </a:solidFill>
                <a:latin typeface="Times New Roman" panose="02020603050405020304" pitchFamily="18" charset="0"/>
                <a:cs typeface="Times New Roman" panose="02020603050405020304" pitchFamily="18" charset="0"/>
              </a:rPr>
              <a:t>MÔN NGỮ VĂN </a:t>
            </a:r>
            <a:endParaRPr lang="en-US" altLang="en-US" sz="3300" b="1" dirty="0">
              <a:solidFill>
                <a:srgbClr val="C00000"/>
              </a:solidFill>
              <a:latin typeface="Times New Roman" panose="02020603050405020304" pitchFamily="18" charset="0"/>
              <a:cs typeface="Times New Roman" panose="02020603050405020304" pitchFamily="18" charset="0"/>
            </a:endParaRPr>
          </a:p>
          <a:p>
            <a:pPr algn="ctr" defTabSz="685800">
              <a:spcBef>
                <a:spcPct val="0"/>
              </a:spcBef>
              <a:buNone/>
              <a:defRPr/>
            </a:pPr>
            <a:r>
              <a:rPr lang="en-US" altLang="en-US" sz="3300" b="1" i="1" dirty="0" err="1">
                <a:solidFill>
                  <a:srgbClr val="002060"/>
                </a:solidFill>
                <a:latin typeface="Times New Roman" panose="02020603050405020304" pitchFamily="18" charset="0"/>
                <a:cs typeface="Times New Roman" panose="02020603050405020304" pitchFamily="18" charset="0"/>
              </a:rPr>
              <a:t>Tiết</a:t>
            </a:r>
            <a:r>
              <a:rPr lang="en-US" altLang="en-US" sz="3300" b="1" i="1" dirty="0">
                <a:solidFill>
                  <a:srgbClr val="002060"/>
                </a:solidFill>
                <a:latin typeface="Times New Roman" panose="02020603050405020304" pitchFamily="18" charset="0"/>
                <a:cs typeface="Times New Roman" panose="02020603050405020304" pitchFamily="18" charset="0"/>
              </a:rPr>
              <a:t> </a:t>
            </a:r>
            <a:r>
              <a:rPr lang="en-US" altLang="en-US" sz="3300" b="1" i="1" dirty="0" smtClean="0">
                <a:solidFill>
                  <a:srgbClr val="002060"/>
                </a:solidFill>
                <a:latin typeface="Times New Roman" panose="02020603050405020304" pitchFamily="18" charset="0"/>
                <a:cs typeface="Times New Roman" panose="02020603050405020304" pitchFamily="18" charset="0"/>
              </a:rPr>
              <a:t>33+34</a:t>
            </a:r>
            <a:endParaRPr lang="en-US" altLang="en-US" sz="3300" b="1" i="1" dirty="0">
              <a:solidFill>
                <a:srgbClr val="002060"/>
              </a:solidFill>
              <a:latin typeface="Times New Roman" panose="02020603050405020304" pitchFamily="18" charset="0"/>
              <a:cs typeface="Times New Roman" panose="02020603050405020304" pitchFamily="18" charset="0"/>
            </a:endParaRPr>
          </a:p>
          <a:p>
            <a:pPr defTabSz="685800">
              <a:spcBef>
                <a:spcPct val="0"/>
              </a:spcBef>
              <a:buNone/>
              <a:defRPr/>
            </a:pPr>
            <a:r>
              <a:rPr lang="en-US" altLang="en-US" sz="3300" b="1" i="1" dirty="0">
                <a:solidFill>
                  <a:srgbClr val="002060"/>
                </a:solidFill>
                <a:latin typeface="Times New Roman" panose="02020603050405020304" pitchFamily="18" charset="0"/>
                <a:cs typeface="Times New Roman" panose="02020603050405020304" pitchFamily="18" charset="0"/>
              </a:rPr>
              <a:t>           </a:t>
            </a:r>
            <a:r>
              <a:rPr lang="en-US" altLang="en-US" sz="3300" b="1" i="1" dirty="0" err="1" smtClean="0">
                <a:solidFill>
                  <a:srgbClr val="002060"/>
                </a:solidFill>
                <a:latin typeface="Times New Roman" panose="02020603050405020304" pitchFamily="18" charset="0"/>
                <a:cs typeface="Times New Roman" panose="02020603050405020304" pitchFamily="18" charset="0"/>
              </a:rPr>
              <a:t>Lục</a:t>
            </a:r>
            <a:r>
              <a:rPr lang="en-US" altLang="en-US" sz="3300" b="1" i="1" dirty="0" smtClean="0">
                <a:solidFill>
                  <a:srgbClr val="002060"/>
                </a:solidFill>
                <a:latin typeface="Times New Roman" panose="02020603050405020304" pitchFamily="18" charset="0"/>
                <a:cs typeface="Times New Roman" panose="02020603050405020304" pitchFamily="18" charset="0"/>
              </a:rPr>
              <a:t> </a:t>
            </a:r>
            <a:r>
              <a:rPr lang="en-US" altLang="en-US" sz="3300" b="1" i="1" dirty="0" err="1" smtClean="0">
                <a:solidFill>
                  <a:srgbClr val="002060"/>
                </a:solidFill>
                <a:latin typeface="Times New Roman" panose="02020603050405020304" pitchFamily="18" charset="0"/>
                <a:cs typeface="Times New Roman" panose="02020603050405020304" pitchFamily="18" charset="0"/>
              </a:rPr>
              <a:t>Vân</a:t>
            </a:r>
            <a:r>
              <a:rPr lang="en-US" altLang="en-US" sz="3300" b="1" i="1" dirty="0" smtClean="0">
                <a:solidFill>
                  <a:srgbClr val="002060"/>
                </a:solidFill>
                <a:latin typeface="Times New Roman" panose="02020603050405020304" pitchFamily="18" charset="0"/>
                <a:cs typeface="Times New Roman" panose="02020603050405020304" pitchFamily="18" charset="0"/>
              </a:rPr>
              <a:t> </a:t>
            </a:r>
            <a:r>
              <a:rPr lang="en-US" altLang="en-US" sz="3300" b="1" i="1" dirty="0" err="1" smtClean="0">
                <a:solidFill>
                  <a:srgbClr val="002060"/>
                </a:solidFill>
                <a:latin typeface="Times New Roman" panose="02020603050405020304" pitchFamily="18" charset="0"/>
                <a:cs typeface="Times New Roman" panose="02020603050405020304" pitchFamily="18" charset="0"/>
              </a:rPr>
              <a:t>Tiên</a:t>
            </a:r>
            <a:r>
              <a:rPr lang="en-US" altLang="en-US" sz="3300" b="1" i="1" dirty="0" smtClean="0">
                <a:solidFill>
                  <a:srgbClr val="002060"/>
                </a:solidFill>
                <a:latin typeface="Times New Roman" panose="02020603050405020304" pitchFamily="18" charset="0"/>
                <a:cs typeface="Times New Roman" panose="02020603050405020304" pitchFamily="18" charset="0"/>
              </a:rPr>
              <a:t> </a:t>
            </a:r>
            <a:r>
              <a:rPr lang="en-US" altLang="en-US" sz="3300" b="1" i="1" dirty="0" err="1" smtClean="0">
                <a:solidFill>
                  <a:srgbClr val="002060"/>
                </a:solidFill>
                <a:latin typeface="Times New Roman" panose="02020603050405020304" pitchFamily="18" charset="0"/>
                <a:cs typeface="Times New Roman" panose="02020603050405020304" pitchFamily="18" charset="0"/>
              </a:rPr>
              <a:t>cứu</a:t>
            </a:r>
            <a:r>
              <a:rPr lang="en-US" altLang="en-US" sz="3300" b="1" i="1" dirty="0" smtClean="0">
                <a:solidFill>
                  <a:srgbClr val="002060"/>
                </a:solidFill>
                <a:latin typeface="Times New Roman" panose="02020603050405020304" pitchFamily="18" charset="0"/>
                <a:cs typeface="Times New Roman" panose="02020603050405020304" pitchFamily="18" charset="0"/>
              </a:rPr>
              <a:t> </a:t>
            </a:r>
            <a:r>
              <a:rPr lang="en-US" altLang="en-US" sz="3300" b="1" i="1" dirty="0" err="1" smtClean="0">
                <a:solidFill>
                  <a:srgbClr val="002060"/>
                </a:solidFill>
                <a:latin typeface="Times New Roman" panose="02020603050405020304" pitchFamily="18" charset="0"/>
                <a:cs typeface="Times New Roman" panose="02020603050405020304" pitchFamily="18" charset="0"/>
              </a:rPr>
              <a:t>Kiều</a:t>
            </a:r>
            <a:r>
              <a:rPr lang="en-US" altLang="en-US" sz="3300" b="1" i="1" dirty="0" smtClean="0">
                <a:solidFill>
                  <a:srgbClr val="002060"/>
                </a:solidFill>
                <a:latin typeface="Times New Roman" panose="02020603050405020304" pitchFamily="18" charset="0"/>
                <a:cs typeface="Times New Roman" panose="02020603050405020304" pitchFamily="18" charset="0"/>
              </a:rPr>
              <a:t> </a:t>
            </a:r>
            <a:r>
              <a:rPr lang="en-US" altLang="en-US" sz="3300" b="1" i="1" dirty="0" err="1" smtClean="0">
                <a:solidFill>
                  <a:srgbClr val="002060"/>
                </a:solidFill>
                <a:latin typeface="Times New Roman" panose="02020603050405020304" pitchFamily="18" charset="0"/>
                <a:cs typeface="Times New Roman" panose="02020603050405020304" pitchFamily="18" charset="0"/>
              </a:rPr>
              <a:t>Nguyệt</a:t>
            </a:r>
            <a:r>
              <a:rPr lang="en-US" altLang="en-US" sz="3300" b="1" i="1" dirty="0" smtClean="0">
                <a:solidFill>
                  <a:srgbClr val="002060"/>
                </a:solidFill>
                <a:latin typeface="Times New Roman" panose="02020603050405020304" pitchFamily="18" charset="0"/>
                <a:cs typeface="Times New Roman" panose="02020603050405020304" pitchFamily="18" charset="0"/>
              </a:rPr>
              <a:t> </a:t>
            </a:r>
            <a:r>
              <a:rPr lang="en-US" altLang="en-US" sz="3300" b="1" i="1" dirty="0" err="1" smtClean="0">
                <a:solidFill>
                  <a:srgbClr val="002060"/>
                </a:solidFill>
                <a:latin typeface="Times New Roman" panose="02020603050405020304" pitchFamily="18" charset="0"/>
                <a:cs typeface="Times New Roman" panose="02020603050405020304" pitchFamily="18" charset="0"/>
              </a:rPr>
              <a:t>Nga</a:t>
            </a:r>
            <a:endParaRPr lang="en-US" altLang="en-US" sz="3300" b="1" i="1" dirty="0">
              <a:solidFill>
                <a:srgbClr val="002060"/>
              </a:solidFill>
              <a:latin typeface="Times New Roman" panose="02020603050405020304" pitchFamily="18" charset="0"/>
              <a:cs typeface="Times New Roman" panose="02020603050405020304" pitchFamily="18" charset="0"/>
            </a:endParaRPr>
          </a:p>
          <a:p>
            <a:pPr algn="ctr" defTabSz="685800">
              <a:spcBef>
                <a:spcPct val="0"/>
              </a:spcBef>
              <a:buNone/>
              <a:defRPr/>
            </a:pPr>
            <a:r>
              <a:rPr lang="en-US" altLang="en-US" sz="3300" b="1" i="1" dirty="0" err="1">
                <a:solidFill>
                  <a:srgbClr val="0070C0"/>
                </a:solidFill>
                <a:latin typeface="Times New Roman" panose="02020603050405020304" pitchFamily="18" charset="0"/>
                <a:cs typeface="Times New Roman" panose="02020603050405020304" pitchFamily="18" charset="0"/>
              </a:rPr>
              <a:t>Giáo</a:t>
            </a:r>
            <a:r>
              <a:rPr lang="en-US" altLang="en-US" sz="3300" b="1" i="1" dirty="0">
                <a:solidFill>
                  <a:srgbClr val="0070C0"/>
                </a:solidFill>
                <a:latin typeface="Times New Roman" panose="02020603050405020304" pitchFamily="18" charset="0"/>
                <a:cs typeface="Times New Roman" panose="02020603050405020304" pitchFamily="18" charset="0"/>
              </a:rPr>
              <a:t> </a:t>
            </a:r>
            <a:r>
              <a:rPr lang="en-US" altLang="en-US" sz="3300" b="1" i="1" dirty="0" err="1">
                <a:solidFill>
                  <a:srgbClr val="0070C0"/>
                </a:solidFill>
                <a:latin typeface="Times New Roman" panose="02020603050405020304" pitchFamily="18" charset="0"/>
                <a:cs typeface="Times New Roman" panose="02020603050405020304" pitchFamily="18" charset="0"/>
              </a:rPr>
              <a:t>viên</a:t>
            </a:r>
            <a:r>
              <a:rPr lang="en-US" altLang="en-US" sz="3300" b="1" i="1" dirty="0">
                <a:solidFill>
                  <a:srgbClr val="0070C0"/>
                </a:solidFill>
                <a:latin typeface="Times New Roman" panose="02020603050405020304" pitchFamily="18" charset="0"/>
                <a:cs typeface="Times New Roman" panose="02020603050405020304" pitchFamily="18" charset="0"/>
              </a:rPr>
              <a:t>: </a:t>
            </a:r>
            <a:r>
              <a:rPr lang="en-US" altLang="en-US" sz="3300" b="1" i="1" dirty="0">
                <a:solidFill>
                  <a:srgbClr val="0070C0"/>
                </a:solidFill>
                <a:latin typeface="Times New Roman" panose="02020603050405020304" pitchFamily="18" charset="0"/>
                <a:cs typeface="Times New Roman" panose="02020603050405020304" pitchFamily="18" charset="0"/>
              </a:rPr>
              <a:t>Kim Thu </a:t>
            </a:r>
            <a:r>
              <a:rPr lang="en-US" altLang="en-US" sz="3300" b="1" i="1" dirty="0" err="1">
                <a:solidFill>
                  <a:srgbClr val="0070C0"/>
                </a:solidFill>
                <a:latin typeface="Times New Roman" panose="02020603050405020304" pitchFamily="18" charset="0"/>
                <a:cs typeface="Times New Roman" panose="02020603050405020304" pitchFamily="18" charset="0"/>
              </a:rPr>
              <a:t>Hằng</a:t>
            </a:r>
            <a:endParaRPr lang="en-US" altLang="en-US" sz="3300" b="1" i="1" dirty="0">
              <a:solidFill>
                <a:srgbClr val="0070C0"/>
              </a:solidFill>
              <a:latin typeface="Times New Roman" panose="02020603050405020304" pitchFamily="18" charset="0"/>
              <a:cs typeface="Times New Roman" panose="02020603050405020304" pitchFamily="18" charset="0"/>
            </a:endParaRPr>
          </a:p>
          <a:p>
            <a:pPr algn="ctr" defTabSz="685800">
              <a:spcBef>
                <a:spcPct val="0"/>
              </a:spcBef>
              <a:buNone/>
              <a:defRPr/>
            </a:pPr>
            <a:endParaRPr lang="en-US" altLang="en-US" sz="3300" b="1" i="1" dirty="0">
              <a:solidFill>
                <a:prstClr val="black"/>
              </a:solidFill>
              <a:latin typeface="Times New Roman" panose="02020603050405020304" pitchFamily="18" charset="0"/>
              <a:cs typeface="Times New Roman" panose="02020603050405020304" pitchFamily="18" charset="0"/>
            </a:endParaRPr>
          </a:p>
        </p:txBody>
      </p:sp>
      <p:grpSp>
        <p:nvGrpSpPr>
          <p:cNvPr id="4104" name="Group 1"/>
          <p:cNvGrpSpPr>
            <a:grpSpLocks/>
          </p:cNvGrpSpPr>
          <p:nvPr/>
        </p:nvGrpSpPr>
        <p:grpSpPr bwMode="auto">
          <a:xfrm>
            <a:off x="1701338" y="4457700"/>
            <a:ext cx="5703094" cy="1543050"/>
            <a:chOff x="777875" y="4800600"/>
            <a:chExt cx="7604125" cy="2133600"/>
          </a:xfrm>
        </p:grpSpPr>
        <p:pic>
          <p:nvPicPr>
            <p:cNvPr id="4107"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5"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015641" y="4879181"/>
            <a:ext cx="1100138"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224" y="4902398"/>
            <a:ext cx="1100138"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73384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95055" y="1108363"/>
            <a:ext cx="54494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SỰ NGHIỆP</a:t>
            </a:r>
            <a:endParaRPr kumimoji="0" lang="en-US" sz="1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a:off x="960582" y="3583708"/>
            <a:ext cx="7416656" cy="0"/>
          </a:xfrm>
          <a:prstGeom prst="straightConnector1">
            <a:avLst/>
          </a:prstGeom>
          <a:ln w="381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Left-Right Arrow 13"/>
          <p:cNvSpPr/>
          <p:nvPr/>
        </p:nvSpPr>
        <p:spPr>
          <a:xfrm>
            <a:off x="4066979" y="3094180"/>
            <a:ext cx="1237674" cy="979056"/>
          </a:xfrm>
          <a:prstGeom prst="leftRightArrow">
            <a:avLst/>
          </a:prstGeom>
          <a:solidFill>
            <a:schemeClr val="accent5">
              <a:lumMod val="75000"/>
            </a:schemeClr>
          </a:solidFill>
        </p:spPr>
        <p:style>
          <a:lnRef idx="1">
            <a:schemeClr val="accent5"/>
          </a:lnRef>
          <a:fillRef idx="2">
            <a:schemeClr val="accent5"/>
          </a:fillRef>
          <a:effectRef idx="1">
            <a:schemeClr val="accent5"/>
          </a:effectRef>
          <a:fontRef idx="minor">
            <a:schemeClr val="dk1"/>
          </a:fontRef>
        </p:style>
        <p:txBody>
          <a:bodyPr rtlCol="0" anchor="ctr">
            <a:scene3d>
              <a:camera prst="perspectiveBelow"/>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9525">
                  <a:solidFill>
                    <a:prstClr val="white"/>
                  </a:solidFill>
                  <a:prstDash val="solid"/>
                </a:ln>
                <a:solidFill>
                  <a:prstClr val="white"/>
                </a:solidFill>
                <a:effectLst>
                  <a:innerShdw blurRad="114300">
                    <a:prstClr val="black"/>
                  </a:innerShdw>
                </a:effectLst>
                <a:uLnTx/>
                <a:uFillTx/>
                <a:latin typeface="Calibri" panose="020F0502020204030204"/>
                <a:ea typeface="+mn-ea"/>
                <a:cs typeface="+mn-cs"/>
              </a:rPr>
              <a:t>1858</a:t>
            </a:r>
          </a:p>
        </p:txBody>
      </p:sp>
      <p:sp>
        <p:nvSpPr>
          <p:cNvPr id="16" name="TextBox 15"/>
          <p:cNvSpPr txBox="1"/>
          <p:nvPr/>
        </p:nvSpPr>
        <p:spPr>
          <a:xfrm>
            <a:off x="1485900" y="3057233"/>
            <a:ext cx="28015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đề</a:t>
            </a:r>
            <a:r>
              <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đạo</a:t>
            </a:r>
            <a:r>
              <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đức</a:t>
            </a:r>
            <a:endPar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5774872" y="3057232"/>
            <a:ext cx="28015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đề</a:t>
            </a:r>
            <a:r>
              <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nước</a:t>
            </a:r>
            <a:endParaRPr kumimoji="0" lang="en-US" sz="2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752475" y="3703904"/>
            <a:ext cx="36114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Lục</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Vân</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Tiên</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cứu</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Kiều</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Nguyệt</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Nga</a:t>
            </a:r>
            <a:endPar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5369308" y="3703904"/>
            <a:ext cx="33498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tế</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nghĩa</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sĩ</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Cần</a:t>
            </a:r>
            <a:r>
              <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Giuộc</a:t>
            </a:r>
            <a:endParaRPr kumimoji="0" lang="en-US" sz="1800" b="1" i="1"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2730156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53528" y="0"/>
            <a:ext cx="18472" cy="6840000"/>
          </a:xfrm>
          <a:prstGeom prst="line">
            <a:avLst/>
          </a:prstGeom>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766618" y="1413164"/>
            <a:ext cx="3306618"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Một</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con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người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tật</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nguyền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như</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vậy</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nếu</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chỉ</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sống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bình</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thường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trong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sạch</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cũng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là</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quý</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không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ai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nỡ</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đòi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hỏi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phải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gánh</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vác</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việc</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đời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Ấy</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mà</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cụ</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đã</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sống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và</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đã</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làm</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việc</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với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ba</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cương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vị</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trí</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thức</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luôn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luôn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có</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mặt</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ở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phía</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trước</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luôn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luôn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gương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mẫu</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cống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hiến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không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kể</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mình</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và</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như</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vậy</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cho</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đến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ngày</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từ</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giã</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cõi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đời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Còn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có</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tấm</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gương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người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mù</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nào</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đáng</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soi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hơn</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cho</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người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có</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đủ</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hai</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mắt</a:t>
            </a:r>
            <a:r>
              <a:rPr kumimoji="0" lang="en-US" altLang="en-US" sz="1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Lê</a:t>
            </a:r>
            <a:r>
              <a:rPr kumimoji="0" lang="en-US" altLang="en-US" sz="1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Trí</a:t>
            </a:r>
            <a:r>
              <a:rPr kumimoji="0" lang="en-US" altLang="en-US" sz="1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1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Viễn</a:t>
            </a:r>
            <a:r>
              <a:rPr kumimoji="0" lang="en-US" altLang="en-US" sz="1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4950691" y="1413164"/>
            <a:ext cx="3731491" cy="42473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Trên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trời</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có</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những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vì</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sao</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có</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những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ánh</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sáng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khác</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thường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thoạt</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nhìn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thì</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chưa</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thấy</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sáng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song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càng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nhìn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càng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thấy</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sáng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Nguyễn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Đình</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Chiểu</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nhà</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thơ</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yêu</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nước</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vĩ</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đại</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của</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nhân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dân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miền</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Nam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thế</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kỉ</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XIX –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là</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một</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trong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những</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ngôi</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sao</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như</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thế</a:t>
            </a: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a:t>
            </a: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Times New Roman" pitchFamily="18" charset="0"/>
              </a:rPr>
              <a:t>       (Cố Thủ tướng Phạm Văn Đồng)</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08572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0CD92DE-1011-4570-B186-0FB54B196235}"/>
              </a:ext>
            </a:extLst>
          </p:cNvPr>
          <p:cNvSpPr txBox="1"/>
          <p:nvPr/>
        </p:nvSpPr>
        <p:spPr>
          <a:xfrm>
            <a:off x="937491" y="887032"/>
            <a:ext cx="4084982" cy="415498"/>
          </a:xfrm>
          <a:prstGeom prst="rect">
            <a:avLst/>
          </a:prstGeom>
          <a:noFill/>
        </p:spPr>
        <p:txBody>
          <a:bodyPr wrap="square" rtlCol="0">
            <a:spAutoFit/>
          </a:bodyPr>
          <a:lstStyle/>
          <a:p>
            <a:pPr defTabSz="685800"/>
            <a:r>
              <a:rPr lang="en-US" sz="2100" b="1" dirty="0">
                <a:solidFill>
                  <a:srgbClr val="ED7D31"/>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6" name="TextBox 5">
            <a:extLst>
              <a:ext uri="{FF2B5EF4-FFF2-40B4-BE49-F238E27FC236}">
                <a16:creationId xmlns:a16="http://schemas.microsoft.com/office/drawing/2014/main" xmlns="" id="{0AE04CC1-BCAF-4F98-97E2-74A4600F4612}"/>
              </a:ext>
            </a:extLst>
          </p:cNvPr>
          <p:cNvSpPr txBox="1"/>
          <p:nvPr/>
        </p:nvSpPr>
        <p:spPr>
          <a:xfrm>
            <a:off x="1246468" y="1308267"/>
            <a:ext cx="1910384"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phẩm</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6">
            <a:extLst>
              <a:ext uri="{FF2B5EF4-FFF2-40B4-BE49-F238E27FC236}">
                <a16:creationId xmlns:a16="http://schemas.microsoft.com/office/drawing/2014/main" xmlns="" id="{CA901340-474C-4B92-AEAE-FC2DDB70F84B}"/>
              </a:ext>
            </a:extLst>
          </p:cNvPr>
          <p:cNvSpPr/>
          <p:nvPr/>
        </p:nvSpPr>
        <p:spPr>
          <a:xfrm>
            <a:off x="-1758" y="915085"/>
            <a:ext cx="845819" cy="33254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b="1" dirty="0">
                <a:solidFill>
                  <a:srgbClr val="ED7D31"/>
                </a:solidFill>
                <a:latin typeface="Tahoma" panose="020B0604030504040204" pitchFamily="34" charset="0"/>
                <a:ea typeface="Tahoma" panose="020B0604030504040204" pitchFamily="34" charset="0"/>
                <a:cs typeface="Tahoma" panose="020B0604030504040204" pitchFamily="34" charset="0"/>
              </a:rPr>
              <a:t>I.</a:t>
            </a:r>
            <a:endParaRPr lang="en-US" dirty="0">
              <a:solidFill>
                <a:srgbClr val="ED7D31"/>
              </a:solidFill>
              <a:latin typeface="Calibri" panose="020F0502020204030204"/>
            </a:endParaRPr>
          </a:p>
        </p:txBody>
      </p:sp>
      <p:sp>
        <p:nvSpPr>
          <p:cNvPr id="8" name="Rectangle: Rounded Corners 7">
            <a:extLst>
              <a:ext uri="{FF2B5EF4-FFF2-40B4-BE49-F238E27FC236}">
                <a16:creationId xmlns:a16="http://schemas.microsoft.com/office/drawing/2014/main" xmlns="" id="{6D8F4B56-E7C5-4927-AEEE-8A6891262AAA}"/>
              </a:ext>
            </a:extLst>
          </p:cNvPr>
          <p:cNvSpPr/>
          <p:nvPr/>
        </p:nvSpPr>
        <p:spPr>
          <a:xfrm>
            <a:off x="699850" y="1318103"/>
            <a:ext cx="515876" cy="3924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srgbClr val="ED7D31"/>
                </a:solidFill>
                <a:latin typeface="Tahoma" panose="020B0604030504040204" pitchFamily="34" charset="0"/>
                <a:ea typeface="Tahoma" panose="020B0604030504040204" pitchFamily="34" charset="0"/>
                <a:cs typeface="Tahoma" panose="020B0604030504040204" pitchFamily="34" charset="0"/>
              </a:rPr>
              <a:t>2.</a:t>
            </a:r>
            <a:endParaRPr lang="en-US" sz="2100" dirty="0">
              <a:solidFill>
                <a:srgbClr val="ED7D31"/>
              </a:solidFill>
              <a:latin typeface="Calibri" panose="020F0502020204030204"/>
            </a:endParaRPr>
          </a:p>
        </p:txBody>
      </p:sp>
      <p:pic>
        <p:nvPicPr>
          <p:cNvPr id="9" name="Picture 8" descr="Text&#10;&#10;Description automatically generated">
            <a:extLst>
              <a:ext uri="{FF2B5EF4-FFF2-40B4-BE49-F238E27FC236}">
                <a16:creationId xmlns:a16="http://schemas.microsoft.com/office/drawing/2014/main" xmlns="" id="{333A871D-F489-40F3-89CF-00CCA7F68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045">
            <a:off x="3386643" y="2025609"/>
            <a:ext cx="2210213" cy="3094299"/>
          </a:xfrm>
          <a:prstGeom prst="rect">
            <a:avLst/>
          </a:prstGeom>
          <a:effectLst>
            <a:reflection blurRad="6350" stA="52000" endA="300" endPos="35000" dir="5400000" sy="-100000" algn="bl" rotWithShape="0"/>
          </a:effectLst>
          <a:scene3d>
            <a:camera prst="orthographicFront"/>
            <a:lightRig rig="threePt" dir="t"/>
          </a:scene3d>
          <a:sp3d>
            <a:bevelT w="101600" prst="riblet"/>
          </a:sp3d>
        </p:spPr>
      </p:pic>
      <p:sp>
        <p:nvSpPr>
          <p:cNvPr id="10" name="TextBox 9">
            <a:extLst>
              <a:ext uri="{FF2B5EF4-FFF2-40B4-BE49-F238E27FC236}">
                <a16:creationId xmlns:a16="http://schemas.microsoft.com/office/drawing/2014/main" xmlns="" id="{616211DC-EEA3-490C-8210-A524F9A2CE0B}"/>
              </a:ext>
            </a:extLst>
          </p:cNvPr>
          <p:cNvSpPr txBox="1"/>
          <p:nvPr/>
        </p:nvSpPr>
        <p:spPr>
          <a:xfrm>
            <a:off x="2901461" y="1322057"/>
            <a:ext cx="2880361"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Truyện</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Lục</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Vân</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Tiên</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a16="http://schemas.microsoft.com/office/drawing/2014/main" xmlns="" id="{73D44618-86AD-466A-98FD-1FEC63234603}"/>
              </a:ext>
            </a:extLst>
          </p:cNvPr>
          <p:cNvSpPr txBox="1"/>
          <p:nvPr/>
        </p:nvSpPr>
        <p:spPr>
          <a:xfrm>
            <a:off x="223027" y="2407499"/>
            <a:ext cx="3070274" cy="451406"/>
          </a:xfrm>
          <a:prstGeom prst="rect">
            <a:avLst/>
          </a:prstGeom>
          <a:solidFill>
            <a:srgbClr val="FFFF00"/>
          </a:solidFill>
          <a:effectLst>
            <a:softEdge rad="127000"/>
          </a:effectLst>
        </p:spPr>
        <p:txBody>
          <a:bodyPr wrap="square" rtlCol="0">
            <a:spAutoFit/>
          </a:bodyPr>
          <a:lstStyle/>
          <a:p>
            <a:pPr defTabSz="685800">
              <a:lnSpc>
                <a:spcPct val="150000"/>
              </a:lnSpc>
            </a:pP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Thể</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loại</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truyện</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Nôm</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xmlns="" id="{438CC4EE-800D-40F4-A576-93C72F1A1268}"/>
              </a:ext>
            </a:extLst>
          </p:cNvPr>
          <p:cNvSpPr txBox="1"/>
          <p:nvPr/>
        </p:nvSpPr>
        <p:spPr>
          <a:xfrm>
            <a:off x="5634111" y="2177160"/>
            <a:ext cx="3509889" cy="1195584"/>
          </a:xfrm>
          <a:prstGeom prst="rect">
            <a:avLst/>
          </a:prstGeom>
          <a:solidFill>
            <a:srgbClr val="FFFF00"/>
          </a:solidFill>
          <a:effectLst>
            <a:softEdge rad="317500"/>
          </a:effectLst>
        </p:spPr>
        <p:txBody>
          <a:bodyPr wrap="square" rtlCol="0">
            <a:spAutoFit/>
          </a:bodyPr>
          <a:lstStyle/>
          <a:p>
            <a:pPr defTabSz="685800">
              <a:lnSpc>
                <a:spcPct val="150000"/>
              </a:lnSpc>
            </a:pP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Thời</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gian</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khoảng</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đầu</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năm</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50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thế</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kỉ</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XIX</a:t>
            </a:r>
          </a:p>
          <a:p>
            <a:pPr defTabSz="685800">
              <a:lnSpc>
                <a:spcPct val="150000"/>
              </a:lnSpc>
            </a:pPr>
            <a:endParaRPr lang="en-US" sz="1650" b="1" dirty="0">
              <a:solidFill>
                <a:schemeClr val="accent6">
                  <a:lumMod val="50000"/>
                </a:schemeClr>
              </a:solidFill>
              <a:latin typeface="Calibri" panose="020F0502020204030204"/>
            </a:endParaRPr>
          </a:p>
        </p:txBody>
      </p:sp>
      <p:sp>
        <p:nvSpPr>
          <p:cNvPr id="61" name="TextBox 60">
            <a:extLst>
              <a:ext uri="{FF2B5EF4-FFF2-40B4-BE49-F238E27FC236}">
                <a16:creationId xmlns:a16="http://schemas.microsoft.com/office/drawing/2014/main" xmlns="" id="{39097587-D287-4BA4-A7F5-CE0913175AFE}"/>
              </a:ext>
            </a:extLst>
          </p:cNvPr>
          <p:cNvSpPr txBox="1"/>
          <p:nvPr/>
        </p:nvSpPr>
        <p:spPr>
          <a:xfrm>
            <a:off x="5781822" y="3744216"/>
            <a:ext cx="3432968" cy="1576457"/>
          </a:xfrm>
          <a:prstGeom prst="rect">
            <a:avLst/>
          </a:prstGeom>
          <a:solidFill>
            <a:srgbClr val="FFFF00"/>
          </a:solidFill>
          <a:effectLst>
            <a:softEdge rad="317500"/>
          </a:effectLst>
        </p:spPr>
        <p:txBody>
          <a:bodyPr wrap="square" rtlCol="0">
            <a:spAutoFit/>
          </a:bodyPr>
          <a:lstStyle/>
          <a:p>
            <a:pPr defTabSz="685800">
              <a:lnSpc>
                <a:spcPct val="150000"/>
              </a:lnSpc>
            </a:pP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Hình</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thức</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lưu</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truyền</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sinh</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hoạt</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văn</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hóa</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dân</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gian</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kể</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nói</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hát</a:t>
            </a:r>
            <a:r>
              <a:rPr lang="en-US" sz="16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t>
            </a:r>
          </a:p>
          <a:p>
            <a:pPr defTabSz="685800">
              <a:lnSpc>
                <a:spcPct val="150000"/>
              </a:lnSpc>
            </a:pPr>
            <a:endParaRPr lang="en-US" sz="1650" b="1" dirty="0">
              <a:solidFill>
                <a:schemeClr val="accent6">
                  <a:lumMod val="50000"/>
                </a:schemeClr>
              </a:solidFill>
              <a:latin typeface="Calibri" panose="020F0502020204030204"/>
            </a:endParaRPr>
          </a:p>
        </p:txBody>
      </p:sp>
      <p:sp>
        <p:nvSpPr>
          <p:cNvPr id="63" name="TextBox 62">
            <a:extLst>
              <a:ext uri="{FF2B5EF4-FFF2-40B4-BE49-F238E27FC236}">
                <a16:creationId xmlns:a16="http://schemas.microsoft.com/office/drawing/2014/main" xmlns="" id="{1B7D970C-2D97-4A65-9C09-98C161643E7A}"/>
              </a:ext>
            </a:extLst>
          </p:cNvPr>
          <p:cNvSpPr txBox="1"/>
          <p:nvPr/>
        </p:nvSpPr>
        <p:spPr>
          <a:xfrm>
            <a:off x="448715" y="3858516"/>
            <a:ext cx="2618898" cy="866904"/>
          </a:xfrm>
          <a:prstGeom prst="rect">
            <a:avLst/>
          </a:prstGeom>
          <a:solidFill>
            <a:srgbClr val="FFFF00"/>
          </a:solidFill>
          <a:effectLst>
            <a:softEdge rad="317500"/>
          </a:effectLst>
        </p:spPr>
        <p:txBody>
          <a:bodyPr wrap="square">
            <a:spAutoFit/>
          </a:bodyPr>
          <a:lstStyle/>
          <a:p>
            <a:pPr defTabSz="685800" fontAlgn="base">
              <a:lnSpc>
                <a:spcPct val="150000"/>
              </a:lnSpc>
              <a:spcAft>
                <a:spcPts val="750"/>
              </a:spcAft>
            </a:pP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Dung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lượng</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2082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câu</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lục</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bát</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64" descr="POINSET2">
            <a:extLst>
              <a:ext uri="{FF2B5EF4-FFF2-40B4-BE49-F238E27FC236}">
                <a16:creationId xmlns:a16="http://schemas.microsoft.com/office/drawing/2014/main" xmlns="" id="{81A814B9-390C-44C9-A3F3-625E1FCE3E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2" descr="POINSET2">
            <a:extLst>
              <a:ext uri="{FF2B5EF4-FFF2-40B4-BE49-F238E27FC236}">
                <a16:creationId xmlns:a16="http://schemas.microsoft.com/office/drawing/2014/main" xmlns="" id="{CD6967E2-9993-4738-A815-974B57022C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4" descr="POINSET2">
            <a:extLst>
              <a:ext uri="{FF2B5EF4-FFF2-40B4-BE49-F238E27FC236}">
                <a16:creationId xmlns:a16="http://schemas.microsoft.com/office/drawing/2014/main" xmlns="" id="{C4D2E458-B1EF-421E-995D-3BC941A5FC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4" descr="POINSET2">
            <a:extLst>
              <a:ext uri="{FF2B5EF4-FFF2-40B4-BE49-F238E27FC236}">
                <a16:creationId xmlns:a16="http://schemas.microsoft.com/office/drawing/2014/main" xmlns="" id="{6548E59C-14AF-40DA-AE46-E167BF5B93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640028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4723">
        <p159:morph option="byObject"/>
      </p:transition>
    </mc:Choice>
    <mc:Fallback>
      <p:transition spd="slow" advTm="47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500" fill="hold"/>
                                        <p:tgtEl>
                                          <p:spTgt spid="63"/>
                                        </p:tgtEl>
                                        <p:attrNameLst>
                                          <p:attrName>ppt_x</p:attrName>
                                        </p:attrNameLst>
                                      </p:cBhvr>
                                      <p:tavLst>
                                        <p:tav tm="0">
                                          <p:val>
                                            <p:strVal val="#ppt_x"/>
                                          </p:val>
                                        </p:tav>
                                        <p:tav tm="100000">
                                          <p:val>
                                            <p:strVal val="#ppt_x"/>
                                          </p:val>
                                        </p:tav>
                                      </p:tavLst>
                                    </p:anim>
                                    <p:anim calcmode="lin" valueType="num">
                                      <p:cBhvr additive="base">
                                        <p:cTn id="2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ppt_x"/>
                                          </p:val>
                                        </p:tav>
                                        <p:tav tm="100000">
                                          <p:val>
                                            <p:strVal val="#ppt_x"/>
                                          </p:val>
                                        </p:tav>
                                      </p:tavLst>
                                    </p:anim>
                                    <p:anim calcmode="lin" valueType="num">
                                      <p:cBhvr additive="base">
                                        <p:cTn id="2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additive="base">
                                        <p:cTn id="33" dur="500" fill="hold"/>
                                        <p:tgtEl>
                                          <p:spTgt spid="61"/>
                                        </p:tgtEl>
                                        <p:attrNameLst>
                                          <p:attrName>ppt_x</p:attrName>
                                        </p:attrNameLst>
                                      </p:cBhvr>
                                      <p:tavLst>
                                        <p:tav tm="0">
                                          <p:val>
                                            <p:strVal val="#ppt_x"/>
                                          </p:val>
                                        </p:tav>
                                        <p:tav tm="100000">
                                          <p:val>
                                            <p:strVal val="#ppt_x"/>
                                          </p:val>
                                        </p:tav>
                                      </p:tavLst>
                                    </p:anim>
                                    <p:anim calcmode="lin" valueType="num">
                                      <p:cBhvr additive="base">
                                        <p:cTn id="3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FB8FA1E-3474-402A-9E58-EB4F522C2A15}"/>
              </a:ext>
            </a:extLst>
          </p:cNvPr>
          <p:cNvSpPr txBox="1"/>
          <p:nvPr/>
        </p:nvSpPr>
        <p:spPr>
          <a:xfrm>
            <a:off x="937491" y="887032"/>
            <a:ext cx="4084982" cy="415498"/>
          </a:xfrm>
          <a:prstGeom prst="rect">
            <a:avLst/>
          </a:prstGeom>
          <a:noFill/>
        </p:spPr>
        <p:txBody>
          <a:bodyPr wrap="square" rtlCol="0">
            <a:spAutoFit/>
          </a:bodyPr>
          <a:lstStyle/>
          <a:p>
            <a:pPr defTabSz="685800"/>
            <a:r>
              <a:rPr lang="en-US" sz="2100" b="1" dirty="0">
                <a:solidFill>
                  <a:srgbClr val="ED7D31"/>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5" name="TextBox 4">
            <a:extLst>
              <a:ext uri="{FF2B5EF4-FFF2-40B4-BE49-F238E27FC236}">
                <a16:creationId xmlns:a16="http://schemas.microsoft.com/office/drawing/2014/main" xmlns="" id="{258257FD-0568-4821-93EE-4700B3F08FD4}"/>
              </a:ext>
            </a:extLst>
          </p:cNvPr>
          <p:cNvSpPr txBox="1"/>
          <p:nvPr/>
        </p:nvSpPr>
        <p:spPr>
          <a:xfrm>
            <a:off x="1246468" y="1308267"/>
            <a:ext cx="1910384"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phẩm</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xmlns="" id="{372A1577-4353-461A-A909-65A43D2C2F14}"/>
              </a:ext>
            </a:extLst>
          </p:cNvPr>
          <p:cNvSpPr/>
          <p:nvPr/>
        </p:nvSpPr>
        <p:spPr>
          <a:xfrm>
            <a:off x="-1758" y="915085"/>
            <a:ext cx="845819" cy="33254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dirty="0">
              <a:solidFill>
                <a:prstClr val="black"/>
              </a:solidFill>
              <a:latin typeface="Calibri" panose="020F0502020204030204"/>
            </a:endParaRPr>
          </a:p>
        </p:txBody>
      </p:sp>
      <p:sp>
        <p:nvSpPr>
          <p:cNvPr id="7" name="Rectangle: Rounded Corners 6">
            <a:extLst>
              <a:ext uri="{FF2B5EF4-FFF2-40B4-BE49-F238E27FC236}">
                <a16:creationId xmlns:a16="http://schemas.microsoft.com/office/drawing/2014/main" xmlns="" id="{F338642A-5355-4E53-9CE3-D6F509C14A9D}"/>
              </a:ext>
            </a:extLst>
          </p:cNvPr>
          <p:cNvSpPr/>
          <p:nvPr/>
        </p:nvSpPr>
        <p:spPr>
          <a:xfrm>
            <a:off x="699850" y="1318103"/>
            <a:ext cx="515876" cy="39241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en-US" sz="2100" dirty="0">
              <a:solidFill>
                <a:prstClr val="black"/>
              </a:solidFill>
              <a:latin typeface="Calibri" panose="020F0502020204030204"/>
            </a:endParaRPr>
          </a:p>
        </p:txBody>
      </p:sp>
      <p:pic>
        <p:nvPicPr>
          <p:cNvPr id="8" name="Picture 7" descr="Text&#10;&#10;Description automatically generated">
            <a:extLst>
              <a:ext uri="{FF2B5EF4-FFF2-40B4-BE49-F238E27FC236}">
                <a16:creationId xmlns:a16="http://schemas.microsoft.com/office/drawing/2014/main" xmlns="" id="{5684C14F-8905-444E-926A-6071C3205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7045">
            <a:off x="396665" y="2133247"/>
            <a:ext cx="2327448" cy="3258428"/>
          </a:xfrm>
          <a:prstGeom prst="rect">
            <a:avLst/>
          </a:prstGeom>
          <a:effectLst>
            <a:reflection blurRad="6350" stA="52000" endA="300" endPos="35000" dir="5400000" sy="-100000" algn="bl" rotWithShape="0"/>
          </a:effectLst>
          <a:scene3d>
            <a:camera prst="orthographicFront"/>
            <a:lightRig rig="threePt" dir="t"/>
          </a:scene3d>
          <a:sp3d>
            <a:bevelT w="101600" prst="riblet"/>
          </a:sp3d>
        </p:spPr>
      </p:pic>
      <p:sp>
        <p:nvSpPr>
          <p:cNvPr id="9" name="TextBox 8">
            <a:extLst>
              <a:ext uri="{FF2B5EF4-FFF2-40B4-BE49-F238E27FC236}">
                <a16:creationId xmlns:a16="http://schemas.microsoft.com/office/drawing/2014/main" xmlns="" id="{96767340-AA5A-49EE-9C62-44E51EB4099E}"/>
              </a:ext>
            </a:extLst>
          </p:cNvPr>
          <p:cNvSpPr txBox="1"/>
          <p:nvPr/>
        </p:nvSpPr>
        <p:spPr>
          <a:xfrm>
            <a:off x="2901461" y="1322057"/>
            <a:ext cx="2880361"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Truyện</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Lục</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Vân</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Tiên</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14" name="Group 13">
            <a:extLst>
              <a:ext uri="{FF2B5EF4-FFF2-40B4-BE49-F238E27FC236}">
                <a16:creationId xmlns:a16="http://schemas.microsoft.com/office/drawing/2014/main" xmlns="" id="{8050FB58-FE50-4FE2-A74E-B6A6FF4322C0}"/>
              </a:ext>
            </a:extLst>
          </p:cNvPr>
          <p:cNvGrpSpPr/>
          <p:nvPr/>
        </p:nvGrpSpPr>
        <p:grpSpPr>
          <a:xfrm>
            <a:off x="2726862" y="2052274"/>
            <a:ext cx="1337568" cy="388859"/>
            <a:chOff x="392660" y="1404"/>
            <a:chExt cx="2559681" cy="1279840"/>
          </a:xfrm>
          <a:solidFill>
            <a:srgbClr val="FFFF00"/>
          </a:solidFill>
        </p:grpSpPr>
        <p:sp>
          <p:nvSpPr>
            <p:cNvPr id="15" name="Rectangle: Rounded Corners 14">
              <a:extLst>
                <a:ext uri="{FF2B5EF4-FFF2-40B4-BE49-F238E27FC236}">
                  <a16:creationId xmlns:a16="http://schemas.microsoft.com/office/drawing/2014/main" xmlns="" id="{8009AA58-071D-47D7-ACAB-506115A7B742}"/>
                </a:ext>
              </a:extLst>
            </p:cNvPr>
            <p:cNvSpPr/>
            <p:nvPr/>
          </p:nvSpPr>
          <p:spPr>
            <a:xfrm>
              <a:off x="392660" y="1404"/>
              <a:ext cx="2559681" cy="1279840"/>
            </a:xfrm>
            <a:prstGeom prst="roundRect">
              <a:avLst>
                <a:gd name="adj" fmla="val 10000"/>
              </a:avLst>
            </a:prstGeom>
            <a:grpFill/>
            <a:effectLst>
              <a:softEdge rad="635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xmlns="" id="{7308D6C0-D4AD-4B18-8A83-8AD7181BDB6C}"/>
                </a:ext>
              </a:extLst>
            </p:cNvPr>
            <p:cNvSpPr txBox="1"/>
            <p:nvPr/>
          </p:nvSpPr>
          <p:spPr>
            <a:xfrm>
              <a:off x="430145" y="38889"/>
              <a:ext cx="2484711" cy="1204870"/>
            </a:xfrm>
            <a:prstGeom prst="rect">
              <a:avLst/>
            </a:prstGeom>
            <a:grpFill/>
            <a:effectLst>
              <a:softEdge rad="317500"/>
            </a:effectLst>
          </p:spPr>
          <p:style>
            <a:lnRef idx="0">
              <a:scrgbClr r="0" g="0" b="0"/>
            </a:lnRef>
            <a:fillRef idx="0">
              <a:scrgbClr r="0" g="0" b="0"/>
            </a:fillRef>
            <a:effectRef idx="0">
              <a:scrgbClr r="0" g="0" b="0"/>
            </a:effectRef>
            <a:fontRef idx="minor">
              <a:schemeClr val="lt1"/>
            </a:fontRef>
          </p:style>
          <p:txBody>
            <a:bodyPr spcFirstLastPara="0" vert="horz" wrap="square" lIns="55721" tIns="37148" rIns="55721" bIns="37148" numCol="1" spcCol="1270" anchor="ctr" anchorCtr="0">
              <a:noAutofit/>
            </a:bodyPr>
            <a:lstStyle/>
            <a:p>
              <a:pPr algn="ctr" defTabSz="1300163">
                <a:lnSpc>
                  <a:spcPct val="90000"/>
                </a:lnSpc>
                <a:spcBef>
                  <a:spcPct val="0"/>
                </a:spcBef>
                <a:spcAft>
                  <a:spcPct val="35000"/>
                </a:spcAft>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Nội</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dung</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xmlns="" id="{47147C80-7ACF-443E-BADB-3ECE61C7369E}"/>
              </a:ext>
            </a:extLst>
          </p:cNvPr>
          <p:cNvGrpSpPr/>
          <p:nvPr/>
        </p:nvGrpSpPr>
        <p:grpSpPr>
          <a:xfrm>
            <a:off x="3005691" y="2681103"/>
            <a:ext cx="2622575" cy="1436179"/>
            <a:chOff x="904596" y="1601205"/>
            <a:chExt cx="2047744" cy="1279840"/>
          </a:xfrm>
        </p:grpSpPr>
        <p:sp>
          <p:nvSpPr>
            <p:cNvPr id="18" name="Rectangle: Rounded Corners 17">
              <a:extLst>
                <a:ext uri="{FF2B5EF4-FFF2-40B4-BE49-F238E27FC236}">
                  <a16:creationId xmlns:a16="http://schemas.microsoft.com/office/drawing/2014/main" xmlns="" id="{1CCF8346-E869-4652-B142-16C3DADC675D}"/>
                </a:ext>
              </a:extLst>
            </p:cNvPr>
            <p:cNvSpPr/>
            <p:nvPr/>
          </p:nvSpPr>
          <p:spPr>
            <a:xfrm>
              <a:off x="904596" y="1601205"/>
              <a:ext cx="2047744" cy="127984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angle: Rounded Corners 6">
              <a:extLst>
                <a:ext uri="{FF2B5EF4-FFF2-40B4-BE49-F238E27FC236}">
                  <a16:creationId xmlns:a16="http://schemas.microsoft.com/office/drawing/2014/main" xmlns="" id="{0ABECBCF-49C6-44DA-85A2-C7276B900FDA}"/>
                </a:ext>
              </a:extLst>
            </p:cNvPr>
            <p:cNvSpPr txBox="1"/>
            <p:nvPr/>
          </p:nvSpPr>
          <p:spPr>
            <a:xfrm>
              <a:off x="949689" y="1608538"/>
              <a:ext cx="1972774" cy="1204870"/>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algn="ctr" defTabSz="533400">
                <a:lnSpc>
                  <a:spcPct val="150000"/>
                </a:lnSpc>
                <a:spcBef>
                  <a:spcPct val="0"/>
                </a:spcBef>
                <a:spcAft>
                  <a:spcPct val="35000"/>
                </a:spcAft>
              </a:pP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Kể</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về</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cuộc</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đời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Lục</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Vân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Tiên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chàng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trai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hiếu</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nghĩa</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văn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võ</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tài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toàn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trừ</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kẻ</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gian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ác</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bảo</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vệ</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cuộc</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sống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dân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lành</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p>
          </p:txBody>
        </p:sp>
      </p:grpSp>
      <p:grpSp>
        <p:nvGrpSpPr>
          <p:cNvPr id="23" name="Group 22">
            <a:extLst>
              <a:ext uri="{FF2B5EF4-FFF2-40B4-BE49-F238E27FC236}">
                <a16:creationId xmlns:a16="http://schemas.microsoft.com/office/drawing/2014/main" xmlns="" id="{7292048D-8F78-4DFE-9A7C-23BC4BD43CB9}"/>
              </a:ext>
            </a:extLst>
          </p:cNvPr>
          <p:cNvGrpSpPr/>
          <p:nvPr/>
        </p:nvGrpSpPr>
        <p:grpSpPr>
          <a:xfrm>
            <a:off x="6145933" y="2681103"/>
            <a:ext cx="2788427" cy="959880"/>
            <a:chOff x="4104197" y="1601205"/>
            <a:chExt cx="2047744" cy="1279840"/>
          </a:xfrm>
        </p:grpSpPr>
        <p:sp>
          <p:nvSpPr>
            <p:cNvPr id="24" name="Rectangle: Rounded Corners 23">
              <a:extLst>
                <a:ext uri="{FF2B5EF4-FFF2-40B4-BE49-F238E27FC236}">
                  <a16:creationId xmlns:a16="http://schemas.microsoft.com/office/drawing/2014/main" xmlns="" id="{659F0F51-2470-4FD5-ACA1-4E4E25602B22}"/>
                </a:ext>
              </a:extLst>
            </p:cNvPr>
            <p:cNvSpPr/>
            <p:nvPr/>
          </p:nvSpPr>
          <p:spPr>
            <a:xfrm>
              <a:off x="4104197" y="1601205"/>
              <a:ext cx="2047744" cy="127984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ectangle: Rounded Corners 13">
              <a:extLst>
                <a:ext uri="{FF2B5EF4-FFF2-40B4-BE49-F238E27FC236}">
                  <a16:creationId xmlns:a16="http://schemas.microsoft.com/office/drawing/2014/main" xmlns="" id="{95320631-85AB-4E1F-A159-80ADF9CA82C2}"/>
                </a:ext>
              </a:extLst>
            </p:cNvPr>
            <p:cNvSpPr txBox="1"/>
            <p:nvPr/>
          </p:nvSpPr>
          <p:spPr>
            <a:xfrm>
              <a:off x="4141682" y="1638690"/>
              <a:ext cx="1972774" cy="1204870"/>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algn="ctr" defTabSz="533400">
                <a:lnSpc>
                  <a:spcPct val="150000"/>
                </a:lnSpc>
                <a:spcBef>
                  <a:spcPct val="0"/>
                </a:spcBef>
                <a:spcAft>
                  <a:spcPct val="35000"/>
                </a:spcAft>
              </a:pP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Thể</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hiện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lí</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tưởng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Nguyễn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Đình</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Chiều</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về</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người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anh</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hùng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nghĩa</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hiệp</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trừ</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gian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diệt</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bạo</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a:t>
              </a:r>
            </a:p>
          </p:txBody>
        </p:sp>
      </p:grpSp>
      <p:grpSp>
        <p:nvGrpSpPr>
          <p:cNvPr id="26" name="Group 25">
            <a:extLst>
              <a:ext uri="{FF2B5EF4-FFF2-40B4-BE49-F238E27FC236}">
                <a16:creationId xmlns:a16="http://schemas.microsoft.com/office/drawing/2014/main" xmlns="" id="{1314D6A3-2627-4D2F-ABF4-27A4BAFBDEB4}"/>
              </a:ext>
            </a:extLst>
          </p:cNvPr>
          <p:cNvGrpSpPr/>
          <p:nvPr/>
        </p:nvGrpSpPr>
        <p:grpSpPr>
          <a:xfrm>
            <a:off x="2817346" y="2421283"/>
            <a:ext cx="165170" cy="930650"/>
            <a:chOff x="5036234" y="3034042"/>
            <a:chExt cx="291861" cy="1214401"/>
          </a:xfrm>
        </p:grpSpPr>
        <p:cxnSp>
          <p:nvCxnSpPr>
            <p:cNvPr id="27" name="Straight Connector 26">
              <a:extLst>
                <a:ext uri="{FF2B5EF4-FFF2-40B4-BE49-F238E27FC236}">
                  <a16:creationId xmlns:a16="http://schemas.microsoft.com/office/drawing/2014/main" xmlns="" id="{7977D319-A998-4760-A2C5-E9049221C69B}"/>
                </a:ext>
              </a:extLst>
            </p:cNvPr>
            <p:cNvCxnSpPr/>
            <p:nvPr/>
          </p:nvCxnSpPr>
          <p:spPr>
            <a:xfrm>
              <a:off x="5036234" y="3034042"/>
              <a:ext cx="0" cy="120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7D2EE7AF-43BD-4174-A66F-E57AE4C889DC}"/>
                </a:ext>
              </a:extLst>
            </p:cNvPr>
            <p:cNvCxnSpPr/>
            <p:nvPr/>
          </p:nvCxnSpPr>
          <p:spPr>
            <a:xfrm>
              <a:off x="5050302" y="4248443"/>
              <a:ext cx="27779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xmlns="" id="{8C80D98C-9B07-4087-9339-DEE875838004}"/>
              </a:ext>
            </a:extLst>
          </p:cNvPr>
          <p:cNvGrpSpPr/>
          <p:nvPr/>
        </p:nvGrpSpPr>
        <p:grpSpPr>
          <a:xfrm>
            <a:off x="5906412" y="2413279"/>
            <a:ext cx="228508" cy="1809451"/>
            <a:chOff x="8235835" y="3034042"/>
            <a:chExt cx="291861" cy="2414734"/>
          </a:xfrm>
        </p:grpSpPr>
        <p:grpSp>
          <p:nvGrpSpPr>
            <p:cNvPr id="30" name="Group 29">
              <a:extLst>
                <a:ext uri="{FF2B5EF4-FFF2-40B4-BE49-F238E27FC236}">
                  <a16:creationId xmlns:a16="http://schemas.microsoft.com/office/drawing/2014/main" xmlns="" id="{037D6B8B-BF90-481D-BFC0-179215F716DB}"/>
                </a:ext>
              </a:extLst>
            </p:cNvPr>
            <p:cNvGrpSpPr/>
            <p:nvPr/>
          </p:nvGrpSpPr>
          <p:grpSpPr>
            <a:xfrm>
              <a:off x="8235835" y="3034042"/>
              <a:ext cx="291861" cy="1214401"/>
              <a:chOff x="5036234" y="3034042"/>
              <a:chExt cx="291861" cy="1214401"/>
            </a:xfrm>
          </p:grpSpPr>
          <p:cxnSp>
            <p:nvCxnSpPr>
              <p:cNvPr id="34" name="Straight Connector 33">
                <a:extLst>
                  <a:ext uri="{FF2B5EF4-FFF2-40B4-BE49-F238E27FC236}">
                    <a16:creationId xmlns:a16="http://schemas.microsoft.com/office/drawing/2014/main" xmlns="" id="{772AC760-4320-4413-A739-F34BCF5489ED}"/>
                  </a:ext>
                </a:extLst>
              </p:cNvPr>
              <p:cNvCxnSpPr/>
              <p:nvPr/>
            </p:nvCxnSpPr>
            <p:spPr>
              <a:xfrm>
                <a:off x="5036234" y="3034042"/>
                <a:ext cx="0" cy="120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0A41A113-509D-45CA-95AE-BA1EDD91552B}"/>
                  </a:ext>
                </a:extLst>
              </p:cNvPr>
              <p:cNvCxnSpPr/>
              <p:nvPr/>
            </p:nvCxnSpPr>
            <p:spPr>
              <a:xfrm>
                <a:off x="5050302" y="4248443"/>
                <a:ext cx="27779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xmlns="" id="{73AE9FAD-B4B9-452F-9F0E-49CAFE967455}"/>
                </a:ext>
              </a:extLst>
            </p:cNvPr>
            <p:cNvGrpSpPr/>
            <p:nvPr/>
          </p:nvGrpSpPr>
          <p:grpSpPr>
            <a:xfrm>
              <a:off x="8235835" y="4234375"/>
              <a:ext cx="291861" cy="1214401"/>
              <a:chOff x="5036234" y="3034042"/>
              <a:chExt cx="291861" cy="1214401"/>
            </a:xfrm>
          </p:grpSpPr>
          <p:cxnSp>
            <p:nvCxnSpPr>
              <p:cNvPr id="32" name="Straight Connector 31">
                <a:extLst>
                  <a:ext uri="{FF2B5EF4-FFF2-40B4-BE49-F238E27FC236}">
                    <a16:creationId xmlns:a16="http://schemas.microsoft.com/office/drawing/2014/main" xmlns="" id="{A6162261-1777-4BB0-A61D-61265A64DD64}"/>
                  </a:ext>
                </a:extLst>
              </p:cNvPr>
              <p:cNvCxnSpPr/>
              <p:nvPr/>
            </p:nvCxnSpPr>
            <p:spPr>
              <a:xfrm>
                <a:off x="5036234" y="3034042"/>
                <a:ext cx="0" cy="120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B5450030-7709-4534-8675-4AF0B7AF7A87}"/>
                  </a:ext>
                </a:extLst>
              </p:cNvPr>
              <p:cNvCxnSpPr/>
              <p:nvPr/>
            </p:nvCxnSpPr>
            <p:spPr>
              <a:xfrm>
                <a:off x="5050302" y="4248443"/>
                <a:ext cx="277793"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xmlns="" id="{AF1FE40E-59DE-4CD2-A29F-9319D0B807DD}"/>
              </a:ext>
            </a:extLst>
          </p:cNvPr>
          <p:cNvGrpSpPr/>
          <p:nvPr/>
        </p:nvGrpSpPr>
        <p:grpSpPr>
          <a:xfrm>
            <a:off x="6145933" y="3885297"/>
            <a:ext cx="2840422" cy="1206438"/>
            <a:chOff x="4104197" y="1601205"/>
            <a:chExt cx="2047744" cy="1279840"/>
          </a:xfrm>
        </p:grpSpPr>
        <p:sp>
          <p:nvSpPr>
            <p:cNvPr id="37" name="Rectangle: Rounded Corners 36">
              <a:extLst>
                <a:ext uri="{FF2B5EF4-FFF2-40B4-BE49-F238E27FC236}">
                  <a16:creationId xmlns:a16="http://schemas.microsoft.com/office/drawing/2014/main" xmlns="" id="{CFC87259-37C7-428A-B79C-8F9D30E5675D}"/>
                </a:ext>
              </a:extLst>
            </p:cNvPr>
            <p:cNvSpPr/>
            <p:nvPr/>
          </p:nvSpPr>
          <p:spPr>
            <a:xfrm>
              <a:off x="4104197" y="1601205"/>
              <a:ext cx="2047744" cy="127984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Rectangle: Rounded Corners 13">
              <a:extLst>
                <a:ext uri="{FF2B5EF4-FFF2-40B4-BE49-F238E27FC236}">
                  <a16:creationId xmlns:a16="http://schemas.microsoft.com/office/drawing/2014/main" xmlns="" id="{C672BD8F-EFB4-4FD1-B6A5-5FAA9391043F}"/>
                </a:ext>
              </a:extLst>
            </p:cNvPr>
            <p:cNvSpPr txBox="1"/>
            <p:nvPr/>
          </p:nvSpPr>
          <p:spPr>
            <a:xfrm>
              <a:off x="4141682" y="1638690"/>
              <a:ext cx="1972774" cy="1204870"/>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algn="ctr" defTabSz="533400">
                <a:lnSpc>
                  <a:spcPct val="150000"/>
                </a:lnSpc>
                <a:spcBef>
                  <a:spcPct val="0"/>
                </a:spcBef>
                <a:spcAft>
                  <a:spcPct val="35000"/>
                </a:spcAft>
              </a:pP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Phản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ánh</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khát</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vọng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nhân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dân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về</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lẽ</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công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bằng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về</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sự</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chiến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thắng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chính</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nghĩa</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trước</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gian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tà</a:t>
              </a:r>
              <a:endPar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2" name="Group 41">
            <a:extLst>
              <a:ext uri="{FF2B5EF4-FFF2-40B4-BE49-F238E27FC236}">
                <a16:creationId xmlns:a16="http://schemas.microsoft.com/office/drawing/2014/main" xmlns="" id="{D847AC0A-996F-4C7E-81F0-53DE6C4FF6EB}"/>
              </a:ext>
            </a:extLst>
          </p:cNvPr>
          <p:cNvGrpSpPr/>
          <p:nvPr/>
        </p:nvGrpSpPr>
        <p:grpSpPr>
          <a:xfrm>
            <a:off x="5781821" y="2041552"/>
            <a:ext cx="1337568" cy="388859"/>
            <a:chOff x="392660" y="1404"/>
            <a:chExt cx="2559681" cy="1279840"/>
          </a:xfrm>
          <a:solidFill>
            <a:srgbClr val="FFFF00"/>
          </a:solidFill>
        </p:grpSpPr>
        <p:sp>
          <p:nvSpPr>
            <p:cNvPr id="43" name="Rectangle: Rounded Corners 42">
              <a:extLst>
                <a:ext uri="{FF2B5EF4-FFF2-40B4-BE49-F238E27FC236}">
                  <a16:creationId xmlns:a16="http://schemas.microsoft.com/office/drawing/2014/main" xmlns="" id="{DE7BF7E0-EA27-4C76-B9B4-05C22812648D}"/>
                </a:ext>
              </a:extLst>
            </p:cNvPr>
            <p:cNvSpPr/>
            <p:nvPr/>
          </p:nvSpPr>
          <p:spPr>
            <a:xfrm>
              <a:off x="392660" y="1404"/>
              <a:ext cx="2559681" cy="1279840"/>
            </a:xfrm>
            <a:prstGeom prst="roundRect">
              <a:avLst>
                <a:gd name="adj" fmla="val 10000"/>
              </a:avLst>
            </a:prstGeom>
            <a:grpFill/>
            <a:effectLst>
              <a:softEdge rad="635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Rectangle: Rounded Corners 4">
              <a:extLst>
                <a:ext uri="{FF2B5EF4-FFF2-40B4-BE49-F238E27FC236}">
                  <a16:creationId xmlns:a16="http://schemas.microsoft.com/office/drawing/2014/main" xmlns="" id="{275E4B3F-6624-401F-8111-83587F55C469}"/>
                </a:ext>
              </a:extLst>
            </p:cNvPr>
            <p:cNvSpPr txBox="1"/>
            <p:nvPr/>
          </p:nvSpPr>
          <p:spPr>
            <a:xfrm>
              <a:off x="430145" y="38889"/>
              <a:ext cx="2484711" cy="1204870"/>
            </a:xfrm>
            <a:prstGeom prst="rect">
              <a:avLst/>
            </a:prstGeom>
            <a:grpFill/>
            <a:effectLst>
              <a:softEdge rad="317500"/>
            </a:effectLst>
          </p:spPr>
          <p:style>
            <a:lnRef idx="0">
              <a:scrgbClr r="0" g="0" b="0"/>
            </a:lnRef>
            <a:fillRef idx="0">
              <a:scrgbClr r="0" g="0" b="0"/>
            </a:fillRef>
            <a:effectRef idx="0">
              <a:scrgbClr r="0" g="0" b="0"/>
            </a:effectRef>
            <a:fontRef idx="minor">
              <a:schemeClr val="lt1"/>
            </a:fontRef>
          </p:style>
          <p:txBody>
            <a:bodyPr spcFirstLastPara="0" vert="horz" wrap="square" lIns="55721" tIns="37148" rIns="55721" bIns="37148" numCol="1" spcCol="1270" anchor="ctr" anchorCtr="0">
              <a:noAutofit/>
            </a:bodyPr>
            <a:lstStyle/>
            <a:p>
              <a:pPr algn="ctr" defTabSz="1300163">
                <a:lnSpc>
                  <a:spcPct val="90000"/>
                </a:lnSpc>
                <a:spcBef>
                  <a:spcPct val="0"/>
                </a:spcBef>
                <a:spcAft>
                  <a:spcPct val="35000"/>
                </a:spcAft>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Ý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nghĩa</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39" name="Picture 64" descr="POINSET2">
            <a:extLst>
              <a:ext uri="{FF2B5EF4-FFF2-40B4-BE49-F238E27FC236}">
                <a16:creationId xmlns:a16="http://schemas.microsoft.com/office/drawing/2014/main" xmlns="" id="{2A13987E-7067-4C45-B95F-4FA610C4BE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12" descr="POINSET2">
            <a:extLst>
              <a:ext uri="{FF2B5EF4-FFF2-40B4-BE49-F238E27FC236}">
                <a16:creationId xmlns:a16="http://schemas.microsoft.com/office/drawing/2014/main" xmlns="" id="{8831D449-E0A4-46A4-83C1-722362F733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4" descr="POINSET2">
            <a:extLst>
              <a:ext uri="{FF2B5EF4-FFF2-40B4-BE49-F238E27FC236}">
                <a16:creationId xmlns:a16="http://schemas.microsoft.com/office/drawing/2014/main" xmlns="" id="{6CE24691-20CD-4682-9F15-DF47AF0FBF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64" descr="POINSET2">
            <a:extLst>
              <a:ext uri="{FF2B5EF4-FFF2-40B4-BE49-F238E27FC236}">
                <a16:creationId xmlns:a16="http://schemas.microsoft.com/office/drawing/2014/main" xmlns="" id="{4D962F02-C80E-45DA-A4F4-B92A09B319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046209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5582">
        <p159:morph option="byObject"/>
      </p:transition>
    </mc:Choice>
    <mc:Fallback>
      <p:transition spd="slow" advTm="55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9FB5437-3647-4233-9F5B-1C7951A1BBDA}"/>
              </a:ext>
            </a:extLst>
          </p:cNvPr>
          <p:cNvSpPr txBox="1"/>
          <p:nvPr/>
        </p:nvSpPr>
        <p:spPr>
          <a:xfrm>
            <a:off x="937491" y="887032"/>
            <a:ext cx="4084982" cy="415498"/>
          </a:xfrm>
          <a:prstGeom prst="rect">
            <a:avLst/>
          </a:prstGeom>
          <a:noFill/>
        </p:spPr>
        <p:txBody>
          <a:bodyPr wrap="square" rtlCol="0">
            <a:spAutoFit/>
          </a:bodyPr>
          <a:lstStyle/>
          <a:p>
            <a:pPr defTabSz="685800"/>
            <a:r>
              <a:rPr lang="en-US" sz="21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5" name="TextBox 4">
            <a:extLst>
              <a:ext uri="{FF2B5EF4-FFF2-40B4-BE49-F238E27FC236}">
                <a16:creationId xmlns:a16="http://schemas.microsoft.com/office/drawing/2014/main" xmlns="" id="{A8011E2C-0808-463A-90A3-D74495B78887}"/>
              </a:ext>
            </a:extLst>
          </p:cNvPr>
          <p:cNvSpPr txBox="1"/>
          <p:nvPr/>
        </p:nvSpPr>
        <p:spPr>
          <a:xfrm>
            <a:off x="1215726" y="1298973"/>
            <a:ext cx="1910384" cy="415498"/>
          </a:xfrm>
          <a:prstGeom prst="rect">
            <a:avLst/>
          </a:prstGeom>
          <a:noFill/>
        </p:spPr>
        <p:txBody>
          <a:bodyPr wrap="square" rtlCol="0">
            <a:spAutoFit/>
          </a:bodyPr>
          <a:lstStyle/>
          <a:p>
            <a:pPr defTabSz="685800"/>
            <a:r>
              <a:rPr lang="en-US" sz="21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phẩm</a:t>
            </a:r>
            <a:endParaRPr lang="en-US" sz="21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xmlns="" id="{DD330AEA-C9EC-488E-87D4-12476C986A87}"/>
              </a:ext>
            </a:extLst>
          </p:cNvPr>
          <p:cNvSpPr/>
          <p:nvPr/>
        </p:nvSpPr>
        <p:spPr>
          <a:xfrm>
            <a:off x="-1758" y="915085"/>
            <a:ext cx="845819" cy="33254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dirty="0">
              <a:solidFill>
                <a:prstClr val="black"/>
              </a:solidFill>
              <a:latin typeface="Calibri" panose="020F0502020204030204"/>
            </a:endParaRPr>
          </a:p>
        </p:txBody>
      </p:sp>
      <p:sp>
        <p:nvSpPr>
          <p:cNvPr id="7" name="Rectangle: Rounded Corners 6">
            <a:extLst>
              <a:ext uri="{FF2B5EF4-FFF2-40B4-BE49-F238E27FC236}">
                <a16:creationId xmlns:a16="http://schemas.microsoft.com/office/drawing/2014/main" xmlns="" id="{7A5BB3DB-EE77-46B4-B4DC-59334FDCB287}"/>
              </a:ext>
            </a:extLst>
          </p:cNvPr>
          <p:cNvSpPr/>
          <p:nvPr/>
        </p:nvSpPr>
        <p:spPr>
          <a:xfrm>
            <a:off x="699850" y="1318103"/>
            <a:ext cx="515876" cy="3924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en-US" sz="2100" dirty="0">
              <a:solidFill>
                <a:prstClr val="black"/>
              </a:solidFill>
              <a:latin typeface="Calibri" panose="020F0502020204030204"/>
            </a:endParaRPr>
          </a:p>
        </p:txBody>
      </p:sp>
      <p:pic>
        <p:nvPicPr>
          <p:cNvPr id="8" name="Picture 7" descr="Text&#10;&#10;Description automatically generated">
            <a:extLst>
              <a:ext uri="{FF2B5EF4-FFF2-40B4-BE49-F238E27FC236}">
                <a16:creationId xmlns:a16="http://schemas.microsoft.com/office/drawing/2014/main" xmlns="" id="{CD71E410-E850-475E-B4A5-8E5AE210D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14212">
            <a:off x="480015" y="2208401"/>
            <a:ext cx="2210213" cy="3094299"/>
          </a:xfrm>
          <a:prstGeom prst="rect">
            <a:avLst/>
          </a:prstGeom>
          <a:effectLst>
            <a:reflection blurRad="6350" stA="52000" endA="300" endPos="35000" dir="5400000" sy="-100000" algn="bl" rotWithShape="0"/>
          </a:effectLst>
          <a:scene3d>
            <a:camera prst="orthographicFront"/>
            <a:lightRig rig="threePt" dir="t"/>
          </a:scene3d>
          <a:sp3d>
            <a:bevelT w="101600" prst="riblet"/>
          </a:sp3d>
        </p:spPr>
      </p:pic>
      <p:sp>
        <p:nvSpPr>
          <p:cNvPr id="9" name="TextBox 8">
            <a:extLst>
              <a:ext uri="{FF2B5EF4-FFF2-40B4-BE49-F238E27FC236}">
                <a16:creationId xmlns:a16="http://schemas.microsoft.com/office/drawing/2014/main" xmlns="" id="{B5949CE2-7A91-4831-9EB7-97A8CF341EA2}"/>
              </a:ext>
            </a:extLst>
          </p:cNvPr>
          <p:cNvSpPr txBox="1"/>
          <p:nvPr/>
        </p:nvSpPr>
        <p:spPr>
          <a:xfrm>
            <a:off x="2901461" y="1322057"/>
            <a:ext cx="5897881" cy="369332"/>
          </a:xfrm>
          <a:prstGeom prst="rect">
            <a:avLst/>
          </a:prstGeom>
          <a:noFill/>
        </p:spPr>
        <p:txBody>
          <a:bodyPr wrap="square" rtlCol="0">
            <a:spAutoFit/>
          </a:bodyPr>
          <a:lstStyle/>
          <a:p>
            <a:pPr defTabSz="685800"/>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b)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Đoạn</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trích</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Lục</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Vân</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Tiên</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cứu</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Kiều</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Nguyệt</a:t>
            </a:r>
            <a:r>
              <a:rPr lang="en-US"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 Nga</a:t>
            </a:r>
          </a:p>
        </p:txBody>
      </p:sp>
      <p:grpSp>
        <p:nvGrpSpPr>
          <p:cNvPr id="49" name="Group 48">
            <a:extLst>
              <a:ext uri="{FF2B5EF4-FFF2-40B4-BE49-F238E27FC236}">
                <a16:creationId xmlns:a16="http://schemas.microsoft.com/office/drawing/2014/main" xmlns="" id="{5133DB34-F707-4E8E-AC71-37B7EE6F6C94}"/>
              </a:ext>
            </a:extLst>
          </p:cNvPr>
          <p:cNvGrpSpPr/>
          <p:nvPr/>
        </p:nvGrpSpPr>
        <p:grpSpPr>
          <a:xfrm>
            <a:off x="2979982" y="2207755"/>
            <a:ext cx="2118728" cy="520412"/>
            <a:chOff x="392660" y="1404"/>
            <a:chExt cx="2559681" cy="1279840"/>
          </a:xfrm>
        </p:grpSpPr>
        <p:sp>
          <p:nvSpPr>
            <p:cNvPr id="50" name="Rectangle: Rounded Corners 49">
              <a:extLst>
                <a:ext uri="{FF2B5EF4-FFF2-40B4-BE49-F238E27FC236}">
                  <a16:creationId xmlns:a16="http://schemas.microsoft.com/office/drawing/2014/main" xmlns="" id="{A2DF7C0D-D8CD-479D-8179-E4FC98774FD3}"/>
                </a:ext>
              </a:extLst>
            </p:cNvPr>
            <p:cNvSpPr/>
            <p:nvPr/>
          </p:nvSpPr>
          <p:spPr>
            <a:xfrm>
              <a:off x="392660" y="1404"/>
              <a:ext cx="2559681" cy="1279840"/>
            </a:xfrm>
            <a:prstGeom prst="roundRect">
              <a:avLst>
                <a:gd name="adj" fmla="val 10000"/>
              </a:avLst>
            </a:prstGeom>
            <a:effectLst>
              <a:softEdge rad="1270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Rectangle: Rounded Corners 4">
              <a:extLst>
                <a:ext uri="{FF2B5EF4-FFF2-40B4-BE49-F238E27FC236}">
                  <a16:creationId xmlns:a16="http://schemas.microsoft.com/office/drawing/2014/main" xmlns="" id="{7C94AB6F-4C07-4972-B9F3-BEB2E610B61E}"/>
                </a:ext>
              </a:extLst>
            </p:cNvPr>
            <p:cNvSpPr txBox="1"/>
            <p:nvPr/>
          </p:nvSpPr>
          <p:spPr>
            <a:xfrm>
              <a:off x="430145" y="38889"/>
              <a:ext cx="2484711" cy="1204870"/>
            </a:xfrm>
            <a:prstGeom prst="rect">
              <a:avLst/>
            </a:prstGeom>
            <a:solidFill>
              <a:srgbClr val="FFFF00"/>
            </a:solidFill>
            <a:effectLst>
              <a:softEdge rad="127000"/>
            </a:effectLst>
          </p:spPr>
          <p:style>
            <a:lnRef idx="0">
              <a:scrgbClr r="0" g="0" b="0"/>
            </a:lnRef>
            <a:fillRef idx="0">
              <a:scrgbClr r="0" g="0" b="0"/>
            </a:fillRef>
            <a:effectRef idx="0">
              <a:scrgbClr r="0" g="0" b="0"/>
            </a:effectRef>
            <a:fontRef idx="minor">
              <a:schemeClr val="lt1"/>
            </a:fontRef>
          </p:style>
          <p:txBody>
            <a:bodyPr spcFirstLastPara="0" vert="horz" wrap="square" lIns="55721" tIns="37148" rIns="55721" bIns="37148" numCol="1" spcCol="1270" anchor="ctr" anchorCtr="0">
              <a:noAutofit/>
            </a:bodyPr>
            <a:lstStyle/>
            <a:p>
              <a:pPr algn="ctr" defTabSz="1300163">
                <a:lnSpc>
                  <a:spcPct val="90000"/>
                </a:lnSpc>
                <a:spcBef>
                  <a:spcPct val="0"/>
                </a:spcBef>
                <a:spcAft>
                  <a:spcPct val="35000"/>
                </a:spcAft>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Vị</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trí</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trích</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2" name="Group 51">
            <a:extLst>
              <a:ext uri="{FF2B5EF4-FFF2-40B4-BE49-F238E27FC236}">
                <a16:creationId xmlns:a16="http://schemas.microsoft.com/office/drawing/2014/main" xmlns="" id="{CF6FED42-3632-448F-919B-B13B5EDE94D4}"/>
              </a:ext>
            </a:extLst>
          </p:cNvPr>
          <p:cNvGrpSpPr/>
          <p:nvPr/>
        </p:nvGrpSpPr>
        <p:grpSpPr>
          <a:xfrm>
            <a:off x="3296749" y="3228142"/>
            <a:ext cx="2997947" cy="1134059"/>
            <a:chOff x="847291" y="1601205"/>
            <a:chExt cx="2177760" cy="1279840"/>
          </a:xfrm>
        </p:grpSpPr>
        <p:sp>
          <p:nvSpPr>
            <p:cNvPr id="53" name="Rectangle: Rounded Corners 52">
              <a:extLst>
                <a:ext uri="{FF2B5EF4-FFF2-40B4-BE49-F238E27FC236}">
                  <a16:creationId xmlns:a16="http://schemas.microsoft.com/office/drawing/2014/main" xmlns="" id="{F3BCB49E-AB24-4952-9007-D8B06A03B9E8}"/>
                </a:ext>
              </a:extLst>
            </p:cNvPr>
            <p:cNvSpPr/>
            <p:nvPr/>
          </p:nvSpPr>
          <p:spPr>
            <a:xfrm>
              <a:off x="904596" y="1601205"/>
              <a:ext cx="2047744" cy="1279840"/>
            </a:xfrm>
            <a:prstGeom prst="roundRect">
              <a:avLst>
                <a:gd name="adj" fmla="val 10000"/>
              </a:avLst>
            </a:prstGeom>
            <a:solidFill>
              <a:schemeClr val="accent6">
                <a:lumMod val="40000"/>
                <a:lumOff val="60000"/>
                <a:alpha val="90000"/>
              </a:schemeClr>
            </a:solidFill>
            <a:effectLst>
              <a:reflection blurRad="6350" stA="50000" endA="300" endPos="55500" dist="101600" dir="5400000" sy="-100000" algn="bl" rotWithShape="0"/>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4" name="Rectangle: Rounded Corners 6">
              <a:extLst>
                <a:ext uri="{FF2B5EF4-FFF2-40B4-BE49-F238E27FC236}">
                  <a16:creationId xmlns:a16="http://schemas.microsoft.com/office/drawing/2014/main" xmlns="" id="{557FB8FC-4BB3-44AD-9E07-2CFAF75EB46B}"/>
                </a:ext>
              </a:extLst>
            </p:cNvPr>
            <p:cNvSpPr txBox="1"/>
            <p:nvPr/>
          </p:nvSpPr>
          <p:spPr>
            <a:xfrm>
              <a:off x="847291" y="1638690"/>
              <a:ext cx="2177760" cy="12048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algn="ctr" defTabSz="533400">
                <a:lnSpc>
                  <a:spcPct val="150000"/>
                </a:lnSpc>
                <a:spcBef>
                  <a:spcPct val="0"/>
                </a:spcBef>
                <a:spcAft>
                  <a:spcPct val="35000"/>
                </a:spcAft>
              </a:pPr>
              <a:r>
                <a:rPr lang="en-US" sz="1350" b="1" dirty="0" err="1">
                  <a:solidFill>
                    <a:srgbClr val="FF0000"/>
                  </a:solidFill>
                  <a:latin typeface="Tahoma" panose="020B0604030504040204" pitchFamily="34" charset="0"/>
                  <a:ea typeface="Tahoma" panose="020B0604030504040204" pitchFamily="34" charset="0"/>
                  <a:cs typeface="Tahoma" panose="020B0604030504040204" pitchFamily="34" charset="0"/>
                </a:rPr>
                <a:t>Phần</a:t>
              </a:r>
              <a:r>
                <a:rPr lang="en-US" sz="135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rgbClr val="FF0000"/>
                  </a:solidFill>
                  <a:latin typeface="Tahoma" panose="020B0604030504040204" pitchFamily="34" charset="0"/>
                  <a:ea typeface="Tahoma" panose="020B0604030504040204" pitchFamily="34" charset="0"/>
                  <a:cs typeface="Tahoma" panose="020B0604030504040204" pitchFamily="34" charset="0"/>
                </a:rPr>
                <a:t>đầu</a:t>
              </a:r>
              <a:r>
                <a:rPr lang="en-US" sz="135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rgbClr val="FF0000"/>
                  </a:solidFill>
                  <a:latin typeface="Tahoma" panose="020B0604030504040204" pitchFamily="34" charset="0"/>
                  <a:ea typeface="Tahoma" panose="020B0604030504040204" pitchFamily="34" charset="0"/>
                  <a:cs typeface="Tahoma" panose="020B0604030504040204" pitchFamily="34" charset="0"/>
                </a:rPr>
                <a:t>truyện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kể</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vể</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câu</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chuyện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Lục</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Vân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Tiên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đánh</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cướp</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cứu</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người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trên</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đường</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đi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thi</a:t>
              </a:r>
              <a:r>
                <a:rPr lang="en-US" sz="1350" b="1"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rPr>
                <a:t>.</a:t>
              </a:r>
              <a:endParaRPr lang="en-US" sz="1350" dirty="0">
                <a:solidFill>
                  <a:prstClr val="black">
                    <a:hueOff val="0"/>
                    <a:satOff val="0"/>
                    <a:lumOff val="0"/>
                    <a:alphaOff val="0"/>
                  </a:prst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73" name="Group 72">
            <a:extLst>
              <a:ext uri="{FF2B5EF4-FFF2-40B4-BE49-F238E27FC236}">
                <a16:creationId xmlns:a16="http://schemas.microsoft.com/office/drawing/2014/main" xmlns="" id="{6086CAC1-10D5-4AD9-A7E9-CA08E2B972F9}"/>
              </a:ext>
            </a:extLst>
          </p:cNvPr>
          <p:cNvGrpSpPr/>
          <p:nvPr/>
        </p:nvGrpSpPr>
        <p:grpSpPr>
          <a:xfrm>
            <a:off x="3151233" y="2728167"/>
            <a:ext cx="218896" cy="910801"/>
            <a:chOff x="5036234" y="3034042"/>
            <a:chExt cx="291861" cy="1214401"/>
          </a:xfrm>
        </p:grpSpPr>
        <p:cxnSp>
          <p:nvCxnSpPr>
            <p:cNvPr id="70" name="Straight Connector 69">
              <a:extLst>
                <a:ext uri="{FF2B5EF4-FFF2-40B4-BE49-F238E27FC236}">
                  <a16:creationId xmlns:a16="http://schemas.microsoft.com/office/drawing/2014/main" xmlns="" id="{FE773404-0CC8-444B-87A6-A7834928B0A8}"/>
                </a:ext>
              </a:extLst>
            </p:cNvPr>
            <p:cNvCxnSpPr/>
            <p:nvPr/>
          </p:nvCxnSpPr>
          <p:spPr>
            <a:xfrm>
              <a:off x="5036234" y="3034042"/>
              <a:ext cx="0" cy="120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55C71143-295C-4333-95B9-DD46EF4736F5}"/>
                </a:ext>
              </a:extLst>
            </p:cNvPr>
            <p:cNvCxnSpPr/>
            <p:nvPr/>
          </p:nvCxnSpPr>
          <p:spPr>
            <a:xfrm>
              <a:off x="5050302" y="4248443"/>
              <a:ext cx="27779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669030CA-9872-43CC-966C-3189698DF19C}"/>
              </a:ext>
            </a:extLst>
          </p:cNvPr>
          <p:cNvGrpSpPr/>
          <p:nvPr/>
        </p:nvGrpSpPr>
        <p:grpSpPr>
          <a:xfrm>
            <a:off x="6299654" y="2285493"/>
            <a:ext cx="1760981" cy="490993"/>
            <a:chOff x="392660" y="1404"/>
            <a:chExt cx="2559681" cy="1279840"/>
          </a:xfrm>
        </p:grpSpPr>
        <p:sp>
          <p:nvSpPr>
            <p:cNvPr id="34" name="Rectangle: Rounded Corners 33">
              <a:extLst>
                <a:ext uri="{FF2B5EF4-FFF2-40B4-BE49-F238E27FC236}">
                  <a16:creationId xmlns:a16="http://schemas.microsoft.com/office/drawing/2014/main" xmlns="" id="{844EE8E3-61A7-4FE4-8456-84FFFFBC3E96}"/>
                </a:ext>
              </a:extLst>
            </p:cNvPr>
            <p:cNvSpPr/>
            <p:nvPr/>
          </p:nvSpPr>
          <p:spPr>
            <a:xfrm>
              <a:off x="392660" y="1404"/>
              <a:ext cx="2559681" cy="1279840"/>
            </a:xfrm>
            <a:prstGeom prst="roundRect">
              <a:avLst>
                <a:gd name="adj" fmla="val 10000"/>
              </a:avLst>
            </a:prstGeom>
            <a:effectLst>
              <a:softEdge rad="1270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Rectangle: Rounded Corners 4">
              <a:extLst>
                <a:ext uri="{FF2B5EF4-FFF2-40B4-BE49-F238E27FC236}">
                  <a16:creationId xmlns:a16="http://schemas.microsoft.com/office/drawing/2014/main" xmlns="" id="{047BD0CD-2C09-415A-9C36-B6A37B5AB663}"/>
                </a:ext>
              </a:extLst>
            </p:cNvPr>
            <p:cNvSpPr txBox="1"/>
            <p:nvPr/>
          </p:nvSpPr>
          <p:spPr>
            <a:xfrm>
              <a:off x="430145" y="38889"/>
              <a:ext cx="2522196" cy="1204871"/>
            </a:xfrm>
            <a:prstGeom prst="rect">
              <a:avLst/>
            </a:prstGeom>
            <a:solidFill>
              <a:srgbClr val="FFFF00"/>
            </a:solidFill>
            <a:effectLst>
              <a:softEdge rad="127000"/>
            </a:effectLst>
          </p:spPr>
          <p:style>
            <a:lnRef idx="0">
              <a:scrgbClr r="0" g="0" b="0"/>
            </a:lnRef>
            <a:fillRef idx="0">
              <a:scrgbClr r="0" g="0" b="0"/>
            </a:fillRef>
            <a:effectRef idx="0">
              <a:scrgbClr r="0" g="0" b="0"/>
            </a:effectRef>
            <a:fontRef idx="minor">
              <a:schemeClr val="lt1"/>
            </a:fontRef>
          </p:style>
          <p:txBody>
            <a:bodyPr spcFirstLastPara="0" vert="horz" wrap="square" lIns="55721" tIns="37148" rIns="55721" bIns="37148" numCol="1" spcCol="1270" anchor="ctr" anchorCtr="0">
              <a:noAutofit/>
            </a:bodyPr>
            <a:lstStyle/>
            <a:p>
              <a:pPr algn="ctr" defTabSz="1300163">
                <a:lnSpc>
                  <a:spcPct val="90000"/>
                </a:lnSpc>
                <a:spcBef>
                  <a:spcPct val="0"/>
                </a:spcBef>
                <a:spcAft>
                  <a:spcPct val="35000"/>
                </a:spcAft>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Bố</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cục</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grpSp>
      <p:grpSp>
        <p:nvGrpSpPr>
          <p:cNvPr id="36" name="Group 35">
            <a:extLst>
              <a:ext uri="{FF2B5EF4-FFF2-40B4-BE49-F238E27FC236}">
                <a16:creationId xmlns:a16="http://schemas.microsoft.com/office/drawing/2014/main" xmlns="" id="{CB3FF0E5-40BD-49A4-9565-2C80703D0627}"/>
              </a:ext>
            </a:extLst>
          </p:cNvPr>
          <p:cNvGrpSpPr/>
          <p:nvPr/>
        </p:nvGrpSpPr>
        <p:grpSpPr>
          <a:xfrm>
            <a:off x="6733867" y="3219571"/>
            <a:ext cx="2182583" cy="919433"/>
            <a:chOff x="904596" y="1601205"/>
            <a:chExt cx="2047744" cy="1279840"/>
          </a:xfrm>
          <a:solidFill>
            <a:schemeClr val="accent6">
              <a:lumMod val="40000"/>
              <a:lumOff val="60000"/>
            </a:schemeClr>
          </a:solidFill>
        </p:grpSpPr>
        <p:sp>
          <p:nvSpPr>
            <p:cNvPr id="37" name="Rectangle: Rounded Corners 36">
              <a:extLst>
                <a:ext uri="{FF2B5EF4-FFF2-40B4-BE49-F238E27FC236}">
                  <a16:creationId xmlns:a16="http://schemas.microsoft.com/office/drawing/2014/main" xmlns="" id="{B8F282F2-8FD2-4607-AD9C-C7F4F10DC1A3}"/>
                </a:ext>
              </a:extLst>
            </p:cNvPr>
            <p:cNvSpPr/>
            <p:nvPr/>
          </p:nvSpPr>
          <p:spPr>
            <a:xfrm>
              <a:off x="904596" y="1601205"/>
              <a:ext cx="2047744" cy="1279840"/>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Rectangle: Rounded Corners 6">
              <a:extLst>
                <a:ext uri="{FF2B5EF4-FFF2-40B4-BE49-F238E27FC236}">
                  <a16:creationId xmlns:a16="http://schemas.microsoft.com/office/drawing/2014/main" xmlns="" id="{8D9D3C49-C585-41A4-AF8D-CF0E9DED318D}"/>
                </a:ext>
              </a:extLst>
            </p:cNvPr>
            <p:cNvSpPr txBox="1"/>
            <p:nvPr/>
          </p:nvSpPr>
          <p:spPr>
            <a:xfrm>
              <a:off x="942081" y="1638690"/>
              <a:ext cx="1972774" cy="120487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marL="342900" algn="just" defTabSz="685800" fontAlgn="base">
                <a:lnSpc>
                  <a:spcPct val="120000"/>
                </a:lnSpc>
                <a:spcAft>
                  <a:spcPts val="750"/>
                </a:spcAft>
              </a:pPr>
              <a:endParaRPr lang="en-US" sz="1350" b="1" dirty="0">
                <a:solidFill>
                  <a:prstClr val="black">
                    <a:hueOff val="0"/>
                    <a:satOff val="0"/>
                    <a:lumOff val="0"/>
                    <a:alphaOff val="0"/>
                  </a:prstClr>
                </a:solidFill>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xmlns="" id="{731D4DC2-F1BA-4B93-AE25-AB14C429052E}"/>
              </a:ext>
            </a:extLst>
          </p:cNvPr>
          <p:cNvGrpSpPr/>
          <p:nvPr/>
        </p:nvGrpSpPr>
        <p:grpSpPr>
          <a:xfrm>
            <a:off x="6439549" y="2778017"/>
            <a:ext cx="283744" cy="910801"/>
            <a:chOff x="5036234" y="3034042"/>
            <a:chExt cx="291861" cy="1214401"/>
          </a:xfrm>
        </p:grpSpPr>
        <p:cxnSp>
          <p:nvCxnSpPr>
            <p:cNvPr id="40" name="Straight Connector 39">
              <a:extLst>
                <a:ext uri="{FF2B5EF4-FFF2-40B4-BE49-F238E27FC236}">
                  <a16:creationId xmlns:a16="http://schemas.microsoft.com/office/drawing/2014/main" xmlns="" id="{B1701B0C-7DC1-45D2-BB61-919292D9AD26}"/>
                </a:ext>
              </a:extLst>
            </p:cNvPr>
            <p:cNvCxnSpPr/>
            <p:nvPr/>
          </p:nvCxnSpPr>
          <p:spPr>
            <a:xfrm>
              <a:off x="5036234" y="3034042"/>
              <a:ext cx="0" cy="120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15859FC9-85F1-41C6-B3CE-07AA53B19AFA}"/>
                </a:ext>
              </a:extLst>
            </p:cNvPr>
            <p:cNvCxnSpPr/>
            <p:nvPr/>
          </p:nvCxnSpPr>
          <p:spPr>
            <a:xfrm>
              <a:off x="5050302" y="4248443"/>
              <a:ext cx="27779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0235EEB2-4E66-4C63-9830-728E1F49E792}"/>
              </a:ext>
            </a:extLst>
          </p:cNvPr>
          <p:cNvGrpSpPr/>
          <p:nvPr/>
        </p:nvGrpSpPr>
        <p:grpSpPr>
          <a:xfrm>
            <a:off x="6734215" y="4235333"/>
            <a:ext cx="2182235" cy="1273425"/>
            <a:chOff x="904596" y="1601205"/>
            <a:chExt cx="2047744" cy="1279840"/>
          </a:xfrm>
          <a:solidFill>
            <a:schemeClr val="accent6">
              <a:lumMod val="40000"/>
              <a:lumOff val="60000"/>
            </a:schemeClr>
          </a:solidFill>
          <a:effectLst>
            <a:reflection blurRad="6350" stA="52000" endA="300" endPos="35000" dir="5400000" sy="-100000" algn="bl" rotWithShape="0"/>
          </a:effectLst>
        </p:grpSpPr>
        <p:sp>
          <p:nvSpPr>
            <p:cNvPr id="43" name="Rectangle: Rounded Corners 42">
              <a:extLst>
                <a:ext uri="{FF2B5EF4-FFF2-40B4-BE49-F238E27FC236}">
                  <a16:creationId xmlns:a16="http://schemas.microsoft.com/office/drawing/2014/main" xmlns="" id="{E1F08307-3F18-4910-9365-66EF6122BD0E}"/>
                </a:ext>
              </a:extLst>
            </p:cNvPr>
            <p:cNvSpPr/>
            <p:nvPr/>
          </p:nvSpPr>
          <p:spPr>
            <a:xfrm>
              <a:off x="904596" y="1601205"/>
              <a:ext cx="2047744" cy="1279840"/>
            </a:xfrm>
            <a:prstGeom prst="roundRect">
              <a:avLst>
                <a:gd name="adj" fmla="val 10000"/>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Rectangle: Rounded Corners 6">
              <a:extLst>
                <a:ext uri="{FF2B5EF4-FFF2-40B4-BE49-F238E27FC236}">
                  <a16:creationId xmlns:a16="http://schemas.microsoft.com/office/drawing/2014/main" xmlns="" id="{A6780F61-B1A1-478C-8EF4-12F8022F860E}"/>
                </a:ext>
              </a:extLst>
            </p:cNvPr>
            <p:cNvSpPr txBox="1"/>
            <p:nvPr/>
          </p:nvSpPr>
          <p:spPr>
            <a:xfrm>
              <a:off x="942081" y="1638690"/>
              <a:ext cx="1972774" cy="120487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marL="342900" algn="just" defTabSz="685800" fontAlgn="base">
                <a:lnSpc>
                  <a:spcPct val="120000"/>
                </a:lnSpc>
                <a:spcAft>
                  <a:spcPts val="750"/>
                </a:spcAft>
              </a:pPr>
              <a:endParaRPr lang="en-US" sz="1350" b="1" dirty="0">
                <a:solidFill>
                  <a:prstClr val="black">
                    <a:hueOff val="0"/>
                    <a:satOff val="0"/>
                    <a:lumOff val="0"/>
                    <a:alphaOff val="0"/>
                  </a:prstClr>
                </a:solidFill>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46" name="TextBox 45">
            <a:extLst>
              <a:ext uri="{FF2B5EF4-FFF2-40B4-BE49-F238E27FC236}">
                <a16:creationId xmlns:a16="http://schemas.microsoft.com/office/drawing/2014/main" xmlns="" id="{473BC26F-2CC7-444E-A883-B8F40D9F91A2}"/>
              </a:ext>
            </a:extLst>
          </p:cNvPr>
          <p:cNvSpPr txBox="1"/>
          <p:nvPr/>
        </p:nvSpPr>
        <p:spPr>
          <a:xfrm>
            <a:off x="6460303" y="4229740"/>
            <a:ext cx="2423197" cy="1296509"/>
          </a:xfrm>
          <a:prstGeom prst="rect">
            <a:avLst/>
          </a:prstGeom>
          <a:noFill/>
        </p:spPr>
        <p:txBody>
          <a:bodyPr wrap="square">
            <a:spAutoFit/>
          </a:bodyPr>
          <a:lstStyle/>
          <a:p>
            <a:pPr marL="342900" defTabSz="685800" fontAlgn="base">
              <a:lnSpc>
                <a:spcPct val="150000"/>
              </a:lnSpc>
              <a:spcAft>
                <a:spcPts val="750"/>
              </a:spcAft>
            </a:pP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2: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còn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lại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Cuộc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trò</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chuyện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giữa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Lục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Vân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Tiên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với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Kiều</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Nguyệt</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Nga)</a:t>
            </a:r>
          </a:p>
        </p:txBody>
      </p:sp>
      <p:sp>
        <p:nvSpPr>
          <p:cNvPr id="48" name="TextBox 47">
            <a:extLst>
              <a:ext uri="{FF2B5EF4-FFF2-40B4-BE49-F238E27FC236}">
                <a16:creationId xmlns:a16="http://schemas.microsoft.com/office/drawing/2014/main" xmlns="" id="{42675930-9A27-493B-B375-2F0A7412042E}"/>
              </a:ext>
            </a:extLst>
          </p:cNvPr>
          <p:cNvSpPr txBox="1"/>
          <p:nvPr/>
        </p:nvSpPr>
        <p:spPr>
          <a:xfrm>
            <a:off x="6439202" y="3173394"/>
            <a:ext cx="2371061" cy="984885"/>
          </a:xfrm>
          <a:prstGeom prst="rect">
            <a:avLst/>
          </a:prstGeom>
          <a:noFill/>
        </p:spPr>
        <p:txBody>
          <a:bodyPr wrap="square">
            <a:spAutoFit/>
          </a:bodyPr>
          <a:lstStyle/>
          <a:p>
            <a:pPr marL="342900" defTabSz="685800" fontAlgn="base">
              <a:lnSpc>
                <a:spcPct val="150000"/>
              </a:lnSpc>
              <a:spcAft>
                <a:spcPts val="750"/>
              </a:spcAft>
            </a:pP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1: 14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đầu</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Lục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Vân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Tiên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đánh</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bọn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cướp</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grpSp>
        <p:nvGrpSpPr>
          <p:cNvPr id="55" name="Group 54">
            <a:extLst>
              <a:ext uri="{FF2B5EF4-FFF2-40B4-BE49-F238E27FC236}">
                <a16:creationId xmlns:a16="http://schemas.microsoft.com/office/drawing/2014/main" xmlns="" id="{4929123E-76E5-4F84-863B-C6CDE7466D87}"/>
              </a:ext>
            </a:extLst>
          </p:cNvPr>
          <p:cNvGrpSpPr/>
          <p:nvPr/>
        </p:nvGrpSpPr>
        <p:grpSpPr>
          <a:xfrm>
            <a:off x="6439202" y="3688818"/>
            <a:ext cx="283744" cy="910801"/>
            <a:chOff x="5036234" y="3034042"/>
            <a:chExt cx="291861" cy="1214401"/>
          </a:xfrm>
        </p:grpSpPr>
        <p:cxnSp>
          <p:nvCxnSpPr>
            <p:cNvPr id="56" name="Straight Connector 55">
              <a:extLst>
                <a:ext uri="{FF2B5EF4-FFF2-40B4-BE49-F238E27FC236}">
                  <a16:creationId xmlns:a16="http://schemas.microsoft.com/office/drawing/2014/main" xmlns="" id="{DABD7597-1820-4BAE-B25C-87CC3A571B91}"/>
                </a:ext>
              </a:extLst>
            </p:cNvPr>
            <p:cNvCxnSpPr/>
            <p:nvPr/>
          </p:nvCxnSpPr>
          <p:spPr>
            <a:xfrm>
              <a:off x="5036234" y="3034042"/>
              <a:ext cx="0" cy="120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74E4FBA0-8AF3-4D25-91BA-77510A250A2B}"/>
                </a:ext>
              </a:extLst>
            </p:cNvPr>
            <p:cNvCxnSpPr/>
            <p:nvPr/>
          </p:nvCxnSpPr>
          <p:spPr>
            <a:xfrm>
              <a:off x="5050302" y="4248443"/>
              <a:ext cx="277793"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5" name="Picture 64" descr="POINSET2">
            <a:extLst>
              <a:ext uri="{FF2B5EF4-FFF2-40B4-BE49-F238E27FC236}">
                <a16:creationId xmlns:a16="http://schemas.microsoft.com/office/drawing/2014/main" xmlns="" id="{2F26BAA1-DBDB-4AA1-8546-7B0AFD8B48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12" descr="POINSET2">
            <a:extLst>
              <a:ext uri="{FF2B5EF4-FFF2-40B4-BE49-F238E27FC236}">
                <a16:creationId xmlns:a16="http://schemas.microsoft.com/office/drawing/2014/main" xmlns="" id="{304C1ACE-7694-405A-993E-C13CAAF22D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64" descr="POINSET2">
            <a:extLst>
              <a:ext uri="{FF2B5EF4-FFF2-40B4-BE49-F238E27FC236}">
                <a16:creationId xmlns:a16="http://schemas.microsoft.com/office/drawing/2014/main" xmlns="" id="{FAB609AE-6F9C-4854-BD1A-41822C53A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64" descr="POINSET2">
            <a:extLst>
              <a:ext uri="{FF2B5EF4-FFF2-40B4-BE49-F238E27FC236}">
                <a16:creationId xmlns:a16="http://schemas.microsoft.com/office/drawing/2014/main" xmlns="" id="{43CA3766-A342-4B01-B624-2DBDD90C0D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1688282"/>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additive="base">
                                        <p:cTn id="12" dur="500" fill="hold"/>
                                        <p:tgtEl>
                                          <p:spTgt spid="49"/>
                                        </p:tgtEl>
                                        <p:attrNameLst>
                                          <p:attrName>ppt_x</p:attrName>
                                        </p:attrNameLst>
                                      </p:cBhvr>
                                      <p:tavLst>
                                        <p:tav tm="0">
                                          <p:val>
                                            <p:strVal val="#ppt_x"/>
                                          </p:val>
                                        </p:tav>
                                        <p:tav tm="100000">
                                          <p:val>
                                            <p:strVal val="#ppt_x"/>
                                          </p:val>
                                        </p:tav>
                                      </p:tavLst>
                                    </p:anim>
                                    <p:anim calcmode="lin" valueType="num">
                                      <p:cBhvr additive="base">
                                        <p:cTn id="1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1000"/>
                                        <p:tgtEl>
                                          <p:spTgt spid="73"/>
                                        </p:tgtEl>
                                      </p:cBhvr>
                                    </p:animEffect>
                                    <p:anim calcmode="lin" valueType="num">
                                      <p:cBhvr>
                                        <p:cTn id="19" dur="1000" fill="hold"/>
                                        <p:tgtEl>
                                          <p:spTgt spid="73"/>
                                        </p:tgtEl>
                                        <p:attrNameLst>
                                          <p:attrName>ppt_x</p:attrName>
                                        </p:attrNameLst>
                                      </p:cBhvr>
                                      <p:tavLst>
                                        <p:tav tm="0">
                                          <p:val>
                                            <p:strVal val="#ppt_x"/>
                                          </p:val>
                                        </p:tav>
                                        <p:tav tm="100000">
                                          <p:val>
                                            <p:strVal val="#ppt_x"/>
                                          </p:val>
                                        </p:tav>
                                      </p:tavLst>
                                    </p:anim>
                                    <p:anim calcmode="lin" valueType="num">
                                      <p:cBhvr>
                                        <p:cTn id="20" dur="1000" fill="hold"/>
                                        <p:tgtEl>
                                          <p:spTgt spid="7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1000"/>
                                        <p:tgtEl>
                                          <p:spTgt spid="52"/>
                                        </p:tgtEl>
                                      </p:cBhvr>
                                    </p:animEffect>
                                    <p:anim calcmode="lin" valueType="num">
                                      <p:cBhvr>
                                        <p:cTn id="24" dur="1000" fill="hold"/>
                                        <p:tgtEl>
                                          <p:spTgt spid="52"/>
                                        </p:tgtEl>
                                        <p:attrNameLst>
                                          <p:attrName>ppt_x</p:attrName>
                                        </p:attrNameLst>
                                      </p:cBhvr>
                                      <p:tavLst>
                                        <p:tav tm="0">
                                          <p:val>
                                            <p:strVal val="#ppt_x"/>
                                          </p:val>
                                        </p:tav>
                                        <p:tav tm="100000">
                                          <p:val>
                                            <p:strVal val="#ppt_x"/>
                                          </p:val>
                                        </p:tav>
                                      </p:tavLst>
                                    </p:anim>
                                    <p:anim calcmode="lin" valueType="num">
                                      <p:cBhvr>
                                        <p:cTn id="2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1000"/>
                                        <p:tgtEl>
                                          <p:spTgt spid="55"/>
                                        </p:tgtEl>
                                      </p:cBhvr>
                                    </p:animEffect>
                                    <p:anim calcmode="lin" valueType="num">
                                      <p:cBhvr>
                                        <p:cTn id="43" dur="1000" fill="hold"/>
                                        <p:tgtEl>
                                          <p:spTgt spid="55"/>
                                        </p:tgtEl>
                                        <p:attrNameLst>
                                          <p:attrName>ppt_x</p:attrName>
                                        </p:attrNameLst>
                                      </p:cBhvr>
                                      <p:tavLst>
                                        <p:tav tm="0">
                                          <p:val>
                                            <p:strVal val="#ppt_x"/>
                                          </p:val>
                                        </p:tav>
                                        <p:tav tm="100000">
                                          <p:val>
                                            <p:strVal val="#ppt_x"/>
                                          </p:val>
                                        </p:tav>
                                      </p:tavLst>
                                    </p:anim>
                                    <p:anim calcmode="lin" valueType="num">
                                      <p:cBhvr>
                                        <p:cTn id="4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barn(inVertical)">
                                      <p:cBhvr>
                                        <p:cTn id="49" dur="500"/>
                                        <p:tgtEl>
                                          <p:spTgt spid="48"/>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barn(inVertical)">
                                      <p:cBhvr>
                                        <p:cTn id="57" dur="500"/>
                                        <p:tgtEl>
                                          <p:spTgt spid="46"/>
                                        </p:tgtEl>
                                      </p:cBhvr>
                                    </p:animEffect>
                                  </p:childTnLst>
                                </p:cTn>
                              </p:par>
                              <p:par>
                                <p:cTn id="58" presetID="16" presetClass="entr" presetSubtype="21"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Vertical)">
                                      <p:cBhvr>
                                        <p:cTn id="6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6"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indoor&#10;&#10;Description automatically generated">
            <a:extLst>
              <a:ext uri="{FF2B5EF4-FFF2-40B4-BE49-F238E27FC236}">
                <a16:creationId xmlns:a16="http://schemas.microsoft.com/office/drawing/2014/main" xmlns="" id="{378DAB4E-454A-431A-AEB2-FF17F3AB4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4193">
            <a:off x="740077" y="1822309"/>
            <a:ext cx="2822258" cy="3912284"/>
          </a:xfrm>
          <a:prstGeom prst="rect">
            <a:avLst/>
          </a:prstGeom>
        </p:spPr>
      </p:pic>
      <p:sp>
        <p:nvSpPr>
          <p:cNvPr id="38" name="Rectangle 37">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 name="Picture 3" descr="A group of people in costume&#10;&#10;Description automatically generated with low confidence">
            <a:extLst>
              <a:ext uri="{FF2B5EF4-FFF2-40B4-BE49-F238E27FC236}">
                <a16:creationId xmlns:a16="http://schemas.microsoft.com/office/drawing/2014/main" xmlns="" id="{317DDFE7-6CBC-47A2-8E24-E613841EC0B7}"/>
              </a:ext>
            </a:extLst>
          </p:cNvPr>
          <p:cNvPicPr>
            <a:picLocks noChangeAspect="1"/>
          </p:cNvPicPr>
          <p:nvPr/>
        </p:nvPicPr>
        <p:blipFill rotWithShape="1">
          <a:blip r:embed="rId3">
            <a:extLst>
              <a:ext uri="{28A0092B-C50C-407E-A947-70E740481C1C}">
                <a14:useLocalDpi xmlns:a14="http://schemas.microsoft.com/office/drawing/2010/main" val="0"/>
              </a:ext>
            </a:extLst>
          </a:blip>
          <a:srcRect t="8418" b="12077"/>
          <a:stretch/>
        </p:blipFill>
        <p:spPr>
          <a:xfrm>
            <a:off x="4540735" y="2305606"/>
            <a:ext cx="4025156" cy="2945690"/>
          </a:xfrm>
          <a:prstGeom prst="rect">
            <a:avLst/>
          </a:prstGeom>
          <a:effectLst>
            <a:softEdge rad="317500"/>
          </a:effectLst>
          <a:scene3d>
            <a:camera prst="perspectiveHeroicExtremeLeftFacing"/>
            <a:lightRig rig="threePt" dir="t"/>
          </a:scene3d>
          <a:sp3d>
            <a:bevelT prst="angle"/>
          </a:sp3d>
        </p:spPr>
      </p:pic>
      <p:sp>
        <p:nvSpPr>
          <p:cNvPr id="2" name="Title 1">
            <a:extLst>
              <a:ext uri="{FF2B5EF4-FFF2-40B4-BE49-F238E27FC236}">
                <a16:creationId xmlns:a16="http://schemas.microsoft.com/office/drawing/2014/main" xmlns="" id="{CD3D0AB2-2695-4C62-9FF8-4F0B0336C0B0}"/>
              </a:ext>
            </a:extLst>
          </p:cNvPr>
          <p:cNvSpPr>
            <a:spLocks noGrp="1"/>
          </p:cNvSpPr>
          <p:nvPr>
            <p:ph type="title"/>
          </p:nvPr>
        </p:nvSpPr>
        <p:spPr>
          <a:xfrm>
            <a:off x="0" y="1339850"/>
            <a:ext cx="9143999" cy="558627"/>
          </a:xfrm>
          <a:solidFill>
            <a:schemeClr val="accent6">
              <a:lumMod val="20000"/>
              <a:lumOff val="80000"/>
            </a:schemeClr>
          </a:solidFill>
        </p:spPr>
        <p:txBody>
          <a:bodyPr vert="horz" lIns="68580" tIns="34290" rIns="68580" bIns="34290" rtlCol="0" anchor="ctr">
            <a:normAutofit/>
          </a:bodyPr>
          <a:lstStyle/>
          <a:p>
            <a:pPr algn="ctr"/>
            <a:r>
              <a:rPr lang="en-US" sz="2400" b="1" dirty="0">
                <a:solidFill>
                  <a:schemeClr val="accent4">
                    <a:lumMod val="50000"/>
                  </a:schemeClr>
                </a:solidFill>
              </a:rPr>
              <a:t>II. ĐỌC HIỂU CHI TIẾT</a:t>
            </a:r>
          </a:p>
        </p:txBody>
      </p:sp>
      <p:cxnSp>
        <p:nvCxnSpPr>
          <p:cNvPr id="6" name="Straight Connector 5">
            <a:extLst>
              <a:ext uri="{FF2B5EF4-FFF2-40B4-BE49-F238E27FC236}">
                <a16:creationId xmlns:a16="http://schemas.microsoft.com/office/drawing/2014/main" xmlns="" id="{B363C3C4-4F56-4B3A-BED8-670E4DCE05EB}"/>
              </a:ext>
            </a:extLst>
          </p:cNvPr>
          <p:cNvCxnSpPr/>
          <p:nvPr/>
        </p:nvCxnSpPr>
        <p:spPr>
          <a:xfrm>
            <a:off x="4540735" y="2215204"/>
            <a:ext cx="0" cy="33830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7" name="Picture 64" descr="POINSET2">
            <a:extLst>
              <a:ext uri="{FF2B5EF4-FFF2-40B4-BE49-F238E27FC236}">
                <a16:creationId xmlns:a16="http://schemas.microsoft.com/office/drawing/2014/main" xmlns="" id="{423A3805-E929-4708-A681-EDDE26D569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2" descr="POINSET2">
            <a:extLst>
              <a:ext uri="{FF2B5EF4-FFF2-40B4-BE49-F238E27FC236}">
                <a16:creationId xmlns:a16="http://schemas.microsoft.com/office/drawing/2014/main" xmlns="" id="{966462C6-F1CB-41FA-8F0C-D6452FBFB4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POINSET2">
            <a:extLst>
              <a:ext uri="{FF2B5EF4-FFF2-40B4-BE49-F238E27FC236}">
                <a16:creationId xmlns:a16="http://schemas.microsoft.com/office/drawing/2014/main" xmlns="" id="{4AB4A643-908C-4493-B916-6D04ADD17A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4" descr="POINSET2">
            <a:extLst>
              <a:ext uri="{FF2B5EF4-FFF2-40B4-BE49-F238E27FC236}">
                <a16:creationId xmlns:a16="http://schemas.microsoft.com/office/drawing/2014/main" xmlns="" id="{40157EF8-5F17-438E-BC84-7E5CB5EA07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99746"/>
      </p:ext>
    </p:extLst>
  </p:cSld>
  <p:clrMapOvr>
    <a:masterClrMapping/>
  </p:clrMapOvr>
  <mc:AlternateContent xmlns:mc="http://schemas.openxmlformats.org/markup-compatibility/2006" xmlns:p14="http://schemas.microsoft.com/office/powerpoint/2010/main">
    <mc:Choice Requires="p14">
      <p:transition spd="slow" p14:dur="800" advTm="753">
        <p:circle/>
      </p:transition>
    </mc:Choice>
    <mc:Fallback xmlns="">
      <p:transition spd="slow" advTm="753">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Rectangle 3"/>
          <p:cNvSpPr>
            <a:spLocks noChangeArrowheads="1"/>
          </p:cNvSpPr>
          <p:nvPr/>
        </p:nvSpPr>
        <p:spPr bwMode="auto">
          <a:xfrm>
            <a:off x="128588" y="306388"/>
            <a:ext cx="5929312" cy="6234112"/>
          </a:xfrm>
          <a:prstGeom prst="rect">
            <a:avLst/>
          </a:prstGeom>
          <a:noFill/>
          <a:ln w="9525">
            <a:noFill/>
            <a:miter lim="800000"/>
            <a:headEnd/>
            <a:tailEnd/>
          </a:ln>
          <a:effectLst/>
        </p:spPr>
        <p:txBody>
          <a:bodyPr/>
          <a:lstStyle/>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Vân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Tiên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ghé</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lại</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bên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đàng</a:t>
            </a: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Bẻ</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cây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làm</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gậy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nhằm</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làng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xông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vô</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Kêu</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rằng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Bớ</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đảng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hung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đồ</a:t>
            </a: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Chớ</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quen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làm</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thói</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hồ</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đồ</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hại</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dân</a:t>
            </a: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Phong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Lai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mặt</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đỏ</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phừng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phừng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Thằng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nào</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dám</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tới</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lẫy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lừng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vào</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đây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Trước</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gây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việc</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dữ</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tại</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mầy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Truyền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quân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bốn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phía</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phủ</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vây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bịt</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bùng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Vân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Tiên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tả</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đột</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hữu</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xông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Khác</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nào</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Triệu</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Tử</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phá</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vòng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Đương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Dang</a:t>
            </a: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Lâu</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la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bốn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phía</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vỡ</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tan,</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Đều</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quăng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gươm</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giáo</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tìm</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đường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chạy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ngay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Phong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Lai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trở</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chẳng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kịp</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tay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Bị</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Tiên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một</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gậy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thác</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rày</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thân</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err="1">
                <a:ln>
                  <a:noFill/>
                </a:ln>
                <a:solidFill>
                  <a:srgbClr val="4472C4">
                    <a:lumMod val="50000"/>
                  </a:srgbClr>
                </a:solidFill>
                <a:effectLst/>
                <a:uLnTx/>
                <a:uFillTx/>
                <a:latin typeface="Times New Roman" pitchFamily="18" charset="0"/>
                <a:ea typeface="+mn-ea"/>
                <a:cs typeface="Times New Roman" pitchFamily="18" charset="0"/>
              </a:rPr>
              <a:t>vong</a:t>
            </a:r>
            <a:r>
              <a:rPr kumimoji="0" lang="en-US" sz="2400" b="0" i="1"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rPr>
              <a:t>…”</a:t>
            </a: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563C1"/>
              </a:buClr>
              <a:buSzPct val="65000"/>
              <a:buFont typeface="Wingdings" pitchFamily="2" charset="2"/>
              <a:buNone/>
              <a:tabLst/>
              <a:defRPr/>
            </a:pPr>
            <a:endParaRPr kumimoji="0" lang="en-US" sz="24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27653" name="Picture 5" descr="Luc Van Tien danh cuop cuu Kieu Nguyet Nga"/>
          <p:cNvPicPr>
            <a:picLocks noChangeAspect="1" noChangeArrowheads="1"/>
          </p:cNvPicPr>
          <p:nvPr/>
        </p:nvPicPr>
        <p:blipFill>
          <a:blip r:embed="rId3"/>
          <a:srcRect/>
          <a:stretch>
            <a:fillRect/>
          </a:stretch>
        </p:blipFill>
        <p:spPr bwMode="auto">
          <a:xfrm>
            <a:off x="4918570" y="217488"/>
            <a:ext cx="4000500" cy="3048000"/>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2" descr="POINSET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711168" y="0"/>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777399" y="5520512"/>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230909" y="1154545"/>
            <a:ext cx="18472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4947" y="1597891"/>
            <a:ext cx="364836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17964" y="4271818"/>
            <a:ext cx="19211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0909" y="4696691"/>
            <a:ext cx="52093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2156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43"/>
                                        </p:tgtEl>
                                        <p:attrNameLst>
                                          <p:attrName>style.visibility</p:attrName>
                                        </p:attrNameLst>
                                      </p:cBhvr>
                                      <p:to>
                                        <p:strVal val="visible"/>
                                      </p:to>
                                    </p:set>
                                    <p:animEffect transition="in" filter="checkerboard(across)">
                                      <p:cBhvr>
                                        <p:cTn id="7" dur="500"/>
                                        <p:tgtEl>
                                          <p:spTgt spid="2150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49382" y="1825626"/>
            <a:ext cx="8414326"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Hãy</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tìm</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ngữ</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chi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tiết</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biện</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nghệ</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thuật</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miêu</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Lục</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Vân</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Tiên</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cứu</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599703296"/>
              </p:ext>
            </p:extLst>
          </p:nvPr>
        </p:nvGraphicFramePr>
        <p:xfrm>
          <a:off x="249381" y="2784187"/>
          <a:ext cx="8478982" cy="2544979"/>
        </p:xfrm>
        <a:graphic>
          <a:graphicData uri="http://schemas.openxmlformats.org/drawingml/2006/table">
            <a:tbl>
              <a:tblPr firstRow="1" bandRow="1">
                <a:tableStyleId>{FABFCF23-3B69-468F-B69F-88F6DE6A72F2}</a:tableStyleId>
              </a:tblPr>
              <a:tblGrid>
                <a:gridCol w="1549594">
                  <a:extLst>
                    <a:ext uri="{9D8B030D-6E8A-4147-A177-3AD203B41FA5}">
                      <a16:colId xmlns:a16="http://schemas.microsoft.com/office/drawing/2014/main" xmlns="" val="1149230991"/>
                    </a:ext>
                  </a:extLst>
                </a:gridCol>
                <a:gridCol w="3464694">
                  <a:extLst>
                    <a:ext uri="{9D8B030D-6E8A-4147-A177-3AD203B41FA5}">
                      <a16:colId xmlns:a16="http://schemas.microsoft.com/office/drawing/2014/main" xmlns="" val="1640178631"/>
                    </a:ext>
                  </a:extLst>
                </a:gridCol>
                <a:gridCol w="3464694">
                  <a:extLst>
                    <a:ext uri="{9D8B030D-6E8A-4147-A177-3AD203B41FA5}">
                      <a16:colId xmlns:a16="http://schemas.microsoft.com/office/drawing/2014/main" xmlns="" val="1200221443"/>
                    </a:ext>
                  </a:extLst>
                </a:gridCol>
              </a:tblGrid>
              <a:tr h="384979">
                <a:tc>
                  <a:txBody>
                    <a:bodyPr/>
                    <a:lstStyle/>
                    <a:p>
                      <a:endParaRPr lang="en-US"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err="1">
                          <a:solidFill>
                            <a:schemeClr val="accent5">
                              <a:lumMod val="50000"/>
                            </a:schemeClr>
                          </a:solidFill>
                          <a:latin typeface="Times New Roman" panose="02020603050405020304" pitchFamily="18" charset="0"/>
                          <a:cs typeface="Times New Roman" panose="02020603050405020304" pitchFamily="18" charset="0"/>
                        </a:rPr>
                        <a:t>Từ</a:t>
                      </a:r>
                      <a:r>
                        <a:rPr lang="en-US"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aseline="0" dirty="0" err="1">
                          <a:solidFill>
                            <a:schemeClr val="accent5">
                              <a:lumMod val="50000"/>
                            </a:schemeClr>
                          </a:solidFill>
                          <a:latin typeface="Times New Roman" panose="02020603050405020304" pitchFamily="18" charset="0"/>
                          <a:cs typeface="Times New Roman" panose="02020603050405020304" pitchFamily="18" charset="0"/>
                        </a:rPr>
                        <a:t>ngữ</a:t>
                      </a:r>
                      <a:r>
                        <a:rPr lang="en-US" baseline="0" dirty="0">
                          <a:solidFill>
                            <a:schemeClr val="accent5">
                              <a:lumMod val="50000"/>
                            </a:schemeClr>
                          </a:solidFill>
                          <a:latin typeface="Times New Roman" panose="02020603050405020304" pitchFamily="18" charset="0"/>
                          <a:cs typeface="Times New Roman" panose="02020603050405020304" pitchFamily="18" charset="0"/>
                        </a:rPr>
                        <a:t>, chi </a:t>
                      </a:r>
                      <a:r>
                        <a:rPr lang="en-US" baseline="0" dirty="0" err="1">
                          <a:solidFill>
                            <a:schemeClr val="accent5">
                              <a:lumMod val="50000"/>
                            </a:schemeClr>
                          </a:solidFill>
                          <a:latin typeface="Times New Roman" panose="02020603050405020304" pitchFamily="18" charset="0"/>
                          <a:cs typeface="Times New Roman" panose="02020603050405020304" pitchFamily="18" charset="0"/>
                        </a:rPr>
                        <a:t>tiết</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dirty="0" err="1">
                          <a:solidFill>
                            <a:schemeClr val="accent5">
                              <a:lumMod val="50000"/>
                            </a:schemeClr>
                          </a:solidFill>
                          <a:latin typeface="Times New Roman" panose="02020603050405020304" pitchFamily="18" charset="0"/>
                          <a:cs typeface="Times New Roman" panose="02020603050405020304" pitchFamily="18" charset="0"/>
                        </a:rPr>
                        <a:t>Nhận</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xét</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93889634"/>
                  </a:ext>
                </a:extLst>
              </a:tr>
              <a:tr h="540000">
                <a:tc>
                  <a:txBody>
                    <a:bodyPr/>
                    <a:lstStyle/>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Hoàn</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cảnh</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10724239"/>
                  </a:ext>
                </a:extLst>
              </a:tr>
              <a:tr h="540000">
                <a:tc>
                  <a:txBody>
                    <a:bodyPr/>
                    <a:lstStyle/>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Lời</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nói</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89089179"/>
                  </a:ext>
                </a:extLst>
              </a:tr>
              <a:tr h="540000">
                <a:tc>
                  <a:txBody>
                    <a:bodyPr/>
                    <a:lstStyle/>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Hành</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động</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9786576"/>
                  </a:ext>
                </a:extLst>
              </a:tr>
              <a:tr h="540000">
                <a:tc>
                  <a:txBody>
                    <a:bodyPr/>
                    <a:lstStyle/>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Kết</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qủa</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87253105"/>
                  </a:ext>
                </a:extLst>
              </a:tr>
            </a:tbl>
          </a:graphicData>
        </a:graphic>
      </p:graphicFrame>
      <p:sp>
        <p:nvSpPr>
          <p:cNvPr id="11" name="TextBox 10">
            <a:extLst>
              <a:ext uri="{FF2B5EF4-FFF2-40B4-BE49-F238E27FC236}">
                <a16:creationId xmlns:a16="http://schemas.microsoft.com/office/drawing/2014/main" xmlns="" id="{BA91557E-F8D7-4CEF-9464-5A995CC126E1}"/>
              </a:ext>
            </a:extLst>
          </p:cNvPr>
          <p:cNvSpPr txBox="1"/>
          <p:nvPr/>
        </p:nvSpPr>
        <p:spPr>
          <a:xfrm>
            <a:off x="1180937" y="-799"/>
            <a:ext cx="3578086" cy="518988"/>
          </a:xfrm>
          <a:prstGeom prst="rect">
            <a:avLst/>
          </a:prstGeom>
          <a:noFill/>
        </p:spPr>
        <p:txBody>
          <a:bodyPr wrap="square">
            <a:spAutoFit/>
          </a:bodyPr>
          <a:lstStyle/>
          <a:p>
            <a:pPr algn="just" defTabSz="685800">
              <a:lnSpc>
                <a:spcPct val="150000"/>
              </a:lnSpc>
              <a:spcAft>
                <a:spcPts val="750"/>
              </a:spcAft>
            </a:pPr>
            <a:r>
              <a:rPr lang="en-US" sz="2100" b="1" dirty="0">
                <a:solidFill>
                  <a:schemeClr val="accent2">
                    <a:lumMod val="75000"/>
                  </a:schemeClr>
                </a:solidFill>
                <a:latin typeface="Times New Roman" panose="02020603050405020304" pitchFamily="18" charset="0"/>
                <a:ea typeface="Tahoma" panose="020B0604030504040204" pitchFamily="34" charset="0"/>
                <a:cs typeface="Times New Roman" panose="02020603050405020304" pitchFamily="18" charset="0"/>
              </a:rPr>
              <a:t>II. ĐỌC HIỂU CHI TIẾT</a:t>
            </a:r>
            <a:endParaRPr lang="en-US" sz="2100" dirty="0">
              <a:solidFill>
                <a:schemeClr val="accent2">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2F2ECFEB-F914-479D-879B-B55583694716}"/>
              </a:ext>
            </a:extLst>
          </p:cNvPr>
          <p:cNvSpPr txBox="1"/>
          <p:nvPr/>
        </p:nvSpPr>
        <p:spPr>
          <a:xfrm>
            <a:off x="1180937" y="504216"/>
            <a:ext cx="3339548" cy="369332"/>
          </a:xfrm>
          <a:prstGeom prst="rect">
            <a:avLst/>
          </a:prstGeom>
          <a:noFill/>
        </p:spPr>
        <p:txBody>
          <a:bodyPr wrap="square">
            <a:spAutoFit/>
          </a:bodyPr>
          <a:lstStyle/>
          <a:p>
            <a:pPr defTabSz="685800"/>
            <a:r>
              <a:rPr lang="en-US" b="1" dirty="0">
                <a:solidFill>
                  <a:schemeClr val="accent2">
                    <a:lumMod val="75000"/>
                  </a:schemeClr>
                </a:solidFill>
                <a:latin typeface="Times New Roman" panose="02020603050405020304" pitchFamily="18" charset="0"/>
                <a:cs typeface="Times New Roman" panose="02020603050405020304" pitchFamily="18" charset="0"/>
              </a:rPr>
              <a:t>1. </a:t>
            </a:r>
            <a:r>
              <a:rPr lang="en-US" b="1" dirty="0" err="1">
                <a:solidFill>
                  <a:schemeClr val="accent2">
                    <a:lumMod val="75000"/>
                  </a:schemeClr>
                </a:solidFill>
                <a:latin typeface="Times New Roman" panose="02020603050405020304" pitchFamily="18" charset="0"/>
                <a:cs typeface="Times New Roman" panose="02020603050405020304" pitchFamily="18" charset="0"/>
              </a:rPr>
              <a:t>Hình</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tượng</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Lục</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Vân</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Tiên</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96BD5CC9-E8CC-410A-8E51-988016B8ACDD}"/>
              </a:ext>
            </a:extLst>
          </p:cNvPr>
          <p:cNvSpPr txBox="1"/>
          <p:nvPr/>
        </p:nvSpPr>
        <p:spPr>
          <a:xfrm>
            <a:off x="1180937" y="872394"/>
            <a:ext cx="5565912" cy="458074"/>
          </a:xfrm>
          <a:prstGeom prst="rect">
            <a:avLst/>
          </a:prstGeom>
          <a:noFill/>
        </p:spPr>
        <p:txBody>
          <a:bodyPr wrap="square">
            <a:spAutoFit/>
          </a:bodyPr>
          <a:lstStyle/>
          <a:p>
            <a:pPr defTabSz="685800">
              <a:lnSpc>
                <a:spcPct val="150000"/>
              </a:lnSpc>
            </a:pPr>
            <a:r>
              <a:rPr lang="en-US" b="1" dirty="0">
                <a:solidFill>
                  <a:schemeClr val="accent2">
                    <a:lumMod val="75000"/>
                  </a:schemeClr>
                </a:solidFill>
                <a:latin typeface="Times New Roman" panose="02020603050405020304" pitchFamily="18" charset="0"/>
                <a:cs typeface="Times New Roman" panose="02020603050405020304" pitchFamily="18" charset="0"/>
              </a:rPr>
              <a:t>a) </a:t>
            </a:r>
            <a:r>
              <a:rPr lang="en-US" b="1" dirty="0" err="1">
                <a:solidFill>
                  <a:schemeClr val="accent2">
                    <a:lumMod val="75000"/>
                  </a:schemeClr>
                </a:solidFill>
                <a:latin typeface="Times New Roman" panose="02020603050405020304" pitchFamily="18" charset="0"/>
                <a:cs typeface="Times New Roman" panose="02020603050405020304" pitchFamily="18" charset="0"/>
              </a:rPr>
              <a:t>Lục</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Vân</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Tiên</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chiến</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đấu</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với</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bọn</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cướp</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Phong</a:t>
            </a:r>
            <a:r>
              <a:rPr lang="en-US" b="1" dirty="0">
                <a:solidFill>
                  <a:schemeClr val="accent2">
                    <a:lumMod val="75000"/>
                  </a:schemeClr>
                </a:solidFill>
                <a:latin typeface="Times New Roman" panose="02020603050405020304" pitchFamily="18" charset="0"/>
                <a:cs typeface="Times New Roman" panose="02020603050405020304" pitchFamily="18" charset="0"/>
              </a:rPr>
              <a:t> Lai</a:t>
            </a:r>
          </a:p>
        </p:txBody>
      </p:sp>
      <p:sp>
        <p:nvSpPr>
          <p:cNvPr id="14" name="TextBox 13">
            <a:extLst>
              <a:ext uri="{FF2B5EF4-FFF2-40B4-BE49-F238E27FC236}">
                <a16:creationId xmlns:a16="http://schemas.microsoft.com/office/drawing/2014/main" xmlns="" id="{6E948387-C988-405D-A0F3-F070C5CBC6BB}"/>
              </a:ext>
            </a:extLst>
          </p:cNvPr>
          <p:cNvSpPr txBox="1"/>
          <p:nvPr/>
        </p:nvSpPr>
        <p:spPr>
          <a:xfrm>
            <a:off x="2884920" y="1352829"/>
            <a:ext cx="3143250" cy="369332"/>
          </a:xfrm>
          <a:prstGeom prst="rect">
            <a:avLst/>
          </a:prstGeom>
          <a:noFill/>
        </p:spPr>
        <p:txBody>
          <a:bodyPr wrap="square" rtlCol="0">
            <a:spAutoFit/>
          </a:bodyPr>
          <a:lstStyle/>
          <a:p>
            <a:r>
              <a:rPr lang="en-US" b="1" dirty="0" err="1">
                <a:solidFill>
                  <a:schemeClr val="accent2">
                    <a:lumMod val="75000"/>
                  </a:schemeClr>
                </a:solidFill>
                <a:latin typeface="Times New Roman" panose="02020603050405020304" pitchFamily="18" charset="0"/>
                <a:cs typeface="Times New Roman" panose="02020603050405020304" pitchFamily="18" charset="0"/>
              </a:rPr>
              <a:t>Thảo</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luận</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nhóm</a:t>
            </a:r>
            <a:r>
              <a:rPr lang="en-US" b="1" dirty="0">
                <a:solidFill>
                  <a:schemeClr val="accent2">
                    <a:lumMod val="75000"/>
                  </a:schemeClr>
                </a:solidFill>
                <a:latin typeface="Times New Roman" panose="02020603050405020304" pitchFamily="18" charset="0"/>
                <a:cs typeface="Times New Roman" panose="02020603050405020304" pitchFamily="18" charset="0"/>
              </a:rPr>
              <a:t> 5 </a:t>
            </a:r>
            <a:r>
              <a:rPr lang="en-US" b="1" dirty="0" err="1">
                <a:solidFill>
                  <a:schemeClr val="accent2">
                    <a:lumMod val="75000"/>
                  </a:schemeClr>
                </a:solidFill>
                <a:latin typeface="Times New Roman" panose="02020603050405020304" pitchFamily="18" charset="0"/>
                <a:cs typeface="Times New Roman" panose="02020603050405020304" pitchFamily="18" charset="0"/>
              </a:rPr>
              <a:t>phút</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866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A85502DA-818F-414B-8B1B-813AE63AE076}"/>
              </a:ext>
            </a:extLst>
          </p:cNvPr>
          <p:cNvGraphicFramePr>
            <a:graphicFrameLocks noGrp="1"/>
          </p:cNvGraphicFramePr>
          <p:nvPr>
            <p:extLst>
              <p:ext uri="{D42A27DB-BD31-4B8C-83A1-F6EECF244321}">
                <p14:modId xmlns:p14="http://schemas.microsoft.com/office/powerpoint/2010/main" val="4210622986"/>
              </p:ext>
            </p:extLst>
          </p:nvPr>
        </p:nvGraphicFramePr>
        <p:xfrm>
          <a:off x="332508" y="136238"/>
          <a:ext cx="8411440" cy="4721512"/>
        </p:xfrm>
        <a:graphic>
          <a:graphicData uri="http://schemas.openxmlformats.org/drawingml/2006/table">
            <a:tbl>
              <a:tblPr firstRow="1" bandRow="1">
                <a:tableStyleId>{FABFCF23-3B69-468F-B69F-88F6DE6A72F2}</a:tableStyleId>
              </a:tblPr>
              <a:tblGrid>
                <a:gridCol w="1537250">
                  <a:extLst>
                    <a:ext uri="{9D8B030D-6E8A-4147-A177-3AD203B41FA5}">
                      <a16:colId xmlns:a16="http://schemas.microsoft.com/office/drawing/2014/main" xmlns="" val="1149230991"/>
                    </a:ext>
                  </a:extLst>
                </a:gridCol>
                <a:gridCol w="3437095">
                  <a:extLst>
                    <a:ext uri="{9D8B030D-6E8A-4147-A177-3AD203B41FA5}">
                      <a16:colId xmlns:a16="http://schemas.microsoft.com/office/drawing/2014/main" xmlns="" val="1640178631"/>
                    </a:ext>
                  </a:extLst>
                </a:gridCol>
                <a:gridCol w="3437095">
                  <a:extLst>
                    <a:ext uri="{9D8B030D-6E8A-4147-A177-3AD203B41FA5}">
                      <a16:colId xmlns:a16="http://schemas.microsoft.com/office/drawing/2014/main" xmlns="" val="1200221443"/>
                    </a:ext>
                  </a:extLst>
                </a:gridCol>
              </a:tblGrid>
              <a:tr h="471764">
                <a:tc>
                  <a:txBody>
                    <a:bodyPr/>
                    <a:lstStyle/>
                    <a:p>
                      <a:endParaRPr lang="en-US"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dirty="0" err="1">
                          <a:solidFill>
                            <a:schemeClr val="accent5">
                              <a:lumMod val="50000"/>
                            </a:schemeClr>
                          </a:solidFill>
                          <a:latin typeface="Times New Roman" panose="02020603050405020304" pitchFamily="18" charset="0"/>
                          <a:cs typeface="Times New Roman" panose="02020603050405020304" pitchFamily="18" charset="0"/>
                        </a:rPr>
                        <a:t>Từ</a:t>
                      </a:r>
                      <a:r>
                        <a:rPr lang="en-US"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aseline="0" dirty="0" err="1">
                          <a:solidFill>
                            <a:schemeClr val="accent5">
                              <a:lumMod val="50000"/>
                            </a:schemeClr>
                          </a:solidFill>
                          <a:latin typeface="Times New Roman" panose="02020603050405020304" pitchFamily="18" charset="0"/>
                          <a:cs typeface="Times New Roman" panose="02020603050405020304" pitchFamily="18" charset="0"/>
                        </a:rPr>
                        <a:t>ngữ</a:t>
                      </a:r>
                      <a:r>
                        <a:rPr lang="en-US" baseline="0" dirty="0">
                          <a:solidFill>
                            <a:schemeClr val="accent5">
                              <a:lumMod val="50000"/>
                            </a:schemeClr>
                          </a:solidFill>
                          <a:latin typeface="Times New Roman" panose="02020603050405020304" pitchFamily="18" charset="0"/>
                          <a:cs typeface="Times New Roman" panose="02020603050405020304" pitchFamily="18" charset="0"/>
                        </a:rPr>
                        <a:t>, chi </a:t>
                      </a:r>
                      <a:r>
                        <a:rPr lang="en-US" baseline="0" dirty="0" err="1">
                          <a:solidFill>
                            <a:schemeClr val="accent5">
                              <a:lumMod val="50000"/>
                            </a:schemeClr>
                          </a:solidFill>
                          <a:latin typeface="Times New Roman" panose="02020603050405020304" pitchFamily="18" charset="0"/>
                          <a:cs typeface="Times New Roman" panose="02020603050405020304" pitchFamily="18" charset="0"/>
                        </a:rPr>
                        <a:t>tiết</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dirty="0" err="1">
                          <a:solidFill>
                            <a:schemeClr val="accent5">
                              <a:lumMod val="50000"/>
                            </a:schemeClr>
                          </a:solidFill>
                          <a:latin typeface="Times New Roman" panose="02020603050405020304" pitchFamily="18" charset="0"/>
                          <a:cs typeface="Times New Roman" panose="02020603050405020304" pitchFamily="18" charset="0"/>
                        </a:rPr>
                        <a:t>Nhận</a:t>
                      </a:r>
                      <a:r>
                        <a:rPr lang="en-US" dirty="0">
                          <a:solidFill>
                            <a:schemeClr val="accent5">
                              <a:lumMod val="50000"/>
                            </a:schemeClr>
                          </a:solidFill>
                          <a:latin typeface="Times New Roman" panose="02020603050405020304" pitchFamily="18" charset="0"/>
                          <a:cs typeface="Times New Roman" panose="02020603050405020304" pitchFamily="18" charset="0"/>
                        </a:rPr>
                        <a:t> </a:t>
                      </a:r>
                      <a:r>
                        <a:rPr lang="en-US" dirty="0" err="1">
                          <a:solidFill>
                            <a:schemeClr val="accent5">
                              <a:lumMod val="50000"/>
                            </a:schemeClr>
                          </a:solidFill>
                          <a:latin typeface="Times New Roman" panose="02020603050405020304" pitchFamily="18" charset="0"/>
                          <a:cs typeface="Times New Roman" panose="02020603050405020304" pitchFamily="18" charset="0"/>
                        </a:rPr>
                        <a:t>xét</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3993889634"/>
                  </a:ext>
                </a:extLst>
              </a:tr>
              <a:tr h="1062437">
                <a:tc>
                  <a:txBody>
                    <a:bodyPr/>
                    <a:lstStyle/>
                    <a:p>
                      <a:pPr algn="l"/>
                      <a:endParaRPr lang="en-US"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Hoàn</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cảnh</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10724239"/>
                  </a:ext>
                </a:extLst>
              </a:tr>
              <a:tr h="1062437">
                <a:tc>
                  <a:txBody>
                    <a:bodyPr/>
                    <a:lstStyle/>
                    <a:p>
                      <a:pPr algn="l"/>
                      <a:endParaRPr lang="en-US"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Lời</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nói</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89089179"/>
                  </a:ext>
                </a:extLst>
              </a:tr>
              <a:tr h="1062437">
                <a:tc>
                  <a:txBody>
                    <a:bodyPr/>
                    <a:lstStyle/>
                    <a:p>
                      <a:pPr algn="l"/>
                      <a:endParaRPr lang="en-US"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Hành</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động</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9786576"/>
                  </a:ext>
                </a:extLst>
              </a:tr>
              <a:tr h="1062437">
                <a:tc>
                  <a:txBody>
                    <a:bodyPr/>
                    <a:lstStyle/>
                    <a:p>
                      <a:pPr algn="l"/>
                      <a:endParaRPr lang="en-US"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b="1" dirty="0" err="1">
                          <a:solidFill>
                            <a:schemeClr val="accent5">
                              <a:lumMod val="50000"/>
                            </a:schemeClr>
                          </a:solidFill>
                          <a:latin typeface="Times New Roman" panose="02020603050405020304" pitchFamily="18" charset="0"/>
                          <a:cs typeface="Times New Roman" panose="02020603050405020304" pitchFamily="18" charset="0"/>
                        </a:rPr>
                        <a:t>Kết</a:t>
                      </a:r>
                      <a:r>
                        <a:rPr lang="en-US" b="1"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b="1" baseline="0" dirty="0" err="1">
                          <a:solidFill>
                            <a:schemeClr val="accent5">
                              <a:lumMod val="50000"/>
                            </a:schemeClr>
                          </a:solidFill>
                          <a:latin typeface="Times New Roman" panose="02020603050405020304" pitchFamily="18" charset="0"/>
                          <a:cs typeface="Times New Roman" panose="02020603050405020304" pitchFamily="18" charset="0"/>
                        </a:rPr>
                        <a:t>quả</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chemeClr val="accent5">
                            <a:lumMod val="50000"/>
                          </a:schemeClr>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87253105"/>
                  </a:ext>
                </a:extLst>
              </a:tr>
            </a:tbl>
          </a:graphicData>
        </a:graphic>
      </p:graphicFrame>
      <p:sp>
        <p:nvSpPr>
          <p:cNvPr id="5" name="TextBox 4">
            <a:extLst>
              <a:ext uri="{FF2B5EF4-FFF2-40B4-BE49-F238E27FC236}">
                <a16:creationId xmlns:a16="http://schemas.microsoft.com/office/drawing/2014/main" xmlns="" id="{091053E9-2ACC-48EB-9A5C-9DA5C39DD4EC}"/>
              </a:ext>
            </a:extLst>
          </p:cNvPr>
          <p:cNvSpPr txBox="1"/>
          <p:nvPr/>
        </p:nvSpPr>
        <p:spPr>
          <a:xfrm>
            <a:off x="1902619" y="624400"/>
            <a:ext cx="3450431" cy="966803"/>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Trên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đường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đi</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thi</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trẻ</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tuổi</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một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mình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gặp</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cướp</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hoành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hành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tạm</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hoãn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hành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trình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ra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tay</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cứu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giúp</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6" name="TextBox 5">
            <a:extLst>
              <a:ext uri="{FF2B5EF4-FFF2-40B4-BE49-F238E27FC236}">
                <a16:creationId xmlns:a16="http://schemas.microsoft.com/office/drawing/2014/main" xmlns="" id="{03E69130-FEE0-4845-B736-B14952551D94}"/>
              </a:ext>
            </a:extLst>
          </p:cNvPr>
          <p:cNvSpPr txBox="1"/>
          <p:nvPr/>
        </p:nvSpPr>
        <p:spPr>
          <a:xfrm>
            <a:off x="5353050" y="624400"/>
            <a:ext cx="3314700" cy="670440"/>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Tinh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thần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nghĩa</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hiệp</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vì</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nghĩa</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quên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thân</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8" name="TextBox 7">
            <a:extLst>
              <a:ext uri="{FF2B5EF4-FFF2-40B4-BE49-F238E27FC236}">
                <a16:creationId xmlns:a16="http://schemas.microsoft.com/office/drawing/2014/main" xmlns="" id="{E4ECC0D9-51DF-469A-97A8-6F8D197075B9}"/>
              </a:ext>
            </a:extLst>
          </p:cNvPr>
          <p:cNvSpPr txBox="1"/>
          <p:nvPr/>
        </p:nvSpPr>
        <p:spPr>
          <a:xfrm>
            <a:off x="1902619" y="1977932"/>
            <a:ext cx="3269456" cy="374077"/>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Bớ</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đảng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hung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đồ</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0" name="TextBox 9">
            <a:extLst>
              <a:ext uri="{FF2B5EF4-FFF2-40B4-BE49-F238E27FC236}">
                <a16:creationId xmlns:a16="http://schemas.microsoft.com/office/drawing/2014/main" xmlns="" id="{E0E472B8-F94A-48E6-A4CF-56DE817B0BCC}"/>
              </a:ext>
            </a:extLst>
          </p:cNvPr>
          <p:cNvSpPr txBox="1"/>
          <p:nvPr/>
        </p:nvSpPr>
        <p:spPr>
          <a:xfrm>
            <a:off x="5353050" y="1970041"/>
            <a:ext cx="4572000" cy="374077"/>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Dõng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dạc</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mạnh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mẽ</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2" name="TextBox 11">
            <a:extLst>
              <a:ext uri="{FF2B5EF4-FFF2-40B4-BE49-F238E27FC236}">
                <a16:creationId xmlns:a16="http://schemas.microsoft.com/office/drawing/2014/main" xmlns="" id="{CD11096B-95AC-40D4-A559-057BF2480769}"/>
              </a:ext>
            </a:extLst>
          </p:cNvPr>
          <p:cNvSpPr txBox="1"/>
          <p:nvPr/>
        </p:nvSpPr>
        <p:spPr>
          <a:xfrm>
            <a:off x="1902619" y="3019319"/>
            <a:ext cx="3136106" cy="670440"/>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Bẻ</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cây</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làm</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gậy</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xông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vô</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Tả</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đột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hữu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xông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4" name="TextBox 13">
            <a:extLst>
              <a:ext uri="{FF2B5EF4-FFF2-40B4-BE49-F238E27FC236}">
                <a16:creationId xmlns:a16="http://schemas.microsoft.com/office/drawing/2014/main" xmlns="" id="{C2D431D3-AB69-41BF-B861-B9B6C9AB4998}"/>
              </a:ext>
            </a:extLst>
          </p:cNvPr>
          <p:cNvSpPr txBox="1"/>
          <p:nvPr/>
        </p:nvSpPr>
        <p:spPr>
          <a:xfrm>
            <a:off x="5351535" y="3019319"/>
            <a:ext cx="4962524" cy="374077"/>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Dứt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khoát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quyết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liệt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quả</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cảm</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6" name="TextBox 15">
            <a:extLst>
              <a:ext uri="{FF2B5EF4-FFF2-40B4-BE49-F238E27FC236}">
                <a16:creationId xmlns:a16="http://schemas.microsoft.com/office/drawing/2014/main" xmlns="" id="{0EDC1917-5BF9-404B-9374-7044B681745F}"/>
              </a:ext>
            </a:extLst>
          </p:cNvPr>
          <p:cNvSpPr txBox="1"/>
          <p:nvPr/>
        </p:nvSpPr>
        <p:spPr>
          <a:xfrm>
            <a:off x="1902619" y="4067637"/>
            <a:ext cx="5157786" cy="374077"/>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Đánh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tan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bọn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cướp</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8" name="TextBox 17">
            <a:extLst>
              <a:ext uri="{FF2B5EF4-FFF2-40B4-BE49-F238E27FC236}">
                <a16:creationId xmlns:a16="http://schemas.microsoft.com/office/drawing/2014/main" xmlns="" id="{E3A81A33-C6F2-4E40-B2A3-BDD0D6EA563D}"/>
              </a:ext>
            </a:extLst>
          </p:cNvPr>
          <p:cNvSpPr txBox="1"/>
          <p:nvPr/>
        </p:nvSpPr>
        <p:spPr>
          <a:xfrm>
            <a:off x="5351535" y="4059746"/>
            <a:ext cx="5157786" cy="374077"/>
          </a:xfrm>
          <a:prstGeom prst="rect">
            <a:avLst/>
          </a:prstGeom>
          <a:noFill/>
        </p:spPr>
        <p:txBody>
          <a:bodyPr wrap="square">
            <a:spAutoFit/>
          </a:bodyPr>
          <a:lstStyle/>
          <a:p>
            <a:pPr marL="0" marR="0">
              <a:lnSpc>
                <a:spcPct val="107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Chiến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thắng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chính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nghĩa</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19" name="Thought Bubble: Cloud 18">
            <a:extLst>
              <a:ext uri="{FF2B5EF4-FFF2-40B4-BE49-F238E27FC236}">
                <a16:creationId xmlns:a16="http://schemas.microsoft.com/office/drawing/2014/main" xmlns="" id="{E0D794E8-1598-4568-B86F-1DC070E0D615}"/>
              </a:ext>
            </a:extLst>
          </p:cNvPr>
          <p:cNvSpPr/>
          <p:nvPr/>
        </p:nvSpPr>
        <p:spPr>
          <a:xfrm>
            <a:off x="752474" y="4942955"/>
            <a:ext cx="6096001" cy="1686445"/>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6F6E217C-690E-4449-A78A-93D57F633BFF}"/>
              </a:ext>
            </a:extLst>
          </p:cNvPr>
          <p:cNvSpPr txBox="1"/>
          <p:nvPr/>
        </p:nvSpPr>
        <p:spPr>
          <a:xfrm>
            <a:off x="1666875" y="5084295"/>
            <a:ext cx="4968477" cy="1294393"/>
          </a:xfrm>
          <a:prstGeom prst="rect">
            <a:avLst/>
          </a:prstGeom>
          <a:noFill/>
        </p:spPr>
        <p:txBody>
          <a:bodyPr wrap="square">
            <a:spAutoFit/>
          </a:bodyPr>
          <a:lstStyle/>
          <a:p>
            <a:pPr marL="0" marR="0">
              <a:lnSpc>
                <a:spcPct val="150000"/>
              </a:lnSpc>
              <a:spcBef>
                <a:spcPts val="0"/>
              </a:spcBef>
              <a:spcAft>
                <a:spcPts val="800"/>
              </a:spcAft>
            </a:pP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Tác</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giả</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đã</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sử</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dụng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biện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pháp</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nghệ</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thuật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gì</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để</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miêu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tả</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hình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ảnh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Lục</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Vân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Tiên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đánh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cướp</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cứu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người</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Giá</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trị</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biểu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đạt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23" name="TextBox 22">
            <a:extLst>
              <a:ext uri="{FF2B5EF4-FFF2-40B4-BE49-F238E27FC236}">
                <a16:creationId xmlns:a16="http://schemas.microsoft.com/office/drawing/2014/main" xmlns="" id="{D84F4A4E-B1F7-48AC-845E-E01A7708B513}"/>
              </a:ext>
            </a:extLst>
          </p:cNvPr>
          <p:cNvSpPr txBox="1"/>
          <p:nvPr/>
        </p:nvSpPr>
        <p:spPr>
          <a:xfrm>
            <a:off x="752474" y="5058457"/>
            <a:ext cx="7791451" cy="1570943"/>
          </a:xfrm>
          <a:prstGeom prst="rect">
            <a:avLst/>
          </a:prstGeom>
          <a:noFill/>
        </p:spPr>
        <p:txBody>
          <a:bodyPr wrap="square">
            <a:spAutoFit/>
          </a:bodyPr>
          <a:lstStyle/>
          <a:p>
            <a:pPr marL="0" marR="0">
              <a:lnSpc>
                <a:spcPct val="107000"/>
              </a:lnSpc>
              <a:spcBef>
                <a:spcPts val="0"/>
              </a:spcBef>
              <a:spcAft>
                <a:spcPts val="800"/>
              </a:spcAft>
            </a:pP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Nghệ</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thuật</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solidFill>
                <a:schemeClr val="accent2">
                  <a:lumMod val="75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Thành</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ngữ</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Tả</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đột</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hữu</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xông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solidFill>
                <a:schemeClr val="accent2">
                  <a:lumMod val="75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 So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sánh</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Khác</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nào</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Triệu</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Tử</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phá</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vòng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Dương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Giang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solidFill>
                <a:schemeClr val="accent2">
                  <a:lumMod val="75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=&gt;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Hình</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tượng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người</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anh</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hùng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dũng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khí</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tài</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ba</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ý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chí</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và</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sức</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mạnh</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sáng</a:t>
            </a:r>
            <a:r>
              <a:rPr lang="en-US" sz="1800" dirty="0">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solidFill>
                  <a:schemeClr val="accent2">
                    <a:lumMod val="75000"/>
                  </a:schemeClr>
                </a:solidFill>
                <a:effectLst/>
                <a:latin typeface="Times New Roman" panose="02020603050405020304" pitchFamily="18" charset="0"/>
                <a:ea typeface="Malgun Gothic" panose="020B0503020000020004" pitchFamily="34" charset="-127"/>
                <a:cs typeface="Times New Roman" panose="02020603050405020304" pitchFamily="18" charset="0"/>
              </a:rPr>
              <a:t>ngời</a:t>
            </a:r>
            <a:endParaRPr lang="en-US" sz="1600" dirty="0">
              <a:solidFill>
                <a:schemeClr val="accent2">
                  <a:lumMod val="75000"/>
                </a:schemeClr>
              </a:solidFill>
              <a:effectLst/>
              <a:latin typeface="Calibri" panose="020F050202020403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34081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2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1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P spid="14" grpId="0"/>
      <p:bldP spid="16" grpId="0"/>
      <p:bldP spid="18" grpId="0"/>
      <p:bldP spid="19" grpId="0" animBg="1"/>
      <p:bldP spid="19" grpId="1" animBg="1"/>
      <p:bldP spid="21" grpId="0"/>
      <p:bldP spid="21" grpId="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74000" b="-74000"/>
          </a:stretch>
        </a:blipFill>
        <a:effectLst/>
      </p:bgPr>
    </p:bg>
    <p:spTree>
      <p:nvGrpSpPr>
        <p:cNvPr id="1" name=""/>
        <p:cNvGrpSpPr/>
        <p:nvPr/>
      </p:nvGrpSpPr>
      <p:grpSpPr>
        <a:xfrm>
          <a:off x="0" y="0"/>
          <a:ext cx="0" cy="0"/>
          <a:chOff x="0" y="0"/>
          <a:chExt cx="0" cy="0"/>
        </a:xfrm>
      </p:grpSpPr>
      <p:pic>
        <p:nvPicPr>
          <p:cNvPr id="5" name="Picture 4" descr="A picture containing text, painting&#10;&#10;Description automatically generated">
            <a:extLst>
              <a:ext uri="{FF2B5EF4-FFF2-40B4-BE49-F238E27FC236}">
                <a16:creationId xmlns:a16="http://schemas.microsoft.com/office/drawing/2014/main" xmlns="" id="{0661AE18-F895-43D1-9315-C5A4EEAFD6E3}"/>
              </a:ext>
            </a:extLst>
          </p:cNvPr>
          <p:cNvPicPr>
            <a:picLocks noChangeAspect="1"/>
          </p:cNvPicPr>
          <p:nvPr/>
        </p:nvPicPr>
        <p:blipFill rotWithShape="1">
          <a:blip r:embed="rId4">
            <a:extLst>
              <a:ext uri="{28A0092B-C50C-407E-A947-70E740481C1C}">
                <a14:useLocalDpi xmlns:a14="http://schemas.microsoft.com/office/drawing/2010/main" val="0"/>
              </a:ext>
            </a:extLst>
          </a:blip>
          <a:srcRect l="28198"/>
          <a:stretch/>
        </p:blipFill>
        <p:spPr>
          <a:xfrm>
            <a:off x="1036693" y="1678881"/>
            <a:ext cx="3003470" cy="2193075"/>
          </a:xfrm>
          <a:prstGeom prst="rect">
            <a:avLst/>
          </a:prstGeom>
          <a:effectLst>
            <a:softEdge rad="127000"/>
          </a:effectLst>
        </p:spPr>
      </p:pic>
      <p:pic>
        <p:nvPicPr>
          <p:cNvPr id="7" name="Picture 6" descr="A picture containing text, painting&#10;&#10;Description automatically generated">
            <a:extLst>
              <a:ext uri="{FF2B5EF4-FFF2-40B4-BE49-F238E27FC236}">
                <a16:creationId xmlns:a16="http://schemas.microsoft.com/office/drawing/2014/main" xmlns="" id="{DC53DD8A-5BC6-4569-8607-5BAB19023BD9}"/>
              </a:ext>
            </a:extLst>
          </p:cNvPr>
          <p:cNvPicPr>
            <a:picLocks noChangeAspect="1"/>
          </p:cNvPicPr>
          <p:nvPr/>
        </p:nvPicPr>
        <p:blipFill rotWithShape="1">
          <a:blip r:embed="rId4">
            <a:extLst>
              <a:ext uri="{28A0092B-C50C-407E-A947-70E740481C1C}">
                <a14:useLocalDpi xmlns:a14="http://schemas.microsoft.com/office/drawing/2010/main" val="0"/>
              </a:ext>
            </a:extLst>
          </a:blip>
          <a:srcRect r="72013"/>
          <a:stretch/>
        </p:blipFill>
        <p:spPr>
          <a:xfrm>
            <a:off x="5824331" y="1623608"/>
            <a:ext cx="2020806" cy="2217465"/>
          </a:xfrm>
          <a:prstGeom prst="rect">
            <a:avLst/>
          </a:prstGeom>
          <a:effectLst>
            <a:softEdge rad="127000"/>
          </a:effectLst>
        </p:spPr>
      </p:pic>
      <p:sp>
        <p:nvSpPr>
          <p:cNvPr id="8" name="TextBox 7">
            <a:extLst>
              <a:ext uri="{FF2B5EF4-FFF2-40B4-BE49-F238E27FC236}">
                <a16:creationId xmlns:a16="http://schemas.microsoft.com/office/drawing/2014/main" xmlns="" id="{40E64E05-C029-4B5D-AA27-8411FD9D3E8D}"/>
              </a:ext>
            </a:extLst>
          </p:cNvPr>
          <p:cNvSpPr txBox="1"/>
          <p:nvPr/>
        </p:nvSpPr>
        <p:spPr>
          <a:xfrm>
            <a:off x="1036693" y="941071"/>
            <a:ext cx="3160643" cy="646331"/>
          </a:xfrm>
          <a:prstGeom prst="rect">
            <a:avLst/>
          </a:prstGeom>
          <a:noFill/>
        </p:spPr>
        <p:txBody>
          <a:bodyPr wrap="square" rtlCol="0">
            <a:spAutoFit/>
          </a:bodyPr>
          <a:lstStyle/>
          <a:p>
            <a:pPr algn="ctr" defTabSz="685800"/>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Bọn</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cướp</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Phong</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Lai –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Thế</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mạnh</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vì</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rất</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đông</a:t>
            </a:r>
            <a:endParaRPr lang="en-US"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549F67B3-FCBA-4C6B-AA8A-F52D094CA0C4}"/>
              </a:ext>
            </a:extLst>
          </p:cNvPr>
          <p:cNvSpPr txBox="1"/>
          <p:nvPr/>
        </p:nvSpPr>
        <p:spPr>
          <a:xfrm>
            <a:off x="5150171" y="936751"/>
            <a:ext cx="3417360" cy="646331"/>
          </a:xfrm>
          <a:prstGeom prst="rect">
            <a:avLst/>
          </a:prstGeom>
          <a:noFill/>
        </p:spPr>
        <p:txBody>
          <a:bodyPr wrap="square" rtlCol="0">
            <a:spAutoFit/>
          </a:bodyPr>
          <a:lstStyle/>
          <a:p>
            <a:pPr algn="ctr" defTabSz="685800"/>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Lục</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Vân</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Tiên</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Yếu</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thế</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vì</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2060"/>
                </a:solidFill>
                <a:latin typeface="Tahoma" panose="020B0604030504040204" pitchFamily="34" charset="0"/>
                <a:ea typeface="Tahoma" panose="020B0604030504040204" pitchFamily="34" charset="0"/>
                <a:cs typeface="Tahoma" panose="020B0604030504040204" pitchFamily="34" charset="0"/>
              </a:rPr>
              <a:t>mình</a:t>
            </a:r>
            <a:endParaRPr lang="en-US"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Arrow: Down 9">
            <a:extLst>
              <a:ext uri="{FF2B5EF4-FFF2-40B4-BE49-F238E27FC236}">
                <a16:creationId xmlns:a16="http://schemas.microsoft.com/office/drawing/2014/main" xmlns="" id="{BFDA08AC-EEEE-4B3F-BD79-EBE201EDFCEA}"/>
              </a:ext>
            </a:extLst>
          </p:cNvPr>
          <p:cNvSpPr/>
          <p:nvPr/>
        </p:nvSpPr>
        <p:spPr>
          <a:xfrm>
            <a:off x="2206487" y="3896373"/>
            <a:ext cx="624219" cy="421570"/>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xmlns="" id="{A868CC5E-C13F-44E1-BAA9-080B5ABB4CD3}"/>
              </a:ext>
            </a:extLst>
          </p:cNvPr>
          <p:cNvSpPr txBox="1"/>
          <p:nvPr/>
        </p:nvSpPr>
        <p:spPr>
          <a:xfrm>
            <a:off x="834144" y="4317942"/>
            <a:ext cx="3400221" cy="415498"/>
          </a:xfrm>
          <a:prstGeom prst="rect">
            <a:avLst/>
          </a:prstGeom>
          <a:noFill/>
        </p:spPr>
        <p:txBody>
          <a:bodyPr wrap="square" rtlCol="0">
            <a:spAutoFit/>
          </a:bodyPr>
          <a:lstStyle/>
          <a:p>
            <a:pPr defTabSz="685800"/>
            <a:r>
              <a:rPr lang="en-US" sz="2100" b="1" dirty="0" err="1">
                <a:solidFill>
                  <a:prstClr val="black"/>
                </a:solidFill>
                <a:latin typeface="Calibri" panose="020F0502020204030204"/>
              </a:rPr>
              <a:t>Đại</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diện</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cho</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kẻ</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xấu</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gian</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tà</a:t>
            </a:r>
            <a:endParaRPr lang="en-US" sz="2100" b="1"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xmlns="" id="{D3F96B0C-FDCB-4D13-880E-85B855D561A8}"/>
              </a:ext>
            </a:extLst>
          </p:cNvPr>
          <p:cNvSpPr txBox="1"/>
          <p:nvPr/>
        </p:nvSpPr>
        <p:spPr>
          <a:xfrm>
            <a:off x="5526157" y="4195168"/>
            <a:ext cx="3041374" cy="415498"/>
          </a:xfrm>
          <a:prstGeom prst="rect">
            <a:avLst/>
          </a:prstGeom>
          <a:noFill/>
        </p:spPr>
        <p:txBody>
          <a:bodyPr wrap="square" rtlCol="0">
            <a:spAutoFit/>
          </a:bodyPr>
          <a:lstStyle/>
          <a:p>
            <a:pPr defTabSz="685800"/>
            <a:r>
              <a:rPr lang="en-US" sz="2100" b="1" dirty="0" err="1">
                <a:solidFill>
                  <a:prstClr val="black"/>
                </a:solidFill>
                <a:latin typeface="Calibri" panose="020F0502020204030204"/>
              </a:rPr>
              <a:t>Đại</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diện</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cho</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chính</a:t>
            </a:r>
            <a:r>
              <a:rPr lang="en-US" sz="2100" b="1" dirty="0">
                <a:solidFill>
                  <a:prstClr val="black"/>
                </a:solidFill>
                <a:latin typeface="Calibri" panose="020F0502020204030204"/>
              </a:rPr>
              <a:t> </a:t>
            </a:r>
            <a:r>
              <a:rPr lang="en-US" sz="2100" b="1" dirty="0" err="1">
                <a:solidFill>
                  <a:prstClr val="black"/>
                </a:solidFill>
                <a:latin typeface="Calibri" panose="020F0502020204030204"/>
              </a:rPr>
              <a:t>nghĩa</a:t>
            </a:r>
            <a:endParaRPr lang="en-US" sz="2100" b="1" dirty="0">
              <a:solidFill>
                <a:prstClr val="black"/>
              </a:solidFill>
              <a:latin typeface="Calibri" panose="020F0502020204030204"/>
            </a:endParaRPr>
          </a:p>
        </p:txBody>
      </p:sp>
      <p:sp>
        <p:nvSpPr>
          <p:cNvPr id="13" name="Arrow: Down 12">
            <a:extLst>
              <a:ext uri="{FF2B5EF4-FFF2-40B4-BE49-F238E27FC236}">
                <a16:creationId xmlns:a16="http://schemas.microsoft.com/office/drawing/2014/main" xmlns="" id="{23726042-972B-480A-BBA3-3F70AD55C306}"/>
              </a:ext>
            </a:extLst>
          </p:cNvPr>
          <p:cNvSpPr/>
          <p:nvPr/>
        </p:nvSpPr>
        <p:spPr>
          <a:xfrm>
            <a:off x="6476834" y="3804757"/>
            <a:ext cx="696776" cy="421570"/>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15" name="Straight Connector 14">
            <a:extLst>
              <a:ext uri="{FF2B5EF4-FFF2-40B4-BE49-F238E27FC236}">
                <a16:creationId xmlns:a16="http://schemas.microsoft.com/office/drawing/2014/main" xmlns="" id="{D656E4DE-8C53-4AD0-AFB6-2FC322434E7C}"/>
              </a:ext>
            </a:extLst>
          </p:cNvPr>
          <p:cNvCxnSpPr>
            <a:cxnSpLocks/>
          </p:cNvCxnSpPr>
          <p:nvPr/>
        </p:nvCxnSpPr>
        <p:spPr>
          <a:xfrm>
            <a:off x="4890053" y="1497960"/>
            <a:ext cx="0" cy="4452878"/>
          </a:xfrm>
          <a:prstGeom prst="line">
            <a:avLst/>
          </a:prstGeom>
        </p:spPr>
        <p:style>
          <a:lnRef idx="1">
            <a:schemeClr val="accent2"/>
          </a:lnRef>
          <a:fillRef idx="0">
            <a:schemeClr val="accent2"/>
          </a:fillRef>
          <a:effectRef idx="0">
            <a:schemeClr val="accent2"/>
          </a:effectRef>
          <a:fontRef idx="minor">
            <a:schemeClr val="tx1"/>
          </a:fontRef>
        </p:style>
      </p:cxnSp>
      <p:sp>
        <p:nvSpPr>
          <p:cNvPr id="16" name="Arrow: Down 15">
            <a:extLst>
              <a:ext uri="{FF2B5EF4-FFF2-40B4-BE49-F238E27FC236}">
                <a16:creationId xmlns:a16="http://schemas.microsoft.com/office/drawing/2014/main" xmlns="" id="{8A18F78C-AA07-4888-B49F-4E02BC9323E7}"/>
              </a:ext>
            </a:extLst>
          </p:cNvPr>
          <p:cNvSpPr/>
          <p:nvPr/>
        </p:nvSpPr>
        <p:spPr>
          <a:xfrm>
            <a:off x="2206487" y="4855157"/>
            <a:ext cx="624218" cy="486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7" name="Arrow: Down 16">
            <a:extLst>
              <a:ext uri="{FF2B5EF4-FFF2-40B4-BE49-F238E27FC236}">
                <a16:creationId xmlns:a16="http://schemas.microsoft.com/office/drawing/2014/main" xmlns="" id="{6F19B864-4E2D-4FAD-9868-58947F128A5C}"/>
              </a:ext>
            </a:extLst>
          </p:cNvPr>
          <p:cNvSpPr/>
          <p:nvPr/>
        </p:nvSpPr>
        <p:spPr>
          <a:xfrm>
            <a:off x="6593420" y="4633254"/>
            <a:ext cx="624218" cy="392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8" name="TextBox 17">
            <a:extLst>
              <a:ext uri="{FF2B5EF4-FFF2-40B4-BE49-F238E27FC236}">
                <a16:creationId xmlns:a16="http://schemas.microsoft.com/office/drawing/2014/main" xmlns="" id="{E268C3E7-F5FA-4F1F-8395-1B8B4DC95D4A}"/>
              </a:ext>
            </a:extLst>
          </p:cNvPr>
          <p:cNvSpPr txBox="1"/>
          <p:nvPr/>
        </p:nvSpPr>
        <p:spPr>
          <a:xfrm>
            <a:off x="1392492" y="5478534"/>
            <a:ext cx="2176670" cy="369332"/>
          </a:xfrm>
          <a:prstGeom prst="rect">
            <a:avLst/>
          </a:prstGeom>
          <a:noFill/>
        </p:spPr>
        <p:txBody>
          <a:bodyPr wrap="square" rtlCol="0">
            <a:spAutoFit/>
          </a:bodyPr>
          <a:lstStyle/>
          <a:p>
            <a:pPr algn="ctr" defTabSz="685800"/>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THẤT BẠI</a:t>
            </a:r>
          </a:p>
        </p:txBody>
      </p:sp>
      <p:sp>
        <p:nvSpPr>
          <p:cNvPr id="19" name="TextBox 18">
            <a:extLst>
              <a:ext uri="{FF2B5EF4-FFF2-40B4-BE49-F238E27FC236}">
                <a16:creationId xmlns:a16="http://schemas.microsoft.com/office/drawing/2014/main" xmlns="" id="{96097F94-2206-4788-8A69-B933A6620985}"/>
              </a:ext>
            </a:extLst>
          </p:cNvPr>
          <p:cNvSpPr txBox="1"/>
          <p:nvPr/>
        </p:nvSpPr>
        <p:spPr>
          <a:xfrm>
            <a:off x="5557984" y="5145423"/>
            <a:ext cx="2176670" cy="369332"/>
          </a:xfrm>
          <a:prstGeom prst="rect">
            <a:avLst/>
          </a:prstGeom>
          <a:noFill/>
        </p:spPr>
        <p:txBody>
          <a:bodyPr wrap="square" rtlCol="0">
            <a:spAutoFit/>
          </a:bodyPr>
          <a:lstStyle/>
          <a:p>
            <a:pPr algn="ctr" defTabSz="685800"/>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CHIẾN THẮNG</a:t>
            </a:r>
          </a:p>
        </p:txBody>
      </p:sp>
      <p:pic>
        <p:nvPicPr>
          <p:cNvPr id="27" name="Picture 26" descr="Icon&#10;&#10;Description automatically generated">
            <a:extLst>
              <a:ext uri="{FF2B5EF4-FFF2-40B4-BE49-F238E27FC236}">
                <a16:creationId xmlns:a16="http://schemas.microsoft.com/office/drawing/2014/main" xmlns="" id="{919EA0D4-5100-4078-800B-0235F95D2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293" y="4717057"/>
            <a:ext cx="1176954" cy="125674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xmlns="" id="{0BAAEE59-710D-4F03-A667-C22C39374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5137" y="4638652"/>
            <a:ext cx="979112" cy="1335152"/>
          </a:xfrm>
          <a:prstGeom prst="rect">
            <a:avLst/>
          </a:prstGeom>
        </p:spPr>
      </p:pic>
      <p:grpSp>
        <p:nvGrpSpPr>
          <p:cNvPr id="20" name="Group 19">
            <a:extLst>
              <a:ext uri="{FF2B5EF4-FFF2-40B4-BE49-F238E27FC236}">
                <a16:creationId xmlns:a16="http://schemas.microsoft.com/office/drawing/2014/main" xmlns="" id="{89BB01C7-10F8-48E1-B196-C95B9A4E82CF}"/>
              </a:ext>
            </a:extLst>
          </p:cNvPr>
          <p:cNvGrpSpPr/>
          <p:nvPr/>
        </p:nvGrpSpPr>
        <p:grpSpPr>
          <a:xfrm>
            <a:off x="2" y="57613"/>
            <a:ext cx="9143998" cy="810814"/>
            <a:chOff x="273269" y="687819"/>
            <a:chExt cx="2459422" cy="1561733"/>
          </a:xfrm>
        </p:grpSpPr>
        <p:sp>
          <p:nvSpPr>
            <p:cNvPr id="21" name="Rectangle: Rounded Corners 20">
              <a:extLst>
                <a:ext uri="{FF2B5EF4-FFF2-40B4-BE49-F238E27FC236}">
                  <a16:creationId xmlns:a16="http://schemas.microsoft.com/office/drawing/2014/main" xmlns="" id="{A99F24FF-209E-454C-A5EF-6E498ED59E36}"/>
                </a:ext>
              </a:extLst>
            </p:cNvPr>
            <p:cNvSpPr/>
            <p:nvPr/>
          </p:nvSpPr>
          <p:spPr>
            <a:xfrm>
              <a:off x="273269" y="687819"/>
              <a:ext cx="2459422" cy="1561733"/>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ectangle: Rounded Corners 4">
              <a:extLst>
                <a:ext uri="{FF2B5EF4-FFF2-40B4-BE49-F238E27FC236}">
                  <a16:creationId xmlns:a16="http://schemas.microsoft.com/office/drawing/2014/main" xmlns="" id="{A58A06D3-EA7C-4B27-AC0A-F4E087B364B2}"/>
                </a:ext>
              </a:extLst>
            </p:cNvPr>
            <p:cNvSpPr txBox="1"/>
            <p:nvPr/>
          </p:nvSpPr>
          <p:spPr>
            <a:xfrm>
              <a:off x="273269" y="733561"/>
              <a:ext cx="2459422" cy="1470250"/>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150000"/>
                </a:lnSpc>
                <a:spcBef>
                  <a:spcPct val="0"/>
                </a:spcBef>
                <a:spcAft>
                  <a:spcPct val="35000"/>
                </a:spcAft>
                <a:buNone/>
              </a:pP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Em</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nhận</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xét</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tương</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quan</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lực</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lượng</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giữa</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Vân</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Tiên</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và</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bọn</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r>
                <a:rPr lang="en-US" sz="2000" b="1" kern="1200" dirty="0" err="1">
                  <a:latin typeface="Times New Roman" panose="02020603050405020304" pitchFamily="18" charset="0"/>
                  <a:ea typeface="Tahoma" panose="020B0604030504040204" pitchFamily="34" charset="0"/>
                  <a:cs typeface="Times New Roman" panose="02020603050405020304" pitchFamily="18" charset="0"/>
                </a:rPr>
                <a:t>cướp</a:t>
              </a:r>
              <a:r>
                <a:rPr lang="en-US" sz="2000" b="1" kern="1200" dirty="0">
                  <a:latin typeface="Times New Roman" panose="02020603050405020304" pitchFamily="18" charset="0"/>
                  <a:ea typeface="Tahoma" panose="020B0604030504040204" pitchFamily="34" charset="0"/>
                  <a:cs typeface="Times New Roman" panose="02020603050405020304" pitchFamily="18" charset="0"/>
                </a:rPr>
                <a:t>. </a:t>
              </a:r>
            </a:p>
          </p:txBody>
        </p:sp>
      </p:grpSp>
    </p:spTree>
    <p:custDataLst>
      <p:tags r:id="rId1"/>
    </p:custDataLst>
    <p:extLst>
      <p:ext uri="{BB962C8B-B14F-4D97-AF65-F5344CB8AC3E}">
        <p14:creationId xmlns:p14="http://schemas.microsoft.com/office/powerpoint/2010/main" val="2642697081"/>
      </p:ext>
    </p:extLst>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par>
                                <p:cTn id="58" presetID="16" presetClass="entr" presetSubtype="21"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arn(inVertical)">
                                      <p:cBhvr>
                                        <p:cTn id="68" dur="500"/>
                                        <p:tgtEl>
                                          <p:spTgt spid="19"/>
                                        </p:tgtEl>
                                      </p:cBhvr>
                                    </p:animEffect>
                                  </p:childTnLst>
                                </p:cTn>
                              </p:par>
                              <p:par>
                                <p:cTn id="69" presetID="16" presetClass="entr" presetSubtype="21"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p:bldP spid="13" grpId="0" animBg="1"/>
      <p:bldP spid="16" grpId="0" animBg="1"/>
      <p:bldP spid="17" grpId="0" animBg="1"/>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ở cải lương Lục Vân Tiên Kiều Nguyệt Nga, Vũ Luân, Tú Sương, Trinh Trinh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755" y="63076"/>
            <a:ext cx="8922327" cy="6691744"/>
          </a:xfrm>
          <a:prstGeom prst="rect">
            <a:avLst/>
          </a:prstGeom>
        </p:spPr>
      </p:pic>
    </p:spTree>
    <p:extLst>
      <p:ext uri="{BB962C8B-B14F-4D97-AF65-F5344CB8AC3E}">
        <p14:creationId xmlns:p14="http://schemas.microsoft.com/office/powerpoint/2010/main" val="15097965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Picture 4" descr="A gavel on a book&#10;&#10;Description automatically generated with medium confidence">
            <a:extLst>
              <a:ext uri="{FF2B5EF4-FFF2-40B4-BE49-F238E27FC236}">
                <a16:creationId xmlns:a16="http://schemas.microsoft.com/office/drawing/2014/main" xmlns="" id="{0710C44C-76C0-4588-8019-6BE61997F5E3}"/>
              </a:ext>
            </a:extLst>
          </p:cNvPr>
          <p:cNvPicPr>
            <a:picLocks noChangeAspect="1"/>
          </p:cNvPicPr>
          <p:nvPr/>
        </p:nvPicPr>
        <p:blipFill rotWithShape="1">
          <a:blip r:embed="rId2">
            <a:extLst>
              <a:ext uri="{28A0092B-C50C-407E-A947-70E740481C1C}">
                <a14:useLocalDpi xmlns:a14="http://schemas.microsoft.com/office/drawing/2010/main" val="0"/>
              </a:ext>
            </a:extLst>
          </a:blip>
          <a:srcRect l="1936" r="44028" b="-1"/>
          <a:stretch/>
        </p:blipFill>
        <p:spPr>
          <a:xfrm>
            <a:off x="2642616" y="857257"/>
            <a:ext cx="6501384" cy="5143493"/>
          </a:xfrm>
          <a:prstGeom prst="rect">
            <a:avLst/>
          </a:prstGeom>
        </p:spPr>
      </p:pic>
      <p:sp>
        <p:nvSpPr>
          <p:cNvPr id="17" name="Rectangle 16">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85725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7" name="TextBox 6">
            <a:extLst>
              <a:ext uri="{FF2B5EF4-FFF2-40B4-BE49-F238E27FC236}">
                <a16:creationId xmlns:a16="http://schemas.microsoft.com/office/drawing/2014/main" xmlns="" id="{35B0BC88-764D-4FDE-8F9F-753000D48549}"/>
              </a:ext>
            </a:extLst>
          </p:cNvPr>
          <p:cNvSpPr txBox="1"/>
          <p:nvPr/>
        </p:nvSpPr>
        <p:spPr>
          <a:xfrm>
            <a:off x="69574" y="1699022"/>
            <a:ext cx="4244009" cy="2403101"/>
          </a:xfrm>
          <a:prstGeom prst="rect">
            <a:avLst/>
          </a:prstGeom>
        </p:spPr>
        <p:txBody>
          <a:bodyPr vert="horz" lIns="68580" tIns="34290" rIns="68580" bIns="34290" rtlCol="0" anchor="b">
            <a:normAutofit/>
          </a:bodyPr>
          <a:lstStyle/>
          <a:p>
            <a:pPr defTabSz="685800">
              <a:lnSpc>
                <a:spcPct val="150000"/>
              </a:lnSpc>
              <a:spcBef>
                <a:spcPct val="0"/>
              </a:spcBef>
              <a:spcAft>
                <a:spcPts val="450"/>
              </a:spcAft>
            </a:pP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Với</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lý</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do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chính</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nghĩa</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kẻ</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yếu</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sẽ</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chiến</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thắng</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kẻ</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mạnh</a:t>
            </a: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Sophocles</a:t>
            </a:r>
          </a:p>
        </p:txBody>
      </p:sp>
      <p:sp>
        <p:nvSpPr>
          <p:cNvPr id="19" name="Rectangle 18">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69941"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1" name="Rectangle 20">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2" y="426744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183211332"/>
      </p:ext>
    </p:extLst>
  </p:cSld>
  <p:clrMapOvr>
    <a:overrideClrMapping bg1="dk1" tx1="lt1" bg2="dk2" tx2="lt2" accent1="accent1" accent2="accent2" accent3="accent3" accent4="accent4" accent5="accent5" accent6="accent6" hlink="hlink" folHlink="folHlink"/>
  </p:clrMapOvr>
  <p:transition spd="slow" advTm="2378">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B5DBD02-2F1C-4D3F-BEAD-1BDC3B56A55D}"/>
              </a:ext>
            </a:extLst>
          </p:cNvPr>
          <p:cNvSpPr txBox="1"/>
          <p:nvPr/>
        </p:nvSpPr>
        <p:spPr>
          <a:xfrm>
            <a:off x="334509" y="716202"/>
            <a:ext cx="3597965" cy="511155"/>
          </a:xfrm>
          <a:prstGeom prst="rect">
            <a:avLst/>
          </a:prstGeom>
        </p:spPr>
        <p:txBody>
          <a:bodyPr vert="horz" lIns="68580" tIns="34290" rIns="68580" bIns="34290" rtlCol="0" anchor="ctr">
            <a:normAutofit fontScale="92500"/>
          </a:bodyPr>
          <a:lstStyle/>
          <a:p>
            <a:pPr defTabSz="685800">
              <a:lnSpc>
                <a:spcPct val="90000"/>
              </a:lnSpc>
              <a:spcBef>
                <a:spcPct val="0"/>
              </a:spcBef>
              <a:spcAft>
                <a:spcPts val="450"/>
              </a:spcAft>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1.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Hình</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tượng</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Lục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Vân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Tiên</a:t>
            </a:r>
            <a:endPar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3DDC53E7-4A52-428C-BF8E-D241C8EA9033}"/>
              </a:ext>
            </a:extLst>
          </p:cNvPr>
          <p:cNvSpPr txBox="1"/>
          <p:nvPr/>
        </p:nvSpPr>
        <p:spPr>
          <a:xfrm>
            <a:off x="494749" y="1123561"/>
            <a:ext cx="5570342" cy="442069"/>
          </a:xfrm>
          <a:prstGeom prst="rect">
            <a:avLst/>
          </a:prstGeom>
        </p:spPr>
        <p:txBody>
          <a:bodyPr vert="horz" lIns="68580" tIns="34290" rIns="68580" bIns="34290" rtlCol="0">
            <a:noAutofit/>
          </a:bodyPr>
          <a:lstStyle/>
          <a:p>
            <a:pPr algn="ctr" defTabSz="685800">
              <a:lnSpc>
                <a:spcPct val="150000"/>
              </a:lnSpc>
              <a:spcAft>
                <a:spcPts val="450"/>
              </a:spcAft>
            </a:pP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b)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Lục</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Vân</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Tiên</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đối</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thoại</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với</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Kiều</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2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Nga</a:t>
            </a:r>
          </a:p>
        </p:txBody>
      </p:sp>
      <p:pic>
        <p:nvPicPr>
          <p:cNvPr id="6" name="Picture 5">
            <a:extLst>
              <a:ext uri="{FF2B5EF4-FFF2-40B4-BE49-F238E27FC236}">
                <a16:creationId xmlns:a16="http://schemas.microsoft.com/office/drawing/2014/main" xmlns="" id="{6232DA29-14AA-404B-8AC2-CDB866A64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990" y="2300647"/>
            <a:ext cx="3517060" cy="3101566"/>
          </a:xfrm>
          <a:prstGeom prst="rect">
            <a:avLst/>
          </a:prstGeom>
          <a:effectLst/>
        </p:spPr>
      </p:pic>
      <p:sp>
        <p:nvSpPr>
          <p:cNvPr id="13" name="TextBox 12">
            <a:extLst>
              <a:ext uri="{FF2B5EF4-FFF2-40B4-BE49-F238E27FC236}">
                <a16:creationId xmlns:a16="http://schemas.microsoft.com/office/drawing/2014/main" xmlns="" id="{8DCEB662-C511-40D8-9457-34C50508FBD5}"/>
              </a:ext>
            </a:extLst>
          </p:cNvPr>
          <p:cNvSpPr txBox="1"/>
          <p:nvPr/>
        </p:nvSpPr>
        <p:spPr>
          <a:xfrm>
            <a:off x="494749" y="1634716"/>
            <a:ext cx="5570342" cy="1867306"/>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Tìm</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chi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tiết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thể</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hiện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cách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cư</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xử</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của</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Lục</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Vân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Tiên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trong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cuộc</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trò</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chuyện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với</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Kiều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Nguyệt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Nga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trong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2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tình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huống</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 Khi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vừa</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đánh</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tan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bọn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cướp</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 Khi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Kiều</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Nguyệt</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Nga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tỏ</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ý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trả</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ơn</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Qua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đó</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ta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thầy</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thêm</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vẻ</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đẹp</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gì</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của</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Lục</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Vân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800" dirty="0" err="1">
                <a:effectLst/>
                <a:latin typeface="Times New Roman" panose="02020603050405020304" pitchFamily="18" charset="0"/>
                <a:ea typeface="Malgun Gothic" panose="020B0503020000020004" pitchFamily="34" charset="-127"/>
                <a:cs typeface="Times New Roman" panose="02020603050405020304" pitchFamily="18" charset="0"/>
              </a:rPr>
              <a:t>Tiên</a:t>
            </a:r>
            <a:r>
              <a:rPr lang="en-US" sz="18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en-US" sz="16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xmlns="" id="{4611316F-1DE1-4F14-843D-9FDA0CDAD687}"/>
              </a:ext>
            </a:extLst>
          </p:cNvPr>
          <p:cNvSpPr txBox="1"/>
          <p:nvPr/>
        </p:nvSpPr>
        <p:spPr>
          <a:xfrm>
            <a:off x="570408" y="2300647"/>
            <a:ext cx="5211777" cy="873572"/>
          </a:xfrm>
          <a:prstGeom prst="rect">
            <a:avLst/>
          </a:prstGeom>
          <a:solidFill>
            <a:schemeClr val="accent4">
              <a:lumMod val="60000"/>
              <a:lumOff val="40000"/>
            </a:schemeClr>
          </a:solidFill>
          <a:effectLst>
            <a:softEdge rad="317500"/>
          </a:effectLst>
        </p:spPr>
        <p:txBody>
          <a:bodyPr wrap="square">
            <a:spAutoFit/>
          </a:bodyPr>
          <a:lstStyle/>
          <a:p>
            <a:pPr algn="ctr" defTabSz="685800">
              <a:lnSpc>
                <a:spcPct val="150000"/>
              </a:lnSpc>
            </a:pPr>
            <a:r>
              <a:rPr lang="fr-FR"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Dẹp</a:t>
            </a:r>
            <a:r>
              <a:rPr lang="fr-FR"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fr-FR"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rồi</a:t>
            </a:r>
            <a:r>
              <a:rPr lang="fr-FR"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fr-FR"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lũ</a:t>
            </a:r>
            <a:r>
              <a:rPr lang="fr-FR"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fr-FR"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kiến</a:t>
            </a:r>
            <a:r>
              <a:rPr lang="fr-FR"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fr-FR"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chòm</a:t>
            </a:r>
            <a:r>
              <a:rPr lang="fr-FR"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fr-FR"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ong</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lnSpc>
                <a:spcPct val="150000"/>
              </a:lnSpc>
            </a:pPr>
            <a:r>
              <a:rPr lang="en-US"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Hỏi</a:t>
            </a:r>
            <a:r>
              <a:rPr lang="en-US"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 “ai than </a:t>
            </a:r>
            <a:r>
              <a:rPr lang="en-US"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khóc</a:t>
            </a:r>
            <a:r>
              <a:rPr lang="en-US"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ở </a:t>
            </a:r>
            <a:r>
              <a:rPr lang="en-US"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trong</a:t>
            </a:r>
            <a:r>
              <a:rPr lang="en-US"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xe</a:t>
            </a:r>
            <a:r>
              <a:rPr lang="en-US"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nầy</a:t>
            </a:r>
            <a:r>
              <a:rPr lang="en-US"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2013FF5E-46ED-40E9-92D9-D0F585BF2ECA}"/>
              </a:ext>
            </a:extLst>
          </p:cNvPr>
          <p:cNvSpPr txBox="1"/>
          <p:nvPr/>
        </p:nvSpPr>
        <p:spPr>
          <a:xfrm>
            <a:off x="902498" y="1940104"/>
            <a:ext cx="4513058" cy="369332"/>
          </a:xfrm>
          <a:prstGeom prst="rect">
            <a:avLst/>
          </a:prstGeom>
          <a:noFill/>
        </p:spPr>
        <p:txBody>
          <a:bodyPr wrap="square" rtlCol="0">
            <a:spAutoFit/>
          </a:bodyPr>
          <a:lstStyle/>
          <a:p>
            <a:pPr defTabSz="685800"/>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Khi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vừa</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đánh</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tan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bọn</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cướp</a:t>
            </a:r>
            <a:endPar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4DE1C7BA-8EFB-45DA-AADA-8B624EF96D56}"/>
              </a:ext>
            </a:extLst>
          </p:cNvPr>
          <p:cNvSpPr txBox="1"/>
          <p:nvPr/>
        </p:nvSpPr>
        <p:spPr>
          <a:xfrm>
            <a:off x="713823" y="3697644"/>
            <a:ext cx="4913117" cy="1704569"/>
          </a:xfrm>
          <a:prstGeom prst="rect">
            <a:avLst/>
          </a:prstGeom>
          <a:solidFill>
            <a:srgbClr val="002060"/>
          </a:solidFill>
        </p:spPr>
        <p:txBody>
          <a:bodyPr wrap="square">
            <a:spAutoFit/>
          </a:bodyPr>
          <a:lstStyle/>
          <a:p>
            <a:pPr algn="just" defTabSz="685800">
              <a:lnSpc>
                <a:spcPct val="150000"/>
              </a:lnSpc>
            </a:pP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Lục</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Vân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Tiên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ân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cần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hỏi</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han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Hành</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động</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của</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chàng</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xuất</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phát</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từ</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u="sng" dirty="0" err="1">
                <a:solidFill>
                  <a:srgbClr val="ED7D31"/>
                </a:solidFill>
                <a:latin typeface="Times New Roman" panose="02020603050405020304" pitchFamily="18" charset="0"/>
                <a:ea typeface="Tahoma" panose="020B0604030504040204" pitchFamily="34" charset="0"/>
                <a:cs typeface="Times New Roman" panose="02020603050405020304" pitchFamily="18" charset="0"/>
              </a:rPr>
              <a:t>tấm</a:t>
            </a:r>
            <a:r>
              <a:rPr lang="en-US" b="1" u="sng" dirty="0">
                <a:solidFill>
                  <a:srgbClr val="ED7D31"/>
                </a:solidFill>
                <a:latin typeface="Times New Roman" panose="02020603050405020304" pitchFamily="18" charset="0"/>
                <a:ea typeface="Tahoma" panose="020B0604030504040204" pitchFamily="34" charset="0"/>
                <a:cs typeface="Times New Roman" panose="02020603050405020304" pitchFamily="18" charset="0"/>
              </a:rPr>
              <a:t> </a:t>
            </a:r>
            <a:r>
              <a:rPr lang="en-US" b="1" u="sng" dirty="0" err="1">
                <a:solidFill>
                  <a:srgbClr val="ED7D31"/>
                </a:solidFill>
                <a:latin typeface="Times New Roman" panose="02020603050405020304" pitchFamily="18" charset="0"/>
                <a:ea typeface="Tahoma" panose="020B0604030504040204" pitchFamily="34" charset="0"/>
                <a:cs typeface="Times New Roman" panose="02020603050405020304" pitchFamily="18" charset="0"/>
              </a:rPr>
              <a:t>lòng</a:t>
            </a:r>
            <a:r>
              <a:rPr lang="en-US" b="1" u="sng" dirty="0">
                <a:solidFill>
                  <a:srgbClr val="ED7D31"/>
                </a:solidFill>
                <a:latin typeface="Times New Roman" panose="02020603050405020304" pitchFamily="18" charset="0"/>
                <a:ea typeface="Tahoma" panose="020B0604030504040204" pitchFamily="34" charset="0"/>
                <a:cs typeface="Times New Roman" panose="02020603050405020304" pitchFamily="18" charset="0"/>
              </a:rPr>
              <a:t> </a:t>
            </a:r>
            <a:r>
              <a:rPr lang="en-US" b="1" u="sng" dirty="0" err="1">
                <a:solidFill>
                  <a:srgbClr val="ED7D31"/>
                </a:solidFill>
                <a:latin typeface="Times New Roman" panose="02020603050405020304" pitchFamily="18" charset="0"/>
                <a:ea typeface="Tahoma" panose="020B0604030504040204" pitchFamily="34" charset="0"/>
                <a:cs typeface="Times New Roman" panose="02020603050405020304" pitchFamily="18" charset="0"/>
              </a:rPr>
              <a:t>nhân</a:t>
            </a:r>
            <a:r>
              <a:rPr lang="en-US" b="1" u="sng" dirty="0">
                <a:solidFill>
                  <a:srgbClr val="ED7D31"/>
                </a:solidFill>
                <a:latin typeface="Times New Roman" panose="02020603050405020304" pitchFamily="18" charset="0"/>
                <a:ea typeface="Tahoma" panose="020B0604030504040204" pitchFamily="34" charset="0"/>
                <a:cs typeface="Times New Roman" panose="02020603050405020304" pitchFamily="18" charset="0"/>
              </a:rPr>
              <a:t> </a:t>
            </a:r>
            <a:r>
              <a:rPr lang="en-US" b="1" u="sng" dirty="0" err="1">
                <a:solidFill>
                  <a:srgbClr val="ED7D31"/>
                </a:solidFill>
                <a:latin typeface="Times New Roman" panose="02020603050405020304" pitchFamily="18" charset="0"/>
                <a:ea typeface="Tahoma" panose="020B0604030504040204" pitchFamily="34" charset="0"/>
                <a:cs typeface="Times New Roman" panose="02020603050405020304" pitchFamily="18" charset="0"/>
              </a:rPr>
              <a:t>hậu</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sự</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quan</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tâm</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dành</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cho</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những</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con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người</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khi</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gặp</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tai </a:t>
            </a:r>
            <a:r>
              <a:rPr lang="en-US"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ương</a:t>
            </a:r>
            <a:r>
              <a:rPr lang="en-US"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0" name="Arrow: Down 9">
            <a:extLst>
              <a:ext uri="{FF2B5EF4-FFF2-40B4-BE49-F238E27FC236}">
                <a16:creationId xmlns:a16="http://schemas.microsoft.com/office/drawing/2014/main" xmlns="" id="{D06C9848-22B6-4848-8AF1-29F764EBB0ED}"/>
              </a:ext>
            </a:extLst>
          </p:cNvPr>
          <p:cNvSpPr/>
          <p:nvPr/>
        </p:nvSpPr>
        <p:spPr>
          <a:xfrm>
            <a:off x="2112430" y="3117775"/>
            <a:ext cx="1007802" cy="4008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600" dirty="0">
              <a:solidFill>
                <a:prstClr val="white"/>
              </a:solidFill>
              <a:latin typeface="Times New Roman" panose="02020603050405020304" pitchFamily="18" charset="0"/>
              <a:cs typeface="Times New Roman" panose="02020603050405020304" pitchFamily="18" charset="0"/>
            </a:endParaRPr>
          </a:p>
        </p:txBody>
      </p:sp>
      <p:pic>
        <p:nvPicPr>
          <p:cNvPr id="12" name="Picture 112" descr="POINSET2">
            <a:extLst>
              <a:ext uri="{FF2B5EF4-FFF2-40B4-BE49-F238E27FC236}">
                <a16:creationId xmlns:a16="http://schemas.microsoft.com/office/drawing/2014/main" xmlns="" id="{771584D6-CAC9-4DF8-8CEC-5F0C312AC3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4" descr="POINSET2">
            <a:extLst>
              <a:ext uri="{FF2B5EF4-FFF2-40B4-BE49-F238E27FC236}">
                <a16:creationId xmlns:a16="http://schemas.microsoft.com/office/drawing/2014/main" xmlns="" id="{34BB3059-F1A6-465B-BDA4-A3F4131DF0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4" descr="POINSET2">
            <a:extLst>
              <a:ext uri="{FF2B5EF4-FFF2-40B4-BE49-F238E27FC236}">
                <a16:creationId xmlns:a16="http://schemas.microsoft.com/office/drawing/2014/main" xmlns="" id="{9E0A0D5D-4182-4285-A0C2-B6209A1457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4" descr="POINSET2">
            <a:extLst>
              <a:ext uri="{FF2B5EF4-FFF2-40B4-BE49-F238E27FC236}">
                <a16:creationId xmlns:a16="http://schemas.microsoft.com/office/drawing/2014/main" xmlns="" id="{6A1A2AC1-5C6A-41AB-AF0F-C765D515CF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38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3" grpId="1"/>
      <p:bldP spid="7" grpId="0" animBg="1"/>
      <p:bldP spid="8" grpId="0"/>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sketch line">
            <a:extLst>
              <a:ext uri="{FF2B5EF4-FFF2-40B4-BE49-F238E27FC236}">
                <a16:creationId xmlns:a16="http://schemas.microsoft.com/office/drawing/2014/main" xmlns=""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459" y="2636901"/>
            <a:ext cx="2441321" cy="13716"/>
          </a:xfrm>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 name="Picture 3">
            <a:extLst>
              <a:ext uri="{FF2B5EF4-FFF2-40B4-BE49-F238E27FC236}">
                <a16:creationId xmlns:a16="http://schemas.microsoft.com/office/drawing/2014/main" xmlns="" id="{6756DA67-4AA3-490F-B2A2-077E03A29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439" y="1475440"/>
            <a:ext cx="3496873" cy="3907121"/>
          </a:xfrm>
          <a:prstGeom prst="rect">
            <a:avLst/>
          </a:prstGeom>
          <a:effectLst>
            <a:softEdge rad="317500"/>
          </a:effectLst>
        </p:spPr>
      </p:pic>
      <p:sp>
        <p:nvSpPr>
          <p:cNvPr id="10" name="TextBox 9">
            <a:extLst>
              <a:ext uri="{FF2B5EF4-FFF2-40B4-BE49-F238E27FC236}">
                <a16:creationId xmlns:a16="http://schemas.microsoft.com/office/drawing/2014/main" xmlns="" id="{D9969551-5476-49B9-A6C0-6F0999F41BCF}"/>
              </a:ext>
            </a:extLst>
          </p:cNvPr>
          <p:cNvSpPr txBox="1"/>
          <p:nvPr/>
        </p:nvSpPr>
        <p:spPr>
          <a:xfrm>
            <a:off x="0" y="1050362"/>
            <a:ext cx="4394664" cy="511155"/>
          </a:xfrm>
          <a:prstGeom prst="rect">
            <a:avLst/>
          </a:prstGeom>
        </p:spPr>
        <p:txBody>
          <a:bodyPr vert="horz" lIns="68580" tIns="34290" rIns="68580" bIns="34290" rtlCol="0" anchor="ctr">
            <a:normAutofit/>
          </a:bodyPr>
          <a:lstStyle/>
          <a:p>
            <a:pPr defTabSz="685800">
              <a:lnSpc>
                <a:spcPct val="90000"/>
              </a:lnSpc>
              <a:spcBef>
                <a:spcPct val="0"/>
              </a:spcBef>
              <a:spcAft>
                <a:spcPts val="450"/>
              </a:spcAft>
            </a:pP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2100" b="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rgbClr val="FF0000"/>
                </a:solidFill>
                <a:latin typeface="Tahoma" panose="020B0604030504040204" pitchFamily="34" charset="0"/>
                <a:ea typeface="Tahoma" panose="020B0604030504040204" pitchFamily="34" charset="0"/>
                <a:cs typeface="Tahoma" panose="020B0604030504040204" pitchFamily="34" charset="0"/>
              </a:rPr>
              <a:t>tượng</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rgbClr val="FF0000"/>
                </a:solidFill>
                <a:latin typeface="Tahoma" panose="020B0604030504040204" pitchFamily="34" charset="0"/>
                <a:ea typeface="Tahoma" panose="020B0604030504040204" pitchFamily="34" charset="0"/>
                <a:cs typeface="Tahoma" panose="020B0604030504040204" pitchFamily="34" charset="0"/>
              </a:rPr>
              <a:t>Lục</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rgbClr val="FF0000"/>
                </a:solidFill>
                <a:latin typeface="Tahoma" panose="020B0604030504040204" pitchFamily="34" charset="0"/>
                <a:ea typeface="Tahoma" panose="020B0604030504040204" pitchFamily="34" charset="0"/>
                <a:cs typeface="Tahoma" panose="020B0604030504040204" pitchFamily="34" charset="0"/>
              </a:rPr>
              <a:t>Vân</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rgbClr val="FF0000"/>
                </a:solidFill>
                <a:latin typeface="Tahoma" panose="020B0604030504040204" pitchFamily="34" charset="0"/>
                <a:ea typeface="Tahoma" panose="020B0604030504040204" pitchFamily="34" charset="0"/>
                <a:cs typeface="Tahoma" panose="020B0604030504040204" pitchFamily="34" charset="0"/>
              </a:rPr>
              <a:t>Tiên</a:t>
            </a:r>
            <a:endPar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xmlns="" id="{40929CD1-A571-4EE8-9754-628F5D565758}"/>
              </a:ext>
            </a:extLst>
          </p:cNvPr>
          <p:cNvSpPr txBox="1"/>
          <p:nvPr/>
        </p:nvSpPr>
        <p:spPr>
          <a:xfrm>
            <a:off x="-8909" y="1609876"/>
            <a:ext cx="5380892" cy="494744"/>
          </a:xfrm>
          <a:prstGeom prst="rect">
            <a:avLst/>
          </a:prstGeom>
        </p:spPr>
        <p:txBody>
          <a:bodyPr vert="horz" lIns="68580" tIns="34290" rIns="68580" bIns="34290" rtlCol="0">
            <a:normAutofit/>
          </a:bodyPr>
          <a:lstStyle/>
          <a:p>
            <a:pPr algn="ctr" defTabSz="685800">
              <a:lnSpc>
                <a:spcPct val="150000"/>
              </a:lnSpc>
              <a:spcAft>
                <a:spcPts val="450"/>
              </a:spcAft>
            </a:pP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Lục</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Vân</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Tiên</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đối</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thoại</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với</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Kiều</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Nguyệt</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Nga</a:t>
            </a:r>
          </a:p>
        </p:txBody>
      </p:sp>
      <p:sp>
        <p:nvSpPr>
          <p:cNvPr id="15" name="TextBox 14">
            <a:extLst>
              <a:ext uri="{FF2B5EF4-FFF2-40B4-BE49-F238E27FC236}">
                <a16:creationId xmlns:a16="http://schemas.microsoft.com/office/drawing/2014/main" xmlns="" id="{8A835C37-A14F-49F0-AEDB-EA8EA825A150}"/>
              </a:ext>
            </a:extLst>
          </p:cNvPr>
          <p:cNvSpPr txBox="1"/>
          <p:nvPr/>
        </p:nvSpPr>
        <p:spPr>
          <a:xfrm>
            <a:off x="974035" y="2875608"/>
            <a:ext cx="3773812" cy="802336"/>
          </a:xfrm>
          <a:prstGeom prst="rect">
            <a:avLst/>
          </a:prstGeom>
          <a:solidFill>
            <a:schemeClr val="accent4">
              <a:lumMod val="60000"/>
              <a:lumOff val="40000"/>
            </a:schemeClr>
          </a:solidFill>
          <a:effectLst>
            <a:softEdge rad="317500"/>
          </a:effectLst>
        </p:spPr>
        <p:txBody>
          <a:bodyPr wrap="square">
            <a:spAutoFit/>
          </a:bodyPr>
          <a:lstStyle/>
          <a:p>
            <a:pPr algn="ctr" defTabSz="685800">
              <a:lnSpc>
                <a:spcPct val="150000"/>
              </a:lnSpc>
            </a:pP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Khoan</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khoan</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ngồi</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đó</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chớ</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ra</a:t>
            </a:r>
          </a:p>
          <a:p>
            <a:pPr algn="ctr" defTabSz="685800">
              <a:lnSpc>
                <a:spcPct val="150000"/>
              </a:lnSpc>
            </a:pP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Nàng</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là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phận</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gái</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ta là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phận</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fr-FR" sz="1650" i="1" dirty="0" err="1">
                <a:solidFill>
                  <a:prstClr val="black"/>
                </a:solidFill>
                <a:latin typeface="Tahoma" panose="020B0604030504040204" pitchFamily="34" charset="0"/>
                <a:ea typeface="Tahoma" panose="020B0604030504040204" pitchFamily="34" charset="0"/>
                <a:cs typeface="Tahoma" panose="020B0604030504040204" pitchFamily="34" charset="0"/>
              </a:rPr>
              <a:t>trai</a:t>
            </a:r>
            <a:r>
              <a:rPr lang="fr-FR" sz="1650" i="1"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65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xmlns="" id="{2262F046-6EF3-405B-9DC4-390FD6683448}"/>
              </a:ext>
            </a:extLst>
          </p:cNvPr>
          <p:cNvSpPr txBox="1"/>
          <p:nvPr/>
        </p:nvSpPr>
        <p:spPr>
          <a:xfrm>
            <a:off x="110547" y="2273324"/>
            <a:ext cx="3597965" cy="369332"/>
          </a:xfrm>
          <a:prstGeom prst="rect">
            <a:avLst/>
          </a:prstGeom>
          <a:noFill/>
        </p:spPr>
        <p:txBody>
          <a:bodyPr wrap="square" rtlCol="0">
            <a:spAutoFit/>
          </a:bodyPr>
          <a:lstStyle/>
          <a:p>
            <a:pPr defTabSz="685800"/>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Khi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vừa</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đánh</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tan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bọn</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cướp</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xmlns="" id="{FBA64188-D50D-4996-8981-2866C1D57532}"/>
              </a:ext>
            </a:extLst>
          </p:cNvPr>
          <p:cNvSpPr txBox="1"/>
          <p:nvPr/>
        </p:nvSpPr>
        <p:spPr>
          <a:xfrm>
            <a:off x="1274865" y="4403164"/>
            <a:ext cx="3172151" cy="737766"/>
          </a:xfrm>
          <a:prstGeom prst="rect">
            <a:avLst/>
          </a:prstGeom>
          <a:solidFill>
            <a:srgbClr val="002060"/>
          </a:solidFill>
        </p:spPr>
        <p:txBody>
          <a:bodyPr wrap="square">
            <a:spAutoFit/>
          </a:bodyPr>
          <a:lstStyle/>
          <a:p>
            <a:pPr algn="just" defTabSz="685800">
              <a:lnSpc>
                <a:spcPct val="150000"/>
              </a:lnSpc>
            </a:pP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Lục</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Vân</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Tiên</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rất</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tế</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nhị</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hiểu</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và</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giữ</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đúng</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phép</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tắc</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Nho</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white"/>
                </a:solidFill>
                <a:latin typeface="Tahoma" panose="020B0604030504040204" pitchFamily="34" charset="0"/>
                <a:ea typeface="Tahoma" panose="020B0604030504040204" pitchFamily="34" charset="0"/>
                <a:cs typeface="Tahoma" panose="020B0604030504040204" pitchFamily="34" charset="0"/>
              </a:rPr>
              <a:t>giáo</a:t>
            </a:r>
            <a:r>
              <a:rPr lang="en-US" sz="1500" b="1" dirty="0">
                <a:solidFill>
                  <a:prstClr val="white"/>
                </a:solidFill>
                <a:latin typeface="Tahoma" panose="020B0604030504040204" pitchFamily="34" charset="0"/>
                <a:ea typeface="Tahoma" panose="020B0604030504040204" pitchFamily="34" charset="0"/>
                <a:cs typeface="Tahoma" panose="020B0604030504040204" pitchFamily="34" charset="0"/>
              </a:rPr>
              <a:t>.</a:t>
            </a:r>
          </a:p>
        </p:txBody>
      </p:sp>
      <p:sp>
        <p:nvSpPr>
          <p:cNvPr id="19" name="Arrow: Down 18">
            <a:extLst>
              <a:ext uri="{FF2B5EF4-FFF2-40B4-BE49-F238E27FC236}">
                <a16:creationId xmlns:a16="http://schemas.microsoft.com/office/drawing/2014/main" xmlns="" id="{99957B57-A911-4AD4-97FE-50B26D149D04}"/>
              </a:ext>
            </a:extLst>
          </p:cNvPr>
          <p:cNvSpPr/>
          <p:nvPr/>
        </p:nvSpPr>
        <p:spPr>
          <a:xfrm>
            <a:off x="2513071" y="3834036"/>
            <a:ext cx="695739" cy="4008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11" name="Picture 112" descr="POINSET2">
            <a:extLst>
              <a:ext uri="{FF2B5EF4-FFF2-40B4-BE49-F238E27FC236}">
                <a16:creationId xmlns:a16="http://schemas.microsoft.com/office/drawing/2014/main" xmlns="" id="{56B4AB47-AED0-4CE5-8F54-6C0B7ECFC4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4" descr="POINSET2">
            <a:extLst>
              <a:ext uri="{FF2B5EF4-FFF2-40B4-BE49-F238E27FC236}">
                <a16:creationId xmlns:a16="http://schemas.microsoft.com/office/drawing/2014/main" xmlns="" id="{AB6872BB-5E44-428C-A484-F1529C5F52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4" descr="POINSET2">
            <a:extLst>
              <a:ext uri="{FF2B5EF4-FFF2-40B4-BE49-F238E27FC236}">
                <a16:creationId xmlns:a16="http://schemas.microsoft.com/office/drawing/2014/main" xmlns="" id="{EAC00EEA-793A-4BF5-846C-0B86B52EB7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4" descr="POINSET2">
            <a:extLst>
              <a:ext uri="{FF2B5EF4-FFF2-40B4-BE49-F238E27FC236}">
                <a16:creationId xmlns:a16="http://schemas.microsoft.com/office/drawing/2014/main" xmlns="" id="{B7A63342-414E-4AAD-97DC-B17CE2121C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512847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6325">
        <p159:morph option="byObject"/>
      </p:transition>
    </mc:Choice>
    <mc:Fallback>
      <p:transition spd="slow" advTm="632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mt="19000"/>
          </a:blip>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3514F30-E1AA-4F84-B18B-50CBA3CC66B0}"/>
              </a:ext>
            </a:extLst>
          </p:cNvPr>
          <p:cNvPicPr>
            <a:picLocks noChangeAspect="1"/>
          </p:cNvPicPr>
          <p:nvPr/>
        </p:nvPicPr>
        <p:blipFill rotWithShape="1">
          <a:blip r:embed="rId4">
            <a:extLst>
              <a:ext uri="{28A0092B-C50C-407E-A947-70E740481C1C}">
                <a14:useLocalDpi xmlns:a14="http://schemas.microsoft.com/office/drawing/2010/main" val="0"/>
              </a:ext>
            </a:extLst>
          </a:blip>
          <a:srcRect r="1854"/>
          <a:stretch/>
        </p:blipFill>
        <p:spPr>
          <a:xfrm>
            <a:off x="16" y="857257"/>
            <a:ext cx="4030520" cy="5143493"/>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TextBox 4">
            <a:extLst>
              <a:ext uri="{FF2B5EF4-FFF2-40B4-BE49-F238E27FC236}">
                <a16:creationId xmlns:a16="http://schemas.microsoft.com/office/drawing/2014/main" xmlns="" id="{22A56D0E-9319-4013-A20F-B2ED36EDB441}"/>
              </a:ext>
            </a:extLst>
          </p:cNvPr>
          <p:cNvSpPr txBox="1"/>
          <p:nvPr/>
        </p:nvSpPr>
        <p:spPr>
          <a:xfrm>
            <a:off x="4239820" y="857250"/>
            <a:ext cx="4235222" cy="646853"/>
          </a:xfrm>
          <a:prstGeom prst="rect">
            <a:avLst/>
          </a:prstGeom>
        </p:spPr>
        <p:txBody>
          <a:bodyPr vert="horz" lIns="68580" tIns="34290" rIns="68580" bIns="34290" rtlCol="0" anchor="ctr">
            <a:normAutofit fontScale="85000" lnSpcReduction="10000"/>
          </a:bodyPr>
          <a:lstStyle/>
          <a:p>
            <a:pPr defTabSz="685800">
              <a:lnSpc>
                <a:spcPct val="150000"/>
              </a:lnSpc>
              <a:spcBef>
                <a:spcPct val="0"/>
              </a:spcBef>
              <a:spcAft>
                <a:spcPts val="450"/>
              </a:spcAft>
            </a:pP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1.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Hình</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tượng</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Lục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Vân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Tiên</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50B81FB5-4364-47EB-85EB-D9B371340302}"/>
              </a:ext>
            </a:extLst>
          </p:cNvPr>
          <p:cNvSpPr txBox="1"/>
          <p:nvPr/>
        </p:nvSpPr>
        <p:spPr>
          <a:xfrm>
            <a:off x="4239820" y="1473635"/>
            <a:ext cx="5049078" cy="456392"/>
          </a:xfrm>
          <a:prstGeom prst="rect">
            <a:avLst/>
          </a:prstGeom>
        </p:spPr>
        <p:txBody>
          <a:bodyPr vert="horz" lIns="68580" tIns="34290" rIns="68580" bIns="34290" rtlCol="0" anchor="t">
            <a:noAutofit/>
          </a:bodyPr>
          <a:lstStyle/>
          <a:p>
            <a:pPr defTabSz="685800">
              <a:lnSpc>
                <a:spcPct val="160000"/>
              </a:lnSpc>
              <a:spcAft>
                <a:spcPts val="450"/>
              </a:spcAft>
            </a:pP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b)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Lục</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Vân</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Tiên</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đối</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thoại</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với</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Kiều</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165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165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Nga</a:t>
            </a:r>
          </a:p>
        </p:txBody>
      </p:sp>
      <p:sp>
        <p:nvSpPr>
          <p:cNvPr id="7" name="TextBox 6">
            <a:extLst>
              <a:ext uri="{FF2B5EF4-FFF2-40B4-BE49-F238E27FC236}">
                <a16:creationId xmlns:a16="http://schemas.microsoft.com/office/drawing/2014/main" xmlns="" id="{756438B3-869B-45B9-A648-94F95DFD340C}"/>
              </a:ext>
            </a:extLst>
          </p:cNvPr>
          <p:cNvSpPr txBox="1"/>
          <p:nvPr/>
        </p:nvSpPr>
        <p:spPr>
          <a:xfrm>
            <a:off x="4722508" y="2041402"/>
            <a:ext cx="4030520" cy="369332"/>
          </a:xfrm>
          <a:prstGeom prst="rect">
            <a:avLst/>
          </a:prstGeom>
          <a:noFill/>
        </p:spPr>
        <p:txBody>
          <a:bodyPr wrap="square" rtlCol="0">
            <a:spAutoFit/>
          </a:bodyPr>
          <a:lstStyle/>
          <a:p>
            <a:pPr defTabSz="685800"/>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Khi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Nga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tỏ</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ý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trả</a:t>
            </a:r>
            <a:r>
              <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ơn</a:t>
            </a:r>
            <a:endParaRPr lang="en-US"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5A64673C-696E-4AFE-988E-5F87F69F54CE}"/>
              </a:ext>
            </a:extLst>
          </p:cNvPr>
          <p:cNvSpPr txBox="1"/>
          <p:nvPr/>
        </p:nvSpPr>
        <p:spPr>
          <a:xfrm>
            <a:off x="4444522" y="2794647"/>
            <a:ext cx="4030520" cy="3268652"/>
          </a:xfrm>
          <a:prstGeom prst="rect">
            <a:avLst/>
          </a:prstGeom>
          <a:noFill/>
        </p:spPr>
        <p:txBody>
          <a:bodyPr wrap="square">
            <a:spAutoFit/>
          </a:bodyPr>
          <a:lstStyle/>
          <a:p>
            <a:pPr algn="ctr" defTabSz="685800">
              <a:lnSpc>
                <a:spcPct val="150000"/>
              </a:lnSpc>
            </a:pP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Vân</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Tiên</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nghe</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liền</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cười</a:t>
            </a:r>
            <a:endParaRPr lang="en-US"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lnSpc>
                <a:spcPct val="150000"/>
              </a:lnSpc>
            </a:pP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ơn</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há</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dễ</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trông</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trả</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ơn</a:t>
            </a:r>
            <a:endParaRPr lang="en-US"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lnSpc>
                <a:spcPct val="150000"/>
              </a:lnSpc>
            </a:pP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Nay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đà</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rõ</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đặng</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nguồn</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cơn</a:t>
            </a:r>
            <a:endParaRPr lang="en-US"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lnSpc>
                <a:spcPct val="150000"/>
              </a:lnSpc>
            </a:pP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ai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tính</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thiệt</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so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hơn</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gì</a:t>
            </a:r>
            <a:endParaRPr lang="en-US"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lnSpc>
                <a:spcPct val="150000"/>
              </a:lnSpc>
            </a:pP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Nhớ</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kiến</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nghĩa</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bất</a:t>
            </a:r>
            <a:r>
              <a:rPr lang="en-US" sz="2000" b="1"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vi</a:t>
            </a:r>
            <a:endParaRPr lang="en-US"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lnSpc>
                <a:spcPct val="150000"/>
              </a:lnSpc>
            </a:pP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Làm</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thế</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ấy</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cũng</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phi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anh</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hùng</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071615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2076">
        <p159:morph option="byObject"/>
      </p:transition>
    </mc:Choice>
    <mc:Fallback>
      <p:transition spd="slow" advTm="207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C48BD9E-AD25-4107-A172-71E9DB0181AE}"/>
              </a:ext>
            </a:extLst>
          </p:cNvPr>
          <p:cNvPicPr>
            <a:picLocks noChangeAspect="1"/>
          </p:cNvPicPr>
          <p:nvPr/>
        </p:nvPicPr>
        <p:blipFill rotWithShape="1">
          <a:blip r:embed="rId3">
            <a:extLst>
              <a:ext uri="{28A0092B-C50C-407E-A947-70E740481C1C}">
                <a14:useLocalDpi xmlns:a14="http://schemas.microsoft.com/office/drawing/2010/main" val="0"/>
              </a:ext>
            </a:extLst>
          </a:blip>
          <a:srcRect r="1854"/>
          <a:stretch/>
        </p:blipFill>
        <p:spPr>
          <a:xfrm>
            <a:off x="16" y="857257"/>
            <a:ext cx="4030520" cy="5143493"/>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TextBox 4">
            <a:extLst>
              <a:ext uri="{FF2B5EF4-FFF2-40B4-BE49-F238E27FC236}">
                <a16:creationId xmlns:a16="http://schemas.microsoft.com/office/drawing/2014/main" xmlns="" id="{B45805A4-2980-4BF2-81C5-4FE47AC4FEF5}"/>
              </a:ext>
            </a:extLst>
          </p:cNvPr>
          <p:cNvSpPr txBox="1"/>
          <p:nvPr/>
        </p:nvSpPr>
        <p:spPr>
          <a:xfrm>
            <a:off x="4030535" y="698094"/>
            <a:ext cx="4235222" cy="646853"/>
          </a:xfrm>
          <a:prstGeom prst="rect">
            <a:avLst/>
          </a:prstGeom>
        </p:spPr>
        <p:txBody>
          <a:bodyPr vert="horz" lIns="68580" tIns="34290" rIns="68580" bIns="34290" rtlCol="0" anchor="ctr">
            <a:normAutofit fontScale="77500" lnSpcReduction="20000"/>
          </a:bodyPr>
          <a:lstStyle/>
          <a:p>
            <a:pPr defTabSz="685800">
              <a:lnSpc>
                <a:spcPct val="150000"/>
              </a:lnSpc>
              <a:spcBef>
                <a:spcPct val="0"/>
              </a:spcBef>
              <a:spcAft>
                <a:spcPts val="450"/>
              </a:spcAft>
            </a:pP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tượng</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Lục</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Vân</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Tiên</a:t>
            </a:r>
            <a:endPar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xmlns="" id="{6A9F92D4-640D-4ACB-A57E-B0D351E6FAA1}"/>
              </a:ext>
            </a:extLst>
          </p:cNvPr>
          <p:cNvSpPr txBox="1"/>
          <p:nvPr/>
        </p:nvSpPr>
        <p:spPr>
          <a:xfrm>
            <a:off x="4094922" y="1201828"/>
            <a:ext cx="5049078" cy="456392"/>
          </a:xfrm>
          <a:prstGeom prst="rect">
            <a:avLst/>
          </a:prstGeom>
        </p:spPr>
        <p:txBody>
          <a:bodyPr vert="horz" lIns="68580" tIns="34290" rIns="68580" bIns="34290" rtlCol="0" anchor="t">
            <a:noAutofit/>
          </a:bodyPr>
          <a:lstStyle/>
          <a:p>
            <a:pPr defTabSz="685800">
              <a:lnSpc>
                <a:spcPct val="160000"/>
              </a:lnSpc>
              <a:spcAft>
                <a:spcPts val="450"/>
              </a:spcAft>
            </a:pP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Lục</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Vân</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Tiên</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đối</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thoại</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với</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Kiều</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002060"/>
                </a:solidFill>
                <a:latin typeface="Tahoma" panose="020B0604030504040204" pitchFamily="34" charset="0"/>
                <a:ea typeface="Tahoma" panose="020B0604030504040204" pitchFamily="34" charset="0"/>
                <a:cs typeface="Tahoma" panose="020B0604030504040204" pitchFamily="34" charset="0"/>
              </a:rPr>
              <a:t>Nguyệt</a:t>
            </a:r>
            <a:r>
              <a:rPr lang="en-US" sz="1650" b="1" dirty="0">
                <a:solidFill>
                  <a:srgbClr val="002060"/>
                </a:solidFill>
                <a:latin typeface="Tahoma" panose="020B0604030504040204" pitchFamily="34" charset="0"/>
                <a:ea typeface="Tahoma" panose="020B0604030504040204" pitchFamily="34" charset="0"/>
                <a:cs typeface="Tahoma" panose="020B0604030504040204" pitchFamily="34" charset="0"/>
              </a:rPr>
              <a:t> Nga</a:t>
            </a:r>
          </a:p>
        </p:txBody>
      </p:sp>
      <p:sp>
        <p:nvSpPr>
          <p:cNvPr id="7" name="TextBox 6">
            <a:extLst>
              <a:ext uri="{FF2B5EF4-FFF2-40B4-BE49-F238E27FC236}">
                <a16:creationId xmlns:a16="http://schemas.microsoft.com/office/drawing/2014/main" xmlns="" id="{71E11656-B850-425B-8C9C-A7DEDEEEA21E}"/>
              </a:ext>
            </a:extLst>
          </p:cNvPr>
          <p:cNvSpPr txBox="1"/>
          <p:nvPr/>
        </p:nvSpPr>
        <p:spPr>
          <a:xfrm>
            <a:off x="4715277" y="1704371"/>
            <a:ext cx="4030520" cy="346249"/>
          </a:xfrm>
          <a:prstGeom prst="rect">
            <a:avLst/>
          </a:prstGeom>
          <a:noFill/>
        </p:spPr>
        <p:txBody>
          <a:bodyPr wrap="square" rtlCol="0">
            <a:spAutoFit/>
          </a:bodyPr>
          <a:lstStyle/>
          <a:p>
            <a:pPr defTabSz="685800"/>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 Khi </a:t>
            </a:r>
            <a:r>
              <a:rPr lang="en-US" sz="1650" b="1" dirty="0" err="1">
                <a:solidFill>
                  <a:srgbClr val="FF0000"/>
                </a:solidFill>
                <a:latin typeface="Tahoma" panose="020B0604030504040204" pitchFamily="34" charset="0"/>
                <a:ea typeface="Tahoma" panose="020B0604030504040204" pitchFamily="34" charset="0"/>
                <a:cs typeface="Tahoma" panose="020B0604030504040204" pitchFamily="34" charset="0"/>
              </a:rPr>
              <a:t>Kiều</a:t>
            </a: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FF0000"/>
                </a:solidFill>
                <a:latin typeface="Tahoma" panose="020B0604030504040204" pitchFamily="34" charset="0"/>
                <a:ea typeface="Tahoma" panose="020B0604030504040204" pitchFamily="34" charset="0"/>
                <a:cs typeface="Tahoma" panose="020B0604030504040204" pitchFamily="34" charset="0"/>
              </a:rPr>
              <a:t>Nguyệt</a:t>
            </a: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 Nga </a:t>
            </a:r>
            <a:r>
              <a:rPr lang="en-US" sz="1650" b="1" dirty="0" err="1">
                <a:solidFill>
                  <a:srgbClr val="FF0000"/>
                </a:solidFill>
                <a:latin typeface="Tahoma" panose="020B0604030504040204" pitchFamily="34" charset="0"/>
                <a:ea typeface="Tahoma" panose="020B0604030504040204" pitchFamily="34" charset="0"/>
                <a:cs typeface="Tahoma" panose="020B0604030504040204" pitchFamily="34" charset="0"/>
              </a:rPr>
              <a:t>tỏ</a:t>
            </a: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 ý </a:t>
            </a:r>
            <a:r>
              <a:rPr lang="en-US" sz="1650" b="1" dirty="0" err="1">
                <a:solidFill>
                  <a:srgbClr val="FF0000"/>
                </a:solidFill>
                <a:latin typeface="Tahoma" panose="020B0604030504040204" pitchFamily="34" charset="0"/>
                <a:ea typeface="Tahoma" panose="020B0604030504040204" pitchFamily="34" charset="0"/>
                <a:cs typeface="Tahoma" panose="020B0604030504040204" pitchFamily="34" charset="0"/>
              </a:rPr>
              <a:t>trả</a:t>
            </a: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srgbClr val="FF0000"/>
                </a:solidFill>
                <a:latin typeface="Tahoma" panose="020B0604030504040204" pitchFamily="34" charset="0"/>
                <a:ea typeface="Tahoma" panose="020B0604030504040204" pitchFamily="34" charset="0"/>
                <a:cs typeface="Tahoma" panose="020B0604030504040204" pitchFamily="34" charset="0"/>
              </a:rPr>
              <a:t>ơn</a:t>
            </a:r>
            <a:endPar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98248BF1-C20B-452D-9E98-D3B3C9A77650}"/>
              </a:ext>
            </a:extLst>
          </p:cNvPr>
          <p:cNvSpPr txBox="1"/>
          <p:nvPr/>
        </p:nvSpPr>
        <p:spPr>
          <a:xfrm>
            <a:off x="4408503" y="2195148"/>
            <a:ext cx="1355911" cy="323165"/>
          </a:xfrm>
          <a:prstGeom prst="rect">
            <a:avLst/>
          </a:prstGeom>
          <a:solidFill>
            <a:schemeClr val="accent2">
              <a:lumMod val="40000"/>
              <a:lumOff val="60000"/>
            </a:schemeClr>
          </a:solidFill>
        </p:spPr>
        <p:txBody>
          <a:bodyPr wrap="square" rtlCol="0">
            <a:spAutoFit/>
          </a:bodyPr>
          <a:lstStyle/>
          <a:p>
            <a:pPr algn="ctr" defTabSz="685800"/>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Nụ</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cười</a:t>
            </a:r>
            <a:endPar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xmlns="" id="{EEC3CC31-E897-4376-9DD2-B7006BB25853}"/>
              </a:ext>
            </a:extLst>
          </p:cNvPr>
          <p:cNvSpPr txBox="1"/>
          <p:nvPr/>
        </p:nvSpPr>
        <p:spPr>
          <a:xfrm>
            <a:off x="7285382" y="2195148"/>
            <a:ext cx="1053548" cy="323165"/>
          </a:xfrm>
          <a:prstGeom prst="rect">
            <a:avLst/>
          </a:prstGeom>
          <a:solidFill>
            <a:schemeClr val="accent2">
              <a:lumMod val="40000"/>
              <a:lumOff val="60000"/>
            </a:schemeClr>
          </a:solidFill>
        </p:spPr>
        <p:txBody>
          <a:bodyPr wrap="square" rtlCol="0">
            <a:spAutoFit/>
          </a:bodyPr>
          <a:lstStyle/>
          <a:p>
            <a:pPr algn="ctr" defTabSz="685800"/>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Lời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nói</a:t>
            </a:r>
            <a:endPar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xmlns="" id="{ECADA2F5-2153-44A7-BE01-090148711F4B}"/>
              </a:ext>
            </a:extLst>
          </p:cNvPr>
          <p:cNvSpPr txBox="1"/>
          <p:nvPr/>
        </p:nvSpPr>
        <p:spPr>
          <a:xfrm>
            <a:off x="2961862" y="4444460"/>
            <a:ext cx="6390860" cy="1430263"/>
          </a:xfrm>
          <a:prstGeom prst="rect">
            <a:avLst/>
          </a:prstGeom>
          <a:solidFill>
            <a:schemeClr val="accent6">
              <a:lumMod val="40000"/>
              <a:lumOff val="60000"/>
            </a:schemeClr>
          </a:solidFill>
          <a:effectLst>
            <a:softEdge rad="317500"/>
          </a:effectLst>
        </p:spPr>
        <p:txBody>
          <a:bodyPr wrap="square">
            <a:spAutoFit/>
          </a:bodyPr>
          <a:lstStyle/>
          <a:p>
            <a:pPr defTabSz="685800">
              <a:lnSpc>
                <a:spcPct val="150000"/>
              </a:lnSpc>
              <a:buFont typeface="Symbol"/>
              <a:buChar char="Þ"/>
            </a:pP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Lục</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Vân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Tiên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hành</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động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như</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nhiệm</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vụ</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bản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thân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chứ</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không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màng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đến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danh</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lợi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thể</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hiện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quan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niệm</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sống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anh</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hùng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không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chấp</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nhận</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cái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xấu</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cái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ác</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hoành</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hành</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làm</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hại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những</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con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vô</a:t>
            </a:r>
            <a:r>
              <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prstClr val="black"/>
                </a:solidFill>
                <a:latin typeface="Tahoma" panose="020B0604030504040204" pitchFamily="34" charset="0"/>
                <a:ea typeface="Tahoma" panose="020B0604030504040204" pitchFamily="34" charset="0"/>
                <a:cs typeface="Tahoma" panose="020B0604030504040204" pitchFamily="34" charset="0"/>
              </a:rPr>
              <a:t>tội</a:t>
            </a:r>
            <a:endParaRPr lang="en-US"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xmlns="" id="{AE043CAB-9BA0-4541-8D7B-5F14629143CB}"/>
              </a:ext>
            </a:extLst>
          </p:cNvPr>
          <p:cNvSpPr txBox="1"/>
          <p:nvPr/>
        </p:nvSpPr>
        <p:spPr>
          <a:xfrm>
            <a:off x="3876045" y="2704630"/>
            <a:ext cx="2474843" cy="1608133"/>
          </a:xfrm>
          <a:prstGeom prst="rect">
            <a:avLst/>
          </a:prstGeom>
          <a:solidFill>
            <a:schemeClr val="accent1">
              <a:lumMod val="20000"/>
              <a:lumOff val="80000"/>
            </a:schemeClr>
          </a:solidFill>
        </p:spPr>
        <p:txBody>
          <a:bodyPr wrap="square">
            <a:spAutoFit/>
          </a:bodyPr>
          <a:lstStyle/>
          <a:p>
            <a:pPr defTabSz="685800">
              <a:lnSpc>
                <a:spcPct val="150000"/>
              </a:lnSpc>
            </a:pP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Nụ</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cười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quân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tử</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thể</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hiện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sự</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tự</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nhiên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và</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rộng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lượng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con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lương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thiện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defTabSz="685800">
              <a:lnSpc>
                <a:spcPct val="150000"/>
              </a:lnSpc>
            </a:pPr>
            <a:endParaRPr lang="en-US" sz="135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xmlns="" id="{FE7C283A-4B68-4A60-9423-C9E19D6019BD}"/>
              </a:ext>
            </a:extLst>
          </p:cNvPr>
          <p:cNvSpPr txBox="1"/>
          <p:nvPr/>
        </p:nvSpPr>
        <p:spPr>
          <a:xfrm>
            <a:off x="6467889" y="2650011"/>
            <a:ext cx="2549387" cy="1608133"/>
          </a:xfrm>
          <a:prstGeom prst="rect">
            <a:avLst/>
          </a:prstGeom>
          <a:solidFill>
            <a:schemeClr val="accent1">
              <a:lumMod val="20000"/>
              <a:lumOff val="80000"/>
            </a:schemeClr>
          </a:solidFill>
        </p:spPr>
        <p:txBody>
          <a:bodyPr wrap="square">
            <a:spAutoFit/>
          </a:bodyPr>
          <a:lstStyle/>
          <a:p>
            <a:pPr defTabSz="685800">
              <a:lnSpc>
                <a:spcPct val="150000"/>
              </a:lnSpc>
            </a:pP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Mượn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tư</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tưởng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người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xưa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kiến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nghĩa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bất</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vi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vô</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dũng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dã</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=&gt;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Làm</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việc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nghĩa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không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mong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trả</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ơn</a:t>
            </a:r>
            <a:endPar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ct val="150000"/>
              </a:lnSpc>
            </a:pP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Coi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thường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danh</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lợi</a:t>
            </a:r>
            <a:endPar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184632318"/>
      </p:ext>
    </p:extLst>
  </p:cSld>
  <p:clrMapOvr>
    <a:masterClrMapping/>
  </p:clrMapOvr>
  <mc:AlternateContent xmlns:mc="http://schemas.openxmlformats.org/markup-compatibility/2006" xmlns:p14="http://schemas.microsoft.com/office/powerpoint/2010/main">
    <mc:Choice Requires="p14">
      <p:transition spd="slow" p14:dur="2000" advTm="3632"/>
    </mc:Choice>
    <mc:Fallback xmlns="">
      <p:transition spd="slow" advTm="36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4000" b="-74000"/>
          </a:stretch>
        </a:blipFill>
        <a:effectLst/>
      </p:bgPr>
    </p:bg>
    <p:spTree>
      <p:nvGrpSpPr>
        <p:cNvPr id="1" name=""/>
        <p:cNvGrpSpPr/>
        <p:nvPr/>
      </p:nvGrpSpPr>
      <p:grpSpPr>
        <a:xfrm>
          <a:off x="0" y="0"/>
          <a:ext cx="0" cy="0"/>
          <a:chOff x="0" y="0"/>
          <a:chExt cx="0" cy="0"/>
        </a:xfrm>
      </p:grpSpPr>
      <p:pic>
        <p:nvPicPr>
          <p:cNvPr id="12" name="Picture 11"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52865">
            <a:off x="2721712" y="1411115"/>
            <a:ext cx="996939" cy="684340"/>
          </a:xfrm>
          <a:prstGeom prst="rect">
            <a:avLst/>
          </a:prstGeom>
          <a:effectLst>
            <a:softEdge rad="127000"/>
          </a:effectLst>
        </p:spPr>
      </p:pic>
      <p:pic>
        <p:nvPicPr>
          <p:cNvPr id="15" name="Picture 14" descr="A picture containing text, clipart&#10;&#10;Description automatically generated">
            <a:extLst>
              <a:ext uri="{FF2B5EF4-FFF2-40B4-BE49-F238E27FC236}">
                <a16:creationId xmlns:a16="http://schemas.microsoft.com/office/drawing/2014/main" xmlns="" id="{6E6B1E04-C504-4682-9DB1-26BE8D8DA1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34194">
            <a:off x="2240556" y="3435476"/>
            <a:ext cx="963481" cy="661373"/>
          </a:xfrm>
          <a:prstGeom prst="rect">
            <a:avLst/>
          </a:prstGeom>
        </p:spPr>
      </p:pic>
      <p:sp>
        <p:nvSpPr>
          <p:cNvPr id="4" name="TextBox 3">
            <a:extLst>
              <a:ext uri="{FF2B5EF4-FFF2-40B4-BE49-F238E27FC236}">
                <a16:creationId xmlns:a16="http://schemas.microsoft.com/office/drawing/2014/main" xmlns="" id="{CCEF164C-3F3D-4BEC-B8D2-4405ADAC9E07}"/>
              </a:ext>
            </a:extLst>
          </p:cNvPr>
          <p:cNvSpPr txBox="1"/>
          <p:nvPr/>
        </p:nvSpPr>
        <p:spPr>
          <a:xfrm>
            <a:off x="318052" y="918623"/>
            <a:ext cx="4235222" cy="646853"/>
          </a:xfrm>
          <a:prstGeom prst="rect">
            <a:avLst/>
          </a:prstGeom>
        </p:spPr>
        <p:txBody>
          <a:bodyPr vert="horz" lIns="68580" tIns="34290" rIns="68580" bIns="34290" rtlCol="0" anchor="ctr">
            <a:normAutofit fontScale="77500" lnSpcReduction="20000"/>
          </a:bodyPr>
          <a:lstStyle/>
          <a:p>
            <a:pPr defTabSz="685800">
              <a:lnSpc>
                <a:spcPct val="150000"/>
              </a:lnSpc>
              <a:spcBef>
                <a:spcPct val="0"/>
              </a:spcBef>
              <a:spcAft>
                <a:spcPts val="450"/>
              </a:spcAft>
            </a:pP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tượng</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Lục</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Vân</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FF0000"/>
                </a:solidFill>
                <a:latin typeface="Tahoma" panose="020B0604030504040204" pitchFamily="34" charset="0"/>
                <a:ea typeface="Tahoma" panose="020B0604030504040204" pitchFamily="34" charset="0"/>
                <a:cs typeface="Tahoma" panose="020B0604030504040204" pitchFamily="34" charset="0"/>
              </a:rPr>
              <a:t>Tiên</a:t>
            </a:r>
            <a:endPar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erson playing a guitar&#10;&#10;Description automatically generated with low confidence">
            <a:extLst>
              <a:ext uri="{FF2B5EF4-FFF2-40B4-BE49-F238E27FC236}">
                <a16:creationId xmlns:a16="http://schemas.microsoft.com/office/drawing/2014/main" xmlns="" id="{FFAD7222-902D-46CB-90A1-6B05BE3B7411}"/>
              </a:ext>
            </a:extLst>
          </p:cNvPr>
          <p:cNvPicPr>
            <a:picLocks noChangeAspect="1"/>
          </p:cNvPicPr>
          <p:nvPr/>
        </p:nvPicPr>
        <p:blipFill rotWithShape="1">
          <a:blip r:embed="rId5">
            <a:extLst>
              <a:ext uri="{28A0092B-C50C-407E-A947-70E740481C1C}">
                <a14:useLocalDpi xmlns:a14="http://schemas.microsoft.com/office/drawing/2010/main" val="0"/>
              </a:ext>
            </a:extLst>
          </a:blip>
          <a:srcRect b="11651"/>
          <a:stretch/>
        </p:blipFill>
        <p:spPr>
          <a:xfrm>
            <a:off x="3220182" y="1681181"/>
            <a:ext cx="2392495" cy="3196142"/>
          </a:xfrm>
          <a:prstGeom prst="rect">
            <a:avLst/>
          </a:prstGeom>
          <a:effectLst>
            <a:softEdge rad="317500"/>
          </a:effectLst>
        </p:spPr>
      </p:pic>
      <p:sp>
        <p:nvSpPr>
          <p:cNvPr id="7" name="Rectangle: Rounded Corners 6">
            <a:extLst>
              <a:ext uri="{FF2B5EF4-FFF2-40B4-BE49-F238E27FC236}">
                <a16:creationId xmlns:a16="http://schemas.microsoft.com/office/drawing/2014/main" xmlns="" id="{FB84D0F3-28B4-4652-8C8E-597AE3D4DA5C}"/>
              </a:ext>
            </a:extLst>
          </p:cNvPr>
          <p:cNvSpPr/>
          <p:nvPr/>
        </p:nvSpPr>
        <p:spPr>
          <a:xfrm>
            <a:off x="334180" y="1921463"/>
            <a:ext cx="2388116" cy="89326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Gan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dạ</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dũng</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cảm</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nghĩa</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hiệp</a:t>
            </a:r>
            <a:endPar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Rounded Corners 7">
            <a:extLst>
              <a:ext uri="{FF2B5EF4-FFF2-40B4-BE49-F238E27FC236}">
                <a16:creationId xmlns:a16="http://schemas.microsoft.com/office/drawing/2014/main" xmlns="" id="{05279ED6-FC5E-4425-9BC6-F6BCE2F0D158}"/>
              </a:ext>
            </a:extLst>
          </p:cNvPr>
          <p:cNvSpPr/>
          <p:nvPr/>
        </p:nvSpPr>
        <p:spPr>
          <a:xfrm>
            <a:off x="5871378" y="1905574"/>
            <a:ext cx="2237650" cy="89326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Trọng</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lễ</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nghĩa</a:t>
            </a:r>
            <a:endPar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Rounded Corners 8">
            <a:extLst>
              <a:ext uri="{FF2B5EF4-FFF2-40B4-BE49-F238E27FC236}">
                <a16:creationId xmlns:a16="http://schemas.microsoft.com/office/drawing/2014/main" xmlns="" id="{1B37E60E-3766-4ECC-B0C4-321FFE234D0E}"/>
              </a:ext>
            </a:extLst>
          </p:cNvPr>
          <p:cNvSpPr/>
          <p:nvPr/>
        </p:nvSpPr>
        <p:spPr>
          <a:xfrm>
            <a:off x="318052" y="3806062"/>
            <a:ext cx="2242625" cy="89326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Có</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tấm</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lòng</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nhân</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hậu</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10" name="Rectangle: Rounded Corners 9">
            <a:extLst>
              <a:ext uri="{FF2B5EF4-FFF2-40B4-BE49-F238E27FC236}">
                <a16:creationId xmlns:a16="http://schemas.microsoft.com/office/drawing/2014/main" xmlns="" id="{470D385B-86E7-47CF-9060-04E3367D3426}"/>
              </a:ext>
            </a:extLst>
          </p:cNvPr>
          <p:cNvSpPr/>
          <p:nvPr/>
        </p:nvSpPr>
        <p:spPr>
          <a:xfrm>
            <a:off x="5871378" y="3713037"/>
            <a:ext cx="2136010" cy="98629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Coi</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thường</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danh</a:t>
            </a:r>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1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lợi</a:t>
            </a:r>
            <a:endPar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xmlns="" id="{850F7AC4-7EE6-43E4-8E28-3897C209D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20381">
            <a:off x="4890349" y="1461667"/>
            <a:ext cx="996939" cy="615158"/>
          </a:xfrm>
          <a:prstGeom prst="rect">
            <a:avLst/>
          </a:prstGeom>
          <a:effectLst>
            <a:softEdge rad="127000"/>
          </a:effectLst>
        </p:spPr>
      </p:pic>
      <p:pic>
        <p:nvPicPr>
          <p:cNvPr id="17" name="Picture 16" descr="A picture containing text, clipart&#10;&#10;Description automatically generated">
            <a:extLst>
              <a:ext uri="{FF2B5EF4-FFF2-40B4-BE49-F238E27FC236}">
                <a16:creationId xmlns:a16="http://schemas.microsoft.com/office/drawing/2014/main" xmlns="" id="{DBB0C513-7C3A-4116-B22D-E77A5CA396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39636">
            <a:off x="5037448" y="3459203"/>
            <a:ext cx="943051" cy="581906"/>
          </a:xfrm>
          <a:prstGeom prst="rect">
            <a:avLst/>
          </a:prstGeom>
        </p:spPr>
      </p:pic>
      <p:sp>
        <p:nvSpPr>
          <p:cNvPr id="19" name="TextBox 18">
            <a:extLst>
              <a:ext uri="{FF2B5EF4-FFF2-40B4-BE49-F238E27FC236}">
                <a16:creationId xmlns:a16="http://schemas.microsoft.com/office/drawing/2014/main" xmlns="" id="{7F801B84-7F99-4D5D-BB2C-F1194C8156A9}"/>
              </a:ext>
            </a:extLst>
          </p:cNvPr>
          <p:cNvSpPr txBox="1"/>
          <p:nvPr/>
        </p:nvSpPr>
        <p:spPr>
          <a:xfrm>
            <a:off x="809135" y="5055316"/>
            <a:ext cx="7782791" cy="866904"/>
          </a:xfrm>
          <a:prstGeom prst="rect">
            <a:avLst/>
          </a:prstGeom>
          <a:solidFill>
            <a:schemeClr val="accent2">
              <a:lumMod val="20000"/>
              <a:lumOff val="80000"/>
            </a:schemeClr>
          </a:solidFill>
          <a:effectLst>
            <a:softEdge rad="127000"/>
          </a:effectLst>
        </p:spPr>
        <p:txBody>
          <a:bodyPr wrap="square">
            <a:spAutoFit/>
          </a:bodyPr>
          <a:lstStyle/>
          <a:p>
            <a:pPr marL="330007" indent="-330007" algn="ctr" defTabSz="685800">
              <a:lnSpc>
                <a:spcPct val="150000"/>
              </a:lnSpc>
              <a:buFont typeface="Wingdings" panose="05000000000000000000" pitchFamily="2" charset="2"/>
              <a:buChar char="v"/>
            </a:pP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Là</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hình</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mẫu</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lí</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tưởng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về</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một</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trang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nam</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nhi</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hào</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kiệt</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a:t>
            </a:r>
          </a:p>
          <a:p>
            <a:pPr algn="ctr" defTabSz="685800">
              <a:lnSpc>
                <a:spcPct val="150000"/>
              </a:lnSpc>
            </a:pP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trừ</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gian</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diệt</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bạo</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văn</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võ</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toàn</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tài</a:t>
            </a:r>
            <a:endParaRPr lang="vi-VN"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352264933"/>
      </p:ext>
    </p:extLst>
  </p:cSld>
  <p:clrMapOvr>
    <a:masterClrMapping/>
  </p:clrMapOvr>
  <mc:AlternateContent xmlns:mc="http://schemas.openxmlformats.org/markup-compatibility/2006" xmlns:p14="http://schemas.microsoft.com/office/powerpoint/2010/main">
    <mc:Choice Requires="p14">
      <p:transition spd="slow" p14:dur="2000" advTm="5420"/>
    </mc:Choice>
    <mc:Fallback xmlns="">
      <p:transition spd="slow" advTm="54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nhung thien than ao xanh cap cuu nguoi tai nan giao thong tai ha n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75" y="2313258"/>
            <a:ext cx="5526341" cy="38615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https://nhipsonghanoi.hanoimoi.com.vn/Uploads/images/phananh/2020/06/18/cuuh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4" y="2313258"/>
            <a:ext cx="5346700" cy="38615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77092" y="891346"/>
            <a:ext cx="8709891" cy="1477328"/>
          </a:xfrm>
          <a:prstGeom prst="rect">
            <a:avLst/>
          </a:prstGeom>
        </p:spPr>
        <p:txBody>
          <a:bodyPr wrap="square">
            <a:spAutoFit/>
          </a:bodyPr>
          <a:lstStyle/>
          <a:p>
            <a:pPr algn="just"/>
            <a:r>
              <a:rPr lang="vi-VN" dirty="0">
                <a:solidFill>
                  <a:srgbClr val="002060"/>
                </a:solidFill>
                <a:latin typeface="+mj-lt"/>
              </a:rPr>
              <a:t>Ngày làm xe ôm công nghệ, đêm lại đi giúp đỡ những người không may gặp tai nạn giao thông. Không chỉ làm việc một mình, anh</a:t>
            </a:r>
            <a:r>
              <a:rPr lang="en-US" dirty="0">
                <a:solidFill>
                  <a:srgbClr val="002060"/>
                </a:solidFill>
                <a:latin typeface="+mj-lt"/>
              </a:rPr>
              <a:t> </a:t>
            </a:r>
            <a:r>
              <a:rPr lang="en-US" dirty="0"/>
              <a:t> </a:t>
            </a:r>
            <a:r>
              <a:rPr lang="en-US" dirty="0" err="1">
                <a:solidFill>
                  <a:srgbClr val="002060"/>
                </a:solidFill>
                <a:latin typeface="Times New Roman" panose="02020603050405020304" pitchFamily="18" charset="0"/>
                <a:cs typeface="Times New Roman" panose="02020603050405020304" pitchFamily="18" charset="0"/>
              </a:rPr>
              <a:t>Phạm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Quốc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Việt</a:t>
            </a:r>
            <a:r>
              <a:rPr lang="vi-VN" dirty="0">
                <a:solidFill>
                  <a:srgbClr val="002060"/>
                </a:solidFill>
                <a:latin typeface="+mj-lt"/>
              </a:rPr>
              <a:t> còn tập hợp những người có chung tấm lòng, thành lập một đội cứu hộ có tên là FAS Angel. Là những người làm việc không chuyên nhưng đội cứu hộ này đã cứu sống được hàng trăm người, nhờ sự kịp thời, nhanh chóng.</a:t>
            </a:r>
            <a:endParaRPr lang="vi-VN" i="0" u="none" strike="noStrike" dirty="0">
              <a:solidFill>
                <a:srgbClr val="002060"/>
              </a:solidFill>
              <a:effectLst/>
              <a:latin typeface="+mj-lt"/>
            </a:endParaRPr>
          </a:p>
        </p:txBody>
      </p:sp>
      <p:sp>
        <p:nvSpPr>
          <p:cNvPr id="3" name="Rectangle 2"/>
          <p:cNvSpPr/>
          <p:nvPr/>
        </p:nvSpPr>
        <p:spPr>
          <a:xfrm>
            <a:off x="3073888" y="94734"/>
            <a:ext cx="3621697" cy="923330"/>
          </a:xfrm>
          <a:prstGeom prst="rect">
            <a:avLst/>
          </a:prstGeom>
        </p:spPr>
        <p:txBody>
          <a:bodyPr wrap="none">
            <a:spAutoFit/>
          </a:bodyPr>
          <a:lstStyle/>
          <a:p>
            <a:r>
              <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FAS Angel</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6"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2" descr="POINSE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67440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0/11: Chuyện những thầy cô bỏ phố, “cõng” chữ lên rừng xuống biển gieo tương lai cho học trò nghèo - Ảnh 2."/>
          <p:cNvPicPr>
            <a:picLocks noChangeAspect="1" noChangeArrowheads="1"/>
          </p:cNvPicPr>
          <p:nvPr/>
        </p:nvPicPr>
        <p:blipFill rotWithShape="1">
          <a:blip r:embed="rId2">
            <a:extLst>
              <a:ext uri="{28A0092B-C50C-407E-A947-70E740481C1C}">
                <a14:useLocalDpi xmlns:a14="http://schemas.microsoft.com/office/drawing/2010/main" val="0"/>
              </a:ext>
            </a:extLst>
          </a:blip>
          <a:srcRect t="15012" r="48877" b="11703"/>
          <a:stretch/>
        </p:blipFill>
        <p:spPr bwMode="auto">
          <a:xfrm>
            <a:off x="152111" y="386754"/>
            <a:ext cx="3246871" cy="39230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ay-giao-14-nam-cam-d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675" y="386754"/>
            <a:ext cx="5521325" cy="37730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22901" y="4254500"/>
            <a:ext cx="4954844" cy="707886"/>
          </a:xfrm>
          <a:prstGeom prst="rect">
            <a:avLst/>
          </a:prstGeom>
        </p:spPr>
        <p:txBody>
          <a:bodyPr wrap="square">
            <a:spAutoFit/>
          </a:bodyPr>
          <a:lstStyle/>
          <a:p>
            <a:pPr algn="just"/>
            <a:r>
              <a:rPr lang="vi-VN" sz="2000" dirty="0">
                <a:solidFill>
                  <a:srgbClr val="002060"/>
                </a:solidFill>
                <a:latin typeface="+mj-lt"/>
              </a:rPr>
              <a:t>Thầy Lưu Thế Sơn</a:t>
            </a:r>
            <a:r>
              <a:rPr lang="en-US" sz="2000" dirty="0">
                <a:solidFill>
                  <a:srgbClr val="002060"/>
                </a:solidFill>
                <a:latin typeface="+mj-lt"/>
              </a:rPr>
              <a:t> </a:t>
            </a:r>
            <a:r>
              <a:rPr lang="en-US" sz="2000" dirty="0">
                <a:solidFill>
                  <a:srgbClr val="002060"/>
                </a:solidFill>
                <a:latin typeface="Times New Roman" panose="02020603050405020304" pitchFamily="18" charset="0"/>
                <a:cs typeface="Times New Roman" panose="02020603050405020304" pitchFamily="18" charset="0"/>
              </a:rPr>
              <a:t>14 </a:t>
            </a:r>
            <a:r>
              <a:rPr lang="en-US" sz="2000" dirty="0" err="1">
                <a:solidFill>
                  <a:srgbClr val="002060"/>
                </a:solidFill>
                <a:latin typeface="Times New Roman" panose="02020603050405020304" pitchFamily="18" charset="0"/>
                <a:cs typeface="Times New Roman" panose="02020603050405020304" pitchFamily="18" charset="0"/>
              </a:rPr>
              <a:t>năm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gắn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với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với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đảo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Ngọc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Vừng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mang</a:t>
            </a:r>
            <a:r>
              <a:rPr lang="en-US" sz="2000" dirty="0">
                <a:solidFill>
                  <a:srgbClr val="002060"/>
                </a:solidFill>
                <a:latin typeface="Times New Roman" panose="02020603050405020304" pitchFamily="18" charset="0"/>
                <a:cs typeface="Times New Roman" panose="02020603050405020304" pitchFamily="18" charset="0"/>
              </a:rPr>
              <a:t> con </a:t>
            </a:r>
            <a:r>
              <a:rPr lang="en-US" sz="2000" dirty="0" err="1">
                <a:solidFill>
                  <a:srgbClr val="002060"/>
                </a:solidFill>
                <a:latin typeface="Times New Roman" panose="02020603050405020304" pitchFamily="18" charset="0"/>
                <a:cs typeface="Times New Roman" panose="02020603050405020304" pitchFamily="18" charset="0"/>
              </a:rPr>
              <a:t>chữ</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đến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trẻ</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em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nghèo</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6248" y="4349154"/>
            <a:ext cx="3302000" cy="1631216"/>
          </a:xfrm>
          <a:prstGeom prst="rect">
            <a:avLst/>
          </a:prstGeom>
        </p:spPr>
        <p:txBody>
          <a:bodyPr wrap="square">
            <a:spAutoFit/>
          </a:bodyPr>
          <a:lstStyle/>
          <a:p>
            <a:pPr algn="just"/>
            <a:r>
              <a:rPr lang="en-US" sz="2000" dirty="0" err="1">
                <a:solidFill>
                  <a:srgbClr val="002060"/>
                </a:solidFill>
                <a:latin typeface="Times New Roman" panose="02020603050405020304" pitchFamily="18" charset="0"/>
                <a:cs typeface="Times New Roman" panose="02020603050405020304" pitchFamily="18" charset="0"/>
              </a:rPr>
              <a:t>Cô</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Nguyễn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Thị</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Thêu</a:t>
            </a:r>
            <a:r>
              <a:rPr lang="en-US" sz="2000" dirty="0">
                <a:solidFill>
                  <a:srgbClr val="002060"/>
                </a:solidFill>
                <a:latin typeface="Times New Roman" panose="02020603050405020304" pitchFamily="18" charset="0"/>
                <a:cs typeface="Times New Roman" panose="02020603050405020304" pitchFamily="18" charset="0"/>
              </a:rPr>
              <a:t> (45 </a:t>
            </a:r>
            <a:r>
              <a:rPr lang="en-US" sz="2000" dirty="0" err="1">
                <a:solidFill>
                  <a:srgbClr val="002060"/>
                </a:solidFill>
                <a:latin typeface="Times New Roman" panose="02020603050405020304" pitchFamily="18" charset="0"/>
                <a:cs typeface="Times New Roman" panose="02020603050405020304" pitchFamily="18" charset="0"/>
              </a:rPr>
              <a:t>tuổi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cắm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bản</a:t>
            </a:r>
            <a:r>
              <a:rPr lang="en-US" sz="2000" dirty="0">
                <a:solidFill>
                  <a:srgbClr val="002060"/>
                </a:solidFill>
                <a:latin typeface="Times New Roman" panose="02020603050405020304" pitchFamily="18" charset="0"/>
                <a:cs typeface="Times New Roman" panose="02020603050405020304" pitchFamily="18" charset="0"/>
              </a:rPr>
              <a:t> 19 </a:t>
            </a:r>
            <a:r>
              <a:rPr lang="en-US" sz="2000" dirty="0" err="1">
                <a:solidFill>
                  <a:srgbClr val="002060"/>
                </a:solidFill>
                <a:latin typeface="Times New Roman" panose="02020603050405020304" pitchFamily="18" charset="0"/>
                <a:cs typeface="Times New Roman" panose="02020603050405020304" pitchFamily="18" charset="0"/>
              </a:rPr>
              <a:t>năm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gắn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bó</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với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lớp</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học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từ</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Lũng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Thầu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đến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Phố</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Cáo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Đồng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Văn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Giang</a:t>
            </a:r>
            <a:r>
              <a:rPr lang="en-US" sz="2000" dirty="0">
                <a:solidFill>
                  <a:srgbClr val="002060"/>
                </a:solidFill>
                <a:latin typeface="Times New Roman" panose="02020603050405020304" pitchFamily="18" charset="0"/>
                <a:cs typeface="Times New Roman" panose="02020603050405020304" pitchFamily="18" charset="0"/>
              </a:rPr>
              <a:t>).</a:t>
            </a:r>
          </a:p>
        </p:txBody>
      </p:sp>
      <p:pic>
        <p:nvPicPr>
          <p:cNvPr id="6"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2" descr="POINSE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61086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znews-photo.zadn.vn/Uploaded/wyhktpu/2020_07_09/Anh_ghep_1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176" y="-80045"/>
            <a:ext cx="12967429" cy="72941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2" descr="POINSET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44507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ail.google.com/mail/u/0?ui=2&amp;ik=3be952bd5d&amp;attid=0.4&amp;permmsgid=msg-a:r2037784603162703634&amp;th=1754432ae409432c&amp;view=fimg&amp;sz=s0-l75-ft&amp;attbid=ANGjdJ8IK6NjMXDxcwTkDGNeI5kMjNdjFwhXgUl4jg5ZvkaKJQGiEOsDh0HplUUVBwsEhxsD4OajoDvVWptArl53h4iN1t86mohZYQs9A3fDpX4xVsMwUsVnVBXepAc&amp;disp=emb&amp;realattid=175443258b7cbc15b25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Cách cập nhật tình hình mưa lũ tại miền Trung bằng Zalo cực nh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5" y="-2498923"/>
            <a:ext cx="9208655" cy="58705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newsmd1fr.keeng.net/tiin/archive/imageslead/278/202010/20201019/thumb00_030721143543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53144"/>
            <a:ext cx="914400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2" descr="POINSE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96140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304800" y="0"/>
            <a:ext cx="8608194" cy="484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spcBef>
                <a:spcPct val="50000"/>
              </a:spcBef>
            </a:pPr>
            <a:r>
              <a:rPr lang="en-US" altLang="en-US" sz="3000" b="1" dirty="0" err="1">
                <a:solidFill>
                  <a:srgbClr val="C00000"/>
                </a:solidFill>
                <a:latin typeface="Times New Roman" panose="02020603050405020304" pitchFamily="18" charset="0"/>
              </a:rPr>
              <a:t>Hoạt</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động</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trước</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tiết</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học</a:t>
            </a:r>
            <a:endParaRPr lang="en-US" altLang="en-US" sz="3000" b="1" dirty="0">
              <a:solidFill>
                <a:srgbClr val="C00000"/>
              </a:solidFill>
              <a:latin typeface="Times New Roman" panose="02020603050405020304" pitchFamily="18" charset="0"/>
            </a:endParaRPr>
          </a:p>
          <a:p>
            <a:pPr algn="just">
              <a:lnSpc>
                <a:spcPct val="150000"/>
              </a:lnSpc>
              <a:spcBef>
                <a:spcPct val="50000"/>
              </a:spcBef>
            </a:pP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Bài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tập</a:t>
            </a:r>
            <a:r>
              <a:rPr lang="vi-VN" altLang="en-US" sz="2400" b="1" dirty="0">
                <a:solidFill>
                  <a:srgbClr val="FF0000"/>
                </a:solidFill>
                <a:latin typeface="Times New Roman" panose="02020603050405020304" pitchFamily="18" charset="0"/>
              </a:rPr>
              <a:t> </a:t>
            </a:r>
            <a:r>
              <a:rPr lang="en-US" altLang="en-US" sz="2400" b="1" dirty="0">
                <a:solidFill>
                  <a:srgbClr val="FF0000"/>
                </a:solidFill>
                <a:latin typeface="Times New Roman" panose="02020603050405020304" pitchFamily="18" charset="0"/>
              </a:rPr>
              <a:t>1: </a:t>
            </a:r>
            <a:r>
              <a:rPr lang="en-US" altLang="en-US" sz="2400" b="1" i="1" dirty="0" err="1">
                <a:solidFill>
                  <a:srgbClr val="000078"/>
                </a:solidFill>
                <a:latin typeface="Times New Roman" panose="02020603050405020304" pitchFamily="18" charset="0"/>
              </a:rPr>
              <a:t>Tìm</a:t>
            </a:r>
            <a:r>
              <a:rPr lang="en-US" altLang="en-US" sz="2400" b="1" i="1" dirty="0">
                <a:solidFill>
                  <a:srgbClr val="000078"/>
                </a:solidFill>
                <a:latin typeface="Times New Roman" panose="02020603050405020304" pitchFamily="18" charset="0"/>
              </a:rPr>
              <a:t> </a:t>
            </a:r>
            <a:r>
              <a:rPr lang="en-US" altLang="en-US" sz="2400" b="1" i="1" dirty="0" err="1">
                <a:solidFill>
                  <a:srgbClr val="000078"/>
                </a:solidFill>
                <a:latin typeface="Times New Roman" panose="02020603050405020304" pitchFamily="18" charset="0"/>
              </a:rPr>
              <a:t>hiểu</a:t>
            </a:r>
            <a:r>
              <a:rPr lang="en-US" altLang="en-US" sz="2400" b="1" i="1" dirty="0">
                <a:solidFill>
                  <a:srgbClr val="000078"/>
                </a:solidFill>
                <a:latin typeface="Times New Roman" panose="02020603050405020304" pitchFamily="18" charset="0"/>
              </a:rPr>
              <a:t> </a:t>
            </a:r>
            <a:r>
              <a:rPr lang="en-US" altLang="en-US" sz="2400" b="1" i="1" dirty="0" err="1">
                <a:solidFill>
                  <a:srgbClr val="000078"/>
                </a:solidFill>
                <a:latin typeface="Times New Roman" panose="02020603050405020304" pitchFamily="18" charset="0"/>
              </a:rPr>
              <a:t>về</a:t>
            </a:r>
            <a:r>
              <a:rPr lang="en-US" altLang="en-US" sz="2400" b="1" i="1" dirty="0">
                <a:solidFill>
                  <a:srgbClr val="000078"/>
                </a:solidFill>
                <a:latin typeface="Times New Roman" panose="02020603050405020304" pitchFamily="18" charset="0"/>
              </a:rPr>
              <a:t> </a:t>
            </a:r>
            <a:r>
              <a:rPr lang="en-US" altLang="en-US" sz="2400" b="1" i="1" dirty="0" err="1">
                <a:solidFill>
                  <a:srgbClr val="000078"/>
                </a:solidFill>
                <a:latin typeface="Times New Roman" panose="02020603050405020304" pitchFamily="18" charset="0"/>
              </a:rPr>
              <a:t>nhà</a:t>
            </a:r>
            <a:r>
              <a:rPr lang="en-US" altLang="en-US" sz="2400" b="1" i="1" dirty="0">
                <a:solidFill>
                  <a:srgbClr val="000078"/>
                </a:solidFill>
                <a:latin typeface="Times New Roman" panose="02020603050405020304" pitchFamily="18" charset="0"/>
              </a:rPr>
              <a:t> </a:t>
            </a:r>
            <a:r>
              <a:rPr lang="en-US" altLang="en-US" sz="2400" b="1" i="1" dirty="0" err="1">
                <a:solidFill>
                  <a:srgbClr val="000078"/>
                </a:solidFill>
                <a:latin typeface="Times New Roman" panose="02020603050405020304" pitchFamily="18" charset="0"/>
              </a:rPr>
              <a:t>thơ</a:t>
            </a:r>
            <a:r>
              <a:rPr lang="en-US" altLang="en-US" sz="2400" b="1" i="1" dirty="0">
                <a:solidFill>
                  <a:srgbClr val="000078"/>
                </a:solidFill>
                <a:latin typeface="Times New Roman" panose="02020603050405020304" pitchFamily="18" charset="0"/>
              </a:rPr>
              <a:t> </a:t>
            </a:r>
            <a:r>
              <a:rPr lang="vi-VN" altLang="en-US" sz="2400" b="1" i="1" dirty="0">
                <a:solidFill>
                  <a:srgbClr val="000078"/>
                </a:solidFill>
                <a:latin typeface="Times New Roman" panose="02020603050405020304" pitchFamily="18" charset="0"/>
              </a:rPr>
              <a:t>Nguyễn Đình Chiểu</a:t>
            </a:r>
            <a:r>
              <a:rPr lang="en-US" altLang="en-US" sz="2400" b="1" i="1" dirty="0">
                <a:solidFill>
                  <a:srgbClr val="000078"/>
                </a:solidFill>
                <a:latin typeface="Times New Roman" panose="02020603050405020304" pitchFamily="18" charset="0"/>
              </a:rPr>
              <a:t>.</a:t>
            </a:r>
          </a:p>
          <a:p>
            <a:pPr algn="just">
              <a:lnSpc>
                <a:spcPct val="150000"/>
              </a:lnSpc>
            </a:pPr>
            <a:r>
              <a:rPr lang="pt-BR" altLang="en-US" sz="2400" b="1" dirty="0">
                <a:solidFill>
                  <a:srgbClr val="FF0000"/>
                </a:solidFill>
                <a:latin typeface="Times New Roman" panose="02020603050405020304" pitchFamily="18" charset="0"/>
                <a:cs typeface="Times New Roman" panose="02020603050405020304" pitchFamily="18" charset="0"/>
              </a:rPr>
              <a:t>- Bài tập</a:t>
            </a:r>
            <a:r>
              <a:rPr lang="vi-VN" altLang="en-US" sz="2400" b="1" dirty="0">
                <a:solidFill>
                  <a:srgbClr val="FF0000"/>
                </a:solidFill>
                <a:latin typeface="Times New Roman" panose="02020603050405020304" pitchFamily="18" charset="0"/>
                <a:cs typeface="Times New Roman" panose="02020603050405020304" pitchFamily="18" charset="0"/>
              </a:rPr>
              <a:t> </a:t>
            </a:r>
            <a:r>
              <a:rPr lang="pt-BR" altLang="en-US" sz="2400" b="1" dirty="0">
                <a:solidFill>
                  <a:srgbClr val="FF0000"/>
                </a:solidFill>
                <a:latin typeface="Times New Roman" panose="02020603050405020304" pitchFamily="18" charset="0"/>
                <a:cs typeface="Times New Roman" panose="02020603050405020304" pitchFamily="18" charset="0"/>
              </a:rPr>
              <a:t>2: </a:t>
            </a:r>
            <a:r>
              <a:rPr lang="vi-VN" altLang="en-US" sz="2400" b="1" i="1" dirty="0">
                <a:solidFill>
                  <a:srgbClr val="000078"/>
                </a:solidFill>
                <a:latin typeface="Times New Roman" panose="02020603050405020304" pitchFamily="18" charset="0"/>
              </a:rPr>
              <a:t>Trình bày sự hiểu biết của em về </a:t>
            </a:r>
            <a:r>
              <a:rPr lang="en-US" altLang="en-US" sz="2400" b="1" i="1" dirty="0" err="1">
                <a:solidFill>
                  <a:srgbClr val="000078"/>
                </a:solidFill>
                <a:latin typeface="Times New Roman" panose="02020603050405020304" pitchFamily="18" charset="0"/>
              </a:rPr>
              <a:t>truyện</a:t>
            </a:r>
            <a:r>
              <a:rPr lang="en-US" altLang="en-US" sz="2400" b="1" i="1" dirty="0">
                <a:solidFill>
                  <a:srgbClr val="000078"/>
                </a:solidFill>
                <a:latin typeface="Times New Roman" panose="02020603050405020304" pitchFamily="18" charset="0"/>
              </a:rPr>
              <a:t> </a:t>
            </a:r>
            <a:r>
              <a:rPr lang="vi-VN" altLang="en-US" sz="2400" b="1" i="1" dirty="0">
                <a:solidFill>
                  <a:srgbClr val="000078"/>
                </a:solidFill>
                <a:latin typeface="Times New Roman" panose="02020603050405020304" pitchFamily="18" charset="0"/>
              </a:rPr>
              <a:t>Lục Vân Tiên</a:t>
            </a:r>
            <a:r>
              <a:rPr lang="en-US" altLang="en-US" sz="2400" b="1" i="1" dirty="0">
                <a:solidFill>
                  <a:srgbClr val="000078"/>
                </a:solidFill>
                <a:latin typeface="Times New Roman" panose="02020603050405020304" pitchFamily="18" charset="0"/>
              </a:rPr>
              <a:t>.</a:t>
            </a:r>
            <a:endParaRPr lang="pt-BR" altLang="en-US" sz="2400" b="1" i="1" dirty="0">
              <a:solidFill>
                <a:srgbClr val="000078"/>
              </a:solidFill>
              <a:latin typeface="Times New Roman" panose="02020603050405020304" pitchFamily="18" charset="0"/>
            </a:endParaRPr>
          </a:p>
          <a:p>
            <a:pPr algn="just">
              <a:lnSpc>
                <a:spcPct val="150000"/>
              </a:lnSpc>
            </a:pPr>
            <a:r>
              <a:rPr lang="pt-BR" altLang="en-US" sz="2400" b="1" i="1" dirty="0">
                <a:solidFill>
                  <a:srgbClr val="FF0000"/>
                </a:solidFill>
                <a:latin typeface="Times New Roman" panose="02020603050405020304" pitchFamily="18" charset="0"/>
                <a:cs typeface="Times New Roman" panose="02020603050405020304" pitchFamily="18" charset="0"/>
              </a:rPr>
              <a:t>- </a:t>
            </a:r>
            <a:r>
              <a:rPr lang="pt-BR" altLang="en-US" sz="2400" b="1" dirty="0">
                <a:solidFill>
                  <a:srgbClr val="FF0000"/>
                </a:solidFill>
                <a:latin typeface="Times New Roman" panose="02020603050405020304" pitchFamily="18" charset="0"/>
                <a:cs typeface="Times New Roman" panose="02020603050405020304" pitchFamily="18" charset="0"/>
              </a:rPr>
              <a:t>Bài tập</a:t>
            </a:r>
            <a:r>
              <a:rPr lang="vi-VN" altLang="en-US" sz="2400" b="1" dirty="0">
                <a:solidFill>
                  <a:srgbClr val="FF0000"/>
                </a:solidFill>
                <a:latin typeface="Times New Roman" panose="02020603050405020304" pitchFamily="18" charset="0"/>
                <a:cs typeface="Times New Roman" panose="02020603050405020304" pitchFamily="18" charset="0"/>
              </a:rPr>
              <a:t> 3</a:t>
            </a:r>
            <a:r>
              <a:rPr lang="pt-BR" altLang="en-US" sz="2400" b="1" dirty="0">
                <a:solidFill>
                  <a:srgbClr val="FF0000"/>
                </a:solidFill>
                <a:latin typeface="Times New Roman" panose="02020603050405020304" pitchFamily="18" charset="0"/>
                <a:cs typeface="Times New Roman" panose="02020603050405020304" pitchFamily="18" charset="0"/>
              </a:rPr>
              <a:t>:</a:t>
            </a:r>
            <a:r>
              <a:rPr lang="en-SG" altLang="en-US" sz="2400" b="1" dirty="0">
                <a:solidFill>
                  <a:srgbClr val="000073"/>
                </a:solidFill>
                <a:latin typeface="Times New Roman" panose="02020603050405020304" pitchFamily="18" charset="0"/>
                <a:cs typeface="Times New Roman" panose="02020603050405020304" pitchFamily="18" charset="0"/>
              </a:rPr>
              <a:t> </a:t>
            </a:r>
            <a:r>
              <a:rPr lang="vi-VN" altLang="en-US" sz="2400" b="1" i="1" dirty="0">
                <a:solidFill>
                  <a:srgbClr val="000078"/>
                </a:solidFill>
                <a:latin typeface="Times New Roman" panose="02020603050405020304" pitchFamily="18" charset="0"/>
              </a:rPr>
              <a:t>Hình ảnh Lục Vân Tiên hiện ra qua những chi tiết nào? Qua đó, em nhận xét gì về nhân vật</a:t>
            </a:r>
            <a:r>
              <a:rPr lang="en-US" altLang="en-US" sz="2400" b="1" i="1" dirty="0">
                <a:solidFill>
                  <a:srgbClr val="000078"/>
                </a:solidFill>
                <a:latin typeface="Times New Roman" panose="02020603050405020304" pitchFamily="18" charset="0"/>
              </a:rPr>
              <a:t>?</a:t>
            </a:r>
            <a:endParaRPr lang="vi-VN" altLang="en-US" sz="2400" b="1" i="1" dirty="0">
              <a:solidFill>
                <a:srgbClr val="000078"/>
              </a:solidFill>
              <a:latin typeface="Times New Roman" panose="02020603050405020304" pitchFamily="18" charset="0"/>
              <a:cs typeface="Calibri" panose="020F0502020204030204" pitchFamily="34" charset="0"/>
            </a:endParaRPr>
          </a:p>
          <a:p>
            <a:pPr algn="just">
              <a:lnSpc>
                <a:spcPct val="150000"/>
              </a:lnSpc>
            </a:pPr>
            <a:r>
              <a:rPr lang="pt-BR" altLang="en-US" sz="2400" b="1" dirty="0">
                <a:solidFill>
                  <a:srgbClr val="FF0000"/>
                </a:solidFill>
                <a:latin typeface="Times New Roman" panose="02020603050405020304" pitchFamily="18" charset="0"/>
                <a:cs typeface="Times New Roman" panose="02020603050405020304" pitchFamily="18" charset="0"/>
              </a:rPr>
              <a:t>- Bài tập</a:t>
            </a:r>
            <a:r>
              <a:rPr lang="vi-VN"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4</a:t>
            </a:r>
            <a:r>
              <a:rPr lang="vi-VN" altLang="en-US" sz="2400" b="1" dirty="0">
                <a:solidFill>
                  <a:srgbClr val="FF0000"/>
                </a:solidFill>
                <a:latin typeface="Times New Roman" panose="02020603050405020304" pitchFamily="18" charset="0"/>
                <a:cs typeface="Times New Roman" panose="02020603050405020304" pitchFamily="18" charset="0"/>
              </a:rPr>
              <a:t>: </a:t>
            </a:r>
            <a:r>
              <a:rPr lang="vi-VN" altLang="en-US" sz="2400" b="1" i="1" dirty="0">
                <a:solidFill>
                  <a:srgbClr val="000078"/>
                </a:solidFill>
                <a:latin typeface="Times New Roman" panose="02020603050405020304" pitchFamily="18" charset="0"/>
                <a:cs typeface="Times New Roman" panose="02020603050405020304" pitchFamily="18" charset="0"/>
              </a:rPr>
              <a:t>Trình bày suy nghĩ của em về người anh hùng hiệp nghĩa trong thời đại ngày nay? Kể tên một vài tấm gương em biết</a:t>
            </a:r>
            <a:r>
              <a:rPr lang="en-US" altLang="en-US" sz="2400" b="1" i="1" dirty="0">
                <a:solidFill>
                  <a:srgbClr val="000078"/>
                </a:solidFill>
                <a:latin typeface="Times New Roman" panose="02020603050405020304" pitchFamily="18" charset="0"/>
                <a:cs typeface="Times New Roman" panose="02020603050405020304" pitchFamily="18" charset="0"/>
              </a:rPr>
              <a:t>.</a:t>
            </a:r>
            <a:endParaRPr lang="pt-BR" altLang="en-US" sz="2400" b="1" i="1" dirty="0">
              <a:solidFill>
                <a:srgbClr val="000078"/>
              </a:solidFill>
              <a:latin typeface="Times New Roman" panose="02020603050405020304" pitchFamily="18" charset="0"/>
              <a:cs typeface="Times New Roman" panose="02020603050405020304" pitchFamily="18" charset="0"/>
            </a:endParaRPr>
          </a:p>
          <a:p>
            <a:pPr algn="just"/>
            <a:endParaRPr lang="pt-BR" altLang="en-US" b="1" i="1" dirty="0">
              <a:solidFill>
                <a:srgbClr val="000078"/>
              </a:solidFill>
              <a:latin typeface="Times New Roman" panose="02020603050405020304" pitchFamily="18" charset="0"/>
              <a:cs typeface="Times New Roman" panose="02020603050405020304" pitchFamily="18" charset="0"/>
            </a:endParaRPr>
          </a:p>
          <a:p>
            <a:endParaRPr lang="en-SG" altLang="en-US" dirty="0"/>
          </a:p>
        </p:txBody>
      </p:sp>
      <p:pic>
        <p:nvPicPr>
          <p:cNvPr id="17411"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2578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5000"/>
            <a:lum/>
          </a:blip>
          <a:srcRect/>
          <a:stretch>
            <a:fillRect t="-74000" b="-74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750D3FB-5F80-4312-8D2B-3CDAF6D54B0B}"/>
              </a:ext>
            </a:extLst>
          </p:cNvPr>
          <p:cNvSpPr txBox="1"/>
          <p:nvPr/>
        </p:nvSpPr>
        <p:spPr>
          <a:xfrm>
            <a:off x="565276" y="342573"/>
            <a:ext cx="4235222" cy="646853"/>
          </a:xfrm>
          <a:prstGeom prst="rect">
            <a:avLst/>
          </a:prstGeom>
        </p:spPr>
        <p:txBody>
          <a:bodyPr vert="horz" lIns="68580" tIns="34290" rIns="68580" bIns="34290" rtlCol="0" anchor="ctr">
            <a:normAutofit/>
          </a:bodyPr>
          <a:lstStyle/>
          <a:p>
            <a:pPr defTabSz="685800">
              <a:lnSpc>
                <a:spcPct val="150000"/>
              </a:lnSpc>
              <a:spcBef>
                <a:spcPct val="0"/>
              </a:spcBef>
              <a:spcAft>
                <a:spcPts val="450"/>
              </a:spcAft>
            </a:pPr>
            <a:r>
              <a:rPr lang="en-US" sz="21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 </a:t>
            </a:r>
            <a:r>
              <a:rPr lang="en-US" sz="21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Nhân</a:t>
            </a:r>
            <a:r>
              <a:rPr lang="en-US" sz="21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21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sz="21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21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Nga</a:t>
            </a:r>
          </a:p>
        </p:txBody>
      </p:sp>
      <p:sp>
        <p:nvSpPr>
          <p:cNvPr id="5" name="TextBox 4">
            <a:extLst>
              <a:ext uri="{FF2B5EF4-FFF2-40B4-BE49-F238E27FC236}">
                <a16:creationId xmlns:a16="http://schemas.microsoft.com/office/drawing/2014/main" xmlns="" id="{F1986C82-D480-46D1-97A1-F685717A0492}"/>
              </a:ext>
            </a:extLst>
          </p:cNvPr>
          <p:cNvSpPr txBox="1"/>
          <p:nvPr/>
        </p:nvSpPr>
        <p:spPr>
          <a:xfrm>
            <a:off x="-88624" y="1815081"/>
            <a:ext cx="6500191" cy="2241960"/>
          </a:xfrm>
          <a:prstGeom prst="rect">
            <a:avLst/>
          </a:prstGeom>
          <a:noFill/>
        </p:spPr>
        <p:txBody>
          <a:bodyPr wrap="square">
            <a:spAutoFit/>
          </a:bodyPr>
          <a:lstStyle/>
          <a:p>
            <a:pPr marL="272654" algn="ctr" defTabSz="685800">
              <a:lnSpc>
                <a:spcPct val="150000"/>
              </a:lnSpc>
            </a:pPr>
            <a:endParaRPr lang="en-US" sz="2400" b="1" dirty="0">
              <a:solidFill>
                <a:srgbClr val="002060"/>
              </a:solidFill>
              <a:latin typeface="Times New Roman" panose="02020603050405020304" pitchFamily="18" charset="0"/>
              <a:cs typeface="Times New Roman" panose="02020603050405020304" pitchFamily="18" charset="0"/>
            </a:endParaRPr>
          </a:p>
          <a:p>
            <a:pPr marL="615554" indent="-342900" defTabSz="740569">
              <a:lnSpc>
                <a:spcPct val="150000"/>
              </a:lnSpc>
              <a:buFont typeface="Wingdings" panose="05000000000000000000" pitchFamily="2" charset="2"/>
              <a:buChar char="ü"/>
            </a:pPr>
            <a:r>
              <a:rPr lang="en-US" sz="2400"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Quê</a:t>
            </a:r>
            <a:r>
              <a:rPr lang="en-US" sz="2400" b="1" dirty="0">
                <a:solidFill>
                  <a:prstClr val="black"/>
                </a:solidFill>
                <a:latin typeface="Times New Roman" panose="02020603050405020304" pitchFamily="18" charset="0"/>
                <a:cs typeface="Times New Roman" panose="02020603050405020304" pitchFamily="18" charset="0"/>
              </a:rPr>
              <a:t> ở </a:t>
            </a:r>
            <a:r>
              <a:rPr lang="en-US" sz="2400" b="1" dirty="0" err="1">
                <a:solidFill>
                  <a:prstClr val="black"/>
                </a:solidFill>
                <a:latin typeface="Times New Roman" panose="02020603050405020304" pitchFamily="18" charset="0"/>
                <a:cs typeface="Times New Roman" panose="02020603050405020304" pitchFamily="18" charset="0"/>
              </a:rPr>
              <a:t>quận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Tây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Xuyên</a:t>
            </a:r>
            <a:endParaRPr lang="en-US" sz="2400" b="1" dirty="0">
              <a:solidFill>
                <a:prstClr val="black"/>
              </a:solidFill>
              <a:latin typeface="Times New Roman" panose="02020603050405020304" pitchFamily="18" charset="0"/>
              <a:cs typeface="Times New Roman" panose="02020603050405020304" pitchFamily="18" charset="0"/>
            </a:endParaRPr>
          </a:p>
          <a:p>
            <a:pPr marL="615554" indent="-342900" defTabSz="740569">
              <a:lnSpc>
                <a:spcPct val="150000"/>
              </a:lnSpc>
              <a:buFont typeface="Wingdings" panose="05000000000000000000" pitchFamily="2" charset="2"/>
              <a:buChar char="ü"/>
            </a:pPr>
            <a:r>
              <a:rPr lang="en-US" sz="2400" b="1" dirty="0">
                <a:solidFill>
                  <a:prstClr val="black"/>
                </a:solidFill>
                <a:latin typeface="Times New Roman" panose="02020603050405020304" pitchFamily="18" charset="0"/>
                <a:cs typeface="Times New Roman" panose="02020603050405020304" pitchFamily="18" charset="0"/>
              </a:rPr>
              <a:t>  Cha </a:t>
            </a:r>
            <a:r>
              <a:rPr lang="en-US" sz="2400" b="1" dirty="0" err="1">
                <a:solidFill>
                  <a:prstClr val="black"/>
                </a:solidFill>
                <a:latin typeface="Times New Roman" panose="02020603050405020304" pitchFamily="18" charset="0"/>
                <a:cs typeface="Times New Roman" panose="02020603050405020304" pitchFamily="18" charset="0"/>
              </a:rPr>
              <a:t>làm</a:t>
            </a:r>
            <a:r>
              <a:rPr lang="en-US" sz="2400" b="1" dirty="0">
                <a:solidFill>
                  <a:prstClr val="black"/>
                </a:solidFill>
                <a:latin typeface="Times New Roman" panose="02020603050405020304" pitchFamily="18" charset="0"/>
                <a:cs typeface="Times New Roman" panose="02020603050405020304" pitchFamily="18" charset="0"/>
              </a:rPr>
              <a:t> tri </a:t>
            </a:r>
            <a:r>
              <a:rPr lang="en-US" sz="2400" b="1" dirty="0" err="1">
                <a:solidFill>
                  <a:prstClr val="black"/>
                </a:solidFill>
                <a:latin typeface="Times New Roman" panose="02020603050405020304" pitchFamily="18" charset="0"/>
                <a:cs typeface="Times New Roman" panose="02020603050405020304" pitchFamily="18" charset="0"/>
              </a:rPr>
              <a:t>phủ</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miền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Khê</a:t>
            </a:r>
            <a:endParaRPr lang="en-US" sz="2400" b="1" dirty="0">
              <a:solidFill>
                <a:prstClr val="black"/>
              </a:solidFill>
              <a:latin typeface="Times New Roman" panose="02020603050405020304" pitchFamily="18" charset="0"/>
              <a:cs typeface="Times New Roman" panose="02020603050405020304" pitchFamily="18" charset="0"/>
            </a:endParaRPr>
          </a:p>
          <a:p>
            <a:pPr marL="615554" indent="-342900" defTabSz="740569">
              <a:lnSpc>
                <a:spcPct val="150000"/>
              </a:lnSpc>
              <a:buFont typeface="Wingdings" panose="05000000000000000000" pitchFamily="2" charset="2"/>
              <a:buChar char="ü"/>
            </a:pP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Đang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đường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gặp</a:t>
            </a:r>
            <a:r>
              <a:rPr lang="en-US" sz="2400" b="1" dirty="0">
                <a:solidFill>
                  <a:prstClr val="black"/>
                </a:solidFill>
                <a:latin typeface="Times New Roman" panose="02020603050405020304" pitchFamily="18" charset="0"/>
                <a:cs typeface="Times New Roman" panose="02020603050405020304" pitchFamily="18" charset="0"/>
              </a:rPr>
              <a:t> cha </a:t>
            </a:r>
            <a:r>
              <a:rPr lang="en-US" sz="2400" b="1" dirty="0" err="1">
                <a:solidFill>
                  <a:prstClr val="black"/>
                </a:solidFill>
                <a:latin typeface="Times New Roman" panose="02020603050405020304" pitchFamily="18" charset="0"/>
                <a:cs typeface="Times New Roman" panose="02020603050405020304" pitchFamily="18" charset="0"/>
              </a:rPr>
              <a:t>thì</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gặp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nạn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8FE5E258-49BA-45DF-B433-5556F30AA8EF}"/>
              </a:ext>
            </a:extLst>
          </p:cNvPr>
          <p:cNvSpPr txBox="1"/>
          <p:nvPr/>
        </p:nvSpPr>
        <p:spPr>
          <a:xfrm>
            <a:off x="-442707" y="1235114"/>
            <a:ext cx="4572000" cy="579967"/>
          </a:xfrm>
          <a:prstGeom prst="rect">
            <a:avLst/>
          </a:prstGeom>
          <a:noFill/>
        </p:spPr>
        <p:txBody>
          <a:bodyPr wrap="square">
            <a:spAutoFit/>
          </a:bodyPr>
          <a:lstStyle/>
          <a:p>
            <a:pPr marL="272654" algn="ctr" defTabSz="685800">
              <a:lnSpc>
                <a:spcPct val="150000"/>
              </a:lnSpc>
              <a:buFont typeface="Wingdings" panose="05000000000000000000" pitchFamily="2" charset="2"/>
              <a:buChar char="v"/>
            </a:pPr>
            <a:r>
              <a:rPr lang="en-US" sz="2400" b="1" dirty="0">
                <a:solidFill>
                  <a:srgbClr val="002060"/>
                </a:solidFill>
                <a:latin typeface="Times New Roman" panose="02020603050405020304" pitchFamily="18" charset="0"/>
                <a:cs typeface="Times New Roman" panose="02020603050405020304" pitchFamily="18" charset="0"/>
              </a:rPr>
              <a:t> Lai </a:t>
            </a:r>
            <a:r>
              <a:rPr lang="en-US" sz="2400" b="1" dirty="0" err="1">
                <a:solidFill>
                  <a:srgbClr val="002060"/>
                </a:solidFill>
                <a:latin typeface="Times New Roman" panose="02020603050405020304" pitchFamily="18" charset="0"/>
                <a:cs typeface="Times New Roman" panose="02020603050405020304" pitchFamily="18" charset="0"/>
              </a:rPr>
              <a:t>lịch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hoàn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8" name="Picture 7" descr="A branch with pink flowers&#10;&#10;Description automatically generated with medium confidence">
            <a:extLst>
              <a:ext uri="{FF2B5EF4-FFF2-40B4-BE49-F238E27FC236}">
                <a16:creationId xmlns:a16="http://schemas.microsoft.com/office/drawing/2014/main" xmlns="" id="{36A0B13E-4260-4537-A5EB-E731941A6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113" y="872332"/>
            <a:ext cx="1376644" cy="1948301"/>
          </a:xfrm>
          <a:prstGeom prst="rect">
            <a:avLst/>
          </a:prstGeom>
        </p:spPr>
      </p:pic>
      <p:pic>
        <p:nvPicPr>
          <p:cNvPr id="10" name="Picture 9">
            <a:extLst>
              <a:ext uri="{FF2B5EF4-FFF2-40B4-BE49-F238E27FC236}">
                <a16:creationId xmlns:a16="http://schemas.microsoft.com/office/drawing/2014/main" xmlns="" id="{48ADCA87-2AE3-41FD-9D7C-0B91862BD0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3843" y="2260221"/>
            <a:ext cx="2897389" cy="3234294"/>
          </a:xfrm>
          <a:prstGeom prst="rect">
            <a:avLst/>
          </a:prstGeom>
          <a:effectLst>
            <a:softEdge rad="203200"/>
          </a:effectLst>
        </p:spPr>
      </p:pic>
      <p:pic>
        <p:nvPicPr>
          <p:cNvPr id="6" name="Audio 5">
            <a:hlinkClick r:id="" action="ppaction://media"/>
            <a:extLst>
              <a:ext uri="{FF2B5EF4-FFF2-40B4-BE49-F238E27FC236}">
                <a16:creationId xmlns:a16="http://schemas.microsoft.com/office/drawing/2014/main" xmlns="" id="{DC04351E-E235-40CB-B56F-DE03C12DE6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2500" y="5429250"/>
            <a:ext cx="457200" cy="457200"/>
          </a:xfrm>
          <a:prstGeom prst="rect">
            <a:avLst/>
          </a:prstGeom>
        </p:spPr>
      </p:pic>
      <p:pic>
        <p:nvPicPr>
          <p:cNvPr id="9" name="Picture 64" descr="POINSET2">
            <a:extLst>
              <a:ext uri="{FF2B5EF4-FFF2-40B4-BE49-F238E27FC236}">
                <a16:creationId xmlns:a16="http://schemas.microsoft.com/office/drawing/2014/main" xmlns="" id="{EB3CB4BC-D721-474E-BA2C-303AD6845C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2" descr="POINSET2">
            <a:extLst>
              <a:ext uri="{FF2B5EF4-FFF2-40B4-BE49-F238E27FC236}">
                <a16:creationId xmlns:a16="http://schemas.microsoft.com/office/drawing/2014/main" xmlns="" id="{33CBCD75-A120-4690-94F4-D241123BE4D3}"/>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POINSET2">
            <a:extLst>
              <a:ext uri="{FF2B5EF4-FFF2-40B4-BE49-F238E27FC236}">
                <a16:creationId xmlns:a16="http://schemas.microsoft.com/office/drawing/2014/main" xmlns="" id="{DD7D84ED-A08F-4EBE-915E-2AB99B1BA3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POINSET2">
            <a:extLst>
              <a:ext uri="{FF2B5EF4-FFF2-40B4-BE49-F238E27FC236}">
                <a16:creationId xmlns:a16="http://schemas.microsoft.com/office/drawing/2014/main" xmlns="" id="{4644EBD5-8969-4563-842D-1A4756D31F0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409382"/>
      </p:ext>
    </p:extLst>
  </p:cSld>
  <p:clrMapOvr>
    <a:masterClrMapping/>
  </p:clrMapOvr>
  <mc:AlternateContent xmlns:mc="http://schemas.openxmlformats.org/markup-compatibility/2006" xmlns:p14="http://schemas.microsoft.com/office/powerpoint/2010/main">
    <mc:Choice Requires="p14">
      <p:transition spd="slow" p14:dur="2000" advTm="660"/>
    </mc:Choice>
    <mc:Fallback xmlns="">
      <p:transition spd="slow" advTm="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74000" b="-74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86E0A2C3-8243-4E52-8E81-631E602B9D86}"/>
              </a:ext>
            </a:extLst>
          </p:cNvPr>
          <p:cNvSpPr txBox="1"/>
          <p:nvPr/>
        </p:nvSpPr>
        <p:spPr>
          <a:xfrm>
            <a:off x="1185586" y="4623436"/>
            <a:ext cx="944218" cy="300082"/>
          </a:xfrm>
          <a:prstGeom prst="rect">
            <a:avLst/>
          </a:prstGeom>
          <a:solidFill>
            <a:srgbClr val="FFFF00"/>
          </a:solidFill>
        </p:spPr>
        <p:txBody>
          <a:bodyPr wrap="square" rtlCol="0">
            <a:spAutoFit/>
          </a:bodyPr>
          <a:lstStyle/>
          <a:p>
            <a:pPr defTabSz="685800"/>
            <a:endParaRPr lang="en-US" sz="1350" dirty="0">
              <a:solidFill>
                <a:prstClr val="black"/>
              </a:solidFill>
              <a:latin typeface="Calibri" panose="020F0502020204030204"/>
            </a:endParaRPr>
          </a:p>
        </p:txBody>
      </p:sp>
      <p:sp>
        <p:nvSpPr>
          <p:cNvPr id="9" name="TextBox 8">
            <a:extLst>
              <a:ext uri="{FF2B5EF4-FFF2-40B4-BE49-F238E27FC236}">
                <a16:creationId xmlns:a16="http://schemas.microsoft.com/office/drawing/2014/main" xmlns="" id="{F124EB7C-E56C-4331-8C94-4100E8355BFF}"/>
              </a:ext>
            </a:extLst>
          </p:cNvPr>
          <p:cNvSpPr txBox="1"/>
          <p:nvPr/>
        </p:nvSpPr>
        <p:spPr>
          <a:xfrm>
            <a:off x="1657695" y="4291080"/>
            <a:ext cx="819749" cy="300082"/>
          </a:xfrm>
          <a:prstGeom prst="rect">
            <a:avLst/>
          </a:prstGeom>
          <a:solidFill>
            <a:srgbClr val="FFFF00"/>
          </a:solidFill>
        </p:spPr>
        <p:txBody>
          <a:bodyPr wrap="square" rtlCol="0">
            <a:spAutoFit/>
          </a:bodyPr>
          <a:lstStyle/>
          <a:p>
            <a:pPr defTabSz="685800"/>
            <a:endParaRPr lang="en-US" sz="1350" dirty="0">
              <a:solidFill>
                <a:prstClr val="black"/>
              </a:solidFill>
              <a:latin typeface="Calibri" panose="020F0502020204030204"/>
            </a:endParaRPr>
          </a:p>
        </p:txBody>
      </p:sp>
      <p:sp>
        <p:nvSpPr>
          <p:cNvPr id="4" name="AutoShape 19">
            <a:extLst>
              <a:ext uri="{FF2B5EF4-FFF2-40B4-BE49-F238E27FC236}">
                <a16:creationId xmlns:a16="http://schemas.microsoft.com/office/drawing/2014/main" xmlns="" id="{36E6549B-CAB8-4A0F-BE51-DD6AD2E5C656}"/>
              </a:ext>
            </a:extLst>
          </p:cNvPr>
          <p:cNvSpPr>
            <a:spLocks noChangeArrowheads="1"/>
          </p:cNvSpPr>
          <p:nvPr/>
        </p:nvSpPr>
        <p:spPr bwMode="auto">
          <a:xfrm>
            <a:off x="3651389" y="2297296"/>
            <a:ext cx="3223572" cy="1569594"/>
          </a:xfrm>
          <a:prstGeom prst="cloudCallout">
            <a:avLst>
              <a:gd name="adj1" fmla="val -49298"/>
              <a:gd name="adj2" fmla="val 107902"/>
            </a:avLst>
          </a:prstGeom>
          <a:solidFill>
            <a:schemeClr val="accent2">
              <a:lumMod val="60000"/>
              <a:lumOff val="40000"/>
            </a:schemeClr>
          </a:solidFill>
          <a:ln w="9525">
            <a:solidFill>
              <a:srgbClr val="0000FF"/>
            </a:solidFill>
            <a:round/>
            <a:headEnd/>
            <a:tailEnd/>
          </a:ln>
          <a:effec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685800">
              <a:lnSpc>
                <a:spcPct val="150000"/>
              </a:lnSpc>
            </a:pP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Em</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gì</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xưng</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hô</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Kiều</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altLang="en-US" sz="1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Nga?</a:t>
            </a:r>
          </a:p>
        </p:txBody>
      </p:sp>
      <p:sp>
        <p:nvSpPr>
          <p:cNvPr id="5" name="Text Box 20">
            <a:extLst>
              <a:ext uri="{FF2B5EF4-FFF2-40B4-BE49-F238E27FC236}">
                <a16:creationId xmlns:a16="http://schemas.microsoft.com/office/drawing/2014/main" xmlns="" id="{AD1E8797-46E8-42F4-A72A-DF631A02BC39}"/>
              </a:ext>
            </a:extLst>
          </p:cNvPr>
          <p:cNvSpPr txBox="1">
            <a:spLocks noChangeArrowheads="1"/>
          </p:cNvSpPr>
          <p:nvPr/>
        </p:nvSpPr>
        <p:spPr bwMode="auto">
          <a:xfrm>
            <a:off x="141747" y="1184902"/>
            <a:ext cx="3976114" cy="3002745"/>
          </a:xfrm>
          <a:prstGeom prst="rect">
            <a:avLst/>
          </a:prstGeom>
          <a:noFill/>
          <a:ln w="38100" cmpd="dbl">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685800">
              <a:lnSpc>
                <a:spcPct val="150000"/>
              </a:lnSpc>
            </a:pP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Thưa</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rằng</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Tôi</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Nga,</a:t>
            </a:r>
          </a:p>
          <a:p>
            <a:pPr algn="ctr" defTabSz="685800">
              <a:lnSpc>
                <a:spcPct val="150000"/>
              </a:lnSpc>
            </a:pP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Con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này</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tì</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tất</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tên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là</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Kim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Liên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defTabSz="685800">
              <a:lnSpc>
                <a:spcPct val="150000"/>
              </a:lnSpc>
            </a:pP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Quê</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nhà</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ở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quận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Tây</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Xuyên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p>
          <a:p>
            <a:pPr algn="ctr" defTabSz="685800">
              <a:lnSpc>
                <a:spcPct val="150000"/>
              </a:lnSpc>
            </a:pP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Cha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làm</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tri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phủ</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ở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miền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Hà</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Khê</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defTabSz="685800">
              <a:lnSpc>
                <a:spcPct val="150000"/>
              </a:lnSpc>
            </a:pP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Sai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quân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đem</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bức</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thơ</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về</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defTabSz="685800">
              <a:lnSpc>
                <a:spcPct val="150000"/>
              </a:lnSpc>
            </a:pP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Rước</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tôi</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qua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đó</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định</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bề</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nghi</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gia</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defTabSz="685800">
              <a:lnSpc>
                <a:spcPct val="150000"/>
              </a:lnSpc>
            </a:pP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Làm</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con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đâu</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dám</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cãi</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cha,</a:t>
            </a:r>
          </a:p>
          <a:p>
            <a:pPr algn="ctr" defTabSz="685800">
              <a:lnSpc>
                <a:spcPct val="150000"/>
              </a:lnSpc>
            </a:pP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Ví</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dầu</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ngàn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dặm</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đàng</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xa</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cũng</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đành</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Rectangle 35">
            <a:extLst>
              <a:ext uri="{FF2B5EF4-FFF2-40B4-BE49-F238E27FC236}">
                <a16:creationId xmlns:a16="http://schemas.microsoft.com/office/drawing/2014/main" xmlns="" id="{8A8B7BA3-7674-41A6-9CC5-EE0E28244DAE}"/>
              </a:ext>
            </a:extLst>
          </p:cNvPr>
          <p:cNvSpPr>
            <a:spLocks noChangeArrowheads="1"/>
          </p:cNvSpPr>
          <p:nvPr/>
        </p:nvSpPr>
        <p:spPr bwMode="auto">
          <a:xfrm>
            <a:off x="1406667" y="5885482"/>
            <a:ext cx="66865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465138" algn="l"/>
                <a:tab pos="4167188" algn="l"/>
              </a:tabLst>
              <a:defRPr>
                <a:solidFill>
                  <a:schemeClr val="tx1"/>
                </a:solidFill>
                <a:latin typeface="Tahoma" panose="020B0604030504040204" pitchFamily="34" charset="0"/>
              </a:defRPr>
            </a:lvl1pPr>
            <a:lvl2pPr marL="742950" indent="-285750">
              <a:tabLst>
                <a:tab pos="465138" algn="l"/>
                <a:tab pos="4167188" algn="l"/>
              </a:tabLst>
              <a:defRPr>
                <a:solidFill>
                  <a:schemeClr val="tx1"/>
                </a:solidFill>
                <a:latin typeface="Tahoma" panose="020B0604030504040204" pitchFamily="34" charset="0"/>
              </a:defRPr>
            </a:lvl2pPr>
            <a:lvl3pPr marL="1143000" indent="-228600">
              <a:tabLst>
                <a:tab pos="465138" algn="l"/>
                <a:tab pos="4167188" algn="l"/>
              </a:tabLst>
              <a:defRPr>
                <a:solidFill>
                  <a:schemeClr val="tx1"/>
                </a:solidFill>
                <a:latin typeface="Tahoma" panose="020B0604030504040204" pitchFamily="34" charset="0"/>
              </a:defRPr>
            </a:lvl3pPr>
            <a:lvl4pPr marL="1600200" indent="-228600">
              <a:tabLst>
                <a:tab pos="465138" algn="l"/>
                <a:tab pos="4167188" algn="l"/>
              </a:tabLst>
              <a:defRPr>
                <a:solidFill>
                  <a:schemeClr val="tx1"/>
                </a:solidFill>
                <a:latin typeface="Tahoma" panose="020B0604030504040204" pitchFamily="34" charset="0"/>
              </a:defRPr>
            </a:lvl4pPr>
            <a:lvl5pPr marL="2057400" indent="-228600">
              <a:tabLst>
                <a:tab pos="465138" algn="l"/>
                <a:tab pos="4167188"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9pPr>
          </a:lstStyle>
          <a:p>
            <a:pPr algn="ctr" defTabSz="685800">
              <a:tabLst>
                <a:tab pos="348854" algn="l"/>
                <a:tab pos="3125391" algn="l"/>
              </a:tabLst>
            </a:pP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Cách</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xưng</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hô</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Tế</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nhị</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dịu</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dàng</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khiêm</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nhường</a:t>
            </a:r>
            <a:r>
              <a:rPr lang="en-US" alt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xmlns="" id="{3A0F330C-9CE9-4631-845E-D1553E266659}"/>
              </a:ext>
            </a:extLst>
          </p:cNvPr>
          <p:cNvSpPr txBox="1"/>
          <p:nvPr/>
        </p:nvSpPr>
        <p:spPr>
          <a:xfrm>
            <a:off x="518560" y="472497"/>
            <a:ext cx="4235222" cy="646853"/>
          </a:xfrm>
          <a:prstGeom prst="rect">
            <a:avLst/>
          </a:prstGeom>
        </p:spPr>
        <p:txBody>
          <a:bodyPr vert="horz" lIns="68580" tIns="34290" rIns="68580" bIns="34290" rtlCol="0" anchor="ctr">
            <a:normAutofit/>
          </a:bodyPr>
          <a:lstStyle/>
          <a:p>
            <a:pPr defTabSz="685800">
              <a:lnSpc>
                <a:spcPct val="150000"/>
              </a:lnSpc>
              <a:spcBef>
                <a:spcPct val="0"/>
              </a:spcBef>
              <a:spcAft>
                <a:spcPts val="450"/>
              </a:spcAft>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Nga</a:t>
            </a:r>
          </a:p>
        </p:txBody>
      </p:sp>
      <p:sp>
        <p:nvSpPr>
          <p:cNvPr id="12" name="TextBox 11">
            <a:extLst>
              <a:ext uri="{FF2B5EF4-FFF2-40B4-BE49-F238E27FC236}">
                <a16:creationId xmlns:a16="http://schemas.microsoft.com/office/drawing/2014/main" xmlns="" id="{E283B1E3-3AC3-41D7-9EBB-90A9CAD6CFB5}"/>
              </a:ext>
            </a:extLst>
          </p:cNvPr>
          <p:cNvSpPr txBox="1"/>
          <p:nvPr/>
        </p:nvSpPr>
        <p:spPr>
          <a:xfrm>
            <a:off x="-255081" y="4187647"/>
            <a:ext cx="4645301" cy="1525418"/>
          </a:xfrm>
          <a:prstGeom prst="rect">
            <a:avLst/>
          </a:prstGeom>
          <a:noFill/>
        </p:spPr>
        <p:txBody>
          <a:bodyPr wrap="square">
            <a:spAutoFit/>
          </a:bodyPr>
          <a:lstStyle/>
          <a:p>
            <a:pPr algn="ctr" defTabSz="685800">
              <a:lnSpc>
                <a:spcPct val="150000"/>
              </a:lnSpc>
            </a:pP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Trước</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xe</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quân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tử</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tạm</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ngồi</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defTabSz="685800">
              <a:lnSpc>
                <a:spcPct val="150000"/>
              </a:lnSpc>
            </a:pP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Xin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tiện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thiếp</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lạy</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rồi</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sẽ</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thưa</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b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Hà</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Khê</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qua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đó</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cũng</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gần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b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Xin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theo</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cùng</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thiếp</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đền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ân</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16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chàng</a:t>
            </a:r>
            <a:r>
              <a:rPr lang="en-US" altLang="en-US" sz="16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3" name="Picture 12" descr="A branch with pink flowers&#10;&#10;Description automatically generated with medium confidence">
            <a:extLst>
              <a:ext uri="{FF2B5EF4-FFF2-40B4-BE49-F238E27FC236}">
                <a16:creationId xmlns:a16="http://schemas.microsoft.com/office/drawing/2014/main" xmlns="" id="{6EB5A811-73E7-4E95-ACBB-0359E035B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058" y="872332"/>
            <a:ext cx="1037699" cy="1468607"/>
          </a:xfrm>
          <a:prstGeom prst="rect">
            <a:avLst/>
          </a:prstGeom>
        </p:spPr>
      </p:pic>
      <p:pic>
        <p:nvPicPr>
          <p:cNvPr id="8" name="Picture 7">
            <a:extLst>
              <a:ext uri="{FF2B5EF4-FFF2-40B4-BE49-F238E27FC236}">
                <a16:creationId xmlns:a16="http://schemas.microsoft.com/office/drawing/2014/main" xmlns="" id="{B4178C87-91E1-4263-B1DE-A8A36589C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5753" y="1920737"/>
            <a:ext cx="2318735" cy="2588355"/>
          </a:xfrm>
          <a:prstGeom prst="rect">
            <a:avLst/>
          </a:prstGeom>
          <a:effectLst>
            <a:softEdge rad="203200"/>
          </a:effectLst>
        </p:spPr>
      </p:pic>
      <p:pic>
        <p:nvPicPr>
          <p:cNvPr id="11" name="Picture 64" descr="POINSET2">
            <a:extLst>
              <a:ext uri="{FF2B5EF4-FFF2-40B4-BE49-F238E27FC236}">
                <a16:creationId xmlns:a16="http://schemas.microsoft.com/office/drawing/2014/main" xmlns="" id="{7BEB29F6-4E10-43A6-945A-77A158BF4D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2" descr="POINSET2">
            <a:extLst>
              <a:ext uri="{FF2B5EF4-FFF2-40B4-BE49-F238E27FC236}">
                <a16:creationId xmlns:a16="http://schemas.microsoft.com/office/drawing/2014/main" xmlns="" id="{27D0BCC2-E449-45E7-B129-89C01FBB47EC}"/>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4" descr="POINSET2">
            <a:extLst>
              <a:ext uri="{FF2B5EF4-FFF2-40B4-BE49-F238E27FC236}">
                <a16:creationId xmlns:a16="http://schemas.microsoft.com/office/drawing/2014/main" xmlns="" id="{F97B29EB-D099-4446-B828-EF1DF0EBE4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4" descr="POINSET2">
            <a:extLst>
              <a:ext uri="{FF2B5EF4-FFF2-40B4-BE49-F238E27FC236}">
                <a16:creationId xmlns:a16="http://schemas.microsoft.com/office/drawing/2014/main" xmlns="" id="{4D929E29-0F61-4FDF-80F5-6B571DBEC2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07104698"/>
      </p:ext>
    </p:extLst>
  </p:cSld>
  <p:clrMapOvr>
    <a:masterClrMapping/>
  </p:clrMapOvr>
  <mc:AlternateContent xmlns:mc="http://schemas.openxmlformats.org/markup-compatibility/2006" xmlns:p14="http://schemas.microsoft.com/office/powerpoint/2010/main">
    <mc:Choice Requires="p14">
      <p:transition spd="slow" p14:dur="2000" advTm="7517"/>
    </mc:Choice>
    <mc:Fallback xmlns="">
      <p:transition spd="slow" advTm="75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74000" b="-74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BB2C029D-8823-4BBE-899B-C0C5A6D36454}"/>
              </a:ext>
            </a:extLst>
          </p:cNvPr>
          <p:cNvSpPr txBox="1"/>
          <p:nvPr/>
        </p:nvSpPr>
        <p:spPr>
          <a:xfrm>
            <a:off x="2714073" y="3215850"/>
            <a:ext cx="2263246" cy="300082"/>
          </a:xfrm>
          <a:prstGeom prst="rect">
            <a:avLst/>
          </a:prstGeom>
          <a:solidFill>
            <a:srgbClr val="FFFF00"/>
          </a:solidFill>
        </p:spPr>
        <p:txBody>
          <a:bodyPr wrap="square" rtlCol="0">
            <a:spAutoFit/>
          </a:bodyPr>
          <a:lstStyle/>
          <a:p>
            <a:pPr defTabSz="685800"/>
            <a:endParaRPr lang="en-US" sz="1350"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xmlns="" id="{CBEEA614-6A20-440E-891D-13D9200F93E9}"/>
              </a:ext>
            </a:extLst>
          </p:cNvPr>
          <p:cNvSpPr txBox="1"/>
          <p:nvPr/>
        </p:nvSpPr>
        <p:spPr>
          <a:xfrm>
            <a:off x="2702341" y="2392612"/>
            <a:ext cx="1983433" cy="300082"/>
          </a:xfrm>
          <a:prstGeom prst="rect">
            <a:avLst/>
          </a:prstGeom>
          <a:solidFill>
            <a:srgbClr val="FFFF00"/>
          </a:solidFill>
        </p:spPr>
        <p:txBody>
          <a:bodyPr wrap="square" rtlCol="0">
            <a:spAutoFit/>
          </a:bodyPr>
          <a:lstStyle/>
          <a:p>
            <a:pPr defTabSz="685800"/>
            <a:endParaRPr lang="en-US" sz="1350" dirty="0">
              <a:solidFill>
                <a:prstClr val="black"/>
              </a:solidFill>
              <a:latin typeface="Calibri" panose="020F0502020204030204"/>
            </a:endParaRPr>
          </a:p>
        </p:txBody>
      </p:sp>
      <p:sp>
        <p:nvSpPr>
          <p:cNvPr id="4" name="TextBox 3">
            <a:extLst>
              <a:ext uri="{FF2B5EF4-FFF2-40B4-BE49-F238E27FC236}">
                <a16:creationId xmlns:a16="http://schemas.microsoft.com/office/drawing/2014/main" xmlns="" id="{EB3C612F-A2B6-4AEE-B233-8C2A89A77BC9}"/>
              </a:ext>
            </a:extLst>
          </p:cNvPr>
          <p:cNvSpPr txBox="1"/>
          <p:nvPr/>
        </p:nvSpPr>
        <p:spPr>
          <a:xfrm>
            <a:off x="332018" y="1750865"/>
            <a:ext cx="4645301" cy="1883657"/>
          </a:xfrm>
          <a:prstGeom prst="rect">
            <a:avLst/>
          </a:prstGeom>
          <a:noFill/>
        </p:spPr>
        <p:txBody>
          <a:bodyPr wrap="square">
            <a:spAutoFit/>
          </a:bodyPr>
          <a:lstStyle/>
          <a:p>
            <a:pPr algn="ctr" defTabSz="685800">
              <a:lnSpc>
                <a:spcPct val="150000"/>
              </a:lnSpc>
            </a:pP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Trước</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xe</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quân</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tử</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tạm</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ngồi</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algn="ctr" defTabSz="685800">
              <a:lnSpc>
                <a:spcPct val="150000"/>
              </a:lnSpc>
            </a:pP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Xin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tiện</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thiếp</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lạy</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rồi</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sẽ</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thưa</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b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Hà</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Khê</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qua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đó</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cũng</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gần</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b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b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Xin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theo</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cùng</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thiếp</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đền</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ân</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chàng</a:t>
            </a:r>
            <a:r>
              <a:rPr lang="en-US" altLang="en-US" sz="2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xmlns="" id="{5FAD6CFA-C9B3-4580-9197-F22ED6ECB3E3}"/>
              </a:ext>
            </a:extLst>
          </p:cNvPr>
          <p:cNvSpPr txBox="1"/>
          <p:nvPr/>
        </p:nvSpPr>
        <p:spPr>
          <a:xfrm>
            <a:off x="336778" y="832634"/>
            <a:ext cx="4235222" cy="646853"/>
          </a:xfrm>
          <a:prstGeom prst="rect">
            <a:avLst/>
          </a:prstGeom>
        </p:spPr>
        <p:txBody>
          <a:bodyPr vert="horz" lIns="68580" tIns="34290" rIns="68580" bIns="34290" rtlCol="0" anchor="ctr">
            <a:normAutofit/>
          </a:bodyPr>
          <a:lstStyle/>
          <a:p>
            <a:pPr defTabSz="685800">
              <a:lnSpc>
                <a:spcPct val="150000"/>
              </a:lnSpc>
              <a:spcBef>
                <a:spcPct val="0"/>
              </a:spcBef>
              <a:spcAft>
                <a:spcPts val="450"/>
              </a:spcAft>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Nga</a:t>
            </a:r>
          </a:p>
        </p:txBody>
      </p:sp>
      <p:sp>
        <p:nvSpPr>
          <p:cNvPr id="9" name="TextBox 8">
            <a:extLst>
              <a:ext uri="{FF2B5EF4-FFF2-40B4-BE49-F238E27FC236}">
                <a16:creationId xmlns:a16="http://schemas.microsoft.com/office/drawing/2014/main" xmlns="" id="{EE070FE0-7DE1-460E-B016-BC5E871A9F08}"/>
              </a:ext>
            </a:extLst>
          </p:cNvPr>
          <p:cNvSpPr txBox="1"/>
          <p:nvPr/>
        </p:nvSpPr>
        <p:spPr>
          <a:xfrm>
            <a:off x="1745469" y="4353405"/>
            <a:ext cx="5138531" cy="400110"/>
          </a:xfrm>
          <a:prstGeom prst="rect">
            <a:avLst/>
          </a:prstGeom>
          <a:noFill/>
        </p:spPr>
        <p:txBody>
          <a:bodyPr wrap="square" rtlCol="0">
            <a:spAutoFit/>
          </a:bodyPr>
          <a:lstStyle/>
          <a:p>
            <a:pPr defTabSz="685800"/>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Hành</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lễ</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nghĩa</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biết</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ơn</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cứu</a:t>
            </a:r>
            <a:r>
              <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nạn</a:t>
            </a:r>
            <a:endParaRPr lang="en-US" sz="2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CE00CBDE-9356-4558-B527-592D47EAF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5265" y="3378194"/>
            <a:ext cx="2318735" cy="2588355"/>
          </a:xfrm>
          <a:prstGeom prst="rect">
            <a:avLst/>
          </a:prstGeom>
          <a:effectLst>
            <a:softEdge rad="203200"/>
          </a:effectLst>
        </p:spPr>
      </p:pic>
      <p:sp>
        <p:nvSpPr>
          <p:cNvPr id="16" name="Arrow: Curved Right 15">
            <a:extLst>
              <a:ext uri="{FF2B5EF4-FFF2-40B4-BE49-F238E27FC236}">
                <a16:creationId xmlns:a16="http://schemas.microsoft.com/office/drawing/2014/main" xmlns="" id="{F62A219B-6628-4B61-8BB5-4BA9F5EBB28D}"/>
              </a:ext>
            </a:extLst>
          </p:cNvPr>
          <p:cNvSpPr/>
          <p:nvPr/>
        </p:nvSpPr>
        <p:spPr>
          <a:xfrm>
            <a:off x="1083366" y="3799232"/>
            <a:ext cx="536713" cy="7951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black"/>
              </a:solidFill>
              <a:latin typeface="Calibri" panose="020F0502020204030204"/>
            </a:endParaRPr>
          </a:p>
        </p:txBody>
      </p:sp>
      <p:pic>
        <p:nvPicPr>
          <p:cNvPr id="17" name="Picture 16" descr="A branch with pink flowers&#10;&#10;Description automatically generated with medium confidence">
            <a:extLst>
              <a:ext uri="{FF2B5EF4-FFF2-40B4-BE49-F238E27FC236}">
                <a16:creationId xmlns:a16="http://schemas.microsoft.com/office/drawing/2014/main" xmlns="" id="{B5DFDE42-4879-4578-8A88-1E25FE4C49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0627" y="911867"/>
            <a:ext cx="1133373" cy="1604011"/>
          </a:xfrm>
          <a:prstGeom prst="rect">
            <a:avLst/>
          </a:prstGeom>
        </p:spPr>
      </p:pic>
      <p:sp>
        <p:nvSpPr>
          <p:cNvPr id="8" name="AutoShape 19">
            <a:extLst>
              <a:ext uri="{FF2B5EF4-FFF2-40B4-BE49-F238E27FC236}">
                <a16:creationId xmlns:a16="http://schemas.microsoft.com/office/drawing/2014/main" xmlns="" id="{2F4ED819-AB86-4BD4-BE00-55BF1EC6CCE4}"/>
              </a:ext>
            </a:extLst>
          </p:cNvPr>
          <p:cNvSpPr>
            <a:spLocks noChangeArrowheads="1"/>
          </p:cNvSpPr>
          <p:nvPr/>
        </p:nvSpPr>
        <p:spPr bwMode="auto">
          <a:xfrm>
            <a:off x="5216906" y="1991168"/>
            <a:ext cx="3678382" cy="1604011"/>
          </a:xfrm>
          <a:prstGeom prst="cloudCallout">
            <a:avLst>
              <a:gd name="adj1" fmla="val -69637"/>
              <a:gd name="adj2" fmla="val 59964"/>
            </a:avLst>
          </a:prstGeom>
          <a:solidFill>
            <a:schemeClr val="accent2">
              <a:lumMod val="60000"/>
              <a:lumOff val="40000"/>
            </a:schemeClr>
          </a:solidFill>
          <a:ln w="9525">
            <a:solidFill>
              <a:srgbClr val="0000FF"/>
            </a:solidFill>
            <a:round/>
            <a:headEnd/>
            <a:tailEnd/>
          </a:ln>
          <a:effec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685800">
              <a:lnSpc>
                <a:spcPct val="150000"/>
              </a:lnSpc>
            </a:pP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Em</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có</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xét</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gì</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hành</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Kiều</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Nguyệt</a:t>
            </a:r>
            <a:r>
              <a:rPr lang="en-US" alt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Nga?</a:t>
            </a:r>
          </a:p>
        </p:txBody>
      </p:sp>
      <p:pic>
        <p:nvPicPr>
          <p:cNvPr id="12" name="Picture 64" descr="POINSET2">
            <a:extLst>
              <a:ext uri="{FF2B5EF4-FFF2-40B4-BE49-F238E27FC236}">
                <a16:creationId xmlns:a16="http://schemas.microsoft.com/office/drawing/2014/main" xmlns="" id="{74F5FFE0-210B-4EEB-A0A7-3CC7390C88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2" descr="POINSET2">
            <a:extLst>
              <a:ext uri="{FF2B5EF4-FFF2-40B4-BE49-F238E27FC236}">
                <a16:creationId xmlns:a16="http://schemas.microsoft.com/office/drawing/2014/main" xmlns="" id="{ACA9BD21-C9E7-4058-8C46-0AE0EBEB61E1}"/>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4" descr="POINSET2">
            <a:extLst>
              <a:ext uri="{FF2B5EF4-FFF2-40B4-BE49-F238E27FC236}">
                <a16:creationId xmlns:a16="http://schemas.microsoft.com/office/drawing/2014/main" xmlns="" id="{5B826C0A-1BA6-4737-A771-841F61CFFD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4" descr="POINSET2">
            <a:extLst>
              <a:ext uri="{FF2B5EF4-FFF2-40B4-BE49-F238E27FC236}">
                <a16:creationId xmlns:a16="http://schemas.microsoft.com/office/drawing/2014/main" xmlns="" id="{AA6BAF27-F1EF-415D-8861-62777FA1D6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533731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167">
        <p159:morph option="byObject"/>
      </p:transition>
    </mc:Choice>
    <mc:Fallback>
      <p:transition spd="slow" advTm="31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9C63709-D206-42B8-8943-FE3D679A266C}"/>
              </a:ext>
            </a:extLst>
          </p:cNvPr>
          <p:cNvSpPr txBox="1"/>
          <p:nvPr/>
        </p:nvSpPr>
        <p:spPr>
          <a:xfrm>
            <a:off x="0" y="4428587"/>
            <a:ext cx="9144000" cy="1282402"/>
          </a:xfrm>
          <a:prstGeom prst="rect">
            <a:avLst/>
          </a:prstGeom>
          <a:solidFill>
            <a:schemeClr val="accent4">
              <a:lumMod val="20000"/>
              <a:lumOff val="80000"/>
            </a:schemeClr>
          </a:solidFill>
        </p:spPr>
        <p:txBody>
          <a:bodyPr wrap="square" rtlCol="0">
            <a:spAutoFit/>
          </a:bodyPr>
          <a:lstStyle/>
          <a:p>
            <a:pPr marL="342900" indent="-342900" algn="just" defTabSz="685800">
              <a:lnSpc>
                <a:spcPct val="150000"/>
              </a:lnSpc>
              <a:buFont typeface="Wingdings" panose="05000000000000000000" pitchFamily="2" charset="2"/>
              <a:buChar char="ü"/>
            </a:pP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Qua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cách</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xưng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hô</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và</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hành</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động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của</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Kiều</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Nguyệt</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Nga ta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thấy</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rằng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nàng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là</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người</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con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gái</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truyền</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thống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gia</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giáo</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nề</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nếp</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đoan</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trang</a:t>
            </a:r>
            <a:r>
              <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rPr>
              <a:t>,</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học</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thức</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trọng</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ân</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nghĩa</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b="1" dirty="0">
              <a:solidFill>
                <a:prstClr val="black">
                  <a:lumMod val="95000"/>
                  <a:lumOff val="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xmlns="" id="{D8FBE826-9BB6-443C-A591-17B93DC0EBD5}"/>
              </a:ext>
            </a:extLst>
          </p:cNvPr>
          <p:cNvSpPr txBox="1"/>
          <p:nvPr/>
        </p:nvSpPr>
        <p:spPr>
          <a:xfrm>
            <a:off x="568600" y="320167"/>
            <a:ext cx="4492487" cy="740292"/>
          </a:xfrm>
          <a:prstGeom prst="rect">
            <a:avLst/>
          </a:prstGeom>
        </p:spPr>
        <p:txBody>
          <a:bodyPr vert="horz" lIns="68580" tIns="34290" rIns="68580" bIns="34290" rtlCol="0" anchor="ctr">
            <a:normAutofit/>
          </a:bodyPr>
          <a:lstStyle/>
          <a:p>
            <a:pPr defTabSz="685800">
              <a:lnSpc>
                <a:spcPct val="150000"/>
              </a:lnSpc>
              <a:spcBef>
                <a:spcPct val="0"/>
              </a:spcBef>
              <a:spcAft>
                <a:spcPts val="450"/>
              </a:spcAft>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Nguyệt</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Nga</a:t>
            </a:r>
          </a:p>
        </p:txBody>
      </p:sp>
      <p:pic>
        <p:nvPicPr>
          <p:cNvPr id="6" name="Picture 5">
            <a:extLst>
              <a:ext uri="{FF2B5EF4-FFF2-40B4-BE49-F238E27FC236}">
                <a16:creationId xmlns:a16="http://schemas.microsoft.com/office/drawing/2014/main" xmlns="" id="{BB4A2A4C-2594-483D-B50F-CBFC0C8BE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584" y="1275434"/>
            <a:ext cx="2495416" cy="2785580"/>
          </a:xfrm>
          <a:prstGeom prst="rect">
            <a:avLst/>
          </a:prstGeom>
          <a:effectLst>
            <a:softEdge rad="203200"/>
          </a:effectLst>
        </p:spPr>
      </p:pic>
      <p:pic>
        <p:nvPicPr>
          <p:cNvPr id="10" name="Picture 9" descr="A branch with pink flowers&#10;&#10;Description automatically generated with medium confidence">
            <a:extLst>
              <a:ext uri="{FF2B5EF4-FFF2-40B4-BE49-F238E27FC236}">
                <a16:creationId xmlns:a16="http://schemas.microsoft.com/office/drawing/2014/main" xmlns="" id="{70033253-0C37-4C75-879A-23E454244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831" y="872332"/>
            <a:ext cx="1685925" cy="2386013"/>
          </a:xfrm>
          <a:prstGeom prst="rect">
            <a:avLst/>
          </a:prstGeom>
        </p:spPr>
      </p:pic>
      <p:sp>
        <p:nvSpPr>
          <p:cNvPr id="2" name="Thought Bubble: Cloud 1">
            <a:extLst>
              <a:ext uri="{FF2B5EF4-FFF2-40B4-BE49-F238E27FC236}">
                <a16:creationId xmlns:a16="http://schemas.microsoft.com/office/drawing/2014/main" xmlns="" id="{F8194F9A-5B38-4EBD-A997-FAAF775526BB}"/>
              </a:ext>
            </a:extLst>
          </p:cNvPr>
          <p:cNvSpPr/>
          <p:nvPr/>
        </p:nvSpPr>
        <p:spPr>
          <a:xfrm>
            <a:off x="4171950" y="90616"/>
            <a:ext cx="4972050" cy="2571750"/>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D551BA5-A6E0-4A75-AC46-8B58418540FD}"/>
              </a:ext>
            </a:extLst>
          </p:cNvPr>
          <p:cNvSpPr txBox="1"/>
          <p:nvPr/>
        </p:nvSpPr>
        <p:spPr>
          <a:xfrm>
            <a:off x="4454952" y="632249"/>
            <a:ext cx="4572000" cy="1488484"/>
          </a:xfrm>
          <a:prstGeom prst="rect">
            <a:avLst/>
          </a:prstGeom>
          <a:noFill/>
        </p:spPr>
        <p:txBody>
          <a:bodyPr wrap="square">
            <a:spAutoFit/>
          </a:bodyPr>
          <a:lstStyle/>
          <a:p>
            <a:pPr marL="272654" algn="ctr" defTabSz="685800">
              <a:lnSpc>
                <a:spcPct val="150000"/>
              </a:lnSpc>
            </a:pPr>
            <a:r>
              <a:rPr lang="en-US" sz="2100" b="1" dirty="0">
                <a:solidFill>
                  <a:srgbClr val="002060"/>
                </a:solidFill>
                <a:latin typeface="Times New Roman" panose="02020603050405020304" pitchFamily="18" charset="0"/>
                <a:cs typeface="Times New Roman" panose="02020603050405020304" pitchFamily="18" charset="0"/>
              </a:rPr>
              <a:t>Qua </a:t>
            </a:r>
            <a:r>
              <a:rPr lang="en-US" sz="2100" b="1" dirty="0" err="1">
                <a:solidFill>
                  <a:srgbClr val="002060"/>
                </a:solidFill>
                <a:latin typeface="Times New Roman" panose="02020603050405020304" pitchFamily="18" charset="0"/>
                <a:cs typeface="Times New Roman" panose="02020603050405020304" pitchFamily="18" charset="0"/>
              </a:rPr>
              <a:t>lời</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nói</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và</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cách</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cư</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xử</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của</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Kiều</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Nguyệt</a:t>
            </a:r>
            <a:r>
              <a:rPr lang="en-US" sz="2100" b="1" dirty="0">
                <a:solidFill>
                  <a:srgbClr val="002060"/>
                </a:solidFill>
                <a:latin typeface="Times New Roman" panose="02020603050405020304" pitchFamily="18" charset="0"/>
                <a:cs typeface="Times New Roman" panose="02020603050405020304" pitchFamily="18" charset="0"/>
              </a:rPr>
              <a:t> Nga, </a:t>
            </a:r>
            <a:r>
              <a:rPr lang="en-US" sz="2100" b="1" dirty="0" err="1">
                <a:solidFill>
                  <a:srgbClr val="002060"/>
                </a:solidFill>
                <a:latin typeface="Times New Roman" panose="02020603050405020304" pitchFamily="18" charset="0"/>
                <a:cs typeface="Times New Roman" panose="02020603050405020304" pitchFamily="18" charset="0"/>
              </a:rPr>
              <a:t>em</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cảm</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nhận</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được</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điều</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gì</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về</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nhân</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vật</a:t>
            </a:r>
            <a:r>
              <a:rPr lang="en-US" sz="2100" b="1" dirty="0">
                <a:solidFill>
                  <a:srgbClr val="002060"/>
                </a:solidFill>
                <a:latin typeface="Times New Roman" panose="02020603050405020304" pitchFamily="18" charset="0"/>
                <a:cs typeface="Times New Roman" panose="02020603050405020304" pitchFamily="18" charset="0"/>
              </a:rPr>
              <a:t> </a:t>
            </a:r>
            <a:r>
              <a:rPr lang="en-US" sz="2100" b="1" dirty="0" err="1">
                <a:solidFill>
                  <a:srgbClr val="002060"/>
                </a:solidFill>
                <a:latin typeface="Times New Roman" panose="02020603050405020304" pitchFamily="18" charset="0"/>
                <a:cs typeface="Times New Roman" panose="02020603050405020304" pitchFamily="18" charset="0"/>
              </a:rPr>
              <a:t>này</a:t>
            </a:r>
            <a:endParaRPr lang="en-US" sz="2100" b="1" dirty="0">
              <a:solidFill>
                <a:srgbClr val="002060"/>
              </a:solidFill>
              <a:latin typeface="Times New Roman" panose="02020603050405020304" pitchFamily="18" charset="0"/>
              <a:cs typeface="Times New Roman" panose="02020603050405020304" pitchFamily="18" charset="0"/>
            </a:endParaRPr>
          </a:p>
        </p:txBody>
      </p:sp>
      <p:pic>
        <p:nvPicPr>
          <p:cNvPr id="8" name="Picture 64" descr="POINSET2">
            <a:extLst>
              <a:ext uri="{FF2B5EF4-FFF2-40B4-BE49-F238E27FC236}">
                <a16:creationId xmlns:a16="http://schemas.microsoft.com/office/drawing/2014/main" xmlns="" id="{C8A1A5E7-810B-4788-BCB5-93C5BCF09C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2" descr="POINSET2">
            <a:extLst>
              <a:ext uri="{FF2B5EF4-FFF2-40B4-BE49-F238E27FC236}">
                <a16:creationId xmlns:a16="http://schemas.microsoft.com/office/drawing/2014/main" xmlns="" id="{BA7B68FB-A7C2-490F-8ACC-C93E02E5454F}"/>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POINSET2">
            <a:extLst>
              <a:ext uri="{FF2B5EF4-FFF2-40B4-BE49-F238E27FC236}">
                <a16:creationId xmlns:a16="http://schemas.microsoft.com/office/drawing/2014/main" xmlns="" id="{FEEB7C64-984C-4057-A8FF-E29237DF71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POINSET2">
            <a:extLst>
              <a:ext uri="{FF2B5EF4-FFF2-40B4-BE49-F238E27FC236}">
                <a16:creationId xmlns:a16="http://schemas.microsoft.com/office/drawing/2014/main" xmlns="" id="{6FF0E17B-41E7-479C-955E-BFDF94328C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6209476"/>
      </p:ext>
    </p:extLst>
  </p:cSld>
  <p:clrMapOvr>
    <a:masterClrMapping/>
  </p:clrMapOvr>
  <mc:AlternateContent xmlns:mc="http://schemas.openxmlformats.org/markup-compatibility/2006" xmlns:p14="http://schemas.microsoft.com/office/powerpoint/2010/main">
    <mc:Choice Requires="p14">
      <p:transition spd="slow" p14:dur="2000" advTm="2633"/>
    </mc:Choice>
    <mc:Fallback xmlns="">
      <p:transition spd="slow" advTm="2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2" grpId="1" animBg="1"/>
      <p:bldP spid="7" grpId="0"/>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667000"/>
            <a:ext cx="914400" cy="1447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latin typeface="Times New Roman" pitchFamily="18" charset="0"/>
                <a:cs typeface="Times New Roman" pitchFamily="18" charset="0"/>
              </a:rPr>
              <a:t>III.</a:t>
            </a:r>
          </a:p>
          <a:p>
            <a:pPr algn="ctr" fontAlgn="auto">
              <a:spcBef>
                <a:spcPts val="0"/>
              </a:spcBef>
              <a:spcAft>
                <a:spcPts val="0"/>
              </a:spcAft>
              <a:defRPr/>
            </a:pPr>
            <a:r>
              <a:rPr lang="en-US" sz="2400" b="1" dirty="0" err="1">
                <a:solidFill>
                  <a:schemeClr val="tx1"/>
                </a:solidFill>
                <a:latin typeface="Times New Roman" pitchFamily="18" charset="0"/>
                <a:cs typeface="Times New Roman" pitchFamily="18" charset="0"/>
              </a:rPr>
              <a:t>Tổng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kết</a:t>
            </a:r>
            <a:endParaRPr lang="en-US" sz="2400" b="1" dirty="0">
              <a:solidFill>
                <a:schemeClr val="tx1"/>
              </a:solidFill>
              <a:latin typeface="Times New Roman" pitchFamily="18" charset="0"/>
              <a:cs typeface="Times New Roman" pitchFamily="18" charset="0"/>
            </a:endParaRPr>
          </a:p>
        </p:txBody>
      </p:sp>
      <p:sp>
        <p:nvSpPr>
          <p:cNvPr id="5" name="Rectangle 4"/>
          <p:cNvSpPr/>
          <p:nvPr/>
        </p:nvSpPr>
        <p:spPr>
          <a:xfrm>
            <a:off x="1371600" y="1066800"/>
            <a:ext cx="990600" cy="1066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err="1">
                <a:solidFill>
                  <a:schemeClr val="tx1"/>
                </a:solidFill>
                <a:latin typeface="Times New Roman" pitchFamily="18" charset="0"/>
                <a:cs typeface="Times New Roman" pitchFamily="18" charset="0"/>
              </a:rPr>
              <a:t>Nội</a:t>
            </a:r>
            <a:r>
              <a:rPr lang="en-US" sz="2400" b="1" dirty="0">
                <a:solidFill>
                  <a:schemeClr val="tx1"/>
                </a:solidFill>
                <a:latin typeface="Times New Roman" pitchFamily="18" charset="0"/>
                <a:cs typeface="Times New Roman" pitchFamily="18" charset="0"/>
              </a:rPr>
              <a:t> dung</a:t>
            </a:r>
          </a:p>
        </p:txBody>
      </p:sp>
      <p:sp>
        <p:nvSpPr>
          <p:cNvPr id="6" name="Rectangle 5"/>
          <p:cNvSpPr/>
          <p:nvPr/>
        </p:nvSpPr>
        <p:spPr>
          <a:xfrm>
            <a:off x="1447800" y="4572000"/>
            <a:ext cx="990600" cy="1143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err="1">
                <a:solidFill>
                  <a:schemeClr val="tx1"/>
                </a:solidFill>
                <a:latin typeface="Times New Roman" pitchFamily="18" charset="0"/>
                <a:cs typeface="Times New Roman" pitchFamily="18" charset="0"/>
              </a:rPr>
              <a:t>Nghệ</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thuật</a:t>
            </a:r>
            <a:endParaRPr lang="en-US" sz="2400" b="1" dirty="0">
              <a:solidFill>
                <a:schemeClr val="tx1"/>
              </a:solidFill>
              <a:latin typeface="Times New Roman" pitchFamily="18" charset="0"/>
              <a:cs typeface="Times New Roman" pitchFamily="18" charset="0"/>
            </a:endParaRPr>
          </a:p>
        </p:txBody>
      </p:sp>
      <p:sp>
        <p:nvSpPr>
          <p:cNvPr id="7" name="Rectangle 6"/>
          <p:cNvSpPr/>
          <p:nvPr/>
        </p:nvSpPr>
        <p:spPr>
          <a:xfrm>
            <a:off x="2895600" y="990600"/>
            <a:ext cx="1447800" cy="1295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err="1">
                <a:solidFill>
                  <a:schemeClr val="tx1"/>
                </a:solidFill>
                <a:latin typeface="Times New Roman" pitchFamily="18" charset="0"/>
                <a:cs typeface="Times New Roman" pitchFamily="18" charset="0"/>
              </a:rPr>
              <a:t>Khát</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vọng</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hành</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đạo</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giúp</a:t>
            </a:r>
            <a:r>
              <a:rPr lang="en-US" sz="2200" b="1" dirty="0">
                <a:solidFill>
                  <a:schemeClr val="tx1"/>
                </a:solidFill>
                <a:latin typeface="Times New Roman" pitchFamily="18" charset="0"/>
                <a:cs typeface="Times New Roman" pitchFamily="18" charset="0"/>
              </a:rPr>
              <a:t> </a:t>
            </a:r>
            <a:r>
              <a:rPr lang="en-US" sz="2200" b="1" dirty="0" err="1">
                <a:solidFill>
                  <a:schemeClr val="tx1"/>
                </a:solidFill>
                <a:latin typeface="Times New Roman" pitchFamily="18" charset="0"/>
                <a:cs typeface="Times New Roman" pitchFamily="18" charset="0"/>
              </a:rPr>
              <a:t>đời</a:t>
            </a:r>
            <a:endParaRPr lang="en-US" sz="2200" b="1" dirty="0">
              <a:solidFill>
                <a:schemeClr val="tx1"/>
              </a:solidFill>
              <a:latin typeface="Times New Roman" pitchFamily="18" charset="0"/>
              <a:cs typeface="Times New Roman" pitchFamily="18" charset="0"/>
            </a:endParaRPr>
          </a:p>
        </p:txBody>
      </p:sp>
      <p:sp>
        <p:nvSpPr>
          <p:cNvPr id="9" name="Rectangle 8"/>
          <p:cNvSpPr/>
          <p:nvPr/>
        </p:nvSpPr>
        <p:spPr>
          <a:xfrm>
            <a:off x="6858000" y="838200"/>
            <a:ext cx="2133600" cy="6858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Trọng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nghĩa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khinh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tài</a:t>
            </a:r>
            <a:endParaRPr lang="en-US" sz="2000" b="1" dirty="0">
              <a:solidFill>
                <a:schemeClr val="tx1"/>
              </a:solidFill>
              <a:latin typeface="Times New Roman" pitchFamily="18" charset="0"/>
              <a:cs typeface="Times New Roman" pitchFamily="18" charset="0"/>
            </a:endParaRPr>
          </a:p>
        </p:txBody>
      </p:sp>
      <p:sp>
        <p:nvSpPr>
          <p:cNvPr id="10" name="Rectangle 9"/>
          <p:cNvSpPr/>
          <p:nvPr/>
        </p:nvSpPr>
        <p:spPr>
          <a:xfrm>
            <a:off x="7086600" y="1828800"/>
            <a:ext cx="1447800" cy="838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Hiền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hậu</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nết</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na</a:t>
            </a:r>
            <a:endParaRPr lang="en-US" sz="2000" b="1" dirty="0">
              <a:solidFill>
                <a:schemeClr val="tx1"/>
              </a:solidFill>
              <a:latin typeface="Times New Roman" pitchFamily="18" charset="0"/>
              <a:cs typeface="Times New Roman" pitchFamily="18" charset="0"/>
            </a:endParaRPr>
          </a:p>
        </p:txBody>
      </p:sp>
      <p:sp>
        <p:nvSpPr>
          <p:cNvPr id="11" name="Rectangle 10"/>
          <p:cNvSpPr/>
          <p:nvPr/>
        </p:nvSpPr>
        <p:spPr>
          <a:xfrm>
            <a:off x="2895600" y="3581400"/>
            <a:ext cx="3200400" cy="838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Truyện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thơ</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mang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tính</a:t>
            </a:r>
            <a:r>
              <a:rPr lang="en-US" sz="2000" b="1" dirty="0">
                <a:solidFill>
                  <a:schemeClr val="tx1"/>
                </a:solidFill>
                <a:latin typeface="Times New Roman" pitchFamily="18" charset="0"/>
                <a:cs typeface="Times New Roman" pitchFamily="18" charset="0"/>
              </a:rPr>
              <a:t> </a:t>
            </a:r>
          </a:p>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kể</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chuyện</a:t>
            </a:r>
            <a:endParaRPr lang="en-US" sz="2000" b="1" dirty="0">
              <a:solidFill>
                <a:schemeClr val="tx1"/>
              </a:solidFill>
              <a:latin typeface="Times New Roman" pitchFamily="18" charset="0"/>
              <a:cs typeface="Times New Roman" pitchFamily="18" charset="0"/>
            </a:endParaRPr>
          </a:p>
        </p:txBody>
      </p:sp>
      <p:sp>
        <p:nvSpPr>
          <p:cNvPr id="12" name="Rectangle 11"/>
          <p:cNvSpPr/>
          <p:nvPr/>
        </p:nvSpPr>
        <p:spPr>
          <a:xfrm>
            <a:off x="4648200" y="381000"/>
            <a:ext cx="1905000" cy="685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Lục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Vân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Tiên</a:t>
            </a:r>
            <a:endParaRPr lang="en-US" sz="2000" b="1" dirty="0">
              <a:solidFill>
                <a:schemeClr val="tx1"/>
              </a:solidFill>
              <a:latin typeface="Times New Roman" pitchFamily="18" charset="0"/>
              <a:cs typeface="Times New Roman" pitchFamily="18" charset="0"/>
            </a:endParaRPr>
          </a:p>
        </p:txBody>
      </p:sp>
      <p:sp>
        <p:nvSpPr>
          <p:cNvPr id="13" name="Rectangle 12"/>
          <p:cNvSpPr/>
          <p:nvPr/>
        </p:nvSpPr>
        <p:spPr>
          <a:xfrm>
            <a:off x="4648200" y="2286000"/>
            <a:ext cx="2057400" cy="685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Kiều</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Nguyệt</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Nga</a:t>
            </a:r>
            <a:endParaRPr lang="en-US" sz="2000" b="1" dirty="0">
              <a:solidFill>
                <a:schemeClr val="tx1"/>
              </a:solidFill>
              <a:latin typeface="Times New Roman" pitchFamily="18" charset="0"/>
              <a:cs typeface="Times New Roman" pitchFamily="18" charset="0"/>
            </a:endParaRPr>
          </a:p>
        </p:txBody>
      </p:sp>
      <p:sp>
        <p:nvSpPr>
          <p:cNvPr id="14" name="Rectangle 13"/>
          <p:cNvSpPr/>
          <p:nvPr/>
        </p:nvSpPr>
        <p:spPr>
          <a:xfrm>
            <a:off x="7086600" y="2819400"/>
            <a:ext cx="1447800" cy="6858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Ân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tình</a:t>
            </a:r>
            <a:endParaRPr lang="en-US" sz="2000" b="1" dirty="0">
              <a:solidFill>
                <a:schemeClr val="tx1"/>
              </a:solidFill>
              <a:latin typeface="Times New Roman" pitchFamily="18" charset="0"/>
              <a:cs typeface="Times New Roman" pitchFamily="18" charset="0"/>
            </a:endParaRPr>
          </a:p>
        </p:txBody>
      </p:sp>
      <p:sp>
        <p:nvSpPr>
          <p:cNvPr id="15" name="Rectangle 14"/>
          <p:cNvSpPr/>
          <p:nvPr/>
        </p:nvSpPr>
        <p:spPr>
          <a:xfrm>
            <a:off x="2895600" y="4724400"/>
            <a:ext cx="3200400" cy="838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Ngôn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ngữ</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mộc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mạc</a:t>
            </a:r>
            <a:r>
              <a:rPr lang="en-US" sz="2000" b="1" dirty="0">
                <a:solidFill>
                  <a:schemeClr val="tx1"/>
                </a:solidFill>
                <a:latin typeface="Times New Roman" pitchFamily="18" charset="0"/>
                <a:cs typeface="Times New Roman" pitchFamily="18" charset="0"/>
              </a:rPr>
              <a:t>, </a:t>
            </a:r>
          </a:p>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giản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dị</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đậm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chất</a:t>
            </a:r>
            <a:r>
              <a:rPr lang="en-US" sz="2000" b="1" dirty="0">
                <a:solidFill>
                  <a:schemeClr val="tx1"/>
                </a:solidFill>
                <a:latin typeface="Times New Roman" pitchFamily="18" charset="0"/>
                <a:cs typeface="Times New Roman" pitchFamily="18" charset="0"/>
              </a:rPr>
              <a:t> Nam </a:t>
            </a:r>
            <a:r>
              <a:rPr lang="en-US" sz="2000" b="1" dirty="0" err="1">
                <a:solidFill>
                  <a:schemeClr val="tx1"/>
                </a:solidFill>
                <a:latin typeface="Times New Roman" pitchFamily="18" charset="0"/>
                <a:cs typeface="Times New Roman" pitchFamily="18" charset="0"/>
              </a:rPr>
              <a:t>Bộ</a:t>
            </a:r>
            <a:endParaRPr lang="en-US" sz="2000" b="1" dirty="0">
              <a:solidFill>
                <a:schemeClr val="tx1"/>
              </a:solidFill>
              <a:latin typeface="Times New Roman" pitchFamily="18" charset="0"/>
              <a:cs typeface="Times New Roman" pitchFamily="18" charset="0"/>
            </a:endParaRPr>
          </a:p>
        </p:txBody>
      </p:sp>
      <p:sp>
        <p:nvSpPr>
          <p:cNvPr id="16" name="Rectangle 15"/>
          <p:cNvSpPr/>
          <p:nvPr/>
        </p:nvSpPr>
        <p:spPr>
          <a:xfrm>
            <a:off x="2895600" y="5867400"/>
            <a:ext cx="3200400" cy="838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Khắc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họa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nhân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vật</a:t>
            </a:r>
            <a:endParaRPr lang="en-US" sz="2000" b="1" dirty="0">
              <a:solidFill>
                <a:schemeClr val="tx1"/>
              </a:solidFill>
              <a:latin typeface="Times New Roman" pitchFamily="18" charset="0"/>
              <a:cs typeface="Times New Roman" pitchFamily="18" charset="0"/>
            </a:endParaRPr>
          </a:p>
          <a:p>
            <a:pPr algn="ctr" fontAlgn="auto">
              <a:spcBef>
                <a:spcPts val="0"/>
              </a:spcBef>
              <a:spcAft>
                <a:spcPts val="0"/>
              </a:spcAft>
              <a:defRPr/>
            </a:pPr>
            <a:r>
              <a:rPr lang="en-US" sz="2000" b="1" dirty="0">
                <a:solidFill>
                  <a:schemeClr val="tx1"/>
                </a:solidFill>
                <a:latin typeface="Times New Roman" pitchFamily="18" charset="0"/>
                <a:cs typeface="Times New Roman" pitchFamily="18" charset="0"/>
              </a:rPr>
              <a:t>qua </a:t>
            </a:r>
            <a:r>
              <a:rPr lang="en-US" sz="2000" b="1" dirty="0" err="1">
                <a:solidFill>
                  <a:schemeClr val="tx1"/>
                </a:solidFill>
                <a:latin typeface="Times New Roman" pitchFamily="18" charset="0"/>
                <a:cs typeface="Times New Roman" pitchFamily="18" charset="0"/>
              </a:rPr>
              <a:t>hành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động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lời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nói</a:t>
            </a:r>
            <a:endParaRPr lang="en-US" sz="2000" b="1" dirty="0">
              <a:solidFill>
                <a:schemeClr val="tx1"/>
              </a:solidFill>
              <a:latin typeface="Times New Roman" pitchFamily="18" charset="0"/>
              <a:cs typeface="Times New Roman" pitchFamily="18" charset="0"/>
            </a:endParaRPr>
          </a:p>
        </p:txBody>
      </p:sp>
      <p:cxnSp>
        <p:nvCxnSpPr>
          <p:cNvPr id="20" name="Straight Arrow Connector 19"/>
          <p:cNvCxnSpPr>
            <a:stCxn id="4" idx="3"/>
            <a:endCxn id="5" idx="1"/>
          </p:cNvCxnSpPr>
          <p:nvPr/>
        </p:nvCxnSpPr>
        <p:spPr>
          <a:xfrm flipV="1">
            <a:off x="1066800" y="1600200"/>
            <a:ext cx="304800" cy="17907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 idx="3"/>
            <a:endCxn id="6" idx="1"/>
          </p:cNvCxnSpPr>
          <p:nvPr/>
        </p:nvCxnSpPr>
        <p:spPr>
          <a:xfrm>
            <a:off x="1066800" y="3390900"/>
            <a:ext cx="381000" cy="1752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3"/>
            <a:endCxn id="12" idx="1"/>
          </p:cNvCxnSpPr>
          <p:nvPr/>
        </p:nvCxnSpPr>
        <p:spPr>
          <a:xfrm flipV="1">
            <a:off x="4343400" y="723900"/>
            <a:ext cx="3048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7" idx="3"/>
            <a:endCxn id="13" idx="1"/>
          </p:cNvCxnSpPr>
          <p:nvPr/>
        </p:nvCxnSpPr>
        <p:spPr>
          <a:xfrm>
            <a:off x="4343400" y="1638300"/>
            <a:ext cx="304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3"/>
            <a:endCxn id="8" idx="1"/>
          </p:cNvCxnSpPr>
          <p:nvPr/>
        </p:nvCxnSpPr>
        <p:spPr>
          <a:xfrm flipV="1">
            <a:off x="6553200" y="342900"/>
            <a:ext cx="3048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 idx="3"/>
            <a:endCxn id="9" idx="1"/>
          </p:cNvCxnSpPr>
          <p:nvPr/>
        </p:nvCxnSpPr>
        <p:spPr>
          <a:xfrm>
            <a:off x="6553200" y="723900"/>
            <a:ext cx="304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3" idx="3"/>
            <a:endCxn id="10" idx="1"/>
          </p:cNvCxnSpPr>
          <p:nvPr/>
        </p:nvCxnSpPr>
        <p:spPr>
          <a:xfrm flipV="1">
            <a:off x="6705600" y="2247900"/>
            <a:ext cx="3810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3"/>
            <a:endCxn id="14" idx="1"/>
          </p:cNvCxnSpPr>
          <p:nvPr/>
        </p:nvCxnSpPr>
        <p:spPr>
          <a:xfrm>
            <a:off x="6705600" y="2628900"/>
            <a:ext cx="3810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362200" y="1600200"/>
            <a:ext cx="5334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6" idx="3"/>
            <a:endCxn id="11" idx="1"/>
          </p:cNvCxnSpPr>
          <p:nvPr/>
        </p:nvCxnSpPr>
        <p:spPr>
          <a:xfrm flipV="1">
            <a:off x="2438400" y="4000500"/>
            <a:ext cx="457200" cy="1143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6" idx="3"/>
            <a:endCxn id="15" idx="1"/>
          </p:cNvCxnSpPr>
          <p:nvPr/>
        </p:nvCxnSpPr>
        <p:spPr>
          <a:xfrm>
            <a:off x="2438400" y="5143500"/>
            <a:ext cx="4572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6" idx="3"/>
            <a:endCxn id="16" idx="1"/>
          </p:cNvCxnSpPr>
          <p:nvPr/>
        </p:nvCxnSpPr>
        <p:spPr>
          <a:xfrm>
            <a:off x="2438400" y="5143500"/>
            <a:ext cx="457200" cy="1143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2" descr="POINSET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858000" y="76200"/>
            <a:ext cx="2133600" cy="5334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chemeClr val="tx1"/>
                </a:solidFill>
                <a:latin typeface="Times New Roman" pitchFamily="18" charset="0"/>
                <a:cs typeface="Times New Roman" pitchFamily="18" charset="0"/>
              </a:rPr>
              <a:t>Tài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dũng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cảm</a:t>
            </a:r>
            <a:endParaRPr lang="en-US" sz="2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719290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4" presetClass="entr" presetSubtype="16"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ox(in)">
                                      <p:cBhvr>
                                        <p:cTn id="15" dur="500"/>
                                        <p:tgtEl>
                                          <p:spTgt spid="20"/>
                                        </p:tgtEl>
                                      </p:cBhvr>
                                    </p:animEffect>
                                  </p:childTnLst>
                                </p:cTn>
                              </p:par>
                              <p:par>
                                <p:cTn id="16" presetID="4" presetClass="entr" presetSubtype="16"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in)">
                                      <p:cBhvr>
                                        <p:cTn id="18" dur="500"/>
                                        <p:tgtEl>
                                          <p:spTgt spid="38"/>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500"/>
                                        <p:tgtEl>
                                          <p:spTgt spid="7"/>
                                        </p:tgtEl>
                                      </p:cBhvr>
                                    </p:animEffect>
                                  </p:childTnLst>
                                </p:cTn>
                              </p:par>
                              <p:par>
                                <p:cTn id="22" presetID="4" presetClass="entr" presetSubtype="1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ox(in)">
                                      <p:cBhvr>
                                        <p:cTn id="24" dur="500"/>
                                        <p:tgtEl>
                                          <p:spTgt spid="26"/>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par>
                                <p:cTn id="28" presetID="4" presetClass="entr" presetSubtype="16"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ox(in)">
                                      <p:cBhvr>
                                        <p:cTn id="30" dur="500"/>
                                        <p:tgtEl>
                                          <p:spTgt spid="30"/>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ox(in)">
                                      <p:cBhvr>
                                        <p:cTn id="33" dur="500"/>
                                        <p:tgtEl>
                                          <p:spTgt spid="8"/>
                                        </p:tgtEl>
                                      </p:cBhvr>
                                    </p:animEffect>
                                  </p:childTnLst>
                                </p:cTn>
                              </p:par>
                              <p:par>
                                <p:cTn id="34" presetID="4" presetClass="entr" presetSubtype="16"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ox(in)">
                                      <p:cBhvr>
                                        <p:cTn id="36" dur="500"/>
                                        <p:tgtEl>
                                          <p:spTgt spid="32"/>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ox(in)">
                                      <p:cBhvr>
                                        <p:cTn id="39" dur="500"/>
                                        <p:tgtEl>
                                          <p:spTgt spid="9"/>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500"/>
                                        <p:tgtEl>
                                          <p:spTgt spid="13"/>
                                        </p:tgtEl>
                                      </p:cBhvr>
                                    </p:animEffect>
                                  </p:childTnLst>
                                </p:cTn>
                              </p:par>
                              <p:par>
                                <p:cTn id="43" presetID="4" presetClass="entr" presetSubtype="16"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ox(in)">
                                      <p:cBhvr>
                                        <p:cTn id="45" dur="500"/>
                                        <p:tgtEl>
                                          <p:spTgt spid="28"/>
                                        </p:tgtEl>
                                      </p:cBhvr>
                                    </p:animEffect>
                                  </p:childTnLst>
                                </p:cTn>
                              </p:par>
                              <p:par>
                                <p:cTn id="46" presetID="4" presetClass="entr" presetSubtype="16"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ox(in)">
                                      <p:cBhvr>
                                        <p:cTn id="48" dur="500"/>
                                        <p:tgtEl>
                                          <p:spTgt spid="34"/>
                                        </p:tgtEl>
                                      </p:cBhvr>
                                    </p:animEffect>
                                  </p:childTnLst>
                                </p:cTn>
                              </p:par>
                              <p:par>
                                <p:cTn id="49" presetID="4" presetClass="entr" presetSubtype="16"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ox(in)">
                                      <p:cBhvr>
                                        <p:cTn id="51" dur="500"/>
                                        <p:tgtEl>
                                          <p:spTgt spid="36"/>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ox(in)">
                                      <p:cBhvr>
                                        <p:cTn id="54" dur="500"/>
                                        <p:tgtEl>
                                          <p:spTgt spid="10"/>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ox(in)">
                                      <p:cBhvr>
                                        <p:cTn id="57" dur="500"/>
                                        <p:tgtEl>
                                          <p:spTgt spid="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linds(horizontal)">
                                      <p:cBhvr>
                                        <p:cTn id="62" dur="500"/>
                                        <p:tgtEl>
                                          <p:spTgt spid="22"/>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linds(horizontal)">
                                      <p:cBhvr>
                                        <p:cTn id="65" dur="500"/>
                                        <p:tgtEl>
                                          <p:spTgt spid="6"/>
                                        </p:tgtEl>
                                      </p:cBhvr>
                                    </p:animEffect>
                                  </p:childTnLst>
                                </p:cTn>
                              </p:par>
                              <p:par>
                                <p:cTn id="66" presetID="3" presetClass="entr" presetSubtype="10" fill="hold"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blinds(horizontal)">
                                      <p:cBhvr>
                                        <p:cTn id="68" dur="500"/>
                                        <p:tgtEl>
                                          <p:spTgt spid="40"/>
                                        </p:tgtEl>
                                      </p:cBhvr>
                                    </p:animEffect>
                                  </p:childTnLst>
                                </p:cTn>
                              </p:par>
                              <p:par>
                                <p:cTn id="69" presetID="3" presetClass="entr" presetSubtype="1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blinds(horizontal)">
                                      <p:cBhvr>
                                        <p:cTn id="71" dur="500"/>
                                        <p:tgtEl>
                                          <p:spTgt spid="42"/>
                                        </p:tgtEl>
                                      </p:cBhvr>
                                    </p:animEffect>
                                  </p:childTnLst>
                                </p:cTn>
                              </p:par>
                              <p:par>
                                <p:cTn id="72" presetID="3" presetClass="entr" presetSubtype="10" fill="hold"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blinds(horizontal)">
                                      <p:cBhvr>
                                        <p:cTn id="74" dur="500"/>
                                        <p:tgtEl>
                                          <p:spTgt spid="44"/>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linds(horizontal)">
                                      <p:cBhvr>
                                        <p:cTn id="77" dur="500"/>
                                        <p:tgtEl>
                                          <p:spTgt spid="11"/>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linds(horizontal)">
                                      <p:cBhvr>
                                        <p:cTn id="80" dur="500"/>
                                        <p:tgtEl>
                                          <p:spTgt spid="15"/>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linds(horizontal)">
                                      <p:cBhvr>
                                        <p:cTn id="8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pic>
        <p:nvPicPr>
          <p:cNvPr id="5" name="Picture 4"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936077" y="261460"/>
            <a:ext cx="4680783" cy="12726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p:cNvPr>
          <p:cNvSpPr/>
          <p:nvPr/>
        </p:nvSpPr>
        <p:spPr>
          <a:xfrm>
            <a:off x="4742363" y="482274"/>
            <a:ext cx="3360215" cy="830997"/>
          </a:xfrm>
          <a:prstGeom prst="rect">
            <a:avLst/>
          </a:prstGeom>
          <a:noFill/>
        </p:spPr>
        <p:txBody>
          <a:bodyPr wrap="none" lIns="91440" tIns="45720" rIns="91440" bIns="45720">
            <a:spAutoFit/>
          </a:bodyPr>
          <a:lstStyle/>
          <a:p>
            <a:pPr algn="ctr"/>
            <a:r>
              <a:rPr lang="en-US" sz="24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LỤC VÂN TIÊN CỨU </a:t>
            </a:r>
          </a:p>
          <a:p>
            <a:pPr algn="ctr"/>
            <a:r>
              <a:rPr lang="en-US" sz="24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KIỀU NGUYỆT NGA</a:t>
            </a:r>
          </a:p>
        </p:txBody>
      </p:sp>
      <p:pic>
        <p:nvPicPr>
          <p:cNvPr id="7" name="Ảnh 9">
            <a:hlinkClick r:id="rId6" action="ppaction://hlinksldjump"/>
          </p:cNvPr>
          <p:cNvPicPr>
            <a:picLocks noChangeAspect="1"/>
          </p:cNvPicPr>
          <p:nvPr/>
        </p:nvPicPr>
        <p:blipFill>
          <a:blip r:embed="rId7">
            <a:clrChange>
              <a:clrFrom>
                <a:srgbClr val="FFFFFF"/>
              </a:clrFrom>
              <a:clrTo>
                <a:srgbClr val="FFFFFF">
                  <a:alpha val="0"/>
                </a:srgbClr>
              </a:clrTo>
            </a:clrChange>
          </a:blip>
          <a:stretch>
            <a:fillRect/>
          </a:stretch>
        </p:blipFill>
        <p:spPr>
          <a:xfrm>
            <a:off x="3428611" y="5103913"/>
            <a:ext cx="2286778" cy="887364"/>
          </a:xfrm>
          <a:prstGeom prst="rect">
            <a:avLst/>
          </a:prstGeom>
        </p:spPr>
      </p:pic>
      <p:pic>
        <p:nvPicPr>
          <p:cNvPr id="8" name="Ảnh 10">
            <a:hlinkClick r:id="rId5"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3927557" y="5887676"/>
            <a:ext cx="2334758" cy="856024"/>
          </a:xfrm>
          <a:prstGeom prst="rect">
            <a:avLst/>
          </a:prstGeom>
        </p:spPr>
      </p:pic>
    </p:spTree>
    <p:extLst>
      <p:ext uri="{BB962C8B-B14F-4D97-AF65-F5344CB8AC3E}">
        <p14:creationId xmlns:p14="http://schemas.microsoft.com/office/powerpoint/2010/main" val="21992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856341" y="651237"/>
            <a:ext cx="7576457" cy="769441"/>
          </a:xfrm>
          <a:prstGeom prst="rect">
            <a:avLst/>
          </a:prstGeom>
          <a:noFill/>
        </p:spPr>
        <p:txBody>
          <a:bodyPr wrap="square" rtlCol="0">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LUẬT CHƠI</a:t>
            </a:r>
            <a:endParaRPr lang="vi-VN" sz="44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2399" y="1690915"/>
            <a:ext cx="8984343" cy="2246769"/>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Có 5 tên cướp đang cướp của một cô gái trong xe. Hãy giải cứu cô gái bằng cách vượt qua 5 câu hỏi.</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Với mỗi câu hỏi trả lời đúng là đánh đuổi được 1 tên cướp.</a:t>
            </a:r>
          </a:p>
          <a:p>
            <a:r>
              <a:rPr lang="en-US" sz="2800">
                <a:latin typeface="Times New Roman" panose="02020603050405020304" pitchFamily="18" charset="0"/>
                <a:cs typeface="Times New Roman" panose="02020603050405020304" pitchFamily="18" charset="0"/>
              </a:rPr>
              <a:t>Chúc các em thành công!</a:t>
            </a:r>
            <a:endParaRPr lang="vi-VN" sz="2800">
              <a:latin typeface="Times New Roman" panose="02020603050405020304" pitchFamily="18" charset="0"/>
              <a:cs typeface="Times New Roman" panose="02020603050405020304" pitchFamily="18" charset="0"/>
            </a:endParaRPr>
          </a:p>
        </p:txBody>
      </p:sp>
      <p:sp>
        <p:nvSpPr>
          <p:cNvPr id="5" name="Rounded Rectangle 4"/>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9013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a:stretch>
        </a:blipFill>
        <a:effectLst/>
      </p:bgPr>
    </p:bg>
    <p:spTree>
      <p:nvGrpSpPr>
        <p:cNvPr id="1" name=""/>
        <p:cNvGrpSpPr/>
        <p:nvPr/>
      </p:nvGrpSpPr>
      <p:grpSpPr>
        <a:xfrm>
          <a:off x="0" y="0"/>
          <a:ext cx="0" cy="0"/>
          <a:chOff x="0" y="0"/>
          <a:chExt cx="0" cy="0"/>
        </a:xfrm>
      </p:grpSpPr>
      <p:sp>
        <p:nvSpPr>
          <p:cNvPr id="34" name="Rounded Rectangle 33"/>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boss1"/>
          <p:cNvPicPr>
            <a:picLocks noChangeAspect="1"/>
          </p:cNvPicPr>
          <p:nvPr/>
        </p:nvPicPr>
        <p:blipFill rotWithShape="1">
          <a:blip r:embed="rId5">
            <a:extLst>
              <a:ext uri="{BEBA8EAE-BF5A-486C-A8C5-ECC9F3942E4B}">
                <a14:imgProps xmlns:a14="http://schemas.microsoft.com/office/drawing/2010/main">
                  <a14:imgLayer r:embed="rId6">
                    <a14:imgEffect>
                      <a14:backgroundRemoval t="1085" b="62473" l="853" r="30887">
                        <a14:foregroundMark x1="5290" y1="4555" x2="5290" y2="4555"/>
                        <a14:foregroundMark x1="4096" y1="3471" x2="4096" y2="3471"/>
                        <a14:foregroundMark x1="15529" y1="13883" x2="15529" y2="13883"/>
                        <a14:foregroundMark x1="26280" y1="30152" x2="26280" y2="30152"/>
                        <a14:foregroundMark x1="27645" y1="38612" x2="27645" y2="38612"/>
                        <a14:foregroundMark x1="14676" y1="33839" x2="14676" y2="33839"/>
                        <a14:foregroundMark x1="10068" y1="9761" x2="10068" y2="9761"/>
                        <a14:backgroundMark x1="24915" y1="8460" x2="24915" y2="8460"/>
                        <a14:backgroundMark x1="25597" y1="14317" x2="25597" y2="14317"/>
                        <a14:backgroundMark x1="26280" y1="26464" x2="26280" y2="26464"/>
                        <a14:backgroundMark x1="16382" y1="12364" x2="16382" y2="12364"/>
                        <a14:backgroundMark x1="18089" y1="15184" x2="18089" y2="15184"/>
                        <a14:backgroundMark x1="16041" y1="14534" x2="16041" y2="14534"/>
                        <a14:backgroundMark x1="30034" y1="10195" x2="30034" y2="10195"/>
                        <a14:backgroundMark x1="30546" y1="16052" x2="30546" y2="16052"/>
                        <a14:backgroundMark x1="32765" y1="18655" x2="32765" y2="18655"/>
                        <a14:backgroundMark x1="29181" y1="19957" x2="29181" y2="19957"/>
                        <a14:backgroundMark x1="7679" y1="11063" x2="7679" y2="11063"/>
                        <a14:backgroundMark x1="15188" y1="11497" x2="15188" y2="11497"/>
                        <a14:backgroundMark x1="17918" y1="11931" x2="17918" y2="11931"/>
                        <a14:backgroundMark x1="18601" y1="14534" x2="18601" y2="14534"/>
                        <a14:backgroundMark x1="15188" y1="13232" x2="15188" y2="13232"/>
                        <a14:backgroundMark x1="15358" y1="13883" x2="15358" y2="13883"/>
                        <a14:backgroundMark x1="17577" y1="13883" x2="17577" y2="13883"/>
                        <a14:backgroundMark x1="16894" y1="14967" x2="16894" y2="14967"/>
                        <a14:backgroundMark x1="9386" y1="10195" x2="9386" y2="10195"/>
                        <a14:backgroundMark x1="13481" y1="11714" x2="13481" y2="11714"/>
                        <a14:backgroundMark x1="13481" y1="10195" x2="13481" y2="10195"/>
                      </a14:backgroundRemoval>
                    </a14:imgEffect>
                  </a14:imgLayer>
                </a14:imgProps>
              </a:ext>
              <a:ext uri="{28A0092B-C50C-407E-A947-70E740481C1C}">
                <a14:useLocalDpi xmlns:a14="http://schemas.microsoft.com/office/drawing/2010/main" val="0"/>
              </a:ext>
            </a:extLst>
          </a:blip>
          <a:srcRect r="68055" b="46298"/>
          <a:stretch/>
        </p:blipFill>
        <p:spPr>
          <a:xfrm>
            <a:off x="0" y="2119959"/>
            <a:ext cx="2377440" cy="3144068"/>
          </a:xfrm>
          <a:prstGeom prst="rect">
            <a:avLst/>
          </a:prstGeom>
        </p:spPr>
      </p:pic>
      <p:pic>
        <p:nvPicPr>
          <p:cNvPr id="23" name="Picture 2" descr="Kết quả hình ảnh cho xe ngựa png"/>
          <p:cNvPicPr>
            <a:picLocks noChangeAspect="1" noChangeArrowheads="1"/>
          </p:cNvPicPr>
          <p:nvPr/>
        </p:nvPicPr>
        <p:blipFill rotWithShape="1">
          <a:blip r:embed="rId7">
            <a:extLst>
              <a:ext uri="{28A0092B-C50C-407E-A947-70E740481C1C}">
                <a14:useLocalDpi xmlns:a14="http://schemas.microsoft.com/office/drawing/2010/main" val="0"/>
              </a:ext>
            </a:extLst>
          </a:blip>
          <a:srcRect r="9034" b="25238"/>
          <a:stretch/>
        </p:blipFill>
        <p:spPr bwMode="auto">
          <a:xfrm rot="21263606" flipH="1">
            <a:off x="4479722" y="2769195"/>
            <a:ext cx="3297994" cy="2089192"/>
          </a:xfrm>
          <a:prstGeom prst="rect">
            <a:avLst/>
          </a:prstGeom>
          <a:noFill/>
          <a:extLst>
            <a:ext uri="{909E8E84-426E-40DD-AFC4-6F175D3DCCD1}">
              <a14:hiddenFill xmlns:a14="http://schemas.microsoft.com/office/drawing/2010/main">
                <a:solidFill>
                  <a:srgbClr val="FFFFFF"/>
                </a:solidFill>
              </a14:hiddenFill>
            </a:ext>
          </a:extLst>
        </p:spPr>
      </p:pic>
      <p:pic>
        <p:nvPicPr>
          <p:cNvPr id="24" name="5"/>
          <p:cNvPicPr>
            <a:picLocks noChangeAspect="1"/>
          </p:cNvPicPr>
          <p:nvPr/>
        </p:nvPicPr>
        <p:blipFill>
          <a:blip r:embed="rId8" cstate="print">
            <a:extLst>
              <a:ext uri="{BEBA8EAE-BF5A-486C-A8C5-ECC9F3942E4B}">
                <a14:imgProps xmlns:a14="http://schemas.microsoft.com/office/drawing/2010/main">
                  <a14:imgLayer r:embed="rId9">
                    <a14:imgEffect>
                      <a14:backgroundRemoval t="955" b="100000" l="0" r="99353">
                        <a14:foregroundMark x1="10518" y1="24523" x2="10518" y2="24523"/>
                        <a14:foregroundMark x1="25027" y1="32552" x2="25027" y2="32552"/>
                        <a14:foregroundMark x1="34142" y1="33637" x2="34142" y2="33637"/>
                        <a14:foregroundMark x1="38673" y1="29253" x2="38673" y2="29253"/>
                        <a14:foregroundMark x1="40507" y1="34028" x2="40507" y2="34028"/>
                        <a14:foregroundMark x1="40507" y1="35851" x2="40507" y2="35851"/>
                        <a14:foregroundMark x1="59115" y1="70920" x2="59115" y2="70920"/>
                        <a14:foregroundMark x1="70442" y1="91059" x2="70442" y2="91059"/>
                        <a14:foregroundMark x1="69094" y1="95790" x2="69094" y2="95790"/>
                        <a14:foregroundMark x1="69094" y1="95790" x2="69094" y2="95790"/>
                        <a14:foregroundMark x1="93959" y1="45269" x2="93959" y2="45269"/>
                        <a14:foregroundMark x1="94283" y1="44314" x2="94283" y2="44314"/>
                        <a14:foregroundMark x1="34035" y1="31597" x2="34035" y2="31597"/>
                        <a14:foregroundMark x1="31931" y1="31597" x2="31931" y2="31597"/>
                        <a14:foregroundMark x1="30475" y1="34245" x2="30475" y2="34245"/>
                        <a14:foregroundMark x1="28964" y1="35894" x2="28964" y2="35894"/>
                        <a14:foregroundMark x1="30744" y1="34245" x2="30744" y2="34245"/>
                        <a14:foregroundMark x1="38511" y1="31597" x2="38511" y2="31597"/>
                        <a14:foregroundMark x1="38511" y1="34462" x2="38511" y2="34462"/>
                        <a14:foregroundMark x1="30744" y1="32292" x2="30744" y2="32292"/>
                        <a14:foregroundMark x1="96332" y1="46701" x2="96332" y2="46701"/>
                        <a14:foregroundMark x1="97843" y1="47917" x2="97843" y2="47917"/>
                        <a14:foregroundMark x1="70119" y1="87717" x2="70119" y2="87717"/>
                        <a14:foregroundMark x1="67422" y1="89670" x2="67422" y2="89670"/>
                        <a14:foregroundMark x1="71899" y1="95877" x2="71899" y2="95877"/>
                        <a14:foregroundMark x1="3344" y1="17925" x2="3344" y2="17925"/>
                        <a14:foregroundMark x1="6311" y1="21050" x2="6311" y2="21050"/>
                        <a14:foregroundMark x1="14941" y1="27995" x2="14941" y2="27995"/>
                        <a14:foregroundMark x1="16721" y1="28212" x2="16721" y2="28212"/>
                        <a14:foregroundMark x1="21791" y1="30382" x2="21791" y2="30382"/>
                        <a14:foregroundMark x1="2751" y1="15755" x2="2751" y2="15755"/>
                        <a14:foregroundMark x1="9169" y1="22960" x2="9169" y2="22960"/>
                        <a14:foregroundMark x1="5609" y1="18142" x2="5609" y2="18142"/>
                        <a14:foregroundMark x1="5016" y1="18316" x2="5016" y2="18316"/>
                        <a14:foregroundMark x1="19741" y1="30165" x2="19741" y2="30165"/>
                        <a14:foregroundMark x1="17745" y1="29514" x2="17745" y2="29514"/>
                        <a14:foregroundMark x1="23517" y1="31597" x2="23517" y2="31597"/>
                        <a14:foregroundMark x1="27077" y1="32856" x2="27077" y2="32856"/>
                        <a14:backgroundMark x1="59978" y1="56293" x2="59978" y2="56293"/>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85364" y="2889087"/>
            <a:ext cx="1358636" cy="1688402"/>
          </a:xfrm>
          <a:prstGeom prst="rect">
            <a:avLst/>
          </a:prstGeom>
        </p:spPr>
      </p:pic>
      <p:pic>
        <p:nvPicPr>
          <p:cNvPr id="25" name="2"/>
          <p:cNvPicPr>
            <a:picLocks noChangeAspect="1"/>
          </p:cNvPicPr>
          <p:nvPr/>
        </p:nvPicPr>
        <p:blipFill>
          <a:blip r:embed="rId10" cstate="print">
            <a:extLst>
              <a:ext uri="{BEBA8EAE-BF5A-486C-A8C5-ECC9F3942E4B}">
                <a14:imgProps xmlns:a14="http://schemas.microsoft.com/office/drawing/2010/main">
                  <a14:imgLayer r:embed="rId11">
                    <a14:imgEffect>
                      <a14:backgroundRemoval t="6667" b="100000" l="0" r="91500">
                        <a14:foregroundMark x1="57000" y1="24553" x2="57000" y2="24553"/>
                        <a14:foregroundMark x1="55500" y1="27967" x2="55500" y2="2796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74242" y="3170064"/>
            <a:ext cx="1265809" cy="1946182"/>
          </a:xfrm>
          <a:prstGeom prst="rect">
            <a:avLst/>
          </a:prstGeom>
        </p:spPr>
      </p:pic>
      <p:pic>
        <p:nvPicPr>
          <p:cNvPr id="26" name="3" descr="Kết quả hình ảnh cho ninja 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68578" y="3650457"/>
            <a:ext cx="1459900" cy="1567543"/>
          </a:xfrm>
          <a:prstGeom prst="rect">
            <a:avLst/>
          </a:prstGeom>
          <a:noFill/>
          <a:extLst>
            <a:ext uri="{909E8E84-426E-40DD-AFC4-6F175D3DCCD1}">
              <a14:hiddenFill xmlns:a14="http://schemas.microsoft.com/office/drawing/2010/main">
                <a:solidFill>
                  <a:srgbClr val="FFFFFF"/>
                </a:solidFill>
              </a14:hiddenFill>
            </a:ext>
          </a:extLst>
        </p:spPr>
      </p:pic>
      <p:pic>
        <p:nvPicPr>
          <p:cNvPr id="27" name="1" descr="Kết quả hình ảnh cho ninja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36029" y="3022501"/>
            <a:ext cx="1449046" cy="2139627"/>
          </a:xfrm>
          <a:prstGeom prst="rect">
            <a:avLst/>
          </a:prstGeom>
          <a:noFill/>
          <a:extLst>
            <a:ext uri="{909E8E84-426E-40DD-AFC4-6F175D3DCCD1}">
              <a14:hiddenFill xmlns:a14="http://schemas.microsoft.com/office/drawing/2010/main">
                <a:solidFill>
                  <a:srgbClr val="FFFFFF"/>
                </a:solidFill>
              </a14:hiddenFill>
            </a:ext>
          </a:extLst>
        </p:spPr>
      </p:pic>
      <p:pic>
        <p:nvPicPr>
          <p:cNvPr id="28" name="4" descr="Kết quả hình ảnh cho ninja png"/>
          <p:cNvPicPr>
            <a:picLocks noChangeAspect="1" noChangeArrowheads="1"/>
          </p:cNvPicPr>
          <p:nvPr/>
        </p:nvPicPr>
        <p:blipFill rotWithShape="1">
          <a:blip r:embed="rId14" cstate="print">
            <a:duotone>
              <a:prstClr val="black"/>
              <a:schemeClr val="tx2">
                <a:tint val="45000"/>
                <a:satMod val="400000"/>
              </a:schemeClr>
            </a:duotone>
            <a:extLst>
              <a:ext uri="{28A0092B-C50C-407E-A947-70E740481C1C}">
                <a14:useLocalDpi xmlns:a14="http://schemas.microsoft.com/office/drawing/2010/main" val="0"/>
              </a:ext>
            </a:extLst>
          </a:blip>
          <a:srcRect l="11511" t="9586" r="22668" b="9730"/>
          <a:stretch/>
        </p:blipFill>
        <p:spPr bwMode="auto">
          <a:xfrm>
            <a:off x="7604701" y="4085171"/>
            <a:ext cx="1278786" cy="1567543"/>
          </a:xfrm>
          <a:prstGeom prst="rect">
            <a:avLst/>
          </a:prstGeom>
          <a:noFill/>
          <a:extLst>
            <a:ext uri="{909E8E84-426E-40DD-AFC4-6F175D3DCCD1}">
              <a14:hiddenFill xmlns:a14="http://schemas.microsoft.com/office/drawing/2010/main">
                <a:solidFill>
                  <a:srgbClr val="FFFFFF"/>
                </a:solidFill>
              </a14:hiddenFill>
            </a:ext>
          </a:extLst>
        </p:spPr>
      </p:pic>
      <p:pic>
        <p:nvPicPr>
          <p:cNvPr id="9" name="boss2"/>
          <p:cNvPicPr>
            <a:picLocks noChangeAspect="1"/>
          </p:cNvPicPr>
          <p:nvPr/>
        </p:nvPicPr>
        <p:blipFill rotWithShape="1">
          <a:blip r:embed="rId5">
            <a:extLst>
              <a:ext uri="{BEBA8EAE-BF5A-486C-A8C5-ECC9F3942E4B}">
                <a14:imgProps xmlns:a14="http://schemas.microsoft.com/office/drawing/2010/main">
                  <a14:imgLayer r:embed="rId6">
                    <a14:imgEffect>
                      <a14:backgroundRemoval t="1085" b="62473" l="853" r="30887">
                        <a14:foregroundMark x1="5290" y1="4555" x2="5290" y2="4555"/>
                        <a14:foregroundMark x1="4096" y1="3471" x2="4096" y2="3471"/>
                        <a14:foregroundMark x1="15529" y1="13883" x2="15529" y2="13883"/>
                        <a14:foregroundMark x1="26280" y1="30152" x2="26280" y2="30152"/>
                        <a14:foregroundMark x1="27645" y1="38612" x2="27645" y2="38612"/>
                        <a14:foregroundMark x1="14676" y1="33839" x2="14676" y2="33839"/>
                        <a14:foregroundMark x1="10068" y1="9761" x2="10068" y2="9761"/>
                        <a14:backgroundMark x1="24915" y1="8460" x2="24915" y2="8460"/>
                        <a14:backgroundMark x1="25597" y1="14317" x2="25597" y2="14317"/>
                        <a14:backgroundMark x1="26280" y1="26464" x2="26280" y2="26464"/>
                        <a14:backgroundMark x1="16382" y1="12364" x2="16382" y2="12364"/>
                        <a14:backgroundMark x1="18089" y1="15184" x2="18089" y2="15184"/>
                        <a14:backgroundMark x1="16041" y1="14534" x2="16041" y2="14534"/>
                        <a14:backgroundMark x1="30034" y1="10195" x2="30034" y2="10195"/>
                        <a14:backgroundMark x1="30546" y1="16052" x2="30546" y2="16052"/>
                        <a14:backgroundMark x1="32765" y1="18655" x2="32765" y2="18655"/>
                        <a14:backgroundMark x1="29181" y1="19957" x2="29181" y2="19957"/>
                        <a14:backgroundMark x1="7679" y1="11063" x2="7679" y2="11063"/>
                        <a14:backgroundMark x1="15188" y1="11497" x2="15188" y2="11497"/>
                        <a14:backgroundMark x1="17918" y1="11931" x2="17918" y2="11931"/>
                        <a14:backgroundMark x1="18601" y1="14534" x2="18601" y2="14534"/>
                        <a14:backgroundMark x1="15188" y1="13232" x2="15188" y2="13232"/>
                        <a14:backgroundMark x1="15358" y1="13883" x2="15358" y2="13883"/>
                        <a14:backgroundMark x1="17577" y1="13883" x2="17577" y2="13883"/>
                        <a14:backgroundMark x1="16894" y1="14967" x2="16894" y2="14967"/>
                        <a14:backgroundMark x1="9386" y1="10195" x2="9386" y2="10195"/>
                        <a14:backgroundMark x1="13481" y1="11714" x2="13481" y2="11714"/>
                        <a14:backgroundMark x1="13481" y1="10195" x2="13481" y2="10195"/>
                      </a14:backgroundRemoval>
                    </a14:imgEffect>
                  </a14:imgLayer>
                </a14:imgProps>
              </a:ext>
              <a:ext uri="{28A0092B-C50C-407E-A947-70E740481C1C}">
                <a14:useLocalDpi xmlns:a14="http://schemas.microsoft.com/office/drawing/2010/main" val="0"/>
              </a:ext>
            </a:extLst>
          </a:blip>
          <a:srcRect r="68055" b="46298"/>
          <a:stretch/>
        </p:blipFill>
        <p:spPr>
          <a:xfrm>
            <a:off x="-15262" y="2097016"/>
            <a:ext cx="2377440" cy="3144068"/>
          </a:xfrm>
          <a:prstGeom prst="rect">
            <a:avLst/>
          </a:prstGeom>
        </p:spPr>
      </p:pic>
      <p:pic>
        <p:nvPicPr>
          <p:cNvPr id="10" name="boss3"/>
          <p:cNvPicPr>
            <a:picLocks noChangeAspect="1"/>
          </p:cNvPicPr>
          <p:nvPr/>
        </p:nvPicPr>
        <p:blipFill rotWithShape="1">
          <a:blip r:embed="rId5">
            <a:extLst>
              <a:ext uri="{BEBA8EAE-BF5A-486C-A8C5-ECC9F3942E4B}">
                <a14:imgProps xmlns:a14="http://schemas.microsoft.com/office/drawing/2010/main">
                  <a14:imgLayer r:embed="rId6">
                    <a14:imgEffect>
                      <a14:backgroundRemoval t="1085" b="62473" l="853" r="30887">
                        <a14:foregroundMark x1="5290" y1="4555" x2="5290" y2="4555"/>
                        <a14:foregroundMark x1="4096" y1="3471" x2="4096" y2="3471"/>
                        <a14:foregroundMark x1="15529" y1="13883" x2="15529" y2="13883"/>
                        <a14:foregroundMark x1="26280" y1="30152" x2="26280" y2="30152"/>
                        <a14:foregroundMark x1="27645" y1="38612" x2="27645" y2="38612"/>
                        <a14:foregroundMark x1="14676" y1="33839" x2="14676" y2="33839"/>
                        <a14:foregroundMark x1="10068" y1="9761" x2="10068" y2="9761"/>
                        <a14:backgroundMark x1="24915" y1="8460" x2="24915" y2="8460"/>
                        <a14:backgroundMark x1="25597" y1="14317" x2="25597" y2="14317"/>
                        <a14:backgroundMark x1="26280" y1="26464" x2="26280" y2="26464"/>
                        <a14:backgroundMark x1="16382" y1="12364" x2="16382" y2="12364"/>
                        <a14:backgroundMark x1="18089" y1="15184" x2="18089" y2="15184"/>
                        <a14:backgroundMark x1="16041" y1="14534" x2="16041" y2="14534"/>
                        <a14:backgroundMark x1="30034" y1="10195" x2="30034" y2="10195"/>
                        <a14:backgroundMark x1="30546" y1="16052" x2="30546" y2="16052"/>
                        <a14:backgroundMark x1="32765" y1="18655" x2="32765" y2="18655"/>
                        <a14:backgroundMark x1="29181" y1="19957" x2="29181" y2="19957"/>
                        <a14:backgroundMark x1="7679" y1="11063" x2="7679" y2="11063"/>
                        <a14:backgroundMark x1="15188" y1="11497" x2="15188" y2="11497"/>
                        <a14:backgroundMark x1="17918" y1="11931" x2="17918" y2="11931"/>
                        <a14:backgroundMark x1="18601" y1="14534" x2="18601" y2="14534"/>
                        <a14:backgroundMark x1="15188" y1="13232" x2="15188" y2="13232"/>
                        <a14:backgroundMark x1="15358" y1="13883" x2="15358" y2="13883"/>
                        <a14:backgroundMark x1="17577" y1="13883" x2="17577" y2="13883"/>
                        <a14:backgroundMark x1="16894" y1="14967" x2="16894" y2="14967"/>
                        <a14:backgroundMark x1="9386" y1="10195" x2="9386" y2="10195"/>
                        <a14:backgroundMark x1="13481" y1="11714" x2="13481" y2="11714"/>
                        <a14:backgroundMark x1="13481" y1="10195" x2="13481" y2="10195"/>
                      </a14:backgroundRemoval>
                    </a14:imgEffect>
                  </a14:imgLayer>
                </a14:imgProps>
              </a:ext>
              <a:ext uri="{28A0092B-C50C-407E-A947-70E740481C1C}">
                <a14:useLocalDpi xmlns:a14="http://schemas.microsoft.com/office/drawing/2010/main" val="0"/>
              </a:ext>
            </a:extLst>
          </a:blip>
          <a:srcRect r="68055" b="46298"/>
          <a:stretch/>
        </p:blipFill>
        <p:spPr>
          <a:xfrm>
            <a:off x="-4401" y="2119959"/>
            <a:ext cx="2377440" cy="3144068"/>
          </a:xfrm>
          <a:prstGeom prst="rect">
            <a:avLst/>
          </a:prstGeom>
        </p:spPr>
      </p:pic>
      <p:pic>
        <p:nvPicPr>
          <p:cNvPr id="11" name="Picture 10"/>
          <p:cNvPicPr>
            <a:picLocks noChangeAspect="1"/>
          </p:cNvPicPr>
          <p:nvPr/>
        </p:nvPicPr>
        <p:blipFill>
          <a:blip r:embed="rId15" cstate="print">
            <a:extLst>
              <a:ext uri="{BEBA8EAE-BF5A-486C-A8C5-ECC9F3942E4B}">
                <a14:imgProps xmlns:a14="http://schemas.microsoft.com/office/drawing/2010/main">
                  <a14:imgLayer r:embed="rId16">
                    <a14:imgEffect>
                      <a14:backgroundRemoval t="372" b="97584" l="0" r="99385">
                        <a14:foregroundMark x1="3692" y1="53160" x2="3692" y2="53160"/>
                        <a14:foregroundMark x1="20615" y1="55390" x2="20615" y2="55390"/>
                        <a14:foregroundMark x1="29231" y1="51673" x2="29231" y2="51673"/>
                        <a14:foregroundMark x1="46000" y1="44424" x2="46000" y2="44424"/>
                        <a14:foregroundMark x1="58462" y1="36803" x2="58462" y2="36803"/>
                        <a14:foregroundMark x1="41692" y1="26580" x2="41692" y2="26580"/>
                        <a14:foregroundMark x1="39077" y1="7063" x2="39077" y2="7063"/>
                        <a14:foregroundMark x1="52000" y1="11710" x2="52000" y2="11710"/>
                        <a14:foregroundMark x1="23846" y1="21004" x2="23846" y2="21004"/>
                        <a14:foregroundMark x1="18769" y1="23048" x2="18769" y2="23048"/>
                        <a14:foregroundMark x1="79231" y1="22119" x2="79231" y2="22119"/>
                        <a14:foregroundMark x1="82000" y1="25651" x2="82000" y2="25651"/>
                        <a14:foregroundMark x1="86923" y1="47212" x2="86923" y2="47212"/>
                        <a14:foregroundMark x1="90462" y1="45725" x2="90462" y2="45725"/>
                        <a14:foregroundMark x1="51385" y1="61152" x2="51385" y2="61152"/>
                        <a14:foregroundMark x1="61846" y1="60409" x2="61846" y2="60409"/>
                        <a14:foregroundMark x1="51538" y1="73606" x2="51538" y2="73606"/>
                        <a14:foregroundMark x1="40000" y1="58364" x2="39846" y2="57621"/>
                        <a14:foregroundMark x1="44769" y1="38848" x2="44769" y2="38848"/>
                        <a14:foregroundMark x1="51692" y1="40335" x2="51692" y2="40335"/>
                        <a14:foregroundMark x1="57846" y1="41264" x2="57846" y2="41264"/>
                        <a14:foregroundMark x1="38462" y1="6877" x2="38462" y2="6877"/>
                        <a14:foregroundMark x1="35231" y1="10223" x2="35231" y2="10223"/>
                        <a14:foregroundMark x1="41846" y1="31599" x2="41846" y2="31599"/>
                        <a14:foregroundMark x1="32615" y1="50558" x2="32615" y2="50558"/>
                        <a14:foregroundMark x1="19692" y1="60967" x2="19692" y2="60967"/>
                        <a14:foregroundMark x1="13385" y1="86431" x2="13385" y2="86431"/>
                        <a14:foregroundMark x1="10308" y1="86059" x2="10308" y2="86059"/>
                        <a14:foregroundMark x1="4462" y1="78996" x2="4462" y2="78996"/>
                        <a14:foregroundMark x1="63538" y1="59108" x2="63538" y2="59108"/>
                        <a14:foregroundMark x1="70923" y1="53903" x2="70923" y2="53903"/>
                        <a14:foregroundMark x1="54769" y1="54461" x2="54769" y2="54461"/>
                        <a14:foregroundMark x1="67231" y1="35130" x2="67231" y2="35130"/>
                        <a14:foregroundMark x1="61846" y1="28625" x2="61846" y2="28625"/>
                        <a14:foregroundMark x1="48308" y1="22491" x2="48308" y2="22491"/>
                        <a14:foregroundMark x1="48769" y1="33457" x2="48769" y2="33457"/>
                        <a14:foregroundMark x1="35077" y1="37546" x2="35077" y2="37546"/>
                        <a14:foregroundMark x1="27385" y1="40520" x2="27385" y2="40520"/>
                        <a14:foregroundMark x1="50154" y1="76022" x2="50154" y2="76022"/>
                        <a14:foregroundMark x1="50462" y1="80483" x2="50462" y2="80483"/>
                        <a14:foregroundMark x1="54769" y1="80669" x2="54769" y2="80669"/>
                        <a14:foregroundMark x1="56462" y1="81227" x2="56462" y2="81227"/>
                        <a14:foregroundMark x1="61538" y1="74349" x2="61538" y2="74349"/>
                        <a14:foregroundMark x1="66000" y1="74164" x2="66000" y2="74164"/>
                        <a14:foregroundMark x1="69538" y1="70260" x2="69538" y2="70260"/>
                        <a14:foregroundMark x1="53846" y1="71561" x2="53846" y2="71561"/>
                        <a14:foregroundMark x1="45538" y1="69145" x2="45538" y2="69145"/>
                        <a14:foregroundMark x1="44615" y1="61896" x2="44615" y2="61896"/>
                        <a14:foregroundMark x1="45077" y1="55390" x2="45077" y2="55390"/>
                        <a14:foregroundMark x1="47385" y1="63197" x2="47385" y2="63197"/>
                        <a14:foregroundMark x1="38000" y1="61896" x2="38000" y2="61896"/>
                        <a14:foregroundMark x1="30000" y1="63941" x2="30000" y2="63941"/>
                        <a14:foregroundMark x1="22923" y1="62639" x2="22923" y2="62639"/>
                        <a14:foregroundMark x1="22923" y1="62639" x2="22923" y2="62639"/>
                        <a14:foregroundMark x1="23692" y1="46840" x2="23692" y2="46840"/>
                        <a14:foregroundMark x1="23692" y1="46468" x2="23692" y2="46468"/>
                        <a14:foregroundMark x1="39077" y1="34015" x2="39077" y2="34015"/>
                        <a14:foregroundMark x1="39077" y1="34015" x2="39077" y2="34015"/>
                        <a14:foregroundMark x1="39077" y1="34015" x2="39077" y2="34015"/>
                        <a14:foregroundMark x1="37231" y1="33086" x2="37231" y2="33086"/>
                        <a14:foregroundMark x1="37231" y1="33086" x2="37231" y2="33086"/>
                        <a14:foregroundMark x1="37231" y1="33086" x2="37231" y2="33086"/>
                        <a14:foregroundMark x1="39231" y1="27881" x2="39231" y2="27881"/>
                        <a14:foregroundMark x1="39231" y1="27881" x2="39231" y2="27881"/>
                        <a14:foregroundMark x1="53538" y1="31227" x2="53538" y2="31227"/>
                        <a14:foregroundMark x1="53538" y1="31227" x2="53538" y2="31227"/>
                        <a14:foregroundMark x1="63077" y1="33086" x2="63077" y2="33086"/>
                        <a14:foregroundMark x1="63077" y1="33086" x2="63077" y2="33086"/>
                        <a14:foregroundMark x1="72000" y1="52416" x2="72000" y2="52416"/>
                        <a14:foregroundMark x1="72000" y1="52416" x2="72000" y2="52416"/>
                        <a14:foregroundMark x1="90154" y1="44238" x2="90154" y2="44238"/>
                        <a14:foregroundMark x1="90154" y1="44238" x2="90154" y2="44238"/>
                        <a14:foregroundMark x1="83692" y1="49071" x2="83692" y2="49071"/>
                        <a14:foregroundMark x1="83692" y1="49071" x2="83692" y2="49071"/>
                        <a14:foregroundMark x1="84615" y1="45725" x2="84615" y2="45725"/>
                        <a14:foregroundMark x1="84615" y1="45725" x2="84615" y2="45725"/>
                        <a14:foregroundMark x1="84462" y1="44796" x2="84462" y2="44796"/>
                        <a14:foregroundMark x1="84462" y1="44796" x2="84462" y2="44796"/>
                        <a14:foregroundMark x1="68308" y1="45725" x2="68308" y2="45725"/>
                        <a14:foregroundMark x1="68308" y1="45725" x2="68308" y2="45725"/>
                      </a14:backgroundRemoval>
                    </a14:imgEffect>
                  </a14:imgLayer>
                </a14:imgProps>
              </a:ext>
              <a:ext uri="{28A0092B-C50C-407E-A947-70E740481C1C}">
                <a14:useLocalDpi xmlns:a14="http://schemas.microsoft.com/office/drawing/2010/main" val="0"/>
              </a:ext>
            </a:extLst>
          </a:blip>
          <a:stretch>
            <a:fillRect/>
          </a:stretch>
        </p:blipFill>
        <p:spPr>
          <a:xfrm>
            <a:off x="2090015" y="3902654"/>
            <a:ext cx="2676409" cy="2215243"/>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372" b="97584" l="0" r="99385">
                        <a14:foregroundMark x1="3692" y1="53160" x2="3692" y2="53160"/>
                        <a14:foregroundMark x1="20615" y1="55390" x2="20615" y2="55390"/>
                        <a14:foregroundMark x1="29231" y1="51673" x2="29231" y2="51673"/>
                        <a14:foregroundMark x1="46000" y1="44424" x2="46000" y2="44424"/>
                        <a14:foregroundMark x1="58462" y1="36803" x2="58462" y2="36803"/>
                        <a14:foregroundMark x1="41692" y1="26580" x2="41692" y2="26580"/>
                        <a14:foregroundMark x1="39077" y1="7063" x2="39077" y2="7063"/>
                        <a14:foregroundMark x1="52000" y1="11710" x2="52000" y2="11710"/>
                        <a14:foregroundMark x1="23846" y1="21004" x2="23846" y2="21004"/>
                        <a14:foregroundMark x1="18769" y1="23048" x2="18769" y2="23048"/>
                        <a14:foregroundMark x1="79231" y1="22119" x2="79231" y2="22119"/>
                        <a14:foregroundMark x1="82000" y1="25651" x2="82000" y2="25651"/>
                        <a14:foregroundMark x1="86923" y1="47212" x2="86923" y2="47212"/>
                        <a14:foregroundMark x1="90462" y1="45725" x2="90462" y2="45725"/>
                        <a14:foregroundMark x1="51385" y1="61152" x2="51385" y2="61152"/>
                        <a14:foregroundMark x1="61846" y1="60409" x2="61846" y2="60409"/>
                        <a14:foregroundMark x1="51538" y1="73606" x2="51538" y2="73606"/>
                        <a14:foregroundMark x1="40000" y1="58364" x2="39846" y2="57621"/>
                        <a14:foregroundMark x1="44769" y1="38848" x2="44769" y2="38848"/>
                        <a14:foregroundMark x1="51692" y1="40335" x2="51692" y2="40335"/>
                        <a14:foregroundMark x1="57846" y1="41264" x2="57846" y2="41264"/>
                        <a14:foregroundMark x1="38462" y1="6877" x2="38462" y2="6877"/>
                        <a14:foregroundMark x1="35231" y1="10223" x2="35231" y2="10223"/>
                        <a14:foregroundMark x1="41846" y1="31599" x2="41846" y2="31599"/>
                        <a14:foregroundMark x1="32615" y1="50558" x2="32615" y2="50558"/>
                        <a14:foregroundMark x1="19692" y1="60967" x2="19692" y2="60967"/>
                        <a14:foregroundMark x1="13385" y1="86431" x2="13385" y2="86431"/>
                        <a14:foregroundMark x1="10308" y1="86059" x2="10308" y2="86059"/>
                        <a14:foregroundMark x1="4462" y1="78996" x2="4462" y2="78996"/>
                        <a14:foregroundMark x1="63538" y1="59108" x2="63538" y2="59108"/>
                        <a14:foregroundMark x1="70923" y1="53903" x2="70923" y2="53903"/>
                        <a14:foregroundMark x1="54769" y1="54461" x2="54769" y2="54461"/>
                        <a14:foregroundMark x1="67231" y1="35130" x2="67231" y2="35130"/>
                        <a14:foregroundMark x1="61846" y1="28625" x2="61846" y2="28625"/>
                        <a14:foregroundMark x1="48308" y1="22491" x2="48308" y2="22491"/>
                        <a14:foregroundMark x1="48769" y1="33457" x2="48769" y2="33457"/>
                        <a14:foregroundMark x1="35077" y1="37546" x2="35077" y2="37546"/>
                        <a14:foregroundMark x1="27385" y1="40520" x2="27385" y2="40520"/>
                        <a14:foregroundMark x1="50154" y1="76022" x2="50154" y2="76022"/>
                        <a14:foregroundMark x1="50462" y1="80483" x2="50462" y2="80483"/>
                        <a14:foregroundMark x1="54769" y1="80669" x2="54769" y2="80669"/>
                        <a14:foregroundMark x1="56462" y1="81227" x2="56462" y2="81227"/>
                        <a14:foregroundMark x1="61538" y1="74349" x2="61538" y2="74349"/>
                        <a14:foregroundMark x1="66000" y1="74164" x2="66000" y2="74164"/>
                        <a14:foregroundMark x1="69538" y1="70260" x2="69538" y2="70260"/>
                        <a14:foregroundMark x1="53846" y1="71561" x2="53846" y2="71561"/>
                        <a14:foregroundMark x1="45538" y1="69145" x2="45538" y2="69145"/>
                        <a14:foregroundMark x1="44615" y1="61896" x2="44615" y2="61896"/>
                        <a14:foregroundMark x1="45077" y1="55390" x2="45077" y2="55390"/>
                        <a14:foregroundMark x1="47385" y1="63197" x2="47385" y2="63197"/>
                        <a14:foregroundMark x1="38000" y1="61896" x2="38000" y2="61896"/>
                        <a14:foregroundMark x1="30000" y1="63941" x2="30000" y2="63941"/>
                        <a14:foregroundMark x1="22923" y1="62639" x2="22923" y2="62639"/>
                        <a14:foregroundMark x1="22923" y1="62639" x2="22923" y2="62639"/>
                        <a14:foregroundMark x1="23692" y1="46840" x2="23692" y2="46840"/>
                        <a14:foregroundMark x1="23692" y1="46468" x2="23692" y2="46468"/>
                        <a14:foregroundMark x1="39077" y1="34015" x2="39077" y2="34015"/>
                        <a14:foregroundMark x1="39077" y1="34015" x2="39077" y2="34015"/>
                        <a14:foregroundMark x1="39077" y1="34015" x2="39077" y2="34015"/>
                        <a14:foregroundMark x1="37231" y1="33086" x2="37231" y2="33086"/>
                        <a14:foregroundMark x1="37231" y1="33086" x2="37231" y2="33086"/>
                        <a14:foregroundMark x1="37231" y1="33086" x2="37231" y2="33086"/>
                        <a14:foregroundMark x1="39231" y1="27881" x2="39231" y2="27881"/>
                        <a14:foregroundMark x1="39231" y1="27881" x2="39231" y2="27881"/>
                        <a14:foregroundMark x1="53538" y1="31227" x2="53538" y2="31227"/>
                        <a14:foregroundMark x1="53538" y1="31227" x2="53538" y2="31227"/>
                        <a14:foregroundMark x1="63077" y1="33086" x2="63077" y2="33086"/>
                        <a14:foregroundMark x1="63077" y1="33086" x2="63077" y2="33086"/>
                        <a14:foregroundMark x1="72000" y1="52416" x2="72000" y2="52416"/>
                        <a14:foregroundMark x1="72000" y1="52416" x2="72000" y2="52416"/>
                        <a14:foregroundMark x1="90154" y1="44238" x2="90154" y2="44238"/>
                        <a14:foregroundMark x1="90154" y1="44238" x2="90154" y2="44238"/>
                        <a14:foregroundMark x1="83692" y1="49071" x2="83692" y2="49071"/>
                        <a14:foregroundMark x1="83692" y1="49071" x2="83692" y2="49071"/>
                        <a14:foregroundMark x1="84615" y1="45725" x2="84615" y2="45725"/>
                        <a14:foregroundMark x1="84615" y1="45725" x2="84615" y2="45725"/>
                        <a14:foregroundMark x1="84462" y1="44796" x2="84462" y2="44796"/>
                        <a14:foregroundMark x1="84462" y1="44796" x2="84462" y2="44796"/>
                        <a14:foregroundMark x1="68308" y1="45725" x2="68308" y2="45725"/>
                        <a14:foregroundMark x1="68308" y1="45725" x2="68308" y2="45725"/>
                      </a14:backgroundRemoval>
                    </a14:imgEffect>
                  </a14:imgLayer>
                </a14:imgProps>
              </a:ext>
              <a:ext uri="{28A0092B-C50C-407E-A947-70E740481C1C}">
                <a14:useLocalDpi xmlns:a14="http://schemas.microsoft.com/office/drawing/2010/main" val="0"/>
              </a:ext>
            </a:extLst>
          </a:blip>
          <a:stretch>
            <a:fillRect/>
          </a:stretch>
        </p:blipFill>
        <p:spPr>
          <a:xfrm>
            <a:off x="1352021" y="2706169"/>
            <a:ext cx="2676409" cy="2215243"/>
          </a:xfrm>
          <a:prstGeom prst="rect">
            <a:avLst/>
          </a:prstGeom>
        </p:spPr>
      </p:pic>
      <p:pic>
        <p:nvPicPr>
          <p:cNvPr id="13" name="boss4"/>
          <p:cNvPicPr>
            <a:picLocks noChangeAspect="1"/>
          </p:cNvPicPr>
          <p:nvPr/>
        </p:nvPicPr>
        <p:blipFill rotWithShape="1">
          <a:blip r:embed="rId5">
            <a:extLst>
              <a:ext uri="{BEBA8EAE-BF5A-486C-A8C5-ECC9F3942E4B}">
                <a14:imgProps xmlns:a14="http://schemas.microsoft.com/office/drawing/2010/main">
                  <a14:imgLayer r:embed="rId6">
                    <a14:imgEffect>
                      <a14:backgroundRemoval t="1085" b="62473" l="853" r="30887">
                        <a14:foregroundMark x1="5290" y1="4555" x2="5290" y2="4555"/>
                        <a14:foregroundMark x1="4096" y1="3471" x2="4096" y2="3471"/>
                        <a14:foregroundMark x1="15529" y1="13883" x2="15529" y2="13883"/>
                        <a14:foregroundMark x1="26280" y1="30152" x2="26280" y2="30152"/>
                        <a14:foregroundMark x1="27645" y1="38612" x2="27645" y2="38612"/>
                        <a14:foregroundMark x1="14676" y1="33839" x2="14676" y2="33839"/>
                        <a14:foregroundMark x1="10068" y1="9761" x2="10068" y2="9761"/>
                        <a14:backgroundMark x1="24915" y1="8460" x2="24915" y2="8460"/>
                        <a14:backgroundMark x1="25597" y1="14317" x2="25597" y2="14317"/>
                        <a14:backgroundMark x1="26280" y1="26464" x2="26280" y2="26464"/>
                        <a14:backgroundMark x1="16382" y1="12364" x2="16382" y2="12364"/>
                        <a14:backgroundMark x1="18089" y1="15184" x2="18089" y2="15184"/>
                        <a14:backgroundMark x1="16041" y1="14534" x2="16041" y2="14534"/>
                        <a14:backgroundMark x1="30034" y1="10195" x2="30034" y2="10195"/>
                        <a14:backgroundMark x1="30546" y1="16052" x2="30546" y2="16052"/>
                        <a14:backgroundMark x1="32765" y1="18655" x2="32765" y2="18655"/>
                        <a14:backgroundMark x1="29181" y1="19957" x2="29181" y2="19957"/>
                        <a14:backgroundMark x1="7679" y1="11063" x2="7679" y2="11063"/>
                        <a14:backgroundMark x1="15188" y1="11497" x2="15188" y2="11497"/>
                        <a14:backgroundMark x1="17918" y1="11931" x2="17918" y2="11931"/>
                        <a14:backgroundMark x1="18601" y1="14534" x2="18601" y2="14534"/>
                        <a14:backgroundMark x1="15188" y1="13232" x2="15188" y2="13232"/>
                        <a14:backgroundMark x1="15358" y1="13883" x2="15358" y2="13883"/>
                        <a14:backgroundMark x1="17577" y1="13883" x2="17577" y2="13883"/>
                        <a14:backgroundMark x1="16894" y1="14967" x2="16894" y2="14967"/>
                        <a14:backgroundMark x1="9386" y1="10195" x2="9386" y2="10195"/>
                        <a14:backgroundMark x1="13481" y1="11714" x2="13481" y2="11714"/>
                        <a14:backgroundMark x1="13481" y1="10195" x2="13481" y2="10195"/>
                      </a14:backgroundRemoval>
                    </a14:imgEffect>
                  </a14:imgLayer>
                </a14:imgProps>
              </a:ext>
              <a:ext uri="{28A0092B-C50C-407E-A947-70E740481C1C}">
                <a14:useLocalDpi xmlns:a14="http://schemas.microsoft.com/office/drawing/2010/main" val="0"/>
              </a:ext>
            </a:extLst>
          </a:blip>
          <a:srcRect r="68055" b="46298"/>
          <a:stretch/>
        </p:blipFill>
        <p:spPr>
          <a:xfrm>
            <a:off x="11515" y="2119959"/>
            <a:ext cx="2377440" cy="3144068"/>
          </a:xfrm>
          <a:prstGeom prst="rect">
            <a:avLst/>
          </a:prstGeom>
        </p:spPr>
      </p:pic>
      <p:pic>
        <p:nvPicPr>
          <p:cNvPr id="14" name="boss5"/>
          <p:cNvPicPr>
            <a:picLocks noChangeAspect="1"/>
          </p:cNvPicPr>
          <p:nvPr/>
        </p:nvPicPr>
        <p:blipFill rotWithShape="1">
          <a:blip r:embed="rId5">
            <a:extLst>
              <a:ext uri="{BEBA8EAE-BF5A-486C-A8C5-ECC9F3942E4B}">
                <a14:imgProps xmlns:a14="http://schemas.microsoft.com/office/drawing/2010/main">
                  <a14:imgLayer r:embed="rId6">
                    <a14:imgEffect>
                      <a14:backgroundRemoval t="1085" b="62473" l="853" r="30887">
                        <a14:foregroundMark x1="5290" y1="4555" x2="5290" y2="4555"/>
                        <a14:foregroundMark x1="4096" y1="3471" x2="4096" y2="3471"/>
                        <a14:foregroundMark x1="15529" y1="13883" x2="15529" y2="13883"/>
                        <a14:foregroundMark x1="26280" y1="30152" x2="26280" y2="30152"/>
                        <a14:foregroundMark x1="27645" y1="38612" x2="27645" y2="38612"/>
                        <a14:foregroundMark x1="14676" y1="33839" x2="14676" y2="33839"/>
                        <a14:foregroundMark x1="10068" y1="9761" x2="10068" y2="9761"/>
                        <a14:backgroundMark x1="24915" y1="8460" x2="24915" y2="8460"/>
                        <a14:backgroundMark x1="25597" y1="14317" x2="25597" y2="14317"/>
                        <a14:backgroundMark x1="26280" y1="26464" x2="26280" y2="26464"/>
                        <a14:backgroundMark x1="16382" y1="12364" x2="16382" y2="12364"/>
                        <a14:backgroundMark x1="18089" y1="15184" x2="18089" y2="15184"/>
                        <a14:backgroundMark x1="16041" y1="14534" x2="16041" y2="14534"/>
                        <a14:backgroundMark x1="30034" y1="10195" x2="30034" y2="10195"/>
                        <a14:backgroundMark x1="30546" y1="16052" x2="30546" y2="16052"/>
                        <a14:backgroundMark x1="32765" y1="18655" x2="32765" y2="18655"/>
                        <a14:backgroundMark x1="29181" y1="19957" x2="29181" y2="19957"/>
                        <a14:backgroundMark x1="7679" y1="11063" x2="7679" y2="11063"/>
                        <a14:backgroundMark x1="15188" y1="11497" x2="15188" y2="11497"/>
                        <a14:backgroundMark x1="17918" y1="11931" x2="17918" y2="11931"/>
                        <a14:backgroundMark x1="18601" y1="14534" x2="18601" y2="14534"/>
                        <a14:backgroundMark x1="15188" y1="13232" x2="15188" y2="13232"/>
                        <a14:backgroundMark x1="15358" y1="13883" x2="15358" y2="13883"/>
                        <a14:backgroundMark x1="17577" y1="13883" x2="17577" y2="13883"/>
                        <a14:backgroundMark x1="16894" y1="14967" x2="16894" y2="14967"/>
                        <a14:backgroundMark x1="9386" y1="10195" x2="9386" y2="10195"/>
                        <a14:backgroundMark x1="13481" y1="11714" x2="13481" y2="11714"/>
                        <a14:backgroundMark x1="13481" y1="10195" x2="13481" y2="10195"/>
                      </a14:backgroundRemoval>
                    </a14:imgEffect>
                  </a14:imgLayer>
                </a14:imgProps>
              </a:ext>
              <a:ext uri="{28A0092B-C50C-407E-A947-70E740481C1C}">
                <a14:useLocalDpi xmlns:a14="http://schemas.microsoft.com/office/drawing/2010/main" val="0"/>
              </a:ext>
            </a:extLst>
          </a:blip>
          <a:srcRect r="68055" b="46298"/>
          <a:stretch/>
        </p:blipFill>
        <p:spPr>
          <a:xfrm>
            <a:off x="-9831" y="2097016"/>
            <a:ext cx="2377440" cy="3144068"/>
          </a:xfrm>
          <a:prstGeom prst="rect">
            <a:avLst/>
          </a:prstGeom>
        </p:spPr>
      </p:pic>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ackgroundRemoval t="372" b="97584" l="0" r="99385">
                        <a14:foregroundMark x1="3692" y1="53160" x2="3692" y2="53160"/>
                        <a14:foregroundMark x1="20615" y1="55390" x2="20615" y2="55390"/>
                        <a14:foregroundMark x1="29231" y1="51673" x2="29231" y2="51673"/>
                        <a14:foregroundMark x1="46000" y1="44424" x2="46000" y2="44424"/>
                        <a14:foregroundMark x1="58462" y1="36803" x2="58462" y2="36803"/>
                        <a14:foregroundMark x1="41692" y1="26580" x2="41692" y2="26580"/>
                        <a14:foregroundMark x1="39077" y1="7063" x2="39077" y2="7063"/>
                        <a14:foregroundMark x1="52000" y1="11710" x2="52000" y2="11710"/>
                        <a14:foregroundMark x1="23846" y1="21004" x2="23846" y2="21004"/>
                        <a14:foregroundMark x1="18769" y1="23048" x2="18769" y2="23048"/>
                        <a14:foregroundMark x1="79231" y1="22119" x2="79231" y2="22119"/>
                        <a14:foregroundMark x1="82000" y1="25651" x2="82000" y2="25651"/>
                        <a14:foregroundMark x1="86923" y1="47212" x2="86923" y2="47212"/>
                        <a14:foregroundMark x1="90462" y1="45725" x2="90462" y2="45725"/>
                        <a14:foregroundMark x1="51385" y1="61152" x2="51385" y2="61152"/>
                        <a14:foregroundMark x1="61846" y1="60409" x2="61846" y2="60409"/>
                        <a14:foregroundMark x1="51538" y1="73606" x2="51538" y2="73606"/>
                        <a14:foregroundMark x1="40000" y1="58364" x2="39846" y2="57621"/>
                        <a14:foregroundMark x1="44769" y1="38848" x2="44769" y2="38848"/>
                        <a14:foregroundMark x1="51692" y1="40335" x2="51692" y2="40335"/>
                        <a14:foregroundMark x1="57846" y1="41264" x2="57846" y2="41264"/>
                        <a14:foregroundMark x1="38462" y1="6877" x2="38462" y2="6877"/>
                        <a14:foregroundMark x1="35231" y1="10223" x2="35231" y2="10223"/>
                        <a14:foregroundMark x1="41846" y1="31599" x2="41846" y2="31599"/>
                        <a14:foregroundMark x1="32615" y1="50558" x2="32615" y2="50558"/>
                        <a14:foregroundMark x1="19692" y1="60967" x2="19692" y2="60967"/>
                        <a14:foregroundMark x1="13385" y1="86431" x2="13385" y2="86431"/>
                        <a14:foregroundMark x1="10308" y1="86059" x2="10308" y2="86059"/>
                        <a14:foregroundMark x1="4462" y1="78996" x2="4462" y2="78996"/>
                        <a14:foregroundMark x1="63538" y1="59108" x2="63538" y2="59108"/>
                        <a14:foregroundMark x1="70923" y1="53903" x2="70923" y2="53903"/>
                        <a14:foregroundMark x1="54769" y1="54461" x2="54769" y2="54461"/>
                        <a14:foregroundMark x1="67231" y1="35130" x2="67231" y2="35130"/>
                        <a14:foregroundMark x1="61846" y1="28625" x2="61846" y2="28625"/>
                        <a14:foregroundMark x1="48308" y1="22491" x2="48308" y2="22491"/>
                        <a14:foregroundMark x1="48769" y1="33457" x2="48769" y2="33457"/>
                        <a14:foregroundMark x1="35077" y1="37546" x2="35077" y2="37546"/>
                        <a14:foregroundMark x1="27385" y1="40520" x2="27385" y2="40520"/>
                        <a14:foregroundMark x1="50154" y1="76022" x2="50154" y2="76022"/>
                        <a14:foregroundMark x1="50462" y1="80483" x2="50462" y2="80483"/>
                        <a14:foregroundMark x1="54769" y1="80669" x2="54769" y2="80669"/>
                        <a14:foregroundMark x1="56462" y1="81227" x2="56462" y2="81227"/>
                        <a14:foregroundMark x1="61538" y1="74349" x2="61538" y2="74349"/>
                        <a14:foregroundMark x1="66000" y1="74164" x2="66000" y2="74164"/>
                        <a14:foregroundMark x1="69538" y1="70260" x2="69538" y2="70260"/>
                        <a14:foregroundMark x1="53846" y1="71561" x2="53846" y2="71561"/>
                        <a14:foregroundMark x1="45538" y1="69145" x2="45538" y2="69145"/>
                        <a14:foregroundMark x1="44615" y1="61896" x2="44615" y2="61896"/>
                        <a14:foregroundMark x1="45077" y1="55390" x2="45077" y2="55390"/>
                        <a14:foregroundMark x1="47385" y1="63197" x2="47385" y2="63197"/>
                        <a14:foregroundMark x1="38000" y1="61896" x2="38000" y2="61896"/>
                        <a14:foregroundMark x1="30000" y1="63941" x2="30000" y2="63941"/>
                        <a14:foregroundMark x1="22923" y1="62639" x2="22923" y2="62639"/>
                        <a14:foregroundMark x1="22923" y1="62639" x2="22923" y2="62639"/>
                        <a14:foregroundMark x1="23692" y1="46840" x2="23692" y2="46840"/>
                        <a14:foregroundMark x1="23692" y1="46468" x2="23692" y2="46468"/>
                        <a14:foregroundMark x1="39077" y1="34015" x2="39077" y2="34015"/>
                        <a14:foregroundMark x1="39077" y1="34015" x2="39077" y2="34015"/>
                        <a14:foregroundMark x1="39077" y1="34015" x2="39077" y2="34015"/>
                        <a14:foregroundMark x1="37231" y1="33086" x2="37231" y2="33086"/>
                        <a14:foregroundMark x1="37231" y1="33086" x2="37231" y2="33086"/>
                        <a14:foregroundMark x1="37231" y1="33086" x2="37231" y2="33086"/>
                        <a14:foregroundMark x1="39231" y1="27881" x2="39231" y2="27881"/>
                        <a14:foregroundMark x1="39231" y1="27881" x2="39231" y2="27881"/>
                        <a14:foregroundMark x1="53538" y1="31227" x2="53538" y2="31227"/>
                        <a14:foregroundMark x1="53538" y1="31227" x2="53538" y2="31227"/>
                        <a14:foregroundMark x1="63077" y1="33086" x2="63077" y2="33086"/>
                        <a14:foregroundMark x1="63077" y1="33086" x2="63077" y2="33086"/>
                        <a14:foregroundMark x1="72000" y1="52416" x2="72000" y2="52416"/>
                        <a14:foregroundMark x1="72000" y1="52416" x2="72000" y2="52416"/>
                        <a14:foregroundMark x1="90154" y1="44238" x2="90154" y2="44238"/>
                        <a14:foregroundMark x1="90154" y1="44238" x2="90154" y2="44238"/>
                        <a14:foregroundMark x1="83692" y1="49071" x2="83692" y2="49071"/>
                        <a14:foregroundMark x1="83692" y1="49071" x2="83692" y2="49071"/>
                        <a14:foregroundMark x1="84615" y1="45725" x2="84615" y2="45725"/>
                        <a14:foregroundMark x1="84615" y1="45725" x2="84615" y2="45725"/>
                        <a14:foregroundMark x1="84462" y1="44796" x2="84462" y2="44796"/>
                        <a14:foregroundMark x1="84462" y1="44796" x2="84462" y2="44796"/>
                        <a14:foregroundMark x1="68308" y1="45725" x2="68308" y2="45725"/>
                        <a14:foregroundMark x1="68308" y1="45725" x2="68308" y2="45725"/>
                      </a14:backgroundRemoval>
                    </a14:imgEffect>
                  </a14:imgLayer>
                </a14:imgProps>
              </a:ext>
              <a:ext uri="{28A0092B-C50C-407E-A947-70E740481C1C}">
                <a14:useLocalDpi xmlns:a14="http://schemas.microsoft.com/office/drawing/2010/main" val="0"/>
              </a:ext>
            </a:extLst>
          </a:blip>
          <a:stretch>
            <a:fillRect/>
          </a:stretch>
        </p:blipFill>
        <p:spPr>
          <a:xfrm>
            <a:off x="1517904" y="4400000"/>
            <a:ext cx="2676409" cy="2215243"/>
          </a:xfrm>
          <a:prstGeom prst="rect">
            <a:avLst/>
          </a:prstGeom>
        </p:spPr>
      </p:pic>
      <p:pic>
        <p:nvPicPr>
          <p:cNvPr id="16" name="Picture 15"/>
          <p:cNvPicPr>
            <a:picLocks noChangeAspect="1"/>
          </p:cNvPicPr>
          <p:nvPr/>
        </p:nvPicPr>
        <p:blipFill>
          <a:blip r:embed="rId15" cstate="print">
            <a:extLst>
              <a:ext uri="{BEBA8EAE-BF5A-486C-A8C5-ECC9F3942E4B}">
                <a14:imgProps xmlns:a14="http://schemas.microsoft.com/office/drawing/2010/main">
                  <a14:imgLayer r:embed="rId16">
                    <a14:imgEffect>
                      <a14:backgroundRemoval t="372" b="97584" l="0" r="99385">
                        <a14:foregroundMark x1="3692" y1="53160" x2="3692" y2="53160"/>
                        <a14:foregroundMark x1="20615" y1="55390" x2="20615" y2="55390"/>
                        <a14:foregroundMark x1="29231" y1="51673" x2="29231" y2="51673"/>
                        <a14:foregroundMark x1="46000" y1="44424" x2="46000" y2="44424"/>
                        <a14:foregroundMark x1="58462" y1="36803" x2="58462" y2="36803"/>
                        <a14:foregroundMark x1="41692" y1="26580" x2="41692" y2="26580"/>
                        <a14:foregroundMark x1="39077" y1="7063" x2="39077" y2="7063"/>
                        <a14:foregroundMark x1="52000" y1="11710" x2="52000" y2="11710"/>
                        <a14:foregroundMark x1="23846" y1="21004" x2="23846" y2="21004"/>
                        <a14:foregroundMark x1="18769" y1="23048" x2="18769" y2="23048"/>
                        <a14:foregroundMark x1="79231" y1="22119" x2="79231" y2="22119"/>
                        <a14:foregroundMark x1="82000" y1="25651" x2="82000" y2="25651"/>
                        <a14:foregroundMark x1="86923" y1="47212" x2="86923" y2="47212"/>
                        <a14:foregroundMark x1="90462" y1="45725" x2="90462" y2="45725"/>
                        <a14:foregroundMark x1="51385" y1="61152" x2="51385" y2="61152"/>
                        <a14:foregroundMark x1="61846" y1="60409" x2="61846" y2="60409"/>
                        <a14:foregroundMark x1="51538" y1="73606" x2="51538" y2="73606"/>
                        <a14:foregroundMark x1="40000" y1="58364" x2="39846" y2="57621"/>
                        <a14:foregroundMark x1="44769" y1="38848" x2="44769" y2="38848"/>
                        <a14:foregroundMark x1="51692" y1="40335" x2="51692" y2="40335"/>
                        <a14:foregroundMark x1="57846" y1="41264" x2="57846" y2="41264"/>
                        <a14:foregroundMark x1="38462" y1="6877" x2="38462" y2="6877"/>
                        <a14:foregroundMark x1="35231" y1="10223" x2="35231" y2="10223"/>
                        <a14:foregroundMark x1="41846" y1="31599" x2="41846" y2="31599"/>
                        <a14:foregroundMark x1="32615" y1="50558" x2="32615" y2="50558"/>
                        <a14:foregroundMark x1="19692" y1="60967" x2="19692" y2="60967"/>
                        <a14:foregroundMark x1="13385" y1="86431" x2="13385" y2="86431"/>
                        <a14:foregroundMark x1="10308" y1="86059" x2="10308" y2="86059"/>
                        <a14:foregroundMark x1="4462" y1="78996" x2="4462" y2="78996"/>
                        <a14:foregroundMark x1="63538" y1="59108" x2="63538" y2="59108"/>
                        <a14:foregroundMark x1="70923" y1="53903" x2="70923" y2="53903"/>
                        <a14:foregroundMark x1="54769" y1="54461" x2="54769" y2="54461"/>
                        <a14:foregroundMark x1="67231" y1="35130" x2="67231" y2="35130"/>
                        <a14:foregroundMark x1="61846" y1="28625" x2="61846" y2="28625"/>
                        <a14:foregroundMark x1="48308" y1="22491" x2="48308" y2="22491"/>
                        <a14:foregroundMark x1="48769" y1="33457" x2="48769" y2="33457"/>
                        <a14:foregroundMark x1="35077" y1="37546" x2="35077" y2="37546"/>
                        <a14:foregroundMark x1="27385" y1="40520" x2="27385" y2="40520"/>
                        <a14:foregroundMark x1="50154" y1="76022" x2="50154" y2="76022"/>
                        <a14:foregroundMark x1="50462" y1="80483" x2="50462" y2="80483"/>
                        <a14:foregroundMark x1="54769" y1="80669" x2="54769" y2="80669"/>
                        <a14:foregroundMark x1="56462" y1="81227" x2="56462" y2="81227"/>
                        <a14:foregroundMark x1="61538" y1="74349" x2="61538" y2="74349"/>
                        <a14:foregroundMark x1="66000" y1="74164" x2="66000" y2="74164"/>
                        <a14:foregroundMark x1="69538" y1="70260" x2="69538" y2="70260"/>
                        <a14:foregroundMark x1="53846" y1="71561" x2="53846" y2="71561"/>
                        <a14:foregroundMark x1="45538" y1="69145" x2="45538" y2="69145"/>
                        <a14:foregroundMark x1="44615" y1="61896" x2="44615" y2="61896"/>
                        <a14:foregroundMark x1="45077" y1="55390" x2="45077" y2="55390"/>
                        <a14:foregroundMark x1="47385" y1="63197" x2="47385" y2="63197"/>
                        <a14:foregroundMark x1="38000" y1="61896" x2="38000" y2="61896"/>
                        <a14:foregroundMark x1="30000" y1="63941" x2="30000" y2="63941"/>
                        <a14:foregroundMark x1="22923" y1="62639" x2="22923" y2="62639"/>
                        <a14:foregroundMark x1="22923" y1="62639" x2="22923" y2="62639"/>
                        <a14:foregroundMark x1="23692" y1="46840" x2="23692" y2="46840"/>
                        <a14:foregroundMark x1="23692" y1="46468" x2="23692" y2="46468"/>
                        <a14:foregroundMark x1="39077" y1="34015" x2="39077" y2="34015"/>
                        <a14:foregroundMark x1="39077" y1="34015" x2="39077" y2="34015"/>
                        <a14:foregroundMark x1="39077" y1="34015" x2="39077" y2="34015"/>
                        <a14:foregroundMark x1="37231" y1="33086" x2="37231" y2="33086"/>
                        <a14:foregroundMark x1="37231" y1="33086" x2="37231" y2="33086"/>
                        <a14:foregroundMark x1="37231" y1="33086" x2="37231" y2="33086"/>
                        <a14:foregroundMark x1="39231" y1="27881" x2="39231" y2="27881"/>
                        <a14:foregroundMark x1="39231" y1="27881" x2="39231" y2="27881"/>
                        <a14:foregroundMark x1="53538" y1="31227" x2="53538" y2="31227"/>
                        <a14:foregroundMark x1="53538" y1="31227" x2="53538" y2="31227"/>
                        <a14:foregroundMark x1="63077" y1="33086" x2="63077" y2="33086"/>
                        <a14:foregroundMark x1="63077" y1="33086" x2="63077" y2="33086"/>
                        <a14:foregroundMark x1="72000" y1="52416" x2="72000" y2="52416"/>
                        <a14:foregroundMark x1="72000" y1="52416" x2="72000" y2="52416"/>
                        <a14:foregroundMark x1="90154" y1="44238" x2="90154" y2="44238"/>
                        <a14:foregroundMark x1="90154" y1="44238" x2="90154" y2="44238"/>
                        <a14:foregroundMark x1="83692" y1="49071" x2="83692" y2="49071"/>
                        <a14:foregroundMark x1="83692" y1="49071" x2="83692" y2="49071"/>
                        <a14:foregroundMark x1="84615" y1="45725" x2="84615" y2="45725"/>
                        <a14:foregroundMark x1="84615" y1="45725" x2="84615" y2="45725"/>
                        <a14:foregroundMark x1="84462" y1="44796" x2="84462" y2="44796"/>
                        <a14:foregroundMark x1="84462" y1="44796" x2="84462" y2="44796"/>
                        <a14:foregroundMark x1="68308" y1="45725" x2="68308" y2="45725"/>
                        <a14:foregroundMark x1="68308" y1="45725" x2="68308" y2="45725"/>
                      </a14:backgroundRemoval>
                    </a14:imgEffect>
                  </a14:imgLayer>
                </a14:imgProps>
              </a:ext>
              <a:ext uri="{28A0092B-C50C-407E-A947-70E740481C1C}">
                <a14:useLocalDpi xmlns:a14="http://schemas.microsoft.com/office/drawing/2010/main" val="0"/>
              </a:ext>
            </a:extLst>
          </a:blip>
          <a:stretch>
            <a:fillRect/>
          </a:stretch>
        </p:blipFill>
        <p:spPr>
          <a:xfrm>
            <a:off x="3090566" y="4359052"/>
            <a:ext cx="2676409" cy="2215243"/>
          </a:xfrm>
          <a:prstGeom prst="rect">
            <a:avLst/>
          </a:prstGeom>
        </p:spPr>
      </p:pic>
      <p:pic>
        <p:nvPicPr>
          <p:cNvPr id="17" name="BOS00"/>
          <p:cNvPicPr>
            <a:picLocks noChangeAspect="1"/>
          </p:cNvPicPr>
          <p:nvPr/>
        </p:nvPicPr>
        <p:blipFill rotWithShape="1">
          <a:blip r:embed="rId5">
            <a:extLst>
              <a:ext uri="{BEBA8EAE-BF5A-486C-A8C5-ECC9F3942E4B}">
                <a14:imgProps xmlns:a14="http://schemas.microsoft.com/office/drawing/2010/main">
                  <a14:imgLayer r:embed="rId6">
                    <a14:imgEffect>
                      <a14:backgroundRemoval t="1085" b="62473" l="853" r="30887">
                        <a14:foregroundMark x1="5290" y1="4555" x2="5290" y2="4555"/>
                        <a14:foregroundMark x1="4096" y1="3471" x2="4096" y2="3471"/>
                        <a14:foregroundMark x1="15529" y1="13883" x2="15529" y2="13883"/>
                        <a14:foregroundMark x1="26280" y1="30152" x2="26280" y2="30152"/>
                        <a14:foregroundMark x1="27645" y1="38612" x2="27645" y2="38612"/>
                        <a14:foregroundMark x1="14676" y1="33839" x2="14676" y2="33839"/>
                        <a14:foregroundMark x1="10068" y1="9761" x2="10068" y2="9761"/>
                        <a14:backgroundMark x1="24915" y1="8460" x2="24915" y2="8460"/>
                        <a14:backgroundMark x1="25597" y1="14317" x2="25597" y2="14317"/>
                        <a14:backgroundMark x1="26280" y1="26464" x2="26280" y2="26464"/>
                        <a14:backgroundMark x1="16382" y1="12364" x2="16382" y2="12364"/>
                        <a14:backgroundMark x1="18089" y1="15184" x2="18089" y2="15184"/>
                        <a14:backgroundMark x1="16041" y1="14534" x2="16041" y2="14534"/>
                        <a14:backgroundMark x1="30034" y1="10195" x2="30034" y2="10195"/>
                        <a14:backgroundMark x1="30546" y1="16052" x2="30546" y2="16052"/>
                        <a14:backgroundMark x1="32765" y1="18655" x2="32765" y2="18655"/>
                        <a14:backgroundMark x1="29181" y1="19957" x2="29181" y2="19957"/>
                        <a14:backgroundMark x1="7679" y1="11063" x2="7679" y2="11063"/>
                        <a14:backgroundMark x1="15188" y1="11497" x2="15188" y2="11497"/>
                        <a14:backgroundMark x1="17918" y1="11931" x2="17918" y2="11931"/>
                        <a14:backgroundMark x1="18601" y1="14534" x2="18601" y2="14534"/>
                        <a14:backgroundMark x1="15188" y1="13232" x2="15188" y2="13232"/>
                        <a14:backgroundMark x1="15358" y1="13883" x2="15358" y2="13883"/>
                        <a14:backgroundMark x1="17577" y1="13883" x2="17577" y2="13883"/>
                        <a14:backgroundMark x1="16894" y1="14967" x2="16894" y2="14967"/>
                        <a14:backgroundMark x1="9386" y1="10195" x2="9386" y2="10195"/>
                        <a14:backgroundMark x1="13481" y1="11714" x2="13481" y2="11714"/>
                        <a14:backgroundMark x1="13481" y1="10195" x2="13481" y2="10195"/>
                      </a14:backgroundRemoval>
                    </a14:imgEffect>
                  </a14:imgLayer>
                </a14:imgProps>
              </a:ext>
              <a:ext uri="{28A0092B-C50C-407E-A947-70E740481C1C}">
                <a14:useLocalDpi xmlns:a14="http://schemas.microsoft.com/office/drawing/2010/main" val="0"/>
              </a:ext>
            </a:extLst>
          </a:blip>
          <a:srcRect r="68055" b="46298"/>
          <a:stretch/>
        </p:blipFill>
        <p:spPr>
          <a:xfrm>
            <a:off x="-73205" y="2087251"/>
            <a:ext cx="2377440" cy="3144068"/>
          </a:xfrm>
          <a:prstGeom prst="rect">
            <a:avLst/>
          </a:prstGeom>
        </p:spPr>
      </p:pic>
      <p:pic>
        <p:nvPicPr>
          <p:cNvPr id="18" name="Picture 17"/>
          <p:cNvPicPr>
            <a:picLocks noChangeAspect="1"/>
          </p:cNvPicPr>
          <p:nvPr/>
        </p:nvPicPr>
        <p:blipFill>
          <a:blip r:embed="rId15" cstate="print">
            <a:extLst>
              <a:ext uri="{BEBA8EAE-BF5A-486C-A8C5-ECC9F3942E4B}">
                <a14:imgProps xmlns:a14="http://schemas.microsoft.com/office/drawing/2010/main">
                  <a14:imgLayer r:embed="rId16">
                    <a14:imgEffect>
                      <a14:backgroundRemoval t="372" b="97584" l="0" r="99385">
                        <a14:foregroundMark x1="3692" y1="53160" x2="3692" y2="53160"/>
                        <a14:foregroundMark x1="20615" y1="55390" x2="20615" y2="55390"/>
                        <a14:foregroundMark x1="29231" y1="51673" x2="29231" y2="51673"/>
                        <a14:foregroundMark x1="46000" y1="44424" x2="46000" y2="44424"/>
                        <a14:foregroundMark x1="58462" y1="36803" x2="58462" y2="36803"/>
                        <a14:foregroundMark x1="41692" y1="26580" x2="41692" y2="26580"/>
                        <a14:foregroundMark x1="39077" y1="7063" x2="39077" y2="7063"/>
                        <a14:foregroundMark x1="52000" y1="11710" x2="52000" y2="11710"/>
                        <a14:foregroundMark x1="23846" y1="21004" x2="23846" y2="21004"/>
                        <a14:foregroundMark x1="18769" y1="23048" x2="18769" y2="23048"/>
                        <a14:foregroundMark x1="79231" y1="22119" x2="79231" y2="22119"/>
                        <a14:foregroundMark x1="82000" y1="25651" x2="82000" y2="25651"/>
                        <a14:foregroundMark x1="86923" y1="47212" x2="86923" y2="47212"/>
                        <a14:foregroundMark x1="90462" y1="45725" x2="90462" y2="45725"/>
                        <a14:foregroundMark x1="51385" y1="61152" x2="51385" y2="61152"/>
                        <a14:foregroundMark x1="61846" y1="60409" x2="61846" y2="60409"/>
                        <a14:foregroundMark x1="51538" y1="73606" x2="51538" y2="73606"/>
                        <a14:foregroundMark x1="40000" y1="58364" x2="39846" y2="57621"/>
                        <a14:foregroundMark x1="44769" y1="38848" x2="44769" y2="38848"/>
                        <a14:foregroundMark x1="51692" y1="40335" x2="51692" y2="40335"/>
                        <a14:foregroundMark x1="57846" y1="41264" x2="57846" y2="41264"/>
                        <a14:foregroundMark x1="38462" y1="6877" x2="38462" y2="6877"/>
                        <a14:foregroundMark x1="35231" y1="10223" x2="35231" y2="10223"/>
                        <a14:foregroundMark x1="41846" y1="31599" x2="41846" y2="31599"/>
                        <a14:foregroundMark x1="32615" y1="50558" x2="32615" y2="50558"/>
                        <a14:foregroundMark x1="19692" y1="60967" x2="19692" y2="60967"/>
                        <a14:foregroundMark x1="13385" y1="86431" x2="13385" y2="86431"/>
                        <a14:foregroundMark x1="10308" y1="86059" x2="10308" y2="86059"/>
                        <a14:foregroundMark x1="4462" y1="78996" x2="4462" y2="78996"/>
                        <a14:foregroundMark x1="63538" y1="59108" x2="63538" y2="59108"/>
                        <a14:foregroundMark x1="70923" y1="53903" x2="70923" y2="53903"/>
                        <a14:foregroundMark x1="54769" y1="54461" x2="54769" y2="54461"/>
                        <a14:foregroundMark x1="67231" y1="35130" x2="67231" y2="35130"/>
                        <a14:foregroundMark x1="61846" y1="28625" x2="61846" y2="28625"/>
                        <a14:foregroundMark x1="48308" y1="22491" x2="48308" y2="22491"/>
                        <a14:foregroundMark x1="48769" y1="33457" x2="48769" y2="33457"/>
                        <a14:foregroundMark x1="35077" y1="37546" x2="35077" y2="37546"/>
                        <a14:foregroundMark x1="27385" y1="40520" x2="27385" y2="40520"/>
                        <a14:foregroundMark x1="50154" y1="76022" x2="50154" y2="76022"/>
                        <a14:foregroundMark x1="50462" y1="80483" x2="50462" y2="80483"/>
                        <a14:foregroundMark x1="54769" y1="80669" x2="54769" y2="80669"/>
                        <a14:foregroundMark x1="56462" y1="81227" x2="56462" y2="81227"/>
                        <a14:foregroundMark x1="61538" y1="74349" x2="61538" y2="74349"/>
                        <a14:foregroundMark x1="66000" y1="74164" x2="66000" y2="74164"/>
                        <a14:foregroundMark x1="69538" y1="70260" x2="69538" y2="70260"/>
                        <a14:foregroundMark x1="53846" y1="71561" x2="53846" y2="71561"/>
                        <a14:foregroundMark x1="45538" y1="69145" x2="45538" y2="69145"/>
                        <a14:foregroundMark x1="44615" y1="61896" x2="44615" y2="61896"/>
                        <a14:foregroundMark x1="45077" y1="55390" x2="45077" y2="55390"/>
                        <a14:foregroundMark x1="47385" y1="63197" x2="47385" y2="63197"/>
                        <a14:foregroundMark x1="38000" y1="61896" x2="38000" y2="61896"/>
                        <a14:foregroundMark x1="30000" y1="63941" x2="30000" y2="63941"/>
                        <a14:foregroundMark x1="22923" y1="62639" x2="22923" y2="62639"/>
                        <a14:foregroundMark x1="22923" y1="62639" x2="22923" y2="62639"/>
                        <a14:foregroundMark x1="23692" y1="46840" x2="23692" y2="46840"/>
                        <a14:foregroundMark x1="23692" y1="46468" x2="23692" y2="46468"/>
                        <a14:foregroundMark x1="39077" y1="34015" x2="39077" y2="34015"/>
                        <a14:foregroundMark x1="39077" y1="34015" x2="39077" y2="34015"/>
                        <a14:foregroundMark x1="39077" y1="34015" x2="39077" y2="34015"/>
                        <a14:foregroundMark x1="37231" y1="33086" x2="37231" y2="33086"/>
                        <a14:foregroundMark x1="37231" y1="33086" x2="37231" y2="33086"/>
                        <a14:foregroundMark x1="37231" y1="33086" x2="37231" y2="33086"/>
                        <a14:foregroundMark x1="39231" y1="27881" x2="39231" y2="27881"/>
                        <a14:foregroundMark x1="39231" y1="27881" x2="39231" y2="27881"/>
                        <a14:foregroundMark x1="53538" y1="31227" x2="53538" y2="31227"/>
                        <a14:foregroundMark x1="53538" y1="31227" x2="53538" y2="31227"/>
                        <a14:foregroundMark x1="63077" y1="33086" x2="63077" y2="33086"/>
                        <a14:foregroundMark x1="63077" y1="33086" x2="63077" y2="33086"/>
                        <a14:foregroundMark x1="72000" y1="52416" x2="72000" y2="52416"/>
                        <a14:foregroundMark x1="72000" y1="52416" x2="72000" y2="52416"/>
                        <a14:foregroundMark x1="90154" y1="44238" x2="90154" y2="44238"/>
                        <a14:foregroundMark x1="90154" y1="44238" x2="90154" y2="44238"/>
                        <a14:foregroundMark x1="83692" y1="49071" x2="83692" y2="49071"/>
                        <a14:foregroundMark x1="83692" y1="49071" x2="83692" y2="49071"/>
                        <a14:foregroundMark x1="84615" y1="45725" x2="84615" y2="45725"/>
                        <a14:foregroundMark x1="84615" y1="45725" x2="84615" y2="45725"/>
                        <a14:foregroundMark x1="84462" y1="44796" x2="84462" y2="44796"/>
                        <a14:foregroundMark x1="84462" y1="44796" x2="84462" y2="44796"/>
                        <a14:foregroundMark x1="68308" y1="45725" x2="68308" y2="45725"/>
                        <a14:foregroundMark x1="68308" y1="45725" x2="68308" y2="45725"/>
                      </a14:backgroundRemoval>
                    </a14:imgEffect>
                  </a14:imgLayer>
                </a14:imgProps>
              </a:ext>
              <a:ext uri="{28A0092B-C50C-407E-A947-70E740481C1C}">
                <a14:useLocalDpi xmlns:a14="http://schemas.microsoft.com/office/drawing/2010/main" val="0"/>
              </a:ext>
            </a:extLst>
          </a:blip>
          <a:stretch>
            <a:fillRect/>
          </a:stretch>
        </p:blipFill>
        <p:spPr>
          <a:xfrm>
            <a:off x="561992" y="3634994"/>
            <a:ext cx="2676409" cy="2215243"/>
          </a:xfrm>
          <a:prstGeom prst="rect">
            <a:avLst/>
          </a:prstGeom>
        </p:spPr>
      </p:pic>
      <p:sp>
        <p:nvSpPr>
          <p:cNvPr id="2" name="Hexagon 1">
            <a:hlinkClick r:id="rId17" action="ppaction://hlinksldjump"/>
          </p:cNvPr>
          <p:cNvSpPr/>
          <p:nvPr/>
        </p:nvSpPr>
        <p:spPr>
          <a:xfrm>
            <a:off x="3090566" y="116114"/>
            <a:ext cx="580256" cy="49348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1</a:t>
            </a:r>
            <a:endParaRPr lang="vi-VN"/>
          </a:p>
        </p:txBody>
      </p:sp>
      <p:sp>
        <p:nvSpPr>
          <p:cNvPr id="20" name="Hexagon 19">
            <a:hlinkClick r:id="rId18" action="ppaction://hlinksldjump"/>
          </p:cNvPr>
          <p:cNvSpPr/>
          <p:nvPr/>
        </p:nvSpPr>
        <p:spPr>
          <a:xfrm>
            <a:off x="3738302" y="116114"/>
            <a:ext cx="580256" cy="49348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endParaRPr lang="vi-VN" dirty="0"/>
          </a:p>
        </p:txBody>
      </p:sp>
      <p:sp>
        <p:nvSpPr>
          <p:cNvPr id="21" name="Hexagon 20">
            <a:hlinkClick r:id="rId19" action="ppaction://hlinksldjump"/>
          </p:cNvPr>
          <p:cNvSpPr/>
          <p:nvPr/>
        </p:nvSpPr>
        <p:spPr>
          <a:xfrm>
            <a:off x="4428770" y="116114"/>
            <a:ext cx="580256" cy="49348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3</a:t>
            </a:r>
            <a:endParaRPr lang="vi-VN"/>
          </a:p>
        </p:txBody>
      </p:sp>
      <p:sp>
        <p:nvSpPr>
          <p:cNvPr id="29" name="Hexagon 28">
            <a:hlinkClick r:id="rId20" action="ppaction://hlinksldjump"/>
          </p:cNvPr>
          <p:cNvSpPr/>
          <p:nvPr/>
        </p:nvSpPr>
        <p:spPr>
          <a:xfrm>
            <a:off x="5119238" y="116114"/>
            <a:ext cx="580256" cy="49348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4</a:t>
            </a:r>
            <a:endParaRPr lang="vi-VN" dirty="0"/>
          </a:p>
        </p:txBody>
      </p:sp>
      <p:sp>
        <p:nvSpPr>
          <p:cNvPr id="30" name="Hexagon 29">
            <a:hlinkClick r:id="rId21" action="ppaction://hlinksldjump"/>
          </p:cNvPr>
          <p:cNvSpPr/>
          <p:nvPr/>
        </p:nvSpPr>
        <p:spPr>
          <a:xfrm>
            <a:off x="5791383" y="115021"/>
            <a:ext cx="580256" cy="49348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5</a:t>
            </a:r>
            <a:endParaRPr lang="vi-VN"/>
          </a:p>
        </p:txBody>
      </p:sp>
      <p:pic>
        <p:nvPicPr>
          <p:cNvPr id="31" name="Picture 30"/>
          <p:cNvPicPr>
            <a:picLocks noChangeAspect="1"/>
          </p:cNvPicPr>
          <p:nvPr/>
        </p:nvPicPr>
        <p:blipFill>
          <a:blip r:embed="rId22" cstate="print">
            <a:extLst>
              <a:ext uri="{BEBA8EAE-BF5A-486C-A8C5-ECC9F3942E4B}">
                <a14:imgProps xmlns:a14="http://schemas.microsoft.com/office/drawing/2010/main">
                  <a14:imgLayer r:embed="rId23">
                    <a14:imgEffect>
                      <a14:backgroundRemoval t="0" b="99642" l="0" r="97500">
                        <a14:foregroundMark x1="26136" y1="17563" x2="26136" y2="17563"/>
                        <a14:foregroundMark x1="28409" y1="15054" x2="28409" y2="15054"/>
                        <a14:foregroundMark x1="47955" y1="20430" x2="47955" y2="20430"/>
                        <a14:foregroundMark x1="47727" y1="16129" x2="47727" y2="16129"/>
                        <a14:foregroundMark x1="46818" y1="12903" x2="46818" y2="12903"/>
                        <a14:foregroundMark x1="44545" y1="16129" x2="44545" y2="16129"/>
                        <a14:foregroundMark x1="44091" y1="16846" x2="44091" y2="16846"/>
                        <a14:foregroundMark x1="16818" y1="70609" x2="16818" y2="70609"/>
                        <a14:foregroundMark x1="17045" y1="68100" x2="17045" y2="68100"/>
                        <a14:foregroundMark x1="77273" y1="12545" x2="77273" y2="12545"/>
                        <a14:foregroundMark x1="60455" y1="30108" x2="60455" y2="30108"/>
                        <a14:foregroundMark x1="59773" y1="29032" x2="59773" y2="29032"/>
                        <a14:foregroundMark x1="57500" y1="28315" x2="57500" y2="28315"/>
                        <a14:foregroundMark x1="59091" y1="28315" x2="59091" y2="28315"/>
                        <a14:foregroundMark x1="62045" y1="30466" x2="62045" y2="30466"/>
                        <a14:foregroundMark x1="73182" y1="7168" x2="73182" y2="7168"/>
                        <a14:foregroundMark x1="73182" y1="10036" x2="73182" y2="10036"/>
                        <a14:foregroundMark x1="72955" y1="8602" x2="72955" y2="8602"/>
                        <a14:foregroundMark x1="94773" y1="69176" x2="94545" y2="68817"/>
                        <a14:foregroundMark x1="91364" y1="84588" x2="91364" y2="84588"/>
                        <a14:foregroundMark x1="86818" y1="81362" x2="86818" y2="81362"/>
                        <a14:foregroundMark x1="18636" y1="68459" x2="18636" y2="68459"/>
                        <a14:foregroundMark x1="20227" y1="74910" x2="20227" y2="74910"/>
                        <a14:foregroundMark x1="7727" y1="65233" x2="7727" y2="65233"/>
                        <a14:backgroundMark x1="9545" y1="11828" x2="9545" y2="11828"/>
                        <a14:backgroundMark x1="11136" y1="7527" x2="11136" y2="7527"/>
                        <a14:backgroundMark x1="31136" y1="3584" x2="31136" y2="3584"/>
                        <a14:backgroundMark x1="40227" y1="3584" x2="40227" y2="3584"/>
                        <a14:backgroundMark x1="55909" y1="5376" x2="55909" y2="5376"/>
                        <a14:backgroundMark x1="37273" y1="15412" x2="37273" y2="15412"/>
                        <a14:backgroundMark x1="28182" y1="20430" x2="28182" y2="20430"/>
                        <a14:backgroundMark x1="33409" y1="19713" x2="33409" y2="19713"/>
                        <a14:backgroundMark x1="35455" y1="18996" x2="35455" y2="18996"/>
                        <a14:backgroundMark x1="29545" y1="21505" x2="29545" y2="21505"/>
                        <a14:backgroundMark x1="36818" y1="23297" x2="36818" y2="23297"/>
                        <a14:backgroundMark x1="4318" y1="18996" x2="4318" y2="18996"/>
                        <a14:backgroundMark x1="5909" y1="8244" x2="5909" y2="8244"/>
                        <a14:backgroundMark x1="20682" y1="5735" x2="20682" y2="5735"/>
                        <a14:backgroundMark x1="10909" y1="3584" x2="10909" y2="3584"/>
                        <a14:backgroundMark x1="3409" y1="11470" x2="3409" y2="11470"/>
                        <a14:backgroundMark x1="3182" y1="18996" x2="3182" y2="18996"/>
                        <a14:backgroundMark x1="7273" y1="25448" x2="7273" y2="25448"/>
                        <a14:backgroundMark x1="10909" y1="16846" x2="10909" y2="16846"/>
                        <a14:backgroundMark x1="16818" y1="18638" x2="16818" y2="18638"/>
                        <a14:backgroundMark x1="10455" y1="28315" x2="10455" y2="28315"/>
                        <a14:backgroundMark x1="12273" y1="22939" x2="12273" y2="22939"/>
                        <a14:backgroundMark x1="31591" y1="30108" x2="31591" y2="30108"/>
                        <a14:backgroundMark x1="18636" y1="64875" x2="18636" y2="64875"/>
                        <a14:backgroundMark x1="16136" y1="67742" x2="16136" y2="67742"/>
                      </a14:backgroundRemoval>
                    </a14:imgEffect>
                  </a14:imgLayer>
                </a14:imgProps>
              </a:ext>
              <a:ext uri="{28A0092B-C50C-407E-A947-70E740481C1C}">
                <a14:useLocalDpi xmlns:a14="http://schemas.microsoft.com/office/drawing/2010/main" val="0"/>
              </a:ext>
            </a:extLst>
          </a:blip>
          <a:stretch>
            <a:fillRect/>
          </a:stretch>
        </p:blipFill>
        <p:spPr>
          <a:xfrm flipH="1">
            <a:off x="713686" y="2891881"/>
            <a:ext cx="4871389" cy="3093332"/>
          </a:xfrm>
          <a:prstGeom prst="rect">
            <a:avLst/>
          </a:prstGeom>
        </p:spPr>
      </p:pic>
      <p:sp>
        <p:nvSpPr>
          <p:cNvPr id="5" name="TextBox 4"/>
          <p:cNvSpPr txBox="1"/>
          <p:nvPr/>
        </p:nvSpPr>
        <p:spPr>
          <a:xfrm>
            <a:off x="2037903" y="840660"/>
            <a:ext cx="5942245" cy="1815882"/>
          </a:xfrm>
          <a:prstGeom prst="rect">
            <a:avLst/>
          </a:prstGeom>
          <a:solidFill>
            <a:schemeClr val="bg1"/>
          </a:solidFill>
          <a:ln>
            <a:solidFill>
              <a:schemeClr val="bg1"/>
            </a:solidFill>
          </a:ln>
        </p:spPr>
        <p:txBody>
          <a:bodyPr wrap="square" rtlCol="0">
            <a:spAutoFit/>
          </a:bodyPr>
          <a:lstStyle/>
          <a:p>
            <a:pPr algn="ctr"/>
            <a:r>
              <a:rPr lang="vi-VN" sz="2800" i="1">
                <a:solidFill>
                  <a:srgbClr val="002060"/>
                </a:solidFill>
                <a:latin typeface="+mj-lt"/>
              </a:rPr>
              <a:t>Thưa rằng ‘‘Tôi thiệt người ngay</a:t>
            </a:r>
          </a:p>
          <a:p>
            <a:pPr algn="ctr"/>
            <a:r>
              <a:rPr lang="vi-VN" sz="2800" i="1">
                <a:solidFill>
                  <a:srgbClr val="002060"/>
                </a:solidFill>
                <a:latin typeface="+mj-lt"/>
              </a:rPr>
              <a:t>Sa cơ nên mới làm tay hung đồ</a:t>
            </a:r>
          </a:p>
          <a:p>
            <a:pPr algn="ctr"/>
            <a:r>
              <a:rPr lang="vi-VN" sz="2800" i="1">
                <a:solidFill>
                  <a:srgbClr val="002060"/>
                </a:solidFill>
                <a:latin typeface="+mj-lt"/>
              </a:rPr>
              <a:t>Trong xe chật hẹp khôn phô</a:t>
            </a:r>
          </a:p>
          <a:p>
            <a:pPr algn="ctr"/>
            <a:r>
              <a:rPr lang="vi-VN" sz="2800" i="1">
                <a:solidFill>
                  <a:srgbClr val="002060"/>
                </a:solidFill>
                <a:latin typeface="+mj-lt"/>
              </a:rPr>
              <a:t>Cúi đầu trăm lạy cứu cô tôi cùng’’</a:t>
            </a:r>
          </a:p>
        </p:txBody>
      </p:sp>
      <p:sp>
        <p:nvSpPr>
          <p:cNvPr id="6" name="Hexagon 5"/>
          <p:cNvSpPr/>
          <p:nvPr/>
        </p:nvSpPr>
        <p:spPr>
          <a:xfrm>
            <a:off x="7391399" y="115021"/>
            <a:ext cx="1492087" cy="392979"/>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t>Kết thúc</a:t>
            </a:r>
          </a:p>
        </p:txBody>
      </p:sp>
      <p:sp>
        <p:nvSpPr>
          <p:cNvPr id="32" name="Hexagon 31">
            <a:hlinkClick r:id="rId24" action="ppaction://hlinksldjump"/>
          </p:cNvPr>
          <p:cNvSpPr/>
          <p:nvPr/>
        </p:nvSpPr>
        <p:spPr>
          <a:xfrm>
            <a:off x="7421347" y="6312330"/>
            <a:ext cx="1492087" cy="392979"/>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dirty="0"/>
              <a:t>Thoát</a:t>
            </a:r>
          </a:p>
        </p:txBody>
      </p:sp>
    </p:spTree>
    <p:extLst>
      <p:ext uri="{BB962C8B-B14F-4D97-AF65-F5344CB8AC3E}">
        <p14:creationId xmlns:p14="http://schemas.microsoft.com/office/powerpoint/2010/main" val="2376244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42" presetClass="path" presetSubtype="0" accel="50000" decel="50000" fill="hold" nodeType="withEffect">
                                  <p:stCondLst>
                                    <p:cond delay="0"/>
                                  </p:stCondLst>
                                  <p:childTnLst>
                                    <p:animMotion origin="layout" path="M -3.61111E-6 7.40741E-7 L -0.12083 0.16412 " pathEditMode="relative" rAng="0" ptsTypes="AA">
                                      <p:cBhvr>
                                        <p:cTn id="10" dur="2000" fill="hold"/>
                                        <p:tgtEl>
                                          <p:spTgt spid="27"/>
                                        </p:tgtEl>
                                        <p:attrNameLst>
                                          <p:attrName>ppt_x</p:attrName>
                                          <p:attrName>ppt_y</p:attrName>
                                        </p:attrNameLst>
                                      </p:cBhvr>
                                      <p:rCtr x="-6042" y="8194"/>
                                    </p:animMotion>
                                  </p:childTnLst>
                                </p:cTn>
                              </p:par>
                            </p:childTnLst>
                          </p:cTn>
                        </p:par>
                        <p:par>
                          <p:cTn id="11" fill="hold">
                            <p:stCondLst>
                              <p:cond delay="2000"/>
                            </p:stCondLst>
                            <p:childTnLst>
                              <p:par>
                                <p:cTn id="12" presetID="49" presetClass="path" presetSubtype="0" accel="50000" decel="50000" fill="hold" nodeType="afterEffect">
                                  <p:stCondLst>
                                    <p:cond delay="0"/>
                                  </p:stCondLst>
                                  <p:childTnLst>
                                    <p:animMotion origin="layout" path="M -4.72222E-6 -4.44444E-6 L 0.21754 0.2294 " pathEditMode="relative" rAng="0" ptsTypes="AA">
                                      <p:cBhvr>
                                        <p:cTn id="13" dur="2000" fill="hold"/>
                                        <p:tgtEl>
                                          <p:spTgt spid="22"/>
                                        </p:tgtEl>
                                        <p:attrNameLst>
                                          <p:attrName>ppt_x</p:attrName>
                                          <p:attrName>ppt_y</p:attrName>
                                        </p:attrNameLst>
                                      </p:cBhvr>
                                      <p:rCtr x="10868" y="11458"/>
                                    </p:animMotion>
                                  </p:childTnLst>
                                </p:cTn>
                              </p:par>
                            </p:childTnLst>
                          </p:cTn>
                        </p:par>
                        <p:par>
                          <p:cTn id="14" fill="hold">
                            <p:stCondLst>
                              <p:cond delay="4000"/>
                            </p:stCondLst>
                            <p:childTnLst>
                              <p:par>
                                <p:cTn id="15" presetID="31"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2" name="danhnhau_(new).wav"/>
                                        </p:tgtEl>
                                      </p:cMediaNode>
                                    </p:audio>
                                  </p:subTnLst>
                                </p:cTn>
                              </p:par>
                            </p:childTnLst>
                          </p:cTn>
                        </p:par>
                        <p:par>
                          <p:cTn id="21" fill="hold">
                            <p:stCondLst>
                              <p:cond delay="5000"/>
                            </p:stCondLst>
                            <p:childTnLst>
                              <p:par>
                                <p:cTn id="22" presetID="8" presetClass="emph" presetSubtype="0" fill="hold" nodeType="afterEffect">
                                  <p:stCondLst>
                                    <p:cond delay="0"/>
                                  </p:stCondLst>
                                  <p:childTnLst>
                                    <p:animRot by="21600000">
                                      <p:cBhvr>
                                        <p:cTn id="23" dur="2000" fill="hold"/>
                                        <p:tgtEl>
                                          <p:spTgt spid="22"/>
                                        </p:tgtEl>
                                        <p:attrNameLst>
                                          <p:attrName>r</p:attrName>
                                        </p:attrNameLst>
                                      </p:cBhvr>
                                    </p:animRot>
                                  </p:childTnLst>
                                </p:cTn>
                              </p:par>
                              <p:par>
                                <p:cTn id="24" presetID="8" presetClass="emph" presetSubtype="0" fill="hold" nodeType="withEffect">
                                  <p:stCondLst>
                                    <p:cond delay="0"/>
                                  </p:stCondLst>
                                  <p:childTnLst>
                                    <p:animRot by="21600000">
                                      <p:cBhvr>
                                        <p:cTn id="25" dur="2000" fill="hold"/>
                                        <p:tgtEl>
                                          <p:spTgt spid="27"/>
                                        </p:tgtEl>
                                        <p:attrNameLst>
                                          <p:attrName>r</p:attrName>
                                        </p:attrNameLst>
                                      </p:cBhvr>
                                    </p:animRot>
                                  </p:childTnLst>
                                </p:cTn>
                              </p:par>
                            </p:childTnLst>
                          </p:cTn>
                        </p:par>
                        <p:par>
                          <p:cTn id="26" fill="hold">
                            <p:stCondLst>
                              <p:cond delay="7000"/>
                            </p:stCondLst>
                            <p:childTnLst>
                              <p:par>
                                <p:cTn id="27" presetID="41" presetClass="path" presetSubtype="0" accel="50000" decel="50000" fill="hold" nodeType="afterEffect">
                                  <p:stCondLst>
                                    <p:cond delay="0"/>
                                  </p:stCondLst>
                                  <p:childTnLst>
                                    <p:animMotion origin="layout" path="M -0.12083 0.16412 C -0.13073 0.18773 -0.16441 0.21065 -0.17621 0.21065 C -0.25104 0.21065 -0.32812 -0.15023 -0.32812 -0.50995 C -0.32812 -0.32916 -0.36649 -0.15023 -0.40277 -0.15023 C -0.44132 -0.15023 -0.4776 -0.33171 -0.4776 -0.50995 C -0.4776 -0.42106 -0.49687 -0.32916 -0.51614 -0.32916 C -0.53524 -0.32916 -0.55434 -0.41852 -0.55434 -0.50995 C -0.55434 -0.46435 -0.56406 -0.42106 -0.57378 -0.42106 C -0.58333 -0.42106 -0.5927 -0.4669 -0.5927 -0.50995 C -0.5927 -0.48703 -0.59774 -0.46435 -0.60243 -0.46435 C -0.60503 -0.46435 -0.61198 -0.48773 -0.61198 -0.50995 C -0.61198 -0.49884 -0.61458 -0.48703 -0.61701 -0.48703 C -0.61701 -0.48449 -0.62205 -0.49815 -0.62205 -0.50995 C -0.62205 -0.50416 -0.62205 -0.49884 -0.62465 -0.49884 C -0.62465 -0.50162 -0.62708 -0.50509 -0.62708 -0.50995 C -0.62708 -0.50764 -0.62708 -0.50416 -0.62708 -0.50162 C -0.62968 -0.50162 -0.62968 -0.50416 -0.62968 -0.50764 C -0.63211 -0.50764 -0.63211 -0.50509 -0.63211 -0.50162 C -0.63455 -0.50162 -0.63455 -0.50416 -0.63455 -0.50764 " pathEditMode="relative" rAng="0" ptsTypes="AAAAAAAAAAAAAAAAAAA">
                                      <p:cBhvr>
                                        <p:cTn id="28" dur="2000" fill="hold"/>
                                        <p:tgtEl>
                                          <p:spTgt spid="27"/>
                                        </p:tgtEl>
                                        <p:attrNameLst>
                                          <p:attrName>ppt_x</p:attrName>
                                          <p:attrName>ppt_y</p:attrName>
                                        </p:attrNameLst>
                                      </p:cBhvr>
                                      <p:rCtr x="-25694" y="-31389"/>
                                    </p:animMotion>
                                  </p:childTnLst>
                                </p:cTn>
                              </p:par>
                              <p:par>
                                <p:cTn id="29" presetID="53" presetClass="exit" presetSubtype="32" fill="hold" nodeType="with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fltVal val="0"/>
                                          </p:val>
                                        </p:tav>
                                      </p:tavLst>
                                    </p:anim>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par>
                          <p:cTn id="34" fill="hold">
                            <p:stCondLst>
                              <p:cond delay="9000"/>
                            </p:stCondLst>
                            <p:childTnLst>
                              <p:par>
                                <p:cTn id="35" presetID="1" presetClass="exit" presetSubtype="0" fill="hold" nodeType="afterEffect">
                                  <p:stCondLst>
                                    <p:cond delay="0"/>
                                  </p:stCondLst>
                                  <p:childTnLst>
                                    <p:set>
                                      <p:cBhvr>
                                        <p:cTn id="36" dur="1" fill="hold">
                                          <p:stCondLst>
                                            <p:cond delay="0"/>
                                          </p:stCondLst>
                                        </p:cTn>
                                        <p:tgtEl>
                                          <p:spTgt spid="22"/>
                                        </p:tgtEl>
                                        <p:attrNameLst>
                                          <p:attrName>style.visibility</p:attrName>
                                        </p:attrNameLst>
                                      </p:cBhvr>
                                      <p:to>
                                        <p:strVal val="hidden"/>
                                      </p:to>
                                    </p:set>
                                  </p:childTnLst>
                                  <p:subTnLst>
                                    <p:audio>
                                      <p:cMediaNode vol="19000">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7"/>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childTnLst>
                                </p:cTn>
                              </p:par>
                              <p:par>
                                <p:cTn id="44" presetID="42" presetClass="path" presetSubtype="0" accel="50000" decel="50000" fill="hold" nodeType="withEffect">
                                  <p:stCondLst>
                                    <p:cond delay="0"/>
                                  </p:stCondLst>
                                  <p:childTnLst>
                                    <p:animMotion origin="layout" path="M -2.77778E-6 2.22222E-6 L -0.2993 -0.07755 " pathEditMode="relative" rAng="0" ptsTypes="AA">
                                      <p:cBhvr>
                                        <p:cTn id="45" dur="2000" fill="hold"/>
                                        <p:tgtEl>
                                          <p:spTgt spid="26"/>
                                        </p:tgtEl>
                                        <p:attrNameLst>
                                          <p:attrName>ppt_x</p:attrName>
                                          <p:attrName>ppt_y</p:attrName>
                                        </p:attrNameLst>
                                      </p:cBhvr>
                                      <p:rCtr x="-14965" y="-3889"/>
                                    </p:animMotion>
                                  </p:childTnLst>
                                </p:cTn>
                              </p:par>
                            </p:childTnLst>
                          </p:cTn>
                        </p:par>
                        <p:par>
                          <p:cTn id="46" fill="hold">
                            <p:stCondLst>
                              <p:cond delay="2000"/>
                            </p:stCondLst>
                            <p:childTnLst>
                              <p:par>
                                <p:cTn id="47" presetID="42" presetClass="path" presetSubtype="0" accel="50000" decel="50000" fill="hold" nodeType="afterEffect">
                                  <p:stCondLst>
                                    <p:cond delay="0"/>
                                  </p:stCondLst>
                                  <p:childTnLst>
                                    <p:animMotion origin="layout" path="M 1.38889E-6 -3.7037E-6 L 0.11753 0.04815 " pathEditMode="relative" rAng="0" ptsTypes="AA">
                                      <p:cBhvr>
                                        <p:cTn id="48" dur="2000" fill="hold"/>
                                        <p:tgtEl>
                                          <p:spTgt spid="9"/>
                                        </p:tgtEl>
                                        <p:attrNameLst>
                                          <p:attrName>ppt_x</p:attrName>
                                          <p:attrName>ppt_y</p:attrName>
                                        </p:attrNameLst>
                                      </p:cBhvr>
                                      <p:rCtr x="5868" y="2407"/>
                                    </p:animMotion>
                                  </p:childTnLst>
                                </p:cTn>
                              </p:par>
                            </p:childTnLst>
                          </p:cTn>
                        </p:par>
                        <p:par>
                          <p:cTn id="49" fill="hold">
                            <p:stCondLst>
                              <p:cond delay="4000"/>
                            </p:stCondLst>
                            <p:childTnLst>
                              <p:par>
                                <p:cTn id="50" presetID="31"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fltVal val="0"/>
                                          </p:val>
                                        </p:tav>
                                        <p:tav tm="100000">
                                          <p:val>
                                            <p:strVal val="#ppt_w"/>
                                          </p:val>
                                        </p:tav>
                                      </p:tavLst>
                                    </p:anim>
                                    <p:anim calcmode="lin" valueType="num">
                                      <p:cBhvr>
                                        <p:cTn id="53" dur="1000" fill="hold"/>
                                        <p:tgtEl>
                                          <p:spTgt spid="12"/>
                                        </p:tgtEl>
                                        <p:attrNameLst>
                                          <p:attrName>ppt_h</p:attrName>
                                        </p:attrNameLst>
                                      </p:cBhvr>
                                      <p:tavLst>
                                        <p:tav tm="0">
                                          <p:val>
                                            <p:fltVal val="0"/>
                                          </p:val>
                                        </p:tav>
                                        <p:tav tm="100000">
                                          <p:val>
                                            <p:strVal val="#ppt_h"/>
                                          </p:val>
                                        </p:tav>
                                      </p:tavLst>
                                    </p:anim>
                                    <p:anim calcmode="lin" valueType="num">
                                      <p:cBhvr>
                                        <p:cTn id="54" dur="1000" fill="hold"/>
                                        <p:tgtEl>
                                          <p:spTgt spid="12"/>
                                        </p:tgtEl>
                                        <p:attrNameLst>
                                          <p:attrName>style.rotation</p:attrName>
                                        </p:attrNameLst>
                                      </p:cBhvr>
                                      <p:tavLst>
                                        <p:tav tm="0">
                                          <p:val>
                                            <p:fltVal val="90"/>
                                          </p:val>
                                        </p:tav>
                                        <p:tav tm="100000">
                                          <p:val>
                                            <p:fltVal val="0"/>
                                          </p:val>
                                        </p:tav>
                                      </p:tavLst>
                                    </p:anim>
                                    <p:animEffect transition="in" filter="fade">
                                      <p:cBhvr>
                                        <p:cTn id="55" dur="10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2" name="danhnhau_(new).wav"/>
                                        </p:tgtEl>
                                      </p:cMediaNode>
                                    </p:audio>
                                  </p:subTnLst>
                                </p:cTn>
                              </p:par>
                            </p:childTnLst>
                          </p:cTn>
                        </p:par>
                        <p:par>
                          <p:cTn id="56" fill="hold">
                            <p:stCondLst>
                              <p:cond delay="5000"/>
                            </p:stCondLst>
                            <p:childTnLst>
                              <p:par>
                                <p:cTn id="57" presetID="8" presetClass="emph" presetSubtype="0" fill="hold" nodeType="afterEffect">
                                  <p:stCondLst>
                                    <p:cond delay="0"/>
                                  </p:stCondLst>
                                  <p:childTnLst>
                                    <p:animRot by="21600000">
                                      <p:cBhvr>
                                        <p:cTn id="58" dur="2000" fill="hold"/>
                                        <p:tgtEl>
                                          <p:spTgt spid="26"/>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9"/>
                                        </p:tgtEl>
                                        <p:attrNameLst>
                                          <p:attrName>r</p:attrName>
                                        </p:attrNameLst>
                                      </p:cBhvr>
                                    </p:animRot>
                                  </p:childTnLst>
                                </p:cTn>
                              </p:par>
                            </p:childTnLst>
                          </p:cTn>
                        </p:par>
                        <p:par>
                          <p:cTn id="61" fill="hold">
                            <p:stCondLst>
                              <p:cond delay="7000"/>
                            </p:stCondLst>
                            <p:childTnLst>
                              <p:par>
                                <p:cTn id="62" presetID="49" presetClass="path" presetSubtype="0" accel="50000" decel="50000" fill="hold" nodeType="afterEffect">
                                  <p:stCondLst>
                                    <p:cond delay="0"/>
                                  </p:stCondLst>
                                  <p:childTnLst>
                                    <p:animMotion origin="layout" path="M -0.2993 -0.07755 L -0.84479 -0.60834 " pathEditMode="relative" rAng="0" ptsTypes="AA">
                                      <p:cBhvr>
                                        <p:cTn id="63" dur="2000" fill="hold"/>
                                        <p:tgtEl>
                                          <p:spTgt spid="26"/>
                                        </p:tgtEl>
                                        <p:attrNameLst>
                                          <p:attrName>ppt_x</p:attrName>
                                          <p:attrName>ppt_y</p:attrName>
                                        </p:attrNameLst>
                                      </p:cBhvr>
                                      <p:rCtr x="-27344" y="-26551"/>
                                    </p:animMotion>
                                  </p:childTnLst>
                                </p:cTn>
                              </p:par>
                              <p:par>
                                <p:cTn id="64" presetID="31" presetClass="exit" presetSubtype="0" fill="hold" nodeType="withEffect">
                                  <p:stCondLst>
                                    <p:cond delay="0"/>
                                  </p:stCondLst>
                                  <p:childTnLst>
                                    <p:anim calcmode="lin" valueType="num">
                                      <p:cBhvr>
                                        <p:cTn id="65" dur="1000"/>
                                        <p:tgtEl>
                                          <p:spTgt spid="12"/>
                                        </p:tgtEl>
                                        <p:attrNameLst>
                                          <p:attrName>ppt_w</p:attrName>
                                        </p:attrNameLst>
                                      </p:cBhvr>
                                      <p:tavLst>
                                        <p:tav tm="0">
                                          <p:val>
                                            <p:strVal val="ppt_w"/>
                                          </p:val>
                                        </p:tav>
                                        <p:tav tm="100000">
                                          <p:val>
                                            <p:fltVal val="0"/>
                                          </p:val>
                                        </p:tav>
                                      </p:tavLst>
                                    </p:anim>
                                    <p:anim calcmode="lin" valueType="num">
                                      <p:cBhvr>
                                        <p:cTn id="66" dur="1000"/>
                                        <p:tgtEl>
                                          <p:spTgt spid="12"/>
                                        </p:tgtEl>
                                        <p:attrNameLst>
                                          <p:attrName>ppt_h</p:attrName>
                                        </p:attrNameLst>
                                      </p:cBhvr>
                                      <p:tavLst>
                                        <p:tav tm="0">
                                          <p:val>
                                            <p:strVal val="ppt_h"/>
                                          </p:val>
                                        </p:tav>
                                        <p:tav tm="100000">
                                          <p:val>
                                            <p:fltVal val="0"/>
                                          </p:val>
                                        </p:tav>
                                      </p:tavLst>
                                    </p:anim>
                                    <p:anim calcmode="lin" valueType="num">
                                      <p:cBhvr>
                                        <p:cTn id="67" dur="1000"/>
                                        <p:tgtEl>
                                          <p:spTgt spid="12"/>
                                        </p:tgtEl>
                                        <p:attrNameLst>
                                          <p:attrName>style.rotation</p:attrName>
                                        </p:attrNameLst>
                                      </p:cBhvr>
                                      <p:tavLst>
                                        <p:tav tm="0">
                                          <p:val>
                                            <p:fltVal val="0"/>
                                          </p:val>
                                        </p:tav>
                                        <p:tav tm="100000">
                                          <p:val>
                                            <p:fltVal val="90"/>
                                          </p:val>
                                        </p:tav>
                                      </p:tavLst>
                                    </p:anim>
                                    <p:animEffect transition="out" filter="fade">
                                      <p:cBhvr>
                                        <p:cTn id="68" dur="1000"/>
                                        <p:tgtEl>
                                          <p:spTgt spid="12"/>
                                        </p:tgtEl>
                                      </p:cBhvr>
                                    </p:animEffect>
                                    <p:set>
                                      <p:cBhvr>
                                        <p:cTn id="69" dur="1" fill="hold">
                                          <p:stCondLst>
                                            <p:cond delay="999"/>
                                          </p:stCondLst>
                                        </p:cTn>
                                        <p:tgtEl>
                                          <p:spTgt spid="12"/>
                                        </p:tgtEl>
                                        <p:attrNameLst>
                                          <p:attrName>style.visibility</p:attrName>
                                        </p:attrNameLst>
                                      </p:cBhvr>
                                      <p:to>
                                        <p:strVal val="hidden"/>
                                      </p:to>
                                    </p:set>
                                  </p:childTnLst>
                                </p:cTn>
                              </p:par>
                            </p:childTnLst>
                          </p:cTn>
                        </p:par>
                        <p:par>
                          <p:cTn id="70" fill="hold">
                            <p:stCondLst>
                              <p:cond delay="9000"/>
                            </p:stCondLst>
                            <p:childTnLst>
                              <p:par>
                                <p:cTn id="71" presetID="1" presetClass="exit" presetSubtype="0" fill="hold" nodeType="afterEffect">
                                  <p:stCondLst>
                                    <p:cond delay="0"/>
                                  </p:stCondLst>
                                  <p:childTnLst>
                                    <p:set>
                                      <p:cBhvr>
                                        <p:cTn id="72" dur="1" fill="hold">
                                          <p:stCondLst>
                                            <p:cond delay="0"/>
                                          </p:stCondLst>
                                        </p:cTn>
                                        <p:tgtEl>
                                          <p:spTgt spid="9"/>
                                        </p:tgtEl>
                                        <p:attrNameLst>
                                          <p:attrName>style.visibility</p:attrName>
                                        </p:attrNameLst>
                                      </p:cBhvr>
                                      <p:to>
                                        <p:strVal val="hidden"/>
                                      </p:to>
                                    </p:set>
                                  </p:childTnLst>
                                  <p:subTnLst>
                                    <p:audio>
                                      <p:cMediaNode vol="19000">
                                        <p:cTn display="0" masterRel="sameClick">
                                          <p:stCondLst>
                                            <p:cond evt="begin" delay="0">
                                              <p:tn val="7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17"/>
                                        </p:tgtEl>
                                        <p:attrNameLst>
                                          <p:attrName>style.visibility</p:attrName>
                                        </p:attrNameLst>
                                      </p:cBhvr>
                                      <p:to>
                                        <p:strVal val="hidden"/>
                                      </p:to>
                                    </p:set>
                                  </p:childTnLst>
                                </p:cTn>
                              </p:par>
                              <p:par>
                                <p:cTn id="78" presetID="1" presetClass="entr" presetSubtype="0" fill="hold" nodeType="with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par>
                                <p:cTn id="80" presetID="49" presetClass="path" presetSubtype="0" accel="50000" decel="50000" fill="hold" nodeType="withEffect">
                                  <p:stCondLst>
                                    <p:cond delay="0"/>
                                  </p:stCondLst>
                                  <p:childTnLst>
                                    <p:animMotion origin="layout" path="M -4.44444E-6 3.33333E-6 L -0.43836 0.25532 " pathEditMode="relative" rAng="0" ptsTypes="AA">
                                      <p:cBhvr>
                                        <p:cTn id="81" dur="2000" fill="hold"/>
                                        <p:tgtEl>
                                          <p:spTgt spid="25"/>
                                        </p:tgtEl>
                                        <p:attrNameLst>
                                          <p:attrName>ppt_x</p:attrName>
                                          <p:attrName>ppt_y</p:attrName>
                                        </p:attrNameLst>
                                      </p:cBhvr>
                                      <p:rCtr x="-21927" y="12755"/>
                                    </p:animMotion>
                                  </p:childTnLst>
                                </p:cTn>
                              </p:par>
                            </p:childTnLst>
                          </p:cTn>
                        </p:par>
                        <p:par>
                          <p:cTn id="82" fill="hold">
                            <p:stCondLst>
                              <p:cond delay="2000"/>
                            </p:stCondLst>
                            <p:childTnLst>
                              <p:par>
                                <p:cTn id="83" presetID="42" presetClass="path" presetSubtype="0" accel="50000" decel="50000" fill="hold" nodeType="afterEffect">
                                  <p:stCondLst>
                                    <p:cond delay="0"/>
                                  </p:stCondLst>
                                  <p:childTnLst>
                                    <p:animMotion origin="layout" path="M -3.88889E-6 -4.44444E-6 L 0.1 0.2294 " pathEditMode="relative" rAng="0" ptsTypes="AA">
                                      <p:cBhvr>
                                        <p:cTn id="84" dur="2000" fill="hold"/>
                                        <p:tgtEl>
                                          <p:spTgt spid="10"/>
                                        </p:tgtEl>
                                        <p:attrNameLst>
                                          <p:attrName>ppt_x</p:attrName>
                                          <p:attrName>ppt_y</p:attrName>
                                        </p:attrNameLst>
                                      </p:cBhvr>
                                      <p:rCtr x="5000" y="11458"/>
                                    </p:animMotion>
                                  </p:childTnLst>
                                </p:cTn>
                              </p:par>
                            </p:childTnLst>
                          </p:cTn>
                        </p:par>
                        <p:par>
                          <p:cTn id="85" fill="hold">
                            <p:stCondLst>
                              <p:cond delay="4000"/>
                            </p:stCondLst>
                            <p:childTnLst>
                              <p:par>
                                <p:cTn id="86" presetID="31" presetClass="entr" presetSubtype="0" fill="hold" nodeType="afterEffect">
                                  <p:stCondLst>
                                    <p:cond delay="0"/>
                                  </p:stCondLst>
                                  <p:childTnLst>
                                    <p:set>
                                      <p:cBhvr>
                                        <p:cTn id="87" dur="1" fill="hold">
                                          <p:stCondLst>
                                            <p:cond delay="0"/>
                                          </p:stCondLst>
                                        </p:cTn>
                                        <p:tgtEl>
                                          <p:spTgt spid="15"/>
                                        </p:tgtEl>
                                        <p:attrNameLst>
                                          <p:attrName>style.visibility</p:attrName>
                                        </p:attrNameLst>
                                      </p:cBhvr>
                                      <p:to>
                                        <p:strVal val="visible"/>
                                      </p:to>
                                    </p:set>
                                    <p:anim calcmode="lin" valueType="num">
                                      <p:cBhvr>
                                        <p:cTn id="88" dur="1000" fill="hold"/>
                                        <p:tgtEl>
                                          <p:spTgt spid="15"/>
                                        </p:tgtEl>
                                        <p:attrNameLst>
                                          <p:attrName>ppt_w</p:attrName>
                                        </p:attrNameLst>
                                      </p:cBhvr>
                                      <p:tavLst>
                                        <p:tav tm="0">
                                          <p:val>
                                            <p:fltVal val="0"/>
                                          </p:val>
                                        </p:tav>
                                        <p:tav tm="100000">
                                          <p:val>
                                            <p:strVal val="#ppt_w"/>
                                          </p:val>
                                        </p:tav>
                                      </p:tavLst>
                                    </p:anim>
                                    <p:anim calcmode="lin" valueType="num">
                                      <p:cBhvr>
                                        <p:cTn id="89" dur="1000" fill="hold"/>
                                        <p:tgtEl>
                                          <p:spTgt spid="15"/>
                                        </p:tgtEl>
                                        <p:attrNameLst>
                                          <p:attrName>ppt_h</p:attrName>
                                        </p:attrNameLst>
                                      </p:cBhvr>
                                      <p:tavLst>
                                        <p:tav tm="0">
                                          <p:val>
                                            <p:fltVal val="0"/>
                                          </p:val>
                                        </p:tav>
                                        <p:tav tm="100000">
                                          <p:val>
                                            <p:strVal val="#ppt_h"/>
                                          </p:val>
                                        </p:tav>
                                      </p:tavLst>
                                    </p:anim>
                                    <p:anim calcmode="lin" valueType="num">
                                      <p:cBhvr>
                                        <p:cTn id="90" dur="1000" fill="hold"/>
                                        <p:tgtEl>
                                          <p:spTgt spid="15"/>
                                        </p:tgtEl>
                                        <p:attrNameLst>
                                          <p:attrName>style.rotation</p:attrName>
                                        </p:attrNameLst>
                                      </p:cBhvr>
                                      <p:tavLst>
                                        <p:tav tm="0">
                                          <p:val>
                                            <p:fltVal val="90"/>
                                          </p:val>
                                        </p:tav>
                                        <p:tav tm="100000">
                                          <p:val>
                                            <p:fltVal val="0"/>
                                          </p:val>
                                        </p:tav>
                                      </p:tavLst>
                                    </p:anim>
                                    <p:animEffect transition="in" filter="fade">
                                      <p:cBhvr>
                                        <p:cTn id="91" dur="1000"/>
                                        <p:tgtEl>
                                          <p:spTgt spid="15"/>
                                        </p:tgtEl>
                                      </p:cBhvr>
                                    </p:animEffect>
                                  </p:childTnLst>
                                  <p:subTnLst>
                                    <p:audio>
                                      <p:cMediaNode>
                                        <p:cTn display="0" masterRel="sameClick">
                                          <p:stCondLst>
                                            <p:cond evt="begin" delay="0">
                                              <p:tn val="86"/>
                                            </p:cond>
                                          </p:stCondLst>
                                          <p:endCondLst>
                                            <p:cond evt="onStopAudio" delay="0">
                                              <p:tgtEl>
                                                <p:sldTgt/>
                                              </p:tgtEl>
                                            </p:cond>
                                          </p:endCondLst>
                                        </p:cTn>
                                        <p:tgtEl>
                                          <p:sndTgt r:embed="rId2" name="danhnhau_(new).wav"/>
                                        </p:tgtEl>
                                      </p:cMediaNode>
                                    </p:audio>
                                  </p:subTnLst>
                                </p:cTn>
                              </p:par>
                            </p:childTnLst>
                          </p:cTn>
                        </p:par>
                        <p:par>
                          <p:cTn id="92" fill="hold">
                            <p:stCondLst>
                              <p:cond delay="5000"/>
                            </p:stCondLst>
                            <p:childTnLst>
                              <p:par>
                                <p:cTn id="93" presetID="32" presetClass="emph" presetSubtype="0" fill="hold" nodeType="afterEffect">
                                  <p:stCondLst>
                                    <p:cond delay="0"/>
                                  </p:stCondLst>
                                  <p:childTnLst>
                                    <p:animRot by="120000">
                                      <p:cBhvr>
                                        <p:cTn id="94" dur="100" fill="hold">
                                          <p:stCondLst>
                                            <p:cond delay="0"/>
                                          </p:stCondLst>
                                        </p:cTn>
                                        <p:tgtEl>
                                          <p:spTgt spid="25"/>
                                        </p:tgtEl>
                                        <p:attrNameLst>
                                          <p:attrName>r</p:attrName>
                                        </p:attrNameLst>
                                      </p:cBhvr>
                                    </p:animRot>
                                    <p:animRot by="-240000">
                                      <p:cBhvr>
                                        <p:cTn id="95" dur="200" fill="hold">
                                          <p:stCondLst>
                                            <p:cond delay="200"/>
                                          </p:stCondLst>
                                        </p:cTn>
                                        <p:tgtEl>
                                          <p:spTgt spid="25"/>
                                        </p:tgtEl>
                                        <p:attrNameLst>
                                          <p:attrName>r</p:attrName>
                                        </p:attrNameLst>
                                      </p:cBhvr>
                                    </p:animRot>
                                    <p:animRot by="240000">
                                      <p:cBhvr>
                                        <p:cTn id="96" dur="200" fill="hold">
                                          <p:stCondLst>
                                            <p:cond delay="400"/>
                                          </p:stCondLst>
                                        </p:cTn>
                                        <p:tgtEl>
                                          <p:spTgt spid="25"/>
                                        </p:tgtEl>
                                        <p:attrNameLst>
                                          <p:attrName>r</p:attrName>
                                        </p:attrNameLst>
                                      </p:cBhvr>
                                    </p:animRot>
                                    <p:animRot by="-240000">
                                      <p:cBhvr>
                                        <p:cTn id="97" dur="200" fill="hold">
                                          <p:stCondLst>
                                            <p:cond delay="600"/>
                                          </p:stCondLst>
                                        </p:cTn>
                                        <p:tgtEl>
                                          <p:spTgt spid="25"/>
                                        </p:tgtEl>
                                        <p:attrNameLst>
                                          <p:attrName>r</p:attrName>
                                        </p:attrNameLst>
                                      </p:cBhvr>
                                    </p:animRot>
                                    <p:animRot by="120000">
                                      <p:cBhvr>
                                        <p:cTn id="98" dur="200" fill="hold">
                                          <p:stCondLst>
                                            <p:cond delay="800"/>
                                          </p:stCondLst>
                                        </p:cTn>
                                        <p:tgtEl>
                                          <p:spTgt spid="25"/>
                                        </p:tgtEl>
                                        <p:attrNameLst>
                                          <p:attrName>r</p:attrName>
                                        </p:attrNameLst>
                                      </p:cBhvr>
                                    </p:animRot>
                                  </p:childTnLst>
                                </p:cTn>
                              </p:par>
                              <p:par>
                                <p:cTn id="99" presetID="32" presetClass="emph" presetSubtype="0" fill="hold" nodeType="withEffect">
                                  <p:stCondLst>
                                    <p:cond delay="0"/>
                                  </p:stCondLst>
                                  <p:childTnLst>
                                    <p:animRot by="120000">
                                      <p:cBhvr>
                                        <p:cTn id="100" dur="100" fill="hold">
                                          <p:stCondLst>
                                            <p:cond delay="0"/>
                                          </p:stCondLst>
                                        </p:cTn>
                                        <p:tgtEl>
                                          <p:spTgt spid="10"/>
                                        </p:tgtEl>
                                        <p:attrNameLst>
                                          <p:attrName>r</p:attrName>
                                        </p:attrNameLst>
                                      </p:cBhvr>
                                    </p:animRot>
                                    <p:animRot by="-240000">
                                      <p:cBhvr>
                                        <p:cTn id="101" dur="200" fill="hold">
                                          <p:stCondLst>
                                            <p:cond delay="200"/>
                                          </p:stCondLst>
                                        </p:cTn>
                                        <p:tgtEl>
                                          <p:spTgt spid="10"/>
                                        </p:tgtEl>
                                        <p:attrNameLst>
                                          <p:attrName>r</p:attrName>
                                        </p:attrNameLst>
                                      </p:cBhvr>
                                    </p:animRot>
                                    <p:animRot by="240000">
                                      <p:cBhvr>
                                        <p:cTn id="102" dur="200" fill="hold">
                                          <p:stCondLst>
                                            <p:cond delay="400"/>
                                          </p:stCondLst>
                                        </p:cTn>
                                        <p:tgtEl>
                                          <p:spTgt spid="10"/>
                                        </p:tgtEl>
                                        <p:attrNameLst>
                                          <p:attrName>r</p:attrName>
                                        </p:attrNameLst>
                                      </p:cBhvr>
                                    </p:animRot>
                                    <p:animRot by="-240000">
                                      <p:cBhvr>
                                        <p:cTn id="103" dur="200" fill="hold">
                                          <p:stCondLst>
                                            <p:cond delay="600"/>
                                          </p:stCondLst>
                                        </p:cTn>
                                        <p:tgtEl>
                                          <p:spTgt spid="10"/>
                                        </p:tgtEl>
                                        <p:attrNameLst>
                                          <p:attrName>r</p:attrName>
                                        </p:attrNameLst>
                                      </p:cBhvr>
                                    </p:animRot>
                                    <p:animRot by="120000">
                                      <p:cBhvr>
                                        <p:cTn id="104" dur="200" fill="hold">
                                          <p:stCondLst>
                                            <p:cond delay="800"/>
                                          </p:stCondLst>
                                        </p:cTn>
                                        <p:tgtEl>
                                          <p:spTgt spid="10"/>
                                        </p:tgtEl>
                                        <p:attrNameLst>
                                          <p:attrName>r</p:attrName>
                                        </p:attrNameLst>
                                      </p:cBhvr>
                                    </p:animRot>
                                  </p:childTnLst>
                                </p:cTn>
                              </p:par>
                            </p:childTnLst>
                          </p:cTn>
                        </p:par>
                        <p:par>
                          <p:cTn id="105" fill="hold">
                            <p:stCondLst>
                              <p:cond delay="6000"/>
                            </p:stCondLst>
                            <p:childTnLst>
                              <p:par>
                                <p:cTn id="106" presetID="42" presetClass="path" presetSubtype="0" accel="50000" decel="50000" fill="hold" nodeType="afterEffect">
                                  <p:stCondLst>
                                    <p:cond delay="0"/>
                                  </p:stCondLst>
                                  <p:childTnLst>
                                    <p:animMotion origin="layout" path="M -0.3776 0.15671 L -1.09895 -0.52385 " pathEditMode="relative" rAng="0" ptsTypes="AA">
                                      <p:cBhvr>
                                        <p:cTn id="107" dur="2000" fill="hold"/>
                                        <p:tgtEl>
                                          <p:spTgt spid="25"/>
                                        </p:tgtEl>
                                        <p:attrNameLst>
                                          <p:attrName>ppt_x</p:attrName>
                                          <p:attrName>ppt_y</p:attrName>
                                        </p:attrNameLst>
                                      </p:cBhvr>
                                      <p:rCtr x="-36076" y="-32870"/>
                                    </p:animMotion>
                                  </p:childTnLst>
                                </p:cTn>
                              </p:par>
                              <p:par>
                                <p:cTn id="108" presetID="31" presetClass="exit" presetSubtype="0" fill="hold" nodeType="withEffect">
                                  <p:stCondLst>
                                    <p:cond delay="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 calcmode="lin" valueType="num">
                                      <p:cBhvr>
                                        <p:cTn id="111" dur="1000"/>
                                        <p:tgtEl>
                                          <p:spTgt spid="15"/>
                                        </p:tgtEl>
                                        <p:attrNameLst>
                                          <p:attrName>style.rotation</p:attrName>
                                        </p:attrNameLst>
                                      </p:cBhvr>
                                      <p:tavLst>
                                        <p:tav tm="0">
                                          <p:val>
                                            <p:fltVal val="0"/>
                                          </p:val>
                                        </p:tav>
                                        <p:tav tm="100000">
                                          <p:val>
                                            <p:fltVal val="90"/>
                                          </p:val>
                                        </p:tav>
                                      </p:tavLst>
                                    </p:anim>
                                    <p:animEffect transition="out" filter="fade">
                                      <p:cBhvr>
                                        <p:cTn id="112" dur="1000"/>
                                        <p:tgtEl>
                                          <p:spTgt spid="15"/>
                                        </p:tgtEl>
                                      </p:cBhvr>
                                    </p:animEffect>
                                    <p:set>
                                      <p:cBhvr>
                                        <p:cTn id="113" dur="1" fill="hold">
                                          <p:stCondLst>
                                            <p:cond delay="999"/>
                                          </p:stCondLst>
                                        </p:cTn>
                                        <p:tgtEl>
                                          <p:spTgt spid="15"/>
                                        </p:tgtEl>
                                        <p:attrNameLst>
                                          <p:attrName>style.visibility</p:attrName>
                                        </p:attrNameLst>
                                      </p:cBhvr>
                                      <p:to>
                                        <p:strVal val="hidden"/>
                                      </p:to>
                                    </p:set>
                                  </p:childTnLst>
                                </p:cTn>
                              </p:par>
                            </p:childTnLst>
                          </p:cTn>
                        </p:par>
                        <p:par>
                          <p:cTn id="114" fill="hold">
                            <p:stCondLst>
                              <p:cond delay="8000"/>
                            </p:stCondLst>
                            <p:childTnLst>
                              <p:par>
                                <p:cTn id="115" presetID="1" presetClass="exit" presetSubtype="0" fill="hold" nodeType="afterEffect">
                                  <p:stCondLst>
                                    <p:cond delay="0"/>
                                  </p:stCondLst>
                                  <p:childTnLst>
                                    <p:set>
                                      <p:cBhvr>
                                        <p:cTn id="116" dur="1" fill="hold">
                                          <p:stCondLst>
                                            <p:cond delay="0"/>
                                          </p:stCondLst>
                                        </p:cTn>
                                        <p:tgtEl>
                                          <p:spTgt spid="10"/>
                                        </p:tgtEl>
                                        <p:attrNameLst>
                                          <p:attrName>style.visibility</p:attrName>
                                        </p:attrNameLst>
                                      </p:cBhvr>
                                      <p:to>
                                        <p:strVal val="hidden"/>
                                      </p:to>
                                    </p:set>
                                  </p:childTnLst>
                                  <p:subTnLst>
                                    <p:audio>
                                      <p:cMediaNode vol="19000">
                                        <p:cTn display="0" masterRel="sameClick">
                                          <p:stCondLst>
                                            <p:cond evt="begin" delay="0">
                                              <p:tn val="11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117" restart="whenNotActive" fill="hold" evtFilter="cancelBubble" nodeType="interactiveSeq">
                <p:stCondLst>
                  <p:cond evt="onClick" delay="0">
                    <p:tgtEl>
                      <p:spTgt spid="28"/>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17"/>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childTnLst>
                                </p:cTn>
                              </p:par>
                            </p:childTnLst>
                          </p:cTn>
                        </p:par>
                        <p:par>
                          <p:cTn id="124" fill="hold">
                            <p:stCondLst>
                              <p:cond delay="0"/>
                            </p:stCondLst>
                            <p:childTnLst>
                              <p:par>
                                <p:cTn id="125" presetID="42" presetClass="path" presetSubtype="0" accel="50000" decel="50000" fill="hold" nodeType="afterEffect">
                                  <p:stCondLst>
                                    <p:cond delay="0"/>
                                  </p:stCondLst>
                                  <p:childTnLst>
                                    <p:animMotion origin="layout" path="M -2.5E-6 -3.7037E-6 L -0.34132 0.09098 " pathEditMode="relative" rAng="0" ptsTypes="AA">
                                      <p:cBhvr>
                                        <p:cTn id="126" dur="2000" fill="hold"/>
                                        <p:tgtEl>
                                          <p:spTgt spid="28"/>
                                        </p:tgtEl>
                                        <p:attrNameLst>
                                          <p:attrName>ppt_x</p:attrName>
                                          <p:attrName>ppt_y</p:attrName>
                                        </p:attrNameLst>
                                      </p:cBhvr>
                                      <p:rCtr x="-17066" y="4537"/>
                                    </p:animMotion>
                                  </p:childTnLst>
                                </p:cTn>
                              </p:par>
                            </p:childTnLst>
                          </p:cTn>
                        </p:par>
                        <p:par>
                          <p:cTn id="127" fill="hold">
                            <p:stCondLst>
                              <p:cond delay="2000"/>
                            </p:stCondLst>
                            <p:childTnLst>
                              <p:par>
                                <p:cTn id="128" presetID="42" presetClass="path" presetSubtype="0" accel="50000" decel="50000" fill="hold" nodeType="afterEffect">
                                  <p:stCondLst>
                                    <p:cond delay="0"/>
                                  </p:stCondLst>
                                  <p:childTnLst>
                                    <p:animMotion origin="layout" path="M 0 -4.44444E-6 L 0.33681 0.2294 " pathEditMode="relative" rAng="0" ptsTypes="AA">
                                      <p:cBhvr>
                                        <p:cTn id="129" dur="2000" fill="hold"/>
                                        <p:tgtEl>
                                          <p:spTgt spid="13"/>
                                        </p:tgtEl>
                                        <p:attrNameLst>
                                          <p:attrName>ppt_x</p:attrName>
                                          <p:attrName>ppt_y</p:attrName>
                                        </p:attrNameLst>
                                      </p:cBhvr>
                                      <p:rCtr x="16840" y="11458"/>
                                    </p:animMotion>
                                  </p:childTnLst>
                                </p:cTn>
                              </p:par>
                            </p:childTnLst>
                          </p:cTn>
                        </p:par>
                        <p:par>
                          <p:cTn id="130" fill="hold">
                            <p:stCondLst>
                              <p:cond delay="4000"/>
                            </p:stCondLst>
                            <p:childTnLst>
                              <p:par>
                                <p:cTn id="131" presetID="31" presetClass="entr" presetSubtype="0" fill="hold" nodeType="after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p:cTn id="133" dur="1000" fill="hold"/>
                                        <p:tgtEl>
                                          <p:spTgt spid="16"/>
                                        </p:tgtEl>
                                        <p:attrNameLst>
                                          <p:attrName>ppt_w</p:attrName>
                                        </p:attrNameLst>
                                      </p:cBhvr>
                                      <p:tavLst>
                                        <p:tav tm="0">
                                          <p:val>
                                            <p:fltVal val="0"/>
                                          </p:val>
                                        </p:tav>
                                        <p:tav tm="100000">
                                          <p:val>
                                            <p:strVal val="#ppt_w"/>
                                          </p:val>
                                        </p:tav>
                                      </p:tavLst>
                                    </p:anim>
                                    <p:anim calcmode="lin" valueType="num">
                                      <p:cBhvr>
                                        <p:cTn id="134" dur="1000" fill="hold"/>
                                        <p:tgtEl>
                                          <p:spTgt spid="16"/>
                                        </p:tgtEl>
                                        <p:attrNameLst>
                                          <p:attrName>ppt_h</p:attrName>
                                        </p:attrNameLst>
                                      </p:cBhvr>
                                      <p:tavLst>
                                        <p:tav tm="0">
                                          <p:val>
                                            <p:fltVal val="0"/>
                                          </p:val>
                                        </p:tav>
                                        <p:tav tm="100000">
                                          <p:val>
                                            <p:strVal val="#ppt_h"/>
                                          </p:val>
                                        </p:tav>
                                      </p:tavLst>
                                    </p:anim>
                                    <p:anim calcmode="lin" valueType="num">
                                      <p:cBhvr>
                                        <p:cTn id="135" dur="1000" fill="hold"/>
                                        <p:tgtEl>
                                          <p:spTgt spid="16"/>
                                        </p:tgtEl>
                                        <p:attrNameLst>
                                          <p:attrName>style.rotation</p:attrName>
                                        </p:attrNameLst>
                                      </p:cBhvr>
                                      <p:tavLst>
                                        <p:tav tm="0">
                                          <p:val>
                                            <p:fltVal val="90"/>
                                          </p:val>
                                        </p:tav>
                                        <p:tav tm="100000">
                                          <p:val>
                                            <p:fltVal val="0"/>
                                          </p:val>
                                        </p:tav>
                                      </p:tavLst>
                                    </p:anim>
                                    <p:animEffect transition="in" filter="fade">
                                      <p:cBhvr>
                                        <p:cTn id="136" dur="1000"/>
                                        <p:tgtEl>
                                          <p:spTgt spid="16"/>
                                        </p:tgtEl>
                                      </p:cBhvr>
                                    </p:animEffect>
                                  </p:childTnLst>
                                  <p:subTnLst>
                                    <p:audio>
                                      <p:cMediaNode>
                                        <p:cTn display="0" masterRel="sameClick">
                                          <p:stCondLst>
                                            <p:cond evt="begin" delay="0">
                                              <p:tn val="131"/>
                                            </p:cond>
                                          </p:stCondLst>
                                          <p:endCondLst>
                                            <p:cond evt="onStopAudio" delay="0">
                                              <p:tgtEl>
                                                <p:sldTgt/>
                                              </p:tgtEl>
                                            </p:cond>
                                          </p:endCondLst>
                                        </p:cTn>
                                        <p:tgtEl>
                                          <p:sndTgt r:embed="rId2" name="danhnhau_(new).wav"/>
                                        </p:tgtEl>
                                      </p:cMediaNode>
                                    </p:audio>
                                  </p:subTnLst>
                                </p:cTn>
                              </p:par>
                            </p:childTnLst>
                          </p:cTn>
                        </p:par>
                        <p:par>
                          <p:cTn id="137" fill="hold">
                            <p:stCondLst>
                              <p:cond delay="5000"/>
                            </p:stCondLst>
                            <p:childTnLst>
                              <p:par>
                                <p:cTn id="138" presetID="8" presetClass="emph" presetSubtype="0" fill="hold" nodeType="afterEffect">
                                  <p:stCondLst>
                                    <p:cond delay="0"/>
                                  </p:stCondLst>
                                  <p:childTnLst>
                                    <p:animRot by="21600000">
                                      <p:cBhvr>
                                        <p:cTn id="139" dur="2000" fill="hold"/>
                                        <p:tgtEl>
                                          <p:spTgt spid="13"/>
                                        </p:tgtEl>
                                        <p:attrNameLst>
                                          <p:attrName>r</p:attrName>
                                        </p:attrNameLst>
                                      </p:cBhvr>
                                    </p:animRot>
                                  </p:childTnLst>
                                </p:cTn>
                              </p:par>
                              <p:par>
                                <p:cTn id="140" presetID="8" presetClass="emph" presetSubtype="0" fill="hold" nodeType="withEffect">
                                  <p:stCondLst>
                                    <p:cond delay="0"/>
                                  </p:stCondLst>
                                  <p:childTnLst>
                                    <p:animRot by="21600000">
                                      <p:cBhvr>
                                        <p:cTn id="141" dur="2000" fill="hold"/>
                                        <p:tgtEl>
                                          <p:spTgt spid="28"/>
                                        </p:tgtEl>
                                        <p:attrNameLst>
                                          <p:attrName>r</p:attrName>
                                        </p:attrNameLst>
                                      </p:cBhvr>
                                    </p:animRot>
                                  </p:childTnLst>
                                </p:cTn>
                              </p:par>
                            </p:childTnLst>
                          </p:cTn>
                        </p:par>
                        <p:par>
                          <p:cTn id="142" fill="hold">
                            <p:stCondLst>
                              <p:cond delay="7000"/>
                            </p:stCondLst>
                            <p:childTnLst>
                              <p:par>
                                <p:cTn id="143" presetID="56" presetClass="path" presetSubtype="0" accel="50000" decel="50000" fill="hold" nodeType="afterEffect">
                                  <p:stCondLst>
                                    <p:cond delay="0"/>
                                  </p:stCondLst>
                                  <p:childTnLst>
                                    <p:animMotion origin="layout" path="M -0.34132 0.09098 L 0.15087 -0.79467 " pathEditMode="relative" rAng="0" ptsTypes="AA">
                                      <p:cBhvr>
                                        <p:cTn id="144" dur="2000" fill="hold"/>
                                        <p:tgtEl>
                                          <p:spTgt spid="28"/>
                                        </p:tgtEl>
                                        <p:attrNameLst>
                                          <p:attrName>ppt_x</p:attrName>
                                          <p:attrName>ppt_y</p:attrName>
                                        </p:attrNameLst>
                                      </p:cBhvr>
                                      <p:rCtr x="24601" y="-44282"/>
                                    </p:animMotion>
                                  </p:childTnLst>
                                </p:cTn>
                              </p:par>
                              <p:par>
                                <p:cTn id="145" presetID="31" presetClass="exit" presetSubtype="0" fill="hold" nodeType="withEffect">
                                  <p:stCondLst>
                                    <p:cond delay="0"/>
                                  </p:stCondLst>
                                  <p:childTnLst>
                                    <p:anim calcmode="lin" valueType="num">
                                      <p:cBhvr>
                                        <p:cTn id="146" dur="1000"/>
                                        <p:tgtEl>
                                          <p:spTgt spid="16"/>
                                        </p:tgtEl>
                                        <p:attrNameLst>
                                          <p:attrName>ppt_w</p:attrName>
                                        </p:attrNameLst>
                                      </p:cBhvr>
                                      <p:tavLst>
                                        <p:tav tm="0">
                                          <p:val>
                                            <p:strVal val="ppt_w"/>
                                          </p:val>
                                        </p:tav>
                                        <p:tav tm="100000">
                                          <p:val>
                                            <p:fltVal val="0"/>
                                          </p:val>
                                        </p:tav>
                                      </p:tavLst>
                                    </p:anim>
                                    <p:anim calcmode="lin" valueType="num">
                                      <p:cBhvr>
                                        <p:cTn id="147" dur="1000"/>
                                        <p:tgtEl>
                                          <p:spTgt spid="16"/>
                                        </p:tgtEl>
                                        <p:attrNameLst>
                                          <p:attrName>ppt_h</p:attrName>
                                        </p:attrNameLst>
                                      </p:cBhvr>
                                      <p:tavLst>
                                        <p:tav tm="0">
                                          <p:val>
                                            <p:strVal val="ppt_h"/>
                                          </p:val>
                                        </p:tav>
                                        <p:tav tm="100000">
                                          <p:val>
                                            <p:fltVal val="0"/>
                                          </p:val>
                                        </p:tav>
                                      </p:tavLst>
                                    </p:anim>
                                    <p:anim calcmode="lin" valueType="num">
                                      <p:cBhvr>
                                        <p:cTn id="148" dur="1000"/>
                                        <p:tgtEl>
                                          <p:spTgt spid="16"/>
                                        </p:tgtEl>
                                        <p:attrNameLst>
                                          <p:attrName>style.rotation</p:attrName>
                                        </p:attrNameLst>
                                      </p:cBhvr>
                                      <p:tavLst>
                                        <p:tav tm="0">
                                          <p:val>
                                            <p:fltVal val="0"/>
                                          </p:val>
                                        </p:tav>
                                        <p:tav tm="100000">
                                          <p:val>
                                            <p:fltVal val="90"/>
                                          </p:val>
                                        </p:tav>
                                      </p:tavLst>
                                    </p:anim>
                                    <p:animEffect transition="out" filter="fade">
                                      <p:cBhvr>
                                        <p:cTn id="149" dur="1000"/>
                                        <p:tgtEl>
                                          <p:spTgt spid="16"/>
                                        </p:tgtEl>
                                      </p:cBhvr>
                                    </p:animEffect>
                                    <p:set>
                                      <p:cBhvr>
                                        <p:cTn id="150" dur="1" fill="hold">
                                          <p:stCondLst>
                                            <p:cond delay="999"/>
                                          </p:stCondLst>
                                        </p:cTn>
                                        <p:tgtEl>
                                          <p:spTgt spid="16"/>
                                        </p:tgtEl>
                                        <p:attrNameLst>
                                          <p:attrName>style.visibility</p:attrName>
                                        </p:attrNameLst>
                                      </p:cBhvr>
                                      <p:to>
                                        <p:strVal val="hidden"/>
                                      </p:to>
                                    </p:set>
                                  </p:childTnLst>
                                </p:cTn>
                              </p:par>
                            </p:childTnLst>
                          </p:cTn>
                        </p:par>
                        <p:par>
                          <p:cTn id="151" fill="hold">
                            <p:stCondLst>
                              <p:cond delay="9000"/>
                            </p:stCondLst>
                            <p:childTnLst>
                              <p:par>
                                <p:cTn id="152" presetID="1" presetClass="exit" presetSubtype="0" fill="hold" nodeType="afterEffect">
                                  <p:stCondLst>
                                    <p:cond delay="0"/>
                                  </p:stCondLst>
                                  <p:childTnLst>
                                    <p:set>
                                      <p:cBhvr>
                                        <p:cTn id="153" dur="1" fill="hold">
                                          <p:stCondLst>
                                            <p:cond delay="0"/>
                                          </p:stCondLst>
                                        </p:cTn>
                                        <p:tgtEl>
                                          <p:spTgt spid="13"/>
                                        </p:tgtEl>
                                        <p:attrNameLst>
                                          <p:attrName>style.visibility</p:attrName>
                                        </p:attrNameLst>
                                      </p:cBhvr>
                                      <p:to>
                                        <p:strVal val="hidden"/>
                                      </p:to>
                                    </p:set>
                                  </p:childTnLst>
                                  <p:subTnLst>
                                    <p:audio>
                                      <p:cMediaNode vol="19000">
                                        <p:cTn display="0" masterRel="sameClick">
                                          <p:stCondLst>
                                            <p:cond evt="begin" delay="0">
                                              <p:tn val="1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8"/>
                  </p:tgtEl>
                </p:cond>
              </p:nextCondLst>
            </p:seq>
            <p:seq concurrent="1" nextAc="seek">
              <p:cTn id="154" restart="whenNotActive" fill="hold" evtFilter="cancelBubble" nodeType="interactiveSeq">
                <p:stCondLst>
                  <p:cond evt="onClick" delay="0">
                    <p:tgtEl>
                      <p:spTgt spid="24"/>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nodeType="clickEffect">
                                  <p:stCondLst>
                                    <p:cond delay="0"/>
                                  </p:stCondLst>
                                  <p:childTnLst>
                                    <p:set>
                                      <p:cBhvr>
                                        <p:cTn id="158" dur="1" fill="hold">
                                          <p:stCondLst>
                                            <p:cond delay="0"/>
                                          </p:stCondLst>
                                        </p:cTn>
                                        <p:tgtEl>
                                          <p:spTgt spid="17"/>
                                        </p:tgtEl>
                                        <p:attrNameLst>
                                          <p:attrName>style.visibility</p:attrName>
                                        </p:attrNameLst>
                                      </p:cBhvr>
                                      <p:to>
                                        <p:strVal val="hidden"/>
                                      </p:to>
                                    </p:set>
                                  </p:childTnLst>
                                </p:cTn>
                              </p:par>
                              <p:par>
                                <p:cTn id="159" presetID="1" presetClass="entr" presetSubtype="0" fill="hold" nodeType="withEffect">
                                  <p:stCondLst>
                                    <p:cond delay="0"/>
                                  </p:stCondLst>
                                  <p:childTnLst>
                                    <p:set>
                                      <p:cBhvr>
                                        <p:cTn id="160" dur="1" fill="hold">
                                          <p:stCondLst>
                                            <p:cond delay="0"/>
                                          </p:stCondLst>
                                        </p:cTn>
                                        <p:tgtEl>
                                          <p:spTgt spid="14"/>
                                        </p:tgtEl>
                                        <p:attrNameLst>
                                          <p:attrName>style.visibility</p:attrName>
                                        </p:attrNameLst>
                                      </p:cBhvr>
                                      <p:to>
                                        <p:strVal val="visible"/>
                                      </p:to>
                                    </p:set>
                                  </p:childTnLst>
                                </p:cTn>
                              </p:par>
                            </p:childTnLst>
                          </p:cTn>
                        </p:par>
                        <p:par>
                          <p:cTn id="161" fill="hold">
                            <p:stCondLst>
                              <p:cond delay="0"/>
                            </p:stCondLst>
                            <p:childTnLst>
                              <p:par>
                                <p:cTn id="162" presetID="49" presetClass="path" presetSubtype="0" accel="50000" decel="50000" fill="hold" nodeType="afterEffect">
                                  <p:stCondLst>
                                    <p:cond delay="0"/>
                                  </p:stCondLst>
                                  <p:childTnLst>
                                    <p:animMotion origin="layout" path="M -4.44444E-6 -2.96296E-6 L -0.77777 0.24954 " pathEditMode="relative" rAng="0" ptsTypes="AA">
                                      <p:cBhvr>
                                        <p:cTn id="163" dur="2000" fill="hold"/>
                                        <p:tgtEl>
                                          <p:spTgt spid="24"/>
                                        </p:tgtEl>
                                        <p:attrNameLst>
                                          <p:attrName>ppt_x</p:attrName>
                                          <p:attrName>ppt_y</p:attrName>
                                        </p:attrNameLst>
                                      </p:cBhvr>
                                      <p:rCtr x="-38889" y="12477"/>
                                    </p:animMotion>
                                  </p:childTnLst>
                                </p:cTn>
                              </p:par>
                            </p:childTnLst>
                          </p:cTn>
                        </p:par>
                        <p:par>
                          <p:cTn id="164" fill="hold">
                            <p:stCondLst>
                              <p:cond delay="2000"/>
                            </p:stCondLst>
                            <p:childTnLst>
                              <p:par>
                                <p:cTn id="165" presetID="42" presetClass="path" presetSubtype="0" accel="50000" decel="50000" fill="hold" nodeType="afterEffect">
                                  <p:stCondLst>
                                    <p:cond delay="0"/>
                                  </p:stCondLst>
                                  <p:childTnLst>
                                    <p:animMotion origin="layout" path="M 5.55556E-7 -3.7037E-6 L 0.01146 0.22593 " pathEditMode="relative" rAng="0" ptsTypes="AA">
                                      <p:cBhvr>
                                        <p:cTn id="166" dur="2000" fill="hold"/>
                                        <p:tgtEl>
                                          <p:spTgt spid="14"/>
                                        </p:tgtEl>
                                        <p:attrNameLst>
                                          <p:attrName>ppt_x</p:attrName>
                                          <p:attrName>ppt_y</p:attrName>
                                        </p:attrNameLst>
                                      </p:cBhvr>
                                      <p:rCtr x="573" y="11296"/>
                                    </p:animMotion>
                                  </p:childTnLst>
                                </p:cTn>
                              </p:par>
                            </p:childTnLst>
                          </p:cTn>
                        </p:par>
                        <p:par>
                          <p:cTn id="167" fill="hold">
                            <p:stCondLst>
                              <p:cond delay="4000"/>
                            </p:stCondLst>
                            <p:childTnLst>
                              <p:par>
                                <p:cTn id="168" presetID="31" presetClass="entr" presetSubtype="0" fill="hold" nodeType="afterEffect">
                                  <p:stCondLst>
                                    <p:cond delay="0"/>
                                  </p:stCondLst>
                                  <p:childTnLst>
                                    <p:set>
                                      <p:cBhvr>
                                        <p:cTn id="169" dur="1" fill="hold">
                                          <p:stCondLst>
                                            <p:cond delay="0"/>
                                          </p:stCondLst>
                                        </p:cTn>
                                        <p:tgtEl>
                                          <p:spTgt spid="18"/>
                                        </p:tgtEl>
                                        <p:attrNameLst>
                                          <p:attrName>style.visibility</p:attrName>
                                        </p:attrNameLst>
                                      </p:cBhvr>
                                      <p:to>
                                        <p:strVal val="visible"/>
                                      </p:to>
                                    </p:set>
                                    <p:anim calcmode="lin" valueType="num">
                                      <p:cBhvr>
                                        <p:cTn id="170" dur="1000" fill="hold"/>
                                        <p:tgtEl>
                                          <p:spTgt spid="18"/>
                                        </p:tgtEl>
                                        <p:attrNameLst>
                                          <p:attrName>ppt_w</p:attrName>
                                        </p:attrNameLst>
                                      </p:cBhvr>
                                      <p:tavLst>
                                        <p:tav tm="0">
                                          <p:val>
                                            <p:fltVal val="0"/>
                                          </p:val>
                                        </p:tav>
                                        <p:tav tm="100000">
                                          <p:val>
                                            <p:strVal val="#ppt_w"/>
                                          </p:val>
                                        </p:tav>
                                      </p:tavLst>
                                    </p:anim>
                                    <p:anim calcmode="lin" valueType="num">
                                      <p:cBhvr>
                                        <p:cTn id="171" dur="1000" fill="hold"/>
                                        <p:tgtEl>
                                          <p:spTgt spid="18"/>
                                        </p:tgtEl>
                                        <p:attrNameLst>
                                          <p:attrName>ppt_h</p:attrName>
                                        </p:attrNameLst>
                                      </p:cBhvr>
                                      <p:tavLst>
                                        <p:tav tm="0">
                                          <p:val>
                                            <p:fltVal val="0"/>
                                          </p:val>
                                        </p:tav>
                                        <p:tav tm="100000">
                                          <p:val>
                                            <p:strVal val="#ppt_h"/>
                                          </p:val>
                                        </p:tav>
                                      </p:tavLst>
                                    </p:anim>
                                    <p:anim calcmode="lin" valueType="num">
                                      <p:cBhvr>
                                        <p:cTn id="172" dur="1000" fill="hold"/>
                                        <p:tgtEl>
                                          <p:spTgt spid="18"/>
                                        </p:tgtEl>
                                        <p:attrNameLst>
                                          <p:attrName>style.rotation</p:attrName>
                                        </p:attrNameLst>
                                      </p:cBhvr>
                                      <p:tavLst>
                                        <p:tav tm="0">
                                          <p:val>
                                            <p:fltVal val="90"/>
                                          </p:val>
                                        </p:tav>
                                        <p:tav tm="100000">
                                          <p:val>
                                            <p:fltVal val="0"/>
                                          </p:val>
                                        </p:tav>
                                      </p:tavLst>
                                    </p:anim>
                                    <p:animEffect transition="in" filter="fade">
                                      <p:cBhvr>
                                        <p:cTn id="173" dur="1000"/>
                                        <p:tgtEl>
                                          <p:spTgt spid="18"/>
                                        </p:tgtEl>
                                      </p:cBhvr>
                                    </p:animEffect>
                                  </p:childTnLst>
                                  <p:subTnLst>
                                    <p:audio>
                                      <p:cMediaNode>
                                        <p:cTn display="0" masterRel="sameClick">
                                          <p:stCondLst>
                                            <p:cond evt="begin" delay="0">
                                              <p:tn val="168"/>
                                            </p:cond>
                                          </p:stCondLst>
                                          <p:endCondLst>
                                            <p:cond evt="onStopAudio" delay="0">
                                              <p:tgtEl>
                                                <p:sldTgt/>
                                              </p:tgtEl>
                                            </p:cond>
                                          </p:endCondLst>
                                        </p:cTn>
                                        <p:tgtEl>
                                          <p:sndTgt r:embed="rId2" name="danhnhau_(new).wav"/>
                                        </p:tgtEl>
                                      </p:cMediaNode>
                                    </p:audio>
                                  </p:subTnLst>
                                </p:cTn>
                              </p:par>
                            </p:childTnLst>
                          </p:cTn>
                        </p:par>
                        <p:par>
                          <p:cTn id="174" fill="hold">
                            <p:stCondLst>
                              <p:cond delay="5000"/>
                            </p:stCondLst>
                            <p:childTnLst>
                              <p:par>
                                <p:cTn id="175" presetID="8" presetClass="emph" presetSubtype="0" fill="hold" nodeType="afterEffect">
                                  <p:stCondLst>
                                    <p:cond delay="0"/>
                                  </p:stCondLst>
                                  <p:childTnLst>
                                    <p:animRot by="21600000">
                                      <p:cBhvr>
                                        <p:cTn id="176" dur="2000" fill="hold"/>
                                        <p:tgtEl>
                                          <p:spTgt spid="14"/>
                                        </p:tgtEl>
                                        <p:attrNameLst>
                                          <p:attrName>r</p:attrName>
                                        </p:attrNameLst>
                                      </p:cBhvr>
                                    </p:animRot>
                                  </p:childTnLst>
                                </p:cTn>
                              </p:par>
                              <p:par>
                                <p:cTn id="177" presetID="8" presetClass="emph" presetSubtype="0" fill="hold" nodeType="withEffect">
                                  <p:stCondLst>
                                    <p:cond delay="0"/>
                                  </p:stCondLst>
                                  <p:childTnLst>
                                    <p:animRot by="21600000">
                                      <p:cBhvr>
                                        <p:cTn id="178" dur="2000" fill="hold"/>
                                        <p:tgtEl>
                                          <p:spTgt spid="24"/>
                                        </p:tgtEl>
                                        <p:attrNameLst>
                                          <p:attrName>r</p:attrName>
                                        </p:attrNameLst>
                                      </p:cBhvr>
                                    </p:animRot>
                                  </p:childTnLst>
                                </p:cTn>
                              </p:par>
                            </p:childTnLst>
                          </p:cTn>
                        </p:par>
                        <p:par>
                          <p:cTn id="179" fill="hold">
                            <p:stCondLst>
                              <p:cond delay="7000"/>
                            </p:stCondLst>
                            <p:childTnLst>
                              <p:par>
                                <p:cTn id="180" presetID="42" presetClass="path" presetSubtype="0" accel="50000" decel="50000" fill="hold" nodeType="afterEffect">
                                  <p:stCondLst>
                                    <p:cond delay="0"/>
                                  </p:stCondLst>
                                  <p:childTnLst>
                                    <p:animMotion origin="layout" path="M -0.77777 0.24954 L 0.21233 -0.35787 " pathEditMode="relative" rAng="0" ptsTypes="AA">
                                      <p:cBhvr>
                                        <p:cTn id="181" dur="2000" fill="hold"/>
                                        <p:tgtEl>
                                          <p:spTgt spid="24"/>
                                        </p:tgtEl>
                                        <p:attrNameLst>
                                          <p:attrName>ppt_x</p:attrName>
                                          <p:attrName>ppt_y</p:attrName>
                                        </p:attrNameLst>
                                      </p:cBhvr>
                                      <p:rCtr x="49497" y="-30370"/>
                                    </p:animMotion>
                                  </p:childTnLst>
                                </p:cTn>
                              </p:par>
                              <p:par>
                                <p:cTn id="182" presetID="31" presetClass="exit" presetSubtype="0" fill="hold" nodeType="withEffect">
                                  <p:stCondLst>
                                    <p:cond delay="0"/>
                                  </p:stCondLst>
                                  <p:childTnLst>
                                    <p:anim calcmode="lin" valueType="num">
                                      <p:cBhvr>
                                        <p:cTn id="183" dur="1000"/>
                                        <p:tgtEl>
                                          <p:spTgt spid="18"/>
                                        </p:tgtEl>
                                        <p:attrNameLst>
                                          <p:attrName>ppt_w</p:attrName>
                                        </p:attrNameLst>
                                      </p:cBhvr>
                                      <p:tavLst>
                                        <p:tav tm="0">
                                          <p:val>
                                            <p:strVal val="ppt_w"/>
                                          </p:val>
                                        </p:tav>
                                        <p:tav tm="100000">
                                          <p:val>
                                            <p:fltVal val="0"/>
                                          </p:val>
                                        </p:tav>
                                      </p:tavLst>
                                    </p:anim>
                                    <p:anim calcmode="lin" valueType="num">
                                      <p:cBhvr>
                                        <p:cTn id="184" dur="1000"/>
                                        <p:tgtEl>
                                          <p:spTgt spid="18"/>
                                        </p:tgtEl>
                                        <p:attrNameLst>
                                          <p:attrName>ppt_h</p:attrName>
                                        </p:attrNameLst>
                                      </p:cBhvr>
                                      <p:tavLst>
                                        <p:tav tm="0">
                                          <p:val>
                                            <p:strVal val="ppt_h"/>
                                          </p:val>
                                        </p:tav>
                                        <p:tav tm="100000">
                                          <p:val>
                                            <p:fltVal val="0"/>
                                          </p:val>
                                        </p:tav>
                                      </p:tavLst>
                                    </p:anim>
                                    <p:anim calcmode="lin" valueType="num">
                                      <p:cBhvr>
                                        <p:cTn id="185" dur="1000"/>
                                        <p:tgtEl>
                                          <p:spTgt spid="18"/>
                                        </p:tgtEl>
                                        <p:attrNameLst>
                                          <p:attrName>style.rotation</p:attrName>
                                        </p:attrNameLst>
                                      </p:cBhvr>
                                      <p:tavLst>
                                        <p:tav tm="0">
                                          <p:val>
                                            <p:fltVal val="0"/>
                                          </p:val>
                                        </p:tav>
                                        <p:tav tm="100000">
                                          <p:val>
                                            <p:fltVal val="90"/>
                                          </p:val>
                                        </p:tav>
                                      </p:tavLst>
                                    </p:anim>
                                    <p:animEffect transition="out" filter="fade">
                                      <p:cBhvr>
                                        <p:cTn id="186" dur="1000"/>
                                        <p:tgtEl>
                                          <p:spTgt spid="18"/>
                                        </p:tgtEl>
                                      </p:cBhvr>
                                    </p:animEffect>
                                    <p:set>
                                      <p:cBhvr>
                                        <p:cTn id="187" dur="1" fill="hold">
                                          <p:stCondLst>
                                            <p:cond delay="999"/>
                                          </p:stCondLst>
                                        </p:cTn>
                                        <p:tgtEl>
                                          <p:spTgt spid="18"/>
                                        </p:tgtEl>
                                        <p:attrNameLst>
                                          <p:attrName>style.visibility</p:attrName>
                                        </p:attrNameLst>
                                      </p:cBhvr>
                                      <p:to>
                                        <p:strVal val="hidden"/>
                                      </p:to>
                                    </p:set>
                                  </p:childTnLst>
                                </p:cTn>
                              </p:par>
                            </p:childTnLst>
                          </p:cTn>
                        </p:par>
                        <p:par>
                          <p:cTn id="188" fill="hold">
                            <p:stCondLst>
                              <p:cond delay="9000"/>
                            </p:stCondLst>
                            <p:childTnLst>
                              <p:par>
                                <p:cTn id="189" presetID="1" presetClass="exit" presetSubtype="0" fill="hold" nodeType="afterEffect">
                                  <p:stCondLst>
                                    <p:cond delay="0"/>
                                  </p:stCondLst>
                                  <p:childTnLst>
                                    <p:set>
                                      <p:cBhvr>
                                        <p:cTn id="190" dur="1" fill="hold">
                                          <p:stCondLst>
                                            <p:cond delay="0"/>
                                          </p:stCondLst>
                                        </p:cTn>
                                        <p:tgtEl>
                                          <p:spTgt spid="14"/>
                                        </p:tgtEl>
                                        <p:attrNameLst>
                                          <p:attrName>style.visibility</p:attrName>
                                        </p:attrNameLst>
                                      </p:cBhvr>
                                      <p:to>
                                        <p:strVal val="hidden"/>
                                      </p:to>
                                    </p:set>
                                  </p:childTnLst>
                                  <p:subTnLst>
                                    <p:audio>
                                      <p:cMediaNode vol="19000">
                                        <p:cTn display="0" masterRel="sameClick">
                                          <p:stCondLst>
                                            <p:cond evt="begin" delay="0">
                                              <p:tn val="18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191" restart="whenNotActive" fill="hold" evtFilter="cancelBubble" nodeType="interactiveSeq">
                <p:stCondLst>
                  <p:cond evt="onClick" delay="0">
                    <p:tgtEl>
                      <p:spTgt spid="6"/>
                    </p:tgtEl>
                  </p:cond>
                </p:stCondLst>
                <p:endSync evt="end" delay="0">
                  <p:rtn val="all"/>
                </p:endSync>
                <p:childTnLst>
                  <p:par>
                    <p:cTn id="192" fill="hold">
                      <p:stCondLst>
                        <p:cond delay="0"/>
                      </p:stCondLst>
                      <p:childTnLst>
                        <p:par>
                          <p:cTn id="193" fill="hold">
                            <p:stCondLst>
                              <p:cond delay="0"/>
                            </p:stCondLst>
                            <p:childTnLst>
                              <p:par>
                                <p:cTn id="194" presetID="1" presetClass="entr" presetSubtype="0" fill="hold" nodeType="clickEffect">
                                  <p:stCondLst>
                                    <p:cond delay="0"/>
                                  </p:stCondLst>
                                  <p:childTnLst>
                                    <p:set>
                                      <p:cBhvr>
                                        <p:cTn id="195" dur="1" fill="hold">
                                          <p:stCondLst>
                                            <p:cond delay="0"/>
                                          </p:stCondLst>
                                        </p:cTn>
                                        <p:tgtEl>
                                          <p:spTgt spid="31"/>
                                        </p:tgtEl>
                                        <p:attrNameLst>
                                          <p:attrName>style.visibility</p:attrName>
                                        </p:attrNameLst>
                                      </p:cBhvr>
                                      <p:to>
                                        <p:strVal val="visible"/>
                                      </p:to>
                                    </p:set>
                                  </p:childTnLst>
                                </p:cTn>
                              </p:par>
                            </p:childTnLst>
                          </p:cTn>
                        </p:par>
                        <p:par>
                          <p:cTn id="196" fill="hold">
                            <p:stCondLst>
                              <p:cond delay="0"/>
                            </p:stCondLst>
                            <p:childTnLst>
                              <p:par>
                                <p:cTn id="197" presetID="47" presetClass="entr" presetSubtype="0" fill="hold" grpId="0" nodeType="after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1000"/>
                                        <p:tgtEl>
                                          <p:spTgt spid="5"/>
                                        </p:tgtEl>
                                      </p:cBhvr>
                                    </p:animEffect>
                                    <p:anim calcmode="lin" valueType="num">
                                      <p:cBhvr>
                                        <p:cTn id="200" dur="1000" fill="hold"/>
                                        <p:tgtEl>
                                          <p:spTgt spid="5"/>
                                        </p:tgtEl>
                                        <p:attrNameLst>
                                          <p:attrName>ppt_x</p:attrName>
                                        </p:attrNameLst>
                                      </p:cBhvr>
                                      <p:tavLst>
                                        <p:tav tm="0">
                                          <p:val>
                                            <p:strVal val="#ppt_x"/>
                                          </p:val>
                                        </p:tav>
                                        <p:tav tm="100000">
                                          <p:val>
                                            <p:strVal val="#ppt_x"/>
                                          </p:val>
                                        </p:tav>
                                      </p:tavLst>
                                    </p:anim>
                                    <p:anim calcmode="lin" valueType="num">
                                      <p:cBhvr>
                                        <p:cTn id="20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202" restart="whenNotActive" fill="hold" evtFilter="cancelBubble" nodeType="interactiveSeq">
                <p:stCondLst>
                  <p:cond evt="onClick" delay="0">
                    <p:tgtEl>
                      <p:spTgt spid="2"/>
                    </p:tgtEl>
                  </p:cond>
                </p:stCondLst>
                <p:endSync evt="end" delay="0">
                  <p:rtn val="all"/>
                </p:endSync>
                <p:childTnLst>
                  <p:par>
                    <p:cTn id="203" fill="hold">
                      <p:stCondLst>
                        <p:cond delay="0"/>
                      </p:stCondLst>
                      <p:childTnLst>
                        <p:par>
                          <p:cTn id="204" fill="hold">
                            <p:stCondLst>
                              <p:cond delay="0"/>
                            </p:stCondLst>
                            <p:childTnLst>
                              <p:par>
                                <p:cTn id="205" presetID="31" presetClass="exit" presetSubtype="0" fill="hold" grpId="0" nodeType="clickEffect">
                                  <p:stCondLst>
                                    <p:cond delay="0"/>
                                  </p:stCondLst>
                                  <p:childTnLst>
                                    <p:anim calcmode="lin" valueType="num">
                                      <p:cBhvr>
                                        <p:cTn id="206" dur="1000"/>
                                        <p:tgtEl>
                                          <p:spTgt spid="2"/>
                                        </p:tgtEl>
                                        <p:attrNameLst>
                                          <p:attrName>ppt_w</p:attrName>
                                        </p:attrNameLst>
                                      </p:cBhvr>
                                      <p:tavLst>
                                        <p:tav tm="0">
                                          <p:val>
                                            <p:strVal val="ppt_w"/>
                                          </p:val>
                                        </p:tav>
                                        <p:tav tm="100000">
                                          <p:val>
                                            <p:fltVal val="0"/>
                                          </p:val>
                                        </p:tav>
                                      </p:tavLst>
                                    </p:anim>
                                    <p:anim calcmode="lin" valueType="num">
                                      <p:cBhvr>
                                        <p:cTn id="207" dur="1000"/>
                                        <p:tgtEl>
                                          <p:spTgt spid="2"/>
                                        </p:tgtEl>
                                        <p:attrNameLst>
                                          <p:attrName>ppt_h</p:attrName>
                                        </p:attrNameLst>
                                      </p:cBhvr>
                                      <p:tavLst>
                                        <p:tav tm="0">
                                          <p:val>
                                            <p:strVal val="ppt_h"/>
                                          </p:val>
                                        </p:tav>
                                        <p:tav tm="100000">
                                          <p:val>
                                            <p:fltVal val="0"/>
                                          </p:val>
                                        </p:tav>
                                      </p:tavLst>
                                    </p:anim>
                                    <p:anim calcmode="lin" valueType="num">
                                      <p:cBhvr>
                                        <p:cTn id="208" dur="1000"/>
                                        <p:tgtEl>
                                          <p:spTgt spid="2"/>
                                        </p:tgtEl>
                                        <p:attrNameLst>
                                          <p:attrName>style.rotation</p:attrName>
                                        </p:attrNameLst>
                                      </p:cBhvr>
                                      <p:tavLst>
                                        <p:tav tm="0">
                                          <p:val>
                                            <p:fltVal val="0"/>
                                          </p:val>
                                        </p:tav>
                                        <p:tav tm="100000">
                                          <p:val>
                                            <p:fltVal val="90"/>
                                          </p:val>
                                        </p:tav>
                                      </p:tavLst>
                                    </p:anim>
                                    <p:animEffect transition="out" filter="fade">
                                      <p:cBhvr>
                                        <p:cTn id="209" dur="1000"/>
                                        <p:tgtEl>
                                          <p:spTgt spid="2"/>
                                        </p:tgtEl>
                                      </p:cBhvr>
                                    </p:animEffect>
                                    <p:set>
                                      <p:cBhvr>
                                        <p:cTn id="210"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11" restart="whenNotActive" fill="hold" evtFilter="cancelBubble" nodeType="interactiveSeq">
                <p:stCondLst>
                  <p:cond evt="onClick" delay="0">
                    <p:tgtEl>
                      <p:spTgt spid="20"/>
                    </p:tgtEl>
                  </p:cond>
                </p:stCondLst>
                <p:endSync evt="end" delay="0">
                  <p:rtn val="all"/>
                </p:endSync>
                <p:childTnLst>
                  <p:par>
                    <p:cTn id="212" fill="hold">
                      <p:stCondLst>
                        <p:cond delay="0"/>
                      </p:stCondLst>
                      <p:childTnLst>
                        <p:par>
                          <p:cTn id="213" fill="hold">
                            <p:stCondLst>
                              <p:cond delay="0"/>
                            </p:stCondLst>
                            <p:childTnLst>
                              <p:par>
                                <p:cTn id="214" presetID="31" presetClass="exit" presetSubtype="0" fill="hold" grpId="0" nodeType="clickEffect">
                                  <p:stCondLst>
                                    <p:cond delay="0"/>
                                  </p:stCondLst>
                                  <p:childTnLst>
                                    <p:anim calcmode="lin" valueType="num">
                                      <p:cBhvr>
                                        <p:cTn id="215" dur="1000"/>
                                        <p:tgtEl>
                                          <p:spTgt spid="20"/>
                                        </p:tgtEl>
                                        <p:attrNameLst>
                                          <p:attrName>ppt_w</p:attrName>
                                        </p:attrNameLst>
                                      </p:cBhvr>
                                      <p:tavLst>
                                        <p:tav tm="0">
                                          <p:val>
                                            <p:strVal val="ppt_w"/>
                                          </p:val>
                                        </p:tav>
                                        <p:tav tm="100000">
                                          <p:val>
                                            <p:fltVal val="0"/>
                                          </p:val>
                                        </p:tav>
                                      </p:tavLst>
                                    </p:anim>
                                    <p:anim calcmode="lin" valueType="num">
                                      <p:cBhvr>
                                        <p:cTn id="216" dur="1000"/>
                                        <p:tgtEl>
                                          <p:spTgt spid="20"/>
                                        </p:tgtEl>
                                        <p:attrNameLst>
                                          <p:attrName>ppt_h</p:attrName>
                                        </p:attrNameLst>
                                      </p:cBhvr>
                                      <p:tavLst>
                                        <p:tav tm="0">
                                          <p:val>
                                            <p:strVal val="ppt_h"/>
                                          </p:val>
                                        </p:tav>
                                        <p:tav tm="100000">
                                          <p:val>
                                            <p:fltVal val="0"/>
                                          </p:val>
                                        </p:tav>
                                      </p:tavLst>
                                    </p:anim>
                                    <p:anim calcmode="lin" valueType="num">
                                      <p:cBhvr>
                                        <p:cTn id="217" dur="1000"/>
                                        <p:tgtEl>
                                          <p:spTgt spid="20"/>
                                        </p:tgtEl>
                                        <p:attrNameLst>
                                          <p:attrName>style.rotation</p:attrName>
                                        </p:attrNameLst>
                                      </p:cBhvr>
                                      <p:tavLst>
                                        <p:tav tm="0">
                                          <p:val>
                                            <p:fltVal val="0"/>
                                          </p:val>
                                        </p:tav>
                                        <p:tav tm="100000">
                                          <p:val>
                                            <p:fltVal val="90"/>
                                          </p:val>
                                        </p:tav>
                                      </p:tavLst>
                                    </p:anim>
                                    <p:animEffect transition="out" filter="fade">
                                      <p:cBhvr>
                                        <p:cTn id="218" dur="1000"/>
                                        <p:tgtEl>
                                          <p:spTgt spid="20"/>
                                        </p:tgtEl>
                                      </p:cBhvr>
                                    </p:animEffect>
                                    <p:set>
                                      <p:cBhvr>
                                        <p:cTn id="21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0" restart="whenNotActive" fill="hold" evtFilter="cancelBubble" nodeType="interactiveSeq">
                <p:stCondLst>
                  <p:cond evt="onClick" delay="0">
                    <p:tgtEl>
                      <p:spTgt spid="21"/>
                    </p:tgtEl>
                  </p:cond>
                </p:stCondLst>
                <p:endSync evt="end" delay="0">
                  <p:rtn val="all"/>
                </p:endSync>
                <p:childTnLst>
                  <p:par>
                    <p:cTn id="221" fill="hold">
                      <p:stCondLst>
                        <p:cond delay="0"/>
                      </p:stCondLst>
                      <p:childTnLst>
                        <p:par>
                          <p:cTn id="222" fill="hold">
                            <p:stCondLst>
                              <p:cond delay="0"/>
                            </p:stCondLst>
                            <p:childTnLst>
                              <p:par>
                                <p:cTn id="223" presetID="31" presetClass="exit" presetSubtype="0" fill="hold" grpId="0" nodeType="clickEffect">
                                  <p:stCondLst>
                                    <p:cond delay="0"/>
                                  </p:stCondLst>
                                  <p:childTnLst>
                                    <p:anim calcmode="lin" valueType="num">
                                      <p:cBhvr>
                                        <p:cTn id="224" dur="1000"/>
                                        <p:tgtEl>
                                          <p:spTgt spid="21"/>
                                        </p:tgtEl>
                                        <p:attrNameLst>
                                          <p:attrName>ppt_w</p:attrName>
                                        </p:attrNameLst>
                                      </p:cBhvr>
                                      <p:tavLst>
                                        <p:tav tm="0">
                                          <p:val>
                                            <p:strVal val="ppt_w"/>
                                          </p:val>
                                        </p:tav>
                                        <p:tav tm="100000">
                                          <p:val>
                                            <p:fltVal val="0"/>
                                          </p:val>
                                        </p:tav>
                                      </p:tavLst>
                                    </p:anim>
                                    <p:anim calcmode="lin" valueType="num">
                                      <p:cBhvr>
                                        <p:cTn id="225" dur="1000"/>
                                        <p:tgtEl>
                                          <p:spTgt spid="21"/>
                                        </p:tgtEl>
                                        <p:attrNameLst>
                                          <p:attrName>ppt_h</p:attrName>
                                        </p:attrNameLst>
                                      </p:cBhvr>
                                      <p:tavLst>
                                        <p:tav tm="0">
                                          <p:val>
                                            <p:strVal val="ppt_h"/>
                                          </p:val>
                                        </p:tav>
                                        <p:tav tm="100000">
                                          <p:val>
                                            <p:fltVal val="0"/>
                                          </p:val>
                                        </p:tav>
                                      </p:tavLst>
                                    </p:anim>
                                    <p:anim calcmode="lin" valueType="num">
                                      <p:cBhvr>
                                        <p:cTn id="226" dur="1000"/>
                                        <p:tgtEl>
                                          <p:spTgt spid="21"/>
                                        </p:tgtEl>
                                        <p:attrNameLst>
                                          <p:attrName>style.rotation</p:attrName>
                                        </p:attrNameLst>
                                      </p:cBhvr>
                                      <p:tavLst>
                                        <p:tav tm="0">
                                          <p:val>
                                            <p:fltVal val="0"/>
                                          </p:val>
                                        </p:tav>
                                        <p:tav tm="100000">
                                          <p:val>
                                            <p:fltVal val="90"/>
                                          </p:val>
                                        </p:tav>
                                      </p:tavLst>
                                    </p:anim>
                                    <p:animEffect transition="out" filter="fade">
                                      <p:cBhvr>
                                        <p:cTn id="227" dur="1000"/>
                                        <p:tgtEl>
                                          <p:spTgt spid="21"/>
                                        </p:tgtEl>
                                      </p:cBhvr>
                                    </p:animEffect>
                                    <p:set>
                                      <p:cBhvr>
                                        <p:cTn id="228"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29" restart="whenNotActive" fill="hold" evtFilter="cancelBubble" nodeType="interactiveSeq">
                <p:stCondLst>
                  <p:cond evt="onClick" delay="0">
                    <p:tgtEl>
                      <p:spTgt spid="30"/>
                    </p:tgtEl>
                  </p:cond>
                </p:stCondLst>
                <p:endSync evt="end" delay="0">
                  <p:rtn val="all"/>
                </p:endSync>
                <p:childTnLst>
                  <p:par>
                    <p:cTn id="230" fill="hold">
                      <p:stCondLst>
                        <p:cond delay="0"/>
                      </p:stCondLst>
                      <p:childTnLst>
                        <p:par>
                          <p:cTn id="231" fill="hold">
                            <p:stCondLst>
                              <p:cond delay="0"/>
                            </p:stCondLst>
                            <p:childTnLst>
                              <p:par>
                                <p:cTn id="232" presetID="31" presetClass="exit" presetSubtype="0" fill="hold" grpId="0" nodeType="clickEffect">
                                  <p:stCondLst>
                                    <p:cond delay="0"/>
                                  </p:stCondLst>
                                  <p:childTnLst>
                                    <p:anim calcmode="lin" valueType="num">
                                      <p:cBhvr>
                                        <p:cTn id="233" dur="1000"/>
                                        <p:tgtEl>
                                          <p:spTgt spid="30"/>
                                        </p:tgtEl>
                                        <p:attrNameLst>
                                          <p:attrName>ppt_w</p:attrName>
                                        </p:attrNameLst>
                                      </p:cBhvr>
                                      <p:tavLst>
                                        <p:tav tm="0">
                                          <p:val>
                                            <p:strVal val="ppt_w"/>
                                          </p:val>
                                        </p:tav>
                                        <p:tav tm="100000">
                                          <p:val>
                                            <p:fltVal val="0"/>
                                          </p:val>
                                        </p:tav>
                                      </p:tavLst>
                                    </p:anim>
                                    <p:anim calcmode="lin" valueType="num">
                                      <p:cBhvr>
                                        <p:cTn id="234" dur="1000"/>
                                        <p:tgtEl>
                                          <p:spTgt spid="30"/>
                                        </p:tgtEl>
                                        <p:attrNameLst>
                                          <p:attrName>ppt_h</p:attrName>
                                        </p:attrNameLst>
                                      </p:cBhvr>
                                      <p:tavLst>
                                        <p:tav tm="0">
                                          <p:val>
                                            <p:strVal val="ppt_h"/>
                                          </p:val>
                                        </p:tav>
                                        <p:tav tm="100000">
                                          <p:val>
                                            <p:fltVal val="0"/>
                                          </p:val>
                                        </p:tav>
                                      </p:tavLst>
                                    </p:anim>
                                    <p:anim calcmode="lin" valueType="num">
                                      <p:cBhvr>
                                        <p:cTn id="235" dur="1000"/>
                                        <p:tgtEl>
                                          <p:spTgt spid="30"/>
                                        </p:tgtEl>
                                        <p:attrNameLst>
                                          <p:attrName>style.rotation</p:attrName>
                                        </p:attrNameLst>
                                      </p:cBhvr>
                                      <p:tavLst>
                                        <p:tav tm="0">
                                          <p:val>
                                            <p:fltVal val="0"/>
                                          </p:val>
                                        </p:tav>
                                        <p:tav tm="100000">
                                          <p:val>
                                            <p:fltVal val="90"/>
                                          </p:val>
                                        </p:tav>
                                      </p:tavLst>
                                    </p:anim>
                                    <p:animEffect transition="out" filter="fade">
                                      <p:cBhvr>
                                        <p:cTn id="236" dur="1000"/>
                                        <p:tgtEl>
                                          <p:spTgt spid="30"/>
                                        </p:tgtEl>
                                      </p:cBhvr>
                                    </p:animEffect>
                                    <p:set>
                                      <p:cBhvr>
                                        <p:cTn id="237"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29"/>
                    </p:tgtEl>
                  </p:cond>
                </p:stCondLst>
                <p:endSync evt="end" delay="0">
                  <p:rtn val="all"/>
                </p:endSync>
                <p:childTnLst>
                  <p:par>
                    <p:cTn id="239" fill="hold">
                      <p:stCondLst>
                        <p:cond delay="0"/>
                      </p:stCondLst>
                      <p:childTnLst>
                        <p:par>
                          <p:cTn id="240" fill="hold">
                            <p:stCondLst>
                              <p:cond delay="0"/>
                            </p:stCondLst>
                            <p:childTnLst>
                              <p:par>
                                <p:cTn id="241" presetID="31" presetClass="exit" presetSubtype="0" fill="hold" grpId="0" nodeType="clickEffect">
                                  <p:stCondLst>
                                    <p:cond delay="0"/>
                                  </p:stCondLst>
                                  <p:childTnLst>
                                    <p:anim calcmode="lin" valueType="num">
                                      <p:cBhvr>
                                        <p:cTn id="242" dur="1000"/>
                                        <p:tgtEl>
                                          <p:spTgt spid="29"/>
                                        </p:tgtEl>
                                        <p:attrNameLst>
                                          <p:attrName>ppt_w</p:attrName>
                                        </p:attrNameLst>
                                      </p:cBhvr>
                                      <p:tavLst>
                                        <p:tav tm="0">
                                          <p:val>
                                            <p:strVal val="ppt_w"/>
                                          </p:val>
                                        </p:tav>
                                        <p:tav tm="100000">
                                          <p:val>
                                            <p:fltVal val="0"/>
                                          </p:val>
                                        </p:tav>
                                      </p:tavLst>
                                    </p:anim>
                                    <p:anim calcmode="lin" valueType="num">
                                      <p:cBhvr>
                                        <p:cTn id="243" dur="1000"/>
                                        <p:tgtEl>
                                          <p:spTgt spid="29"/>
                                        </p:tgtEl>
                                        <p:attrNameLst>
                                          <p:attrName>ppt_h</p:attrName>
                                        </p:attrNameLst>
                                      </p:cBhvr>
                                      <p:tavLst>
                                        <p:tav tm="0">
                                          <p:val>
                                            <p:strVal val="ppt_h"/>
                                          </p:val>
                                        </p:tav>
                                        <p:tav tm="100000">
                                          <p:val>
                                            <p:fltVal val="0"/>
                                          </p:val>
                                        </p:tav>
                                      </p:tavLst>
                                    </p:anim>
                                    <p:anim calcmode="lin" valueType="num">
                                      <p:cBhvr>
                                        <p:cTn id="244" dur="1000"/>
                                        <p:tgtEl>
                                          <p:spTgt spid="29"/>
                                        </p:tgtEl>
                                        <p:attrNameLst>
                                          <p:attrName>style.rotation</p:attrName>
                                        </p:attrNameLst>
                                      </p:cBhvr>
                                      <p:tavLst>
                                        <p:tav tm="0">
                                          <p:val>
                                            <p:fltVal val="0"/>
                                          </p:val>
                                        </p:tav>
                                        <p:tav tm="100000">
                                          <p:val>
                                            <p:fltVal val="90"/>
                                          </p:val>
                                        </p:tav>
                                      </p:tavLst>
                                    </p:anim>
                                    <p:animEffect transition="out" filter="fade">
                                      <p:cBhvr>
                                        <p:cTn id="245" dur="1000"/>
                                        <p:tgtEl>
                                          <p:spTgt spid="29"/>
                                        </p:tgtEl>
                                      </p:cBhvr>
                                    </p:animEffect>
                                    <p:set>
                                      <p:cBhvr>
                                        <p:cTn id="246"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 grpId="0" animBg="1"/>
      <p:bldP spid="20" grpId="0" animBg="1"/>
      <p:bldP spid="21" grpId="0" animBg="1"/>
      <p:bldP spid="29" grpId="0" animBg="1"/>
      <p:bldP spid="30"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8" name="Rounded Rectangle 37"/>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14501" y="941613"/>
            <a:ext cx="7053943" cy="1384995"/>
          </a:xfrm>
          <a:prstGeom prst="rect">
            <a:avLst/>
          </a:prstGeom>
          <a:noFill/>
        </p:spPr>
        <p:txBody>
          <a:bodyPr wrap="square" rtlCol="0">
            <a:spAutoFit/>
          </a:bodyPr>
          <a:lstStyle/>
          <a:p>
            <a:pPr algn="just"/>
            <a:r>
              <a:rPr lang="vi-VN" sz="2800" dirty="0">
                <a:latin typeface="+mj-lt"/>
              </a:rPr>
              <a:t>Hành động đánh cướp cứu Kiều Nguyệt Nga của Lục Vân Tiên đã thể hiện phẩm chất nào của con người ?</a:t>
            </a:r>
          </a:p>
        </p:txBody>
      </p:sp>
      <p:sp>
        <p:nvSpPr>
          <p:cNvPr id="5" name="TextBox 4"/>
          <p:cNvSpPr txBox="1"/>
          <p:nvPr/>
        </p:nvSpPr>
        <p:spPr>
          <a:xfrm>
            <a:off x="1162958" y="3274994"/>
            <a:ext cx="7605486"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vi-VN" sz="2800" dirty="0">
                <a:solidFill>
                  <a:schemeClr val="bg1"/>
                </a:solidFill>
                <a:latin typeface="+mj-lt"/>
              </a:rPr>
              <a:t>Tính cách anh hùng, tấm lòng vị nghĩa, tài năng ….</a:t>
            </a:r>
          </a:p>
        </p:txBody>
      </p:sp>
      <p:pic>
        <p:nvPicPr>
          <p:cNvPr id="39" name="Picture 3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6167" y="102295"/>
            <a:ext cx="730250" cy="7302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Action Button: Help 40">
            <a:hlinkClick r:id="" action="ppaction://noaction" highlightClick="1"/>
          </p:cNvPr>
          <p:cNvSpPr/>
          <p:nvPr/>
        </p:nvSpPr>
        <p:spPr>
          <a:xfrm>
            <a:off x="898423" y="1114404"/>
            <a:ext cx="816078" cy="81607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59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8" name="Rounded Rectangle 37"/>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714501" y="941613"/>
            <a:ext cx="7244441" cy="1815882"/>
          </a:xfrm>
          <a:prstGeom prst="rect">
            <a:avLst/>
          </a:prstGeom>
          <a:noFill/>
        </p:spPr>
        <p:txBody>
          <a:bodyPr wrap="square" rtlCol="0">
            <a:spAutoFit/>
          </a:bodyPr>
          <a:lstStyle/>
          <a:p>
            <a:pPr algn="just"/>
            <a:r>
              <a:rPr lang="vi-VN" sz="2800" dirty="0">
                <a:latin typeface="+mj-lt"/>
              </a:rPr>
              <a:t>Hai câu thơ:</a:t>
            </a:r>
          </a:p>
          <a:p>
            <a:pPr algn="ctr"/>
            <a:r>
              <a:rPr lang="vi-VN" sz="2800" i="1" dirty="0">
                <a:latin typeface="+mj-lt"/>
              </a:rPr>
              <a:t>“Vân Tiên tả đột hữu xông</a:t>
            </a:r>
          </a:p>
          <a:p>
            <a:pPr algn="ctr"/>
            <a:r>
              <a:rPr lang="vi-VN" sz="2800" i="1" dirty="0">
                <a:latin typeface="+mj-lt"/>
              </a:rPr>
              <a:t>Khác nào Triệu Tử phá vòng Đương Dang” </a:t>
            </a:r>
          </a:p>
          <a:p>
            <a:pPr algn="just"/>
            <a:r>
              <a:rPr lang="vi-VN" sz="2800" dirty="0">
                <a:latin typeface="+mj-lt"/>
              </a:rPr>
              <a:t>sử dụng phép tu từ gì?</a:t>
            </a:r>
          </a:p>
        </p:txBody>
      </p:sp>
      <p:sp>
        <p:nvSpPr>
          <p:cNvPr id="32" name="TextBox 31"/>
          <p:cNvSpPr txBox="1"/>
          <p:nvPr/>
        </p:nvSpPr>
        <p:spPr>
          <a:xfrm>
            <a:off x="5970932" y="2900585"/>
            <a:ext cx="2016000"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vi-VN" sz="2800" b="1" dirty="0">
                <a:solidFill>
                  <a:schemeClr val="bg1"/>
                </a:solidFill>
                <a:latin typeface="+mj-lt"/>
              </a:rPr>
              <a:t>So sánh</a:t>
            </a:r>
          </a:p>
        </p:txBody>
      </p:sp>
      <p:pic>
        <p:nvPicPr>
          <p:cNvPr id="67" name="Picture 6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6167" y="102295"/>
            <a:ext cx="730250" cy="7302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9" name="Action Button: Help 38">
            <a:hlinkClick r:id="" action="ppaction://noaction" highlightClick="1"/>
          </p:cNvPr>
          <p:cNvSpPr/>
          <p:nvPr/>
        </p:nvSpPr>
        <p:spPr>
          <a:xfrm>
            <a:off x="898423" y="941613"/>
            <a:ext cx="816078" cy="81607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46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Line 50">
            <a:extLst>
              <a:ext uri="{FF2B5EF4-FFF2-40B4-BE49-F238E27FC236}">
                <a16:creationId xmlns:a16="http://schemas.microsoft.com/office/drawing/2014/main" xmlns="" id="{59F74AA4-8542-488E-AE1C-0B331B9132E7}"/>
              </a:ext>
            </a:extLst>
          </p:cNvPr>
          <p:cNvSpPr>
            <a:spLocks noChangeShapeType="1"/>
          </p:cNvSpPr>
          <p:nvPr/>
        </p:nvSpPr>
        <p:spPr bwMode="gray">
          <a:xfrm>
            <a:off x="1997632" y="3422148"/>
            <a:ext cx="3038567" cy="0"/>
          </a:xfrm>
          <a:prstGeom prst="line">
            <a:avLst/>
          </a:prstGeom>
          <a:noFill/>
          <a:ln w="12700">
            <a:solidFill>
              <a:srgbClr val="80808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white"/>
              </a:solidFill>
              <a:latin typeface="Calibri" panose="020F0502020204030204"/>
            </a:endParaRPr>
          </a:p>
        </p:txBody>
      </p:sp>
      <p:sp>
        <p:nvSpPr>
          <p:cNvPr id="10" name="Line 51">
            <a:extLst>
              <a:ext uri="{FF2B5EF4-FFF2-40B4-BE49-F238E27FC236}">
                <a16:creationId xmlns:a16="http://schemas.microsoft.com/office/drawing/2014/main" xmlns="" id="{938A511C-66D4-4095-A040-940F87B65580}"/>
              </a:ext>
            </a:extLst>
          </p:cNvPr>
          <p:cNvSpPr>
            <a:spLocks noChangeShapeType="1"/>
          </p:cNvSpPr>
          <p:nvPr/>
        </p:nvSpPr>
        <p:spPr bwMode="gray">
          <a:xfrm>
            <a:off x="3329941" y="2021234"/>
            <a:ext cx="0" cy="2969961"/>
          </a:xfrm>
          <a:prstGeom prst="line">
            <a:avLst/>
          </a:prstGeom>
          <a:noFill/>
          <a:ln w="12700">
            <a:solidFill>
              <a:srgbClr val="80808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white"/>
              </a:solidFill>
              <a:latin typeface="Calibri" panose="020F0502020204030204"/>
            </a:endParaRPr>
          </a:p>
        </p:txBody>
      </p:sp>
      <p:grpSp>
        <p:nvGrpSpPr>
          <p:cNvPr id="11" name="Group 29">
            <a:extLst>
              <a:ext uri="{FF2B5EF4-FFF2-40B4-BE49-F238E27FC236}">
                <a16:creationId xmlns:a16="http://schemas.microsoft.com/office/drawing/2014/main" xmlns="" id="{E385FAD2-1889-4311-A3FD-C1514755CF77}"/>
              </a:ext>
            </a:extLst>
          </p:cNvPr>
          <p:cNvGrpSpPr>
            <a:grpSpLocks/>
          </p:cNvGrpSpPr>
          <p:nvPr/>
        </p:nvGrpSpPr>
        <p:grpSpPr bwMode="auto">
          <a:xfrm>
            <a:off x="5876645" y="3068125"/>
            <a:ext cx="126206" cy="126068"/>
            <a:chOff x="2928" y="2208"/>
            <a:chExt cx="262" cy="262"/>
          </a:xfrm>
        </p:grpSpPr>
        <p:sp>
          <p:nvSpPr>
            <p:cNvPr id="12" name="Oval 30">
              <a:extLst>
                <a:ext uri="{FF2B5EF4-FFF2-40B4-BE49-F238E27FC236}">
                  <a16:creationId xmlns:a16="http://schemas.microsoft.com/office/drawing/2014/main" xmlns="" id="{3B23E9DE-AF88-4990-ABDD-09A6D136441C}"/>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13" name="Oval 31">
              <a:extLst>
                <a:ext uri="{FF2B5EF4-FFF2-40B4-BE49-F238E27FC236}">
                  <a16:creationId xmlns:a16="http://schemas.microsoft.com/office/drawing/2014/main" xmlns="" id="{A8DF96A6-523E-4569-85BA-16D06791CD87}"/>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grpSp>
        <p:nvGrpSpPr>
          <p:cNvPr id="14" name="Group 35">
            <a:extLst>
              <a:ext uri="{FF2B5EF4-FFF2-40B4-BE49-F238E27FC236}">
                <a16:creationId xmlns:a16="http://schemas.microsoft.com/office/drawing/2014/main" xmlns="" id="{19689F3F-9448-4B57-94B2-5293D22284C8}"/>
              </a:ext>
            </a:extLst>
          </p:cNvPr>
          <p:cNvGrpSpPr>
            <a:grpSpLocks/>
          </p:cNvGrpSpPr>
          <p:nvPr/>
        </p:nvGrpSpPr>
        <p:grpSpPr bwMode="auto">
          <a:xfrm>
            <a:off x="5883046" y="4174844"/>
            <a:ext cx="126206" cy="126068"/>
            <a:chOff x="2928" y="2208"/>
            <a:chExt cx="262" cy="262"/>
          </a:xfrm>
        </p:grpSpPr>
        <p:sp>
          <p:nvSpPr>
            <p:cNvPr id="15" name="Oval 36">
              <a:extLst>
                <a:ext uri="{FF2B5EF4-FFF2-40B4-BE49-F238E27FC236}">
                  <a16:creationId xmlns:a16="http://schemas.microsoft.com/office/drawing/2014/main" xmlns="" id="{8FC70D72-12E2-4BB9-B441-F9E059EB9900}"/>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16" name="Oval 37">
              <a:extLst>
                <a:ext uri="{FF2B5EF4-FFF2-40B4-BE49-F238E27FC236}">
                  <a16:creationId xmlns:a16="http://schemas.microsoft.com/office/drawing/2014/main" xmlns="" id="{B7385052-9112-4F21-9FC3-D7C3CA328033}"/>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17" name="Rectangle 38">
            <a:extLst>
              <a:ext uri="{FF2B5EF4-FFF2-40B4-BE49-F238E27FC236}">
                <a16:creationId xmlns:a16="http://schemas.microsoft.com/office/drawing/2014/main" xmlns="" id="{C7A3AFF4-F3E6-4F32-BF6B-084417B37B34}"/>
              </a:ext>
            </a:extLst>
          </p:cNvPr>
          <p:cNvSpPr>
            <a:spLocks noChangeArrowheads="1"/>
          </p:cNvSpPr>
          <p:nvPr/>
        </p:nvSpPr>
        <p:spPr bwMode="auto">
          <a:xfrm>
            <a:off x="6039801" y="2992660"/>
            <a:ext cx="325248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1822 - 1888</a:t>
            </a:r>
          </a:p>
        </p:txBody>
      </p:sp>
      <p:sp>
        <p:nvSpPr>
          <p:cNvPr id="18" name="Oval 44">
            <a:extLst>
              <a:ext uri="{FF2B5EF4-FFF2-40B4-BE49-F238E27FC236}">
                <a16:creationId xmlns:a16="http://schemas.microsoft.com/office/drawing/2014/main" xmlns="" id="{EA3B68CA-FAA5-4794-AEAE-E6896E255C94}"/>
              </a:ext>
            </a:extLst>
          </p:cNvPr>
          <p:cNvSpPr>
            <a:spLocks noChangeArrowheads="1"/>
          </p:cNvSpPr>
          <p:nvPr/>
        </p:nvSpPr>
        <p:spPr bwMode="gray">
          <a:xfrm>
            <a:off x="2326793" y="2357800"/>
            <a:ext cx="2433026" cy="2278569"/>
          </a:xfrm>
          <a:prstGeom prst="ellipse">
            <a:avLst/>
          </a:prstGeom>
          <a:noFill/>
          <a:ln w="9525">
            <a:solidFill>
              <a:srgbClr val="B2B2B2">
                <a:alpha val="50000"/>
              </a:srgbClr>
            </a:solidFill>
            <a:round/>
            <a:headEnd/>
            <a:tailEnd/>
          </a:ln>
          <a:effectLst/>
          <a:extLst>
            <a:ext uri="{909E8E84-426E-40DD-AFC4-6F175D3DCCD1}">
              <a14:hiddenFill xmlns:a14="http://schemas.microsoft.com/office/drawing/2010/main">
                <a:solidFill>
                  <a:schemeClr val="accent1">
                    <a:alpha val="64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a:solidFill>
                <a:prstClr val="white"/>
              </a:solidFill>
              <a:latin typeface="Calibri" panose="020F0502020204030204"/>
            </a:endParaRPr>
          </a:p>
        </p:txBody>
      </p:sp>
      <p:sp>
        <p:nvSpPr>
          <p:cNvPr id="19" name="Oval 46">
            <a:extLst>
              <a:ext uri="{FF2B5EF4-FFF2-40B4-BE49-F238E27FC236}">
                <a16:creationId xmlns:a16="http://schemas.microsoft.com/office/drawing/2014/main" xmlns="" id="{048EA38F-CA33-4005-81A6-0BE3D04784C3}"/>
              </a:ext>
            </a:extLst>
          </p:cNvPr>
          <p:cNvSpPr>
            <a:spLocks noChangeArrowheads="1"/>
          </p:cNvSpPr>
          <p:nvPr/>
        </p:nvSpPr>
        <p:spPr bwMode="gray">
          <a:xfrm>
            <a:off x="2432209" y="2525482"/>
            <a:ext cx="2033858" cy="1927827"/>
          </a:xfrm>
          <a:prstGeom prst="ellipse">
            <a:avLst/>
          </a:prstGeom>
          <a:gradFill rotWithShape="1">
            <a:gsLst>
              <a:gs pos="0">
                <a:schemeClr val="accent1"/>
              </a:gs>
              <a:gs pos="100000">
                <a:schemeClr val="accent1">
                  <a:gamma/>
                  <a:shade val="57255"/>
                  <a:invGamma/>
                </a:schemeClr>
              </a:gs>
            </a:gsLst>
            <a:lin ang="2700000" scaled="1"/>
          </a:gradFill>
          <a:ln w="38100">
            <a:solidFill>
              <a:srgbClr val="F8F8F8"/>
            </a:solidFill>
            <a:round/>
            <a:headEnd/>
            <a:tailEnd/>
          </a:ln>
          <a:effectLst>
            <a:outerShdw dist="81320" dir="3080412" algn="ctr" rotWithShape="0">
              <a:srgbClr val="5F5F5F">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20" name="Oval 47">
            <a:extLst>
              <a:ext uri="{FF2B5EF4-FFF2-40B4-BE49-F238E27FC236}">
                <a16:creationId xmlns:a16="http://schemas.microsoft.com/office/drawing/2014/main" xmlns="" id="{4372A22D-69B3-4DAD-9FDB-ACD604416C61}"/>
              </a:ext>
            </a:extLst>
          </p:cNvPr>
          <p:cNvSpPr>
            <a:spLocks noChangeArrowheads="1"/>
          </p:cNvSpPr>
          <p:nvPr/>
        </p:nvSpPr>
        <p:spPr bwMode="gray">
          <a:xfrm>
            <a:off x="2497693" y="2588506"/>
            <a:ext cx="1881794" cy="1786520"/>
          </a:xfrm>
          <a:prstGeom prst="ellipse">
            <a:avLst/>
          </a:prstGeom>
          <a:solidFill>
            <a:schemeClr val="accent1">
              <a:lumMod val="75000"/>
            </a:schemeClr>
          </a:solidFill>
          <a:ln>
            <a:noFill/>
          </a:ln>
          <a:effectLst/>
        </p:spPr>
        <p:txBody>
          <a:bodyPr wrap="none" anchor="ctr"/>
          <a:lstStyle/>
          <a:p>
            <a:pPr defTabSz="685800"/>
            <a:endParaRPr lang="en-US" sz="1350">
              <a:solidFill>
                <a:prstClr val="white"/>
              </a:solidFill>
              <a:latin typeface="Calibri" panose="020F0502020204030204"/>
            </a:endParaRPr>
          </a:p>
        </p:txBody>
      </p:sp>
      <p:sp>
        <p:nvSpPr>
          <p:cNvPr id="21" name="Oval 49">
            <a:extLst>
              <a:ext uri="{FF2B5EF4-FFF2-40B4-BE49-F238E27FC236}">
                <a16:creationId xmlns:a16="http://schemas.microsoft.com/office/drawing/2014/main" xmlns="" id="{90C573C9-85C5-42F6-BBB3-35F038A235DF}"/>
              </a:ext>
            </a:extLst>
          </p:cNvPr>
          <p:cNvSpPr>
            <a:spLocks noChangeArrowheads="1"/>
          </p:cNvSpPr>
          <p:nvPr/>
        </p:nvSpPr>
        <p:spPr bwMode="auto">
          <a:xfrm>
            <a:off x="2108359" y="2200817"/>
            <a:ext cx="2806441" cy="2607786"/>
          </a:xfrm>
          <a:prstGeom prst="ellipse">
            <a:avLst/>
          </a:prstGeom>
          <a:noFill/>
          <a:ln w="19050">
            <a:solidFill>
              <a:srgbClr val="B2B2B2">
                <a:alpha val="50000"/>
              </a:srgbClr>
            </a:solidFill>
            <a:round/>
            <a:headEnd/>
            <a:tailEnd/>
          </a:ln>
          <a:effectLst/>
        </p:spPr>
        <p:txBody>
          <a:bodyPr wrap="none" anchor="ctr"/>
          <a:lstStyle/>
          <a:p>
            <a:pPr defTabSz="685800"/>
            <a:endParaRPr lang="en-US" sz="1350">
              <a:solidFill>
                <a:prstClr val="white"/>
              </a:solidFill>
              <a:latin typeface="Calibri" panose="020F0502020204030204"/>
            </a:endParaRPr>
          </a:p>
        </p:txBody>
      </p:sp>
      <p:grpSp>
        <p:nvGrpSpPr>
          <p:cNvPr id="22" name="Group 61">
            <a:extLst>
              <a:ext uri="{FF2B5EF4-FFF2-40B4-BE49-F238E27FC236}">
                <a16:creationId xmlns:a16="http://schemas.microsoft.com/office/drawing/2014/main" xmlns="" id="{2E982E04-1811-4F9C-A629-3CD832C5B5F9}"/>
              </a:ext>
            </a:extLst>
          </p:cNvPr>
          <p:cNvGrpSpPr>
            <a:grpSpLocks/>
          </p:cNvGrpSpPr>
          <p:nvPr/>
        </p:nvGrpSpPr>
        <p:grpSpPr bwMode="auto">
          <a:xfrm>
            <a:off x="3757375" y="2186429"/>
            <a:ext cx="290551" cy="269997"/>
            <a:chOff x="2928" y="2208"/>
            <a:chExt cx="262" cy="262"/>
          </a:xfrm>
          <a:solidFill>
            <a:schemeClr val="accent2">
              <a:lumMod val="75000"/>
            </a:schemeClr>
          </a:solidFill>
        </p:grpSpPr>
        <p:sp>
          <p:nvSpPr>
            <p:cNvPr id="23" name="Oval 62">
              <a:extLst>
                <a:ext uri="{FF2B5EF4-FFF2-40B4-BE49-F238E27FC236}">
                  <a16:creationId xmlns:a16="http://schemas.microsoft.com/office/drawing/2014/main" xmlns="" id="{D9328ABD-39C7-4718-B3EC-0F01C5520A3C}"/>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24" name="Oval 63">
              <a:extLst>
                <a:ext uri="{FF2B5EF4-FFF2-40B4-BE49-F238E27FC236}">
                  <a16:creationId xmlns:a16="http://schemas.microsoft.com/office/drawing/2014/main" xmlns="" id="{D756B65B-4253-4C3F-8B27-ABC89FD3AD47}"/>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25" name="Rectangle 67">
            <a:extLst>
              <a:ext uri="{FF2B5EF4-FFF2-40B4-BE49-F238E27FC236}">
                <a16:creationId xmlns:a16="http://schemas.microsoft.com/office/drawing/2014/main" xmlns="" id="{AF83E400-C189-4354-ACC7-142C895CEF7C}"/>
              </a:ext>
            </a:extLst>
          </p:cNvPr>
          <p:cNvSpPr>
            <a:spLocks noChangeArrowheads="1"/>
          </p:cNvSpPr>
          <p:nvPr/>
        </p:nvSpPr>
        <p:spPr bwMode="black">
          <a:xfrm>
            <a:off x="3994309" y="2164848"/>
            <a:ext cx="1833277" cy="3231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a:spAutoFit/>
          </a:bodyPr>
          <a:lstStyle/>
          <a:p>
            <a:pP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Tên</a:t>
            </a:r>
            <a:endPar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68">
            <a:extLst>
              <a:ext uri="{FF2B5EF4-FFF2-40B4-BE49-F238E27FC236}">
                <a16:creationId xmlns:a16="http://schemas.microsoft.com/office/drawing/2014/main" xmlns="" id="{F3DD5239-D59D-48AE-A452-E163A8CA40CE}"/>
              </a:ext>
            </a:extLst>
          </p:cNvPr>
          <p:cNvSpPr>
            <a:spLocks noChangeArrowheads="1"/>
          </p:cNvSpPr>
          <p:nvPr/>
        </p:nvSpPr>
        <p:spPr bwMode="black">
          <a:xfrm>
            <a:off x="4469398" y="4106151"/>
            <a:ext cx="1560910" cy="3231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spAutoFit/>
          </a:bodyPr>
          <a:lstStyle/>
          <a:p>
            <a:pP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Quê</a:t>
            </a:r>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hương</a:t>
            </a:r>
            <a:endPar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69">
            <a:extLst>
              <a:ext uri="{FF2B5EF4-FFF2-40B4-BE49-F238E27FC236}">
                <a16:creationId xmlns:a16="http://schemas.microsoft.com/office/drawing/2014/main" xmlns="" id="{16645AD8-C142-40B5-A5E0-E6B50258F5E2}"/>
              </a:ext>
            </a:extLst>
          </p:cNvPr>
          <p:cNvSpPr>
            <a:spLocks noChangeArrowheads="1"/>
          </p:cNvSpPr>
          <p:nvPr/>
        </p:nvSpPr>
        <p:spPr bwMode="black">
          <a:xfrm>
            <a:off x="4746361" y="3007938"/>
            <a:ext cx="1107086" cy="55399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a:spAutoFit/>
          </a:bodyPr>
          <a:lstStyle/>
          <a:p>
            <a:pPr algn="ct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Năm</a:t>
            </a:r>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sinh</a:t>
            </a:r>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mất</a:t>
            </a:r>
            <a:endPar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70">
            <a:extLst>
              <a:ext uri="{FF2B5EF4-FFF2-40B4-BE49-F238E27FC236}">
                <a16:creationId xmlns:a16="http://schemas.microsoft.com/office/drawing/2014/main" xmlns="" id="{AEB549C0-4450-4F55-8A45-8B287B2FC4C8}"/>
              </a:ext>
            </a:extLst>
          </p:cNvPr>
          <p:cNvSpPr>
            <a:spLocks noChangeArrowheads="1"/>
          </p:cNvSpPr>
          <p:nvPr/>
        </p:nvSpPr>
        <p:spPr bwMode="black">
          <a:xfrm>
            <a:off x="3777923" y="4809559"/>
            <a:ext cx="1560910" cy="3231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spAutoFit/>
          </a:bodyPr>
          <a:lstStyle/>
          <a:p>
            <a:pP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Gia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đình</a:t>
            </a:r>
            <a:endPar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72">
            <a:extLst>
              <a:ext uri="{FF2B5EF4-FFF2-40B4-BE49-F238E27FC236}">
                <a16:creationId xmlns:a16="http://schemas.microsoft.com/office/drawing/2014/main" xmlns="" id="{A81B668D-B43D-405B-B70D-3946A22EA1B6}"/>
              </a:ext>
            </a:extLst>
          </p:cNvPr>
          <p:cNvSpPr txBox="1">
            <a:spLocks noChangeArrowheads="1"/>
          </p:cNvSpPr>
          <p:nvPr/>
        </p:nvSpPr>
        <p:spPr bwMode="gray">
          <a:xfrm>
            <a:off x="2580658" y="3044527"/>
            <a:ext cx="1721602" cy="995914"/>
          </a:xfrm>
          <a:prstGeom prst="rect">
            <a:avLst/>
          </a:prstGeom>
          <a:noFill/>
          <a:ln>
            <a:noFill/>
          </a:ln>
          <a:effectLst>
            <a:outerShdw dist="28398" dir="1593903" algn="ctr" rotWithShape="0">
              <a:srgbClr val="1C1C1C"/>
            </a:outerShdw>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defTabSz="685800">
              <a:lnSpc>
                <a:spcPct val="150000"/>
              </a:lnSpc>
              <a:spcBef>
                <a:spcPct val="50000"/>
              </a:spcBef>
            </a:pP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Hồ</a:t>
            </a:r>
            <a:r>
              <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sơ</a:t>
            </a:r>
            <a:r>
              <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tác</a:t>
            </a:r>
            <a:r>
              <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giả</a:t>
            </a:r>
            <a:endPar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30" name="Group 73">
            <a:extLst>
              <a:ext uri="{FF2B5EF4-FFF2-40B4-BE49-F238E27FC236}">
                <a16:creationId xmlns:a16="http://schemas.microsoft.com/office/drawing/2014/main" xmlns="" id="{4E9F7503-38A4-4247-B1CE-912FF1D9CA03}"/>
              </a:ext>
            </a:extLst>
          </p:cNvPr>
          <p:cNvGrpSpPr>
            <a:grpSpLocks/>
          </p:cNvGrpSpPr>
          <p:nvPr/>
        </p:nvGrpSpPr>
        <p:grpSpPr bwMode="auto">
          <a:xfrm>
            <a:off x="4487213" y="3016290"/>
            <a:ext cx="279494" cy="288995"/>
            <a:chOff x="2928" y="2208"/>
            <a:chExt cx="262" cy="262"/>
          </a:xfrm>
          <a:solidFill>
            <a:schemeClr val="accent2">
              <a:lumMod val="75000"/>
            </a:schemeClr>
          </a:solidFill>
        </p:grpSpPr>
        <p:sp>
          <p:nvSpPr>
            <p:cNvPr id="31" name="Oval 74">
              <a:extLst>
                <a:ext uri="{FF2B5EF4-FFF2-40B4-BE49-F238E27FC236}">
                  <a16:creationId xmlns:a16="http://schemas.microsoft.com/office/drawing/2014/main" xmlns="" id="{68124788-D3DA-4628-A1F0-FEC3A7A36350}"/>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32" name="Oval 75">
              <a:extLst>
                <a:ext uri="{FF2B5EF4-FFF2-40B4-BE49-F238E27FC236}">
                  <a16:creationId xmlns:a16="http://schemas.microsoft.com/office/drawing/2014/main" xmlns="" id="{7112E7D4-1592-4326-91EC-C54733C9378A}"/>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grpSp>
        <p:nvGrpSpPr>
          <p:cNvPr id="33" name="Group 79">
            <a:extLst>
              <a:ext uri="{FF2B5EF4-FFF2-40B4-BE49-F238E27FC236}">
                <a16:creationId xmlns:a16="http://schemas.microsoft.com/office/drawing/2014/main" xmlns="" id="{9BD4D91A-B5DB-495C-84C1-DDF754B028CD}"/>
              </a:ext>
            </a:extLst>
          </p:cNvPr>
          <p:cNvGrpSpPr>
            <a:grpSpLocks/>
          </p:cNvGrpSpPr>
          <p:nvPr/>
        </p:nvGrpSpPr>
        <p:grpSpPr bwMode="auto">
          <a:xfrm>
            <a:off x="3543306" y="4679150"/>
            <a:ext cx="290551" cy="269997"/>
            <a:chOff x="2928" y="2208"/>
            <a:chExt cx="262" cy="262"/>
          </a:xfrm>
          <a:solidFill>
            <a:schemeClr val="accent2">
              <a:lumMod val="75000"/>
            </a:schemeClr>
          </a:solidFill>
        </p:grpSpPr>
        <p:sp>
          <p:nvSpPr>
            <p:cNvPr id="34" name="Oval 80">
              <a:extLst>
                <a:ext uri="{FF2B5EF4-FFF2-40B4-BE49-F238E27FC236}">
                  <a16:creationId xmlns:a16="http://schemas.microsoft.com/office/drawing/2014/main" xmlns="" id="{5B7EFA6A-009B-43E0-B37C-CB6C6E9F0935}"/>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35" name="Oval 81">
              <a:extLst>
                <a:ext uri="{FF2B5EF4-FFF2-40B4-BE49-F238E27FC236}">
                  <a16:creationId xmlns:a16="http://schemas.microsoft.com/office/drawing/2014/main" xmlns="" id="{01484343-04B7-4461-97E5-524CA870AAEC}"/>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36" name="TextBox 35">
            <a:extLst>
              <a:ext uri="{FF2B5EF4-FFF2-40B4-BE49-F238E27FC236}">
                <a16:creationId xmlns:a16="http://schemas.microsoft.com/office/drawing/2014/main" xmlns="" id="{D3A5D8DC-79CF-438E-998C-6C43281FCF25}"/>
              </a:ext>
            </a:extLst>
          </p:cNvPr>
          <p:cNvSpPr txBox="1"/>
          <p:nvPr/>
        </p:nvSpPr>
        <p:spPr>
          <a:xfrm>
            <a:off x="6055124" y="4014967"/>
            <a:ext cx="2996219" cy="507831"/>
          </a:xfrm>
          <a:prstGeom prst="rect">
            <a:avLst/>
          </a:prstGeom>
          <a:noFill/>
        </p:spPr>
        <p:txBody>
          <a:bodyPr wrap="square">
            <a:spAutoFit/>
          </a:bodyPr>
          <a:lstStyle/>
          <a:p>
            <a:pPr algn="just" defTabSz="685800"/>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Quê</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nội</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Thừa</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Thiên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Huế</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quê</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ngoại</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Gia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Định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Hồ</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Chí</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Minh)</a:t>
            </a:r>
          </a:p>
        </p:txBody>
      </p:sp>
      <p:cxnSp>
        <p:nvCxnSpPr>
          <p:cNvPr id="37" name="Straight Connector 36">
            <a:extLst>
              <a:ext uri="{FF2B5EF4-FFF2-40B4-BE49-F238E27FC236}">
                <a16:creationId xmlns:a16="http://schemas.microsoft.com/office/drawing/2014/main" xmlns="" id="{BBAA1AA9-7322-488C-AE97-2D18A0050C8C}"/>
              </a:ext>
            </a:extLst>
          </p:cNvPr>
          <p:cNvCxnSpPr>
            <a:cxnSpLocks/>
          </p:cNvCxnSpPr>
          <p:nvPr/>
        </p:nvCxnSpPr>
        <p:spPr>
          <a:xfrm flipV="1">
            <a:off x="5980744" y="1987827"/>
            <a:ext cx="0" cy="3237363"/>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7AFF8160-DAFD-4577-9934-F8B71158691D}"/>
              </a:ext>
            </a:extLst>
          </p:cNvPr>
          <p:cNvSpPr txBox="1"/>
          <p:nvPr/>
        </p:nvSpPr>
        <p:spPr>
          <a:xfrm>
            <a:off x="6032791" y="4807633"/>
            <a:ext cx="3334951" cy="300082"/>
          </a:xfrm>
          <a:prstGeom prst="rect">
            <a:avLst/>
          </a:prstGeom>
          <a:noFill/>
        </p:spPr>
        <p:txBody>
          <a:bodyPr wrap="square">
            <a:spAutoFit/>
          </a:bodyPr>
          <a:lstStyle/>
          <a:p>
            <a:pPr defTabSz="685800"/>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Gia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đình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truyền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thống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nho</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giáo</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39" name="Group 29">
            <a:extLst>
              <a:ext uri="{FF2B5EF4-FFF2-40B4-BE49-F238E27FC236}">
                <a16:creationId xmlns:a16="http://schemas.microsoft.com/office/drawing/2014/main" xmlns="" id="{A05BE50B-4E17-45D3-BC31-82F62BBCEAD7}"/>
              </a:ext>
            </a:extLst>
          </p:cNvPr>
          <p:cNvGrpSpPr>
            <a:grpSpLocks/>
          </p:cNvGrpSpPr>
          <p:nvPr/>
        </p:nvGrpSpPr>
        <p:grpSpPr bwMode="auto">
          <a:xfrm>
            <a:off x="5902109" y="4890141"/>
            <a:ext cx="126206" cy="126068"/>
            <a:chOff x="2928" y="2208"/>
            <a:chExt cx="262" cy="262"/>
          </a:xfrm>
        </p:grpSpPr>
        <p:sp>
          <p:nvSpPr>
            <p:cNvPr id="40" name="Oval 30">
              <a:extLst>
                <a:ext uri="{FF2B5EF4-FFF2-40B4-BE49-F238E27FC236}">
                  <a16:creationId xmlns:a16="http://schemas.microsoft.com/office/drawing/2014/main" xmlns="" id="{F6E70A20-1D42-402D-8DBE-B27EFA1FFC5E}"/>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41" name="Oval 31">
              <a:extLst>
                <a:ext uri="{FF2B5EF4-FFF2-40B4-BE49-F238E27FC236}">
                  <a16:creationId xmlns:a16="http://schemas.microsoft.com/office/drawing/2014/main" xmlns="" id="{3CFFE214-4C6C-4607-AFC8-796DEC2DDDE5}"/>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dirty="0">
                <a:solidFill>
                  <a:prstClr val="white"/>
                </a:solidFill>
                <a:latin typeface="Calibri" panose="020F0502020204030204"/>
              </a:endParaRPr>
            </a:p>
          </p:txBody>
        </p:sp>
      </p:grpSp>
      <p:grpSp>
        <p:nvGrpSpPr>
          <p:cNvPr id="42" name="Group 73">
            <a:extLst>
              <a:ext uri="{FF2B5EF4-FFF2-40B4-BE49-F238E27FC236}">
                <a16:creationId xmlns:a16="http://schemas.microsoft.com/office/drawing/2014/main" xmlns="" id="{5CB587BF-757B-45E1-AB0D-79F5EC3F69DF}"/>
              </a:ext>
            </a:extLst>
          </p:cNvPr>
          <p:cNvGrpSpPr>
            <a:grpSpLocks/>
          </p:cNvGrpSpPr>
          <p:nvPr/>
        </p:nvGrpSpPr>
        <p:grpSpPr bwMode="auto">
          <a:xfrm>
            <a:off x="4232254" y="4156484"/>
            <a:ext cx="279494" cy="288995"/>
            <a:chOff x="2928" y="2208"/>
            <a:chExt cx="262" cy="262"/>
          </a:xfrm>
          <a:solidFill>
            <a:schemeClr val="accent2">
              <a:lumMod val="75000"/>
            </a:schemeClr>
          </a:solidFill>
        </p:grpSpPr>
        <p:sp>
          <p:nvSpPr>
            <p:cNvPr id="43" name="Oval 74">
              <a:extLst>
                <a:ext uri="{FF2B5EF4-FFF2-40B4-BE49-F238E27FC236}">
                  <a16:creationId xmlns:a16="http://schemas.microsoft.com/office/drawing/2014/main" xmlns="" id="{6FA35E25-B2A9-4C71-8B0A-8013E55C044D}"/>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44" name="Oval 75">
              <a:extLst>
                <a:ext uri="{FF2B5EF4-FFF2-40B4-BE49-F238E27FC236}">
                  <a16:creationId xmlns:a16="http://schemas.microsoft.com/office/drawing/2014/main" xmlns="" id="{1D04F22D-A1F9-4CEF-B1E5-970DCA4CA75E}"/>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grpSp>
        <p:nvGrpSpPr>
          <p:cNvPr id="45" name="Group 29">
            <a:extLst>
              <a:ext uri="{FF2B5EF4-FFF2-40B4-BE49-F238E27FC236}">
                <a16:creationId xmlns:a16="http://schemas.microsoft.com/office/drawing/2014/main" xmlns="" id="{AE38297F-5022-4369-90AE-1B2555B65F85}"/>
              </a:ext>
            </a:extLst>
          </p:cNvPr>
          <p:cNvGrpSpPr>
            <a:grpSpLocks/>
          </p:cNvGrpSpPr>
          <p:nvPr/>
        </p:nvGrpSpPr>
        <p:grpSpPr bwMode="auto">
          <a:xfrm>
            <a:off x="5902591" y="2209045"/>
            <a:ext cx="126206" cy="126068"/>
            <a:chOff x="2928" y="2208"/>
            <a:chExt cx="262" cy="262"/>
          </a:xfrm>
        </p:grpSpPr>
        <p:sp>
          <p:nvSpPr>
            <p:cNvPr id="46" name="Oval 30">
              <a:extLst>
                <a:ext uri="{FF2B5EF4-FFF2-40B4-BE49-F238E27FC236}">
                  <a16:creationId xmlns:a16="http://schemas.microsoft.com/office/drawing/2014/main" xmlns="" id="{77B5A255-4CD5-4A5B-9E3F-4EACBE8020AB}"/>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47" name="Oval 31">
              <a:extLst>
                <a:ext uri="{FF2B5EF4-FFF2-40B4-BE49-F238E27FC236}">
                  <a16:creationId xmlns:a16="http://schemas.microsoft.com/office/drawing/2014/main" xmlns="" id="{8CF6534F-D4B8-4142-A0AB-5F54BE40D2B8}"/>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48" name="TextBox 47">
            <a:extLst>
              <a:ext uri="{FF2B5EF4-FFF2-40B4-BE49-F238E27FC236}">
                <a16:creationId xmlns:a16="http://schemas.microsoft.com/office/drawing/2014/main" xmlns="" id="{5A5FCEAF-D788-48B7-995D-7CFA752B89ED}"/>
              </a:ext>
            </a:extLst>
          </p:cNvPr>
          <p:cNvSpPr txBox="1"/>
          <p:nvPr/>
        </p:nvSpPr>
        <p:spPr>
          <a:xfrm>
            <a:off x="6060601" y="2158816"/>
            <a:ext cx="3083400" cy="715581"/>
          </a:xfrm>
          <a:prstGeom prst="rect">
            <a:avLst/>
          </a:prstGeom>
          <a:noFill/>
        </p:spPr>
        <p:txBody>
          <a:bodyPr wrap="square">
            <a:spAutoFit/>
          </a:bodyPr>
          <a:lstStyle/>
          <a:p>
            <a:pPr defTabSz="685800"/>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Nguyên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Đình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Chiểu</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Đồ</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Chiểu</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tự</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Mạch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Trạch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hiệu</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Trọng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Phủ</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Hối</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Trai</a:t>
            </a:r>
          </a:p>
        </p:txBody>
      </p:sp>
      <p:pic>
        <p:nvPicPr>
          <p:cNvPr id="49" name="Content Placeholder 6">
            <a:extLst>
              <a:ext uri="{FF2B5EF4-FFF2-40B4-BE49-F238E27FC236}">
                <a16:creationId xmlns:a16="http://schemas.microsoft.com/office/drawing/2014/main" xmlns="" id="{A426E300-923B-454E-BD8F-3C3D1851FE54}"/>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4172" y="2432638"/>
            <a:ext cx="2029991" cy="2706655"/>
          </a:xfrm>
          <a:effectLst>
            <a:softEdge rad="127000"/>
          </a:effectLst>
        </p:spPr>
      </p:pic>
      <p:sp>
        <p:nvSpPr>
          <p:cNvPr id="51" name="TextBox 50">
            <a:extLst>
              <a:ext uri="{FF2B5EF4-FFF2-40B4-BE49-F238E27FC236}">
                <a16:creationId xmlns:a16="http://schemas.microsoft.com/office/drawing/2014/main" xmlns="" id="{BA4E927A-A312-4A31-B088-8E8D8EA3F875}"/>
              </a:ext>
            </a:extLst>
          </p:cNvPr>
          <p:cNvSpPr txBox="1"/>
          <p:nvPr/>
        </p:nvSpPr>
        <p:spPr>
          <a:xfrm>
            <a:off x="939248" y="1008102"/>
            <a:ext cx="4084982" cy="461665"/>
          </a:xfrm>
          <a:prstGeom prst="rect">
            <a:avLst/>
          </a:prstGeom>
          <a:noFill/>
        </p:spPr>
        <p:txBody>
          <a:bodyPr wrap="square" rtlCol="0">
            <a:spAutoFit/>
          </a:bodyPr>
          <a:lstStyle/>
          <a:p>
            <a:pPr defTabSz="685800"/>
            <a:r>
              <a:rPr lang="en-US" sz="24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52" name="TextBox 51">
            <a:extLst>
              <a:ext uri="{FF2B5EF4-FFF2-40B4-BE49-F238E27FC236}">
                <a16:creationId xmlns:a16="http://schemas.microsoft.com/office/drawing/2014/main" xmlns="" id="{D4672614-E406-41AB-87AA-BF792D6D3CD0}"/>
              </a:ext>
            </a:extLst>
          </p:cNvPr>
          <p:cNvSpPr txBox="1"/>
          <p:nvPr/>
        </p:nvSpPr>
        <p:spPr>
          <a:xfrm>
            <a:off x="1110307" y="1508660"/>
            <a:ext cx="1252331"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giả</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3" name="TextBox 52">
            <a:extLst>
              <a:ext uri="{FF2B5EF4-FFF2-40B4-BE49-F238E27FC236}">
                <a16:creationId xmlns:a16="http://schemas.microsoft.com/office/drawing/2014/main" xmlns="" id="{23C68962-3342-443B-AA60-9B716795CB96}"/>
              </a:ext>
            </a:extLst>
          </p:cNvPr>
          <p:cNvSpPr txBox="1"/>
          <p:nvPr/>
        </p:nvSpPr>
        <p:spPr>
          <a:xfrm>
            <a:off x="2534478" y="1531743"/>
            <a:ext cx="1669774"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cuộc</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đời</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4" name="Rectangle: Rounded Corners 53">
            <a:extLst>
              <a:ext uri="{FF2B5EF4-FFF2-40B4-BE49-F238E27FC236}">
                <a16:creationId xmlns:a16="http://schemas.microsoft.com/office/drawing/2014/main" xmlns="" id="{52F59C9A-2909-4FA0-800E-131AF498B014}"/>
              </a:ext>
            </a:extLst>
          </p:cNvPr>
          <p:cNvSpPr/>
          <p:nvPr/>
        </p:nvSpPr>
        <p:spPr>
          <a:xfrm>
            <a:off x="41543" y="1018159"/>
            <a:ext cx="864704" cy="3919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100" dirty="0">
              <a:solidFill>
                <a:prstClr val="white"/>
              </a:solidFill>
              <a:latin typeface="Calibri" panose="020F0502020204030204"/>
            </a:endParaRPr>
          </a:p>
        </p:txBody>
      </p:sp>
      <p:sp>
        <p:nvSpPr>
          <p:cNvPr id="55" name="Rectangle: Rounded Corners 54">
            <a:extLst>
              <a:ext uri="{FF2B5EF4-FFF2-40B4-BE49-F238E27FC236}">
                <a16:creationId xmlns:a16="http://schemas.microsoft.com/office/drawing/2014/main" xmlns="" id="{B7615124-0413-4FC4-9C5C-7F64B1CE7508}"/>
              </a:ext>
            </a:extLst>
          </p:cNvPr>
          <p:cNvSpPr/>
          <p:nvPr/>
        </p:nvSpPr>
        <p:spPr>
          <a:xfrm>
            <a:off x="697526" y="1490665"/>
            <a:ext cx="515876" cy="3919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100" dirty="0">
              <a:solidFill>
                <a:prstClr val="white"/>
              </a:solidFill>
              <a:latin typeface="Calibri" panose="020F0502020204030204"/>
            </a:endParaRPr>
          </a:p>
        </p:txBody>
      </p:sp>
      <p:pic>
        <p:nvPicPr>
          <p:cNvPr id="50" name="Picture 64" descr="POINSET2">
            <a:extLst>
              <a:ext uri="{FF2B5EF4-FFF2-40B4-BE49-F238E27FC236}">
                <a16:creationId xmlns:a16="http://schemas.microsoft.com/office/drawing/2014/main" xmlns="" id="{569D87CD-3A3E-4B9E-AA64-61CED94AB8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12" descr="POINSET2">
            <a:extLst>
              <a:ext uri="{FF2B5EF4-FFF2-40B4-BE49-F238E27FC236}">
                <a16:creationId xmlns:a16="http://schemas.microsoft.com/office/drawing/2014/main" xmlns="" id="{57EB10A2-1DFB-4326-A817-4D66F6D1F0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64" descr="POINSET2">
            <a:extLst>
              <a:ext uri="{FF2B5EF4-FFF2-40B4-BE49-F238E27FC236}">
                <a16:creationId xmlns:a16="http://schemas.microsoft.com/office/drawing/2014/main" xmlns="" id="{55745847-6962-40F0-9213-BB33FAECB5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64" descr="POINSET2">
            <a:extLst>
              <a:ext uri="{FF2B5EF4-FFF2-40B4-BE49-F238E27FC236}">
                <a16:creationId xmlns:a16="http://schemas.microsoft.com/office/drawing/2014/main" xmlns="" id="{F69BE4AE-406F-465D-92B4-67702221FB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80994719"/>
      </p:ext>
    </p:extLst>
  </p:cSld>
  <p:clrMapOvr>
    <a:masterClrMapping/>
  </p:clrMapOvr>
  <mc:AlternateContent xmlns:mc="http://schemas.openxmlformats.org/markup-compatibility/2006" xmlns:p14="http://schemas.microsoft.com/office/powerpoint/2010/main">
    <mc:Choice Requires="p14">
      <p:transition spd="slow" p14:dur="2000" advTm="8044"/>
    </mc:Choice>
    <mc:Fallback xmlns="">
      <p:transition spd="slow" advTm="8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1000"/>
                                        <p:tgtEl>
                                          <p:spTgt spid="33"/>
                                        </p:tgtEl>
                                      </p:cBhvr>
                                    </p:animEffect>
                                    <p:anim calcmode="lin" valueType="num">
                                      <p:cBhvr>
                                        <p:cTn id="76" dur="1000" fill="hold"/>
                                        <p:tgtEl>
                                          <p:spTgt spid="33"/>
                                        </p:tgtEl>
                                        <p:attrNameLst>
                                          <p:attrName>ppt_x</p:attrName>
                                        </p:attrNameLst>
                                      </p:cBhvr>
                                      <p:tavLst>
                                        <p:tav tm="0">
                                          <p:val>
                                            <p:strVal val="#ppt_x"/>
                                          </p:val>
                                        </p:tav>
                                        <p:tav tm="100000">
                                          <p:val>
                                            <p:strVal val="#ppt_x"/>
                                          </p:val>
                                        </p:tav>
                                      </p:tavLst>
                                    </p:anim>
                                    <p:anim calcmode="lin" valueType="num">
                                      <p:cBhvr>
                                        <p:cTn id="77" dur="1000" fill="hold"/>
                                        <p:tgtEl>
                                          <p:spTgt spid="3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1000"/>
                                        <p:tgtEl>
                                          <p:spTgt spid="28"/>
                                        </p:tgtEl>
                                      </p:cBhvr>
                                    </p:animEffect>
                                    <p:anim calcmode="lin" valueType="num">
                                      <p:cBhvr>
                                        <p:cTn id="81" dur="1000" fill="hold"/>
                                        <p:tgtEl>
                                          <p:spTgt spid="28"/>
                                        </p:tgtEl>
                                        <p:attrNameLst>
                                          <p:attrName>ppt_x</p:attrName>
                                        </p:attrNameLst>
                                      </p:cBhvr>
                                      <p:tavLst>
                                        <p:tav tm="0">
                                          <p:val>
                                            <p:strVal val="#ppt_x"/>
                                          </p:val>
                                        </p:tav>
                                        <p:tav tm="100000">
                                          <p:val>
                                            <p:strVal val="#ppt_x"/>
                                          </p:val>
                                        </p:tav>
                                      </p:tavLst>
                                    </p:anim>
                                    <p:anim calcmode="lin" valueType="num">
                                      <p:cBhvr>
                                        <p:cTn id="8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anim calcmode="lin" valueType="num">
                                      <p:cBhvr>
                                        <p:cTn id="88" dur="1000" fill="hold"/>
                                        <p:tgtEl>
                                          <p:spTgt spid="39"/>
                                        </p:tgtEl>
                                        <p:attrNameLst>
                                          <p:attrName>ppt_x</p:attrName>
                                        </p:attrNameLst>
                                      </p:cBhvr>
                                      <p:tavLst>
                                        <p:tav tm="0">
                                          <p:val>
                                            <p:strVal val="#ppt_x"/>
                                          </p:val>
                                        </p:tav>
                                        <p:tav tm="100000">
                                          <p:val>
                                            <p:strVal val="#ppt_x"/>
                                          </p:val>
                                        </p:tav>
                                      </p:tavLst>
                                    </p:anim>
                                    <p:anim calcmode="lin" valueType="num">
                                      <p:cBhvr>
                                        <p:cTn id="89" dur="1000" fill="hold"/>
                                        <p:tgtEl>
                                          <p:spTgt spid="3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1000"/>
                                        <p:tgtEl>
                                          <p:spTgt spid="38"/>
                                        </p:tgtEl>
                                      </p:cBhvr>
                                    </p:animEffect>
                                    <p:anim calcmode="lin" valueType="num">
                                      <p:cBhvr>
                                        <p:cTn id="93" dur="1000" fill="hold"/>
                                        <p:tgtEl>
                                          <p:spTgt spid="38"/>
                                        </p:tgtEl>
                                        <p:attrNameLst>
                                          <p:attrName>ppt_x</p:attrName>
                                        </p:attrNameLst>
                                      </p:cBhvr>
                                      <p:tavLst>
                                        <p:tav tm="0">
                                          <p:val>
                                            <p:strVal val="#ppt_x"/>
                                          </p:val>
                                        </p:tav>
                                        <p:tav tm="100000">
                                          <p:val>
                                            <p:strVal val="#ppt_x"/>
                                          </p:val>
                                        </p:tav>
                                      </p:tavLst>
                                    </p:anim>
                                    <p:anim calcmode="lin" valueType="num">
                                      <p:cBhvr>
                                        <p:cTn id="9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6" grpId="0"/>
      <p:bldP spid="27" grpId="0"/>
      <p:bldP spid="28" grpId="0"/>
      <p:bldP spid="36" grpId="0"/>
      <p:bldP spid="38" grpId="0"/>
      <p:bldP spid="4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8" name="Rounded Rectangle 37"/>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162958" y="1039937"/>
            <a:ext cx="7665473" cy="523220"/>
          </a:xfrm>
          <a:prstGeom prst="rect">
            <a:avLst/>
          </a:prstGeom>
          <a:noFill/>
        </p:spPr>
        <p:txBody>
          <a:bodyPr wrap="square" rtlCol="0">
            <a:spAutoFit/>
          </a:bodyPr>
          <a:lstStyle/>
          <a:p>
            <a:pPr algn="just"/>
            <a:r>
              <a:rPr lang="vi-VN" sz="2800" dirty="0">
                <a:latin typeface="+mj-lt"/>
              </a:rPr>
              <a:t>Truyện Lục Vân Tiên được viết bằng loại chữ nào?</a:t>
            </a:r>
          </a:p>
        </p:txBody>
      </p:sp>
      <p:sp>
        <p:nvSpPr>
          <p:cNvPr id="32" name="TextBox 31"/>
          <p:cNvSpPr txBox="1"/>
          <p:nvPr/>
        </p:nvSpPr>
        <p:spPr>
          <a:xfrm>
            <a:off x="5538313" y="2213579"/>
            <a:ext cx="2340000"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vi-VN" sz="2800" dirty="0">
                <a:solidFill>
                  <a:schemeClr val="bg1"/>
                </a:solidFill>
                <a:latin typeface="+mj-lt"/>
              </a:rPr>
              <a:t>Chữ Nôm</a:t>
            </a:r>
          </a:p>
        </p:txBody>
      </p:sp>
      <p:pic>
        <p:nvPicPr>
          <p:cNvPr id="66" name="Picture 6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6167" y="102295"/>
            <a:ext cx="730250" cy="7302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9" name="Action Button: Help 38">
            <a:hlinkClick r:id="" action="ppaction://noaction" highlightClick="1"/>
          </p:cNvPr>
          <p:cNvSpPr/>
          <p:nvPr/>
        </p:nvSpPr>
        <p:spPr>
          <a:xfrm>
            <a:off x="346880" y="832545"/>
            <a:ext cx="816078" cy="81607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75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1229032" y="1018749"/>
            <a:ext cx="7914968" cy="1384995"/>
          </a:xfrm>
          <a:prstGeom prst="rect">
            <a:avLst/>
          </a:prstGeom>
          <a:noFill/>
        </p:spPr>
        <p:txBody>
          <a:bodyPr wrap="square" rtlCol="0">
            <a:spAutoFit/>
          </a:bodyPr>
          <a:lstStyle/>
          <a:p>
            <a:pPr algn="just"/>
            <a:r>
              <a:rPr lang="vi-VN" sz="2800" dirty="0">
                <a:latin typeface="+mj-lt"/>
              </a:rPr>
              <a:t>Hình ảnh Lục Vân Tiên trong đoạn trích Lục Vân Tiên cứu Kiều Nguyệt Nga khiến em em liên tưởng đến nhân vật trong truyện cổ tích nào?</a:t>
            </a:r>
          </a:p>
        </p:txBody>
      </p:sp>
      <p:sp>
        <p:nvSpPr>
          <p:cNvPr id="32" name="TextBox 31"/>
          <p:cNvSpPr txBox="1"/>
          <p:nvPr/>
        </p:nvSpPr>
        <p:spPr>
          <a:xfrm>
            <a:off x="2900444" y="3221569"/>
            <a:ext cx="5868000"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vi-VN" sz="2800" b="1" i="1" dirty="0">
                <a:solidFill>
                  <a:schemeClr val="bg1"/>
                </a:solidFill>
                <a:latin typeface="+mj-lt"/>
              </a:rPr>
              <a:t>Thạch Sanh trong truyện Thạch Sanh</a:t>
            </a:r>
          </a:p>
        </p:txBody>
      </p:sp>
      <p:pic>
        <p:nvPicPr>
          <p:cNvPr id="65" name="Picture 6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3319" y="281901"/>
            <a:ext cx="730250" cy="7302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8" name="Rounded Rectangle 37"/>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Help 38">
            <a:hlinkClick r:id="" action="ppaction://noaction" highlightClick="1"/>
          </p:cNvPr>
          <p:cNvSpPr/>
          <p:nvPr/>
        </p:nvSpPr>
        <p:spPr>
          <a:xfrm>
            <a:off x="432618" y="1153733"/>
            <a:ext cx="816078" cy="81607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17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14501" y="941613"/>
            <a:ext cx="6200467"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hung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828444" y="2921032"/>
            <a:ext cx="5940000" cy="79200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vi-VN" sz="2400" i="1" dirty="0">
                <a:latin typeface="+mj-lt"/>
              </a:rPr>
              <a:t>“Nhớ câu kiến nghĩa bất vi,</a:t>
            </a:r>
            <a:endParaRPr lang="vi-VN" sz="2400" dirty="0">
              <a:latin typeface="+mj-lt"/>
            </a:endParaRPr>
          </a:p>
          <a:p>
            <a:pPr algn="ctr"/>
            <a:r>
              <a:rPr lang="vi-VN" sz="2400" i="1" dirty="0">
                <a:latin typeface="+mj-lt"/>
              </a:rPr>
              <a:t>Làm người thế ấy cũng phi anh hùng”.</a:t>
            </a:r>
            <a:endParaRPr lang="vi-VN" sz="2400" dirty="0">
              <a:latin typeface="+mj-lt"/>
            </a:endParaRPr>
          </a:p>
          <a:p>
            <a:pPr algn="ctr"/>
            <a:r>
              <a:rPr lang="vi-VN" sz="2400" dirty="0">
                <a:latin typeface="+mj-lt"/>
              </a:rPr>
              <a:t/>
            </a:r>
            <a:br>
              <a:rPr lang="vi-VN" sz="2400" dirty="0">
                <a:latin typeface="+mj-lt"/>
              </a:rPr>
            </a:br>
            <a:r>
              <a:rPr lang="vi-VN" sz="2400" dirty="0">
                <a:latin typeface="+mj-lt"/>
              </a:rPr>
              <a:t/>
            </a:r>
            <a:br>
              <a:rPr lang="vi-VN" sz="2400" dirty="0">
                <a:latin typeface="+mj-lt"/>
              </a:rPr>
            </a:br>
            <a:endParaRPr lang="vi-VN" sz="3600" b="1" dirty="0">
              <a:solidFill>
                <a:srgbClr val="FF0000"/>
              </a:solidFill>
              <a:latin typeface="+mj-lt"/>
            </a:endParaRPr>
          </a:p>
        </p:txBody>
      </p:sp>
      <p:sp>
        <p:nvSpPr>
          <p:cNvPr id="39" name="Rounded Rectangle 38"/>
          <p:cNvSpPr/>
          <p:nvPr/>
        </p:nvSpPr>
        <p:spPr>
          <a:xfrm>
            <a:off x="0" y="0"/>
            <a:ext cx="9136742" cy="2753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5233" y="0"/>
            <a:ext cx="730250" cy="7302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Action Button: Help 1">
            <a:hlinkClick r:id="" action="ppaction://noaction" highlightClick="1"/>
          </p:cNvPr>
          <p:cNvSpPr/>
          <p:nvPr/>
        </p:nvSpPr>
        <p:spPr>
          <a:xfrm>
            <a:off x="898423" y="966920"/>
            <a:ext cx="816078" cy="81607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97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a:spLocks noChangeArrowheads="1"/>
          </p:cNvSpPr>
          <p:nvPr/>
        </p:nvSpPr>
        <p:spPr bwMode="auto">
          <a:xfrm>
            <a:off x="584200" y="2020457"/>
            <a:ext cx="7696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465138" algn="l"/>
                <a:tab pos="4167188" algn="l"/>
              </a:tabLst>
              <a:defRPr>
                <a:solidFill>
                  <a:schemeClr val="tx1"/>
                </a:solidFill>
                <a:latin typeface="Tahoma" panose="020B0604030504040204" pitchFamily="34" charset="0"/>
              </a:defRPr>
            </a:lvl1pPr>
            <a:lvl2pPr marL="742950" indent="-285750">
              <a:tabLst>
                <a:tab pos="465138" algn="l"/>
                <a:tab pos="4167188" algn="l"/>
              </a:tabLst>
              <a:defRPr>
                <a:solidFill>
                  <a:schemeClr val="tx1"/>
                </a:solidFill>
                <a:latin typeface="Tahoma" panose="020B0604030504040204" pitchFamily="34" charset="0"/>
              </a:defRPr>
            </a:lvl2pPr>
            <a:lvl3pPr marL="1143000" indent="-228600">
              <a:tabLst>
                <a:tab pos="465138" algn="l"/>
                <a:tab pos="4167188" algn="l"/>
              </a:tabLst>
              <a:defRPr>
                <a:solidFill>
                  <a:schemeClr val="tx1"/>
                </a:solidFill>
                <a:latin typeface="Tahoma" panose="020B0604030504040204" pitchFamily="34" charset="0"/>
              </a:defRPr>
            </a:lvl3pPr>
            <a:lvl4pPr marL="1600200" indent="-228600">
              <a:tabLst>
                <a:tab pos="465138" algn="l"/>
                <a:tab pos="4167188" algn="l"/>
              </a:tabLst>
              <a:defRPr>
                <a:solidFill>
                  <a:schemeClr val="tx1"/>
                </a:solidFill>
                <a:latin typeface="Tahoma" panose="020B0604030504040204" pitchFamily="34" charset="0"/>
              </a:defRPr>
            </a:lvl4pPr>
            <a:lvl5pPr marL="2057400" indent="-228600">
              <a:tabLst>
                <a:tab pos="465138" algn="l"/>
                <a:tab pos="4167188"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465138" algn="l"/>
                <a:tab pos="4167188" algn="l"/>
              </a:tabLst>
              <a:defRPr>
                <a:solidFill>
                  <a:schemeClr val="tx1"/>
                </a:solidFill>
                <a:latin typeface="Tahoma" panose="020B0604030504040204" pitchFamily="34" charset="0"/>
              </a:defRPr>
            </a:lvl9pPr>
          </a:lstStyle>
          <a:p>
            <a:pPr eaLnBrk="1" hangingPunct="1">
              <a:lnSpc>
                <a:spcPct val="130000"/>
              </a:lnSpc>
            </a:pP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Học</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thuộc</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văn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bản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ghi</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nhớ</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Đọc</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thêm</a:t>
            </a:r>
            <a:r>
              <a:rPr lang="en-US" altLang="en-US" sz="2400" dirty="0">
                <a:solidFill>
                  <a:schemeClr val="accent5">
                    <a:lumMod val="50000"/>
                  </a:schemeClr>
                </a:solidFill>
                <a:latin typeface="Times New Roman" panose="02020603050405020304" pitchFamily="18" charset="0"/>
              </a:rPr>
              <a:t> VB: “</a:t>
            </a:r>
            <a:r>
              <a:rPr lang="en-US" altLang="en-US" sz="2400" dirty="0" err="1">
                <a:solidFill>
                  <a:schemeClr val="accent5">
                    <a:lumMod val="50000"/>
                  </a:schemeClr>
                </a:solidFill>
                <a:latin typeface="Times New Roman" panose="02020603050405020304" pitchFamily="18" charset="0"/>
              </a:rPr>
              <a:t>Kiều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Nguyệt</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Nga</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đi</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cống</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giặc</a:t>
            </a:r>
            <a:r>
              <a:rPr lang="en-US" altLang="en-US" sz="2400" dirty="0">
                <a:solidFill>
                  <a:schemeClr val="accent5">
                    <a:lumMod val="50000"/>
                  </a:schemeClr>
                </a:solidFill>
                <a:latin typeface="Times New Roman" panose="02020603050405020304" pitchFamily="18" charset="0"/>
              </a:rPr>
              <a:t> Ô Qua”</a:t>
            </a:r>
            <a:br>
              <a:rPr lang="en-US" altLang="en-US" sz="2400" dirty="0">
                <a:solidFill>
                  <a:schemeClr val="accent5">
                    <a:lumMod val="50000"/>
                  </a:schemeClr>
                </a:solidFill>
                <a:latin typeface="Times New Roman" panose="02020603050405020304" pitchFamily="18" charset="0"/>
              </a:rPr>
            </a:b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Nắm</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nghệ</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thuật</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nội</a:t>
            </a:r>
            <a:r>
              <a:rPr lang="en-US" altLang="en-US" sz="2400" dirty="0">
                <a:solidFill>
                  <a:schemeClr val="accent5">
                    <a:lumMod val="50000"/>
                  </a:schemeClr>
                </a:solidFill>
                <a:latin typeface="Times New Roman" panose="02020603050405020304" pitchFamily="18" charset="0"/>
              </a:rPr>
              <a:t> dung.</a:t>
            </a:r>
            <a:br>
              <a:rPr lang="en-US" altLang="en-US" sz="2400" dirty="0">
                <a:solidFill>
                  <a:schemeClr val="accent5">
                    <a:lumMod val="50000"/>
                  </a:schemeClr>
                </a:solidFill>
                <a:latin typeface="Times New Roman" panose="02020603050405020304" pitchFamily="18" charset="0"/>
              </a:rPr>
            </a:b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Viết</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đoạn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văn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có</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độ</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dài</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từ</a:t>
            </a:r>
            <a:r>
              <a:rPr lang="en-US" altLang="en-US" sz="2400" dirty="0">
                <a:solidFill>
                  <a:schemeClr val="accent5">
                    <a:lumMod val="50000"/>
                  </a:schemeClr>
                </a:solidFill>
                <a:latin typeface="Times New Roman" panose="02020603050405020304" pitchFamily="18" charset="0"/>
              </a:rPr>
              <a:t> 10 </a:t>
            </a:r>
            <a:r>
              <a:rPr lang="en-US" altLang="en-US" sz="2400" dirty="0" err="1">
                <a:solidFill>
                  <a:schemeClr val="accent5">
                    <a:lumMod val="50000"/>
                  </a:schemeClr>
                </a:solidFill>
                <a:latin typeface="Times New Roman" panose="02020603050405020304" pitchFamily="18" charset="0"/>
              </a:rPr>
              <a:t>đến</a:t>
            </a:r>
            <a:r>
              <a:rPr lang="en-US" altLang="en-US" sz="2400" dirty="0">
                <a:solidFill>
                  <a:schemeClr val="accent5">
                    <a:lumMod val="50000"/>
                  </a:schemeClr>
                </a:solidFill>
                <a:latin typeface="Times New Roman" panose="02020603050405020304" pitchFamily="18" charset="0"/>
              </a:rPr>
              <a:t> 15 </a:t>
            </a:r>
            <a:r>
              <a:rPr lang="en-US" altLang="en-US" sz="2400" dirty="0" err="1">
                <a:solidFill>
                  <a:schemeClr val="accent5">
                    <a:lumMod val="50000"/>
                  </a:schemeClr>
                </a:solidFill>
                <a:latin typeface="Times New Roman" panose="02020603050405020304" pitchFamily="18" charset="0"/>
              </a:rPr>
              <a:t>câu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nêu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cảm</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nhận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sâu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sắc</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nhất</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của</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em</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về</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nhân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vật</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Lục</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Vân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Tiên</a:t>
            </a:r>
            <a:r>
              <a:rPr lang="en-US" altLang="en-US" sz="2400" dirty="0">
                <a:solidFill>
                  <a:schemeClr val="accent5">
                    <a:lumMod val="50000"/>
                  </a:schemeClr>
                </a:solidFill>
                <a:latin typeface="Times New Roman" panose="02020603050405020304" pitchFamily="18" charset="0"/>
              </a:rPr>
              <a:t> qua </a:t>
            </a:r>
            <a:r>
              <a:rPr lang="en-US" altLang="en-US" sz="2400" dirty="0" err="1">
                <a:solidFill>
                  <a:schemeClr val="accent5">
                    <a:lumMod val="50000"/>
                  </a:schemeClr>
                </a:solidFill>
                <a:latin typeface="Times New Roman" panose="02020603050405020304" pitchFamily="18" charset="0"/>
              </a:rPr>
              <a:t>đoạn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trích</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Lục</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Vân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Tiên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cứu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Kiều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Nguyệt</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Nga</a:t>
            </a:r>
            <a:r>
              <a:rPr lang="en-US" altLang="en-US" sz="2400" dirty="0">
                <a:solidFill>
                  <a:schemeClr val="accent5">
                    <a:lumMod val="50000"/>
                  </a:schemeClr>
                </a:solidFill>
                <a:latin typeface="Times New Roman" panose="02020603050405020304" pitchFamily="18" charset="0"/>
              </a:rPr>
              <a:t>”.</a:t>
            </a:r>
            <a:br>
              <a:rPr lang="en-US" altLang="en-US" sz="2400" dirty="0">
                <a:solidFill>
                  <a:schemeClr val="accent5">
                    <a:lumMod val="50000"/>
                  </a:schemeClr>
                </a:solidFill>
                <a:latin typeface="Times New Roman" panose="02020603050405020304" pitchFamily="18" charset="0"/>
              </a:rPr>
            </a:b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Chuẩn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bị</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bài</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Miêu</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tả</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nội</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tâm</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trong</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văn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bản</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tự</a:t>
            </a:r>
            <a:r>
              <a:rPr lang="en-US" altLang="en-US" sz="2400" dirty="0">
                <a:solidFill>
                  <a:schemeClr val="accent5">
                    <a:lumMod val="50000"/>
                  </a:schemeClr>
                </a:solidFill>
                <a:latin typeface="Times New Roman" panose="02020603050405020304" pitchFamily="18" charset="0"/>
              </a:rPr>
              <a:t> </a:t>
            </a:r>
            <a:r>
              <a:rPr lang="en-US" altLang="en-US" sz="2400" dirty="0" err="1">
                <a:solidFill>
                  <a:schemeClr val="accent5">
                    <a:lumMod val="50000"/>
                  </a:schemeClr>
                </a:solidFill>
                <a:latin typeface="Times New Roman" panose="02020603050405020304" pitchFamily="18" charset="0"/>
              </a:rPr>
              <a:t>sự</a:t>
            </a:r>
            <a:r>
              <a:rPr lang="en-US" altLang="en-US" sz="2400" dirty="0">
                <a:solidFill>
                  <a:schemeClr val="accent5">
                    <a:lumMod val="50000"/>
                  </a:schemeClr>
                </a:solidFill>
                <a:latin typeface="Times New Roman" panose="02020603050405020304" pitchFamily="18" charset="0"/>
              </a:rPr>
              <a:t>”.</a:t>
            </a:r>
          </a:p>
        </p:txBody>
      </p:sp>
      <p:sp>
        <p:nvSpPr>
          <p:cNvPr id="3" name="TextBox 2"/>
          <p:cNvSpPr txBox="1"/>
          <p:nvPr/>
        </p:nvSpPr>
        <p:spPr>
          <a:xfrm>
            <a:off x="1588655" y="461821"/>
            <a:ext cx="5846618" cy="646331"/>
          </a:xfrm>
          <a:prstGeom prst="rect">
            <a:avLst/>
          </a:prstGeom>
          <a:noFill/>
        </p:spPr>
        <p:txBody>
          <a:bodyPr wrap="square" rtlCol="0">
            <a:spAutoFit/>
          </a:bodyPr>
          <a:lstStyle/>
          <a:p>
            <a:pPr algn="ctr"/>
            <a:r>
              <a:rPr lang="en-US" sz="36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Tahoma" panose="020B0604030504040204" pitchFamily="34" charset="0"/>
                <a:cs typeface="Times New Roman" panose="02020603050405020304" pitchFamily="18" charset="0"/>
              </a:rPr>
              <a:t>DẶN DÒ</a:t>
            </a:r>
          </a:p>
        </p:txBody>
      </p:sp>
      <p:pic>
        <p:nvPicPr>
          <p:cNvPr id="4"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2" descr="POINSET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266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6988"/>
            <a:ext cx="9144000" cy="6858000"/>
          </a:xfrm>
        </p:spPr>
      </p:pic>
    </p:spTree>
    <p:extLst>
      <p:ext uri="{BB962C8B-B14F-4D97-AF65-F5344CB8AC3E}">
        <p14:creationId xmlns:p14="http://schemas.microsoft.com/office/powerpoint/2010/main" val="21102776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982CA57-AADB-4A42-B130-F67EB01D677A}"/>
              </a:ext>
            </a:extLst>
          </p:cNvPr>
          <p:cNvSpPr txBox="1"/>
          <p:nvPr/>
        </p:nvSpPr>
        <p:spPr>
          <a:xfrm>
            <a:off x="939248" y="1008102"/>
            <a:ext cx="4084982" cy="461665"/>
          </a:xfrm>
          <a:prstGeom prst="rect">
            <a:avLst/>
          </a:prstGeom>
          <a:noFill/>
        </p:spPr>
        <p:txBody>
          <a:bodyPr wrap="square" rtlCol="0">
            <a:spAutoFit/>
          </a:bodyPr>
          <a:lstStyle/>
          <a:p>
            <a:pPr defTabSz="685800"/>
            <a:r>
              <a:rPr lang="en-US" sz="24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5" name="TextBox 4">
            <a:extLst>
              <a:ext uri="{FF2B5EF4-FFF2-40B4-BE49-F238E27FC236}">
                <a16:creationId xmlns:a16="http://schemas.microsoft.com/office/drawing/2014/main" xmlns="" id="{7B85481D-087B-4C2A-B40D-E98A20389A6C}"/>
              </a:ext>
            </a:extLst>
          </p:cNvPr>
          <p:cNvSpPr txBox="1"/>
          <p:nvPr/>
        </p:nvSpPr>
        <p:spPr>
          <a:xfrm>
            <a:off x="1110307" y="1508660"/>
            <a:ext cx="1252331"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giả</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xmlns="" id="{984B11A1-090E-43AF-8EF2-E10676B6E5D6}"/>
              </a:ext>
            </a:extLst>
          </p:cNvPr>
          <p:cNvSpPr txBox="1"/>
          <p:nvPr/>
        </p:nvSpPr>
        <p:spPr>
          <a:xfrm>
            <a:off x="2534478" y="1531743"/>
            <a:ext cx="1669774"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cuộc</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đời</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Rounded Corners 6">
            <a:extLst>
              <a:ext uri="{FF2B5EF4-FFF2-40B4-BE49-F238E27FC236}">
                <a16:creationId xmlns:a16="http://schemas.microsoft.com/office/drawing/2014/main" xmlns="" id="{5F711E36-1C77-430D-8EB5-698436AB359A}"/>
              </a:ext>
            </a:extLst>
          </p:cNvPr>
          <p:cNvSpPr/>
          <p:nvPr/>
        </p:nvSpPr>
        <p:spPr>
          <a:xfrm>
            <a:off x="41543" y="1018159"/>
            <a:ext cx="864704" cy="3919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100" dirty="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xmlns="" id="{6436A638-CBCE-4F06-BE9B-EE6FC999E40E}"/>
              </a:ext>
            </a:extLst>
          </p:cNvPr>
          <p:cNvSpPr/>
          <p:nvPr/>
        </p:nvSpPr>
        <p:spPr>
          <a:xfrm>
            <a:off x="697526" y="1490665"/>
            <a:ext cx="515876" cy="3919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100" dirty="0">
              <a:solidFill>
                <a:prstClr val="white"/>
              </a:solidFill>
              <a:latin typeface="Calibri" panose="020F0502020204030204"/>
            </a:endParaRPr>
          </a:p>
        </p:txBody>
      </p:sp>
      <p:sp>
        <p:nvSpPr>
          <p:cNvPr id="9" name="Line 50">
            <a:extLst>
              <a:ext uri="{FF2B5EF4-FFF2-40B4-BE49-F238E27FC236}">
                <a16:creationId xmlns:a16="http://schemas.microsoft.com/office/drawing/2014/main" xmlns="" id="{6B7506C1-626C-4917-8482-47C5B113DB5E}"/>
              </a:ext>
            </a:extLst>
          </p:cNvPr>
          <p:cNvSpPr>
            <a:spLocks noChangeShapeType="1"/>
          </p:cNvSpPr>
          <p:nvPr/>
        </p:nvSpPr>
        <p:spPr bwMode="gray">
          <a:xfrm>
            <a:off x="888155" y="3937367"/>
            <a:ext cx="3038567" cy="0"/>
          </a:xfrm>
          <a:prstGeom prst="line">
            <a:avLst/>
          </a:prstGeom>
          <a:noFill/>
          <a:ln w="12700">
            <a:solidFill>
              <a:srgbClr val="80808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white"/>
              </a:solidFill>
              <a:latin typeface="Calibri" panose="020F0502020204030204"/>
            </a:endParaRPr>
          </a:p>
        </p:txBody>
      </p:sp>
      <p:sp>
        <p:nvSpPr>
          <p:cNvPr id="10" name="Line 51">
            <a:extLst>
              <a:ext uri="{FF2B5EF4-FFF2-40B4-BE49-F238E27FC236}">
                <a16:creationId xmlns:a16="http://schemas.microsoft.com/office/drawing/2014/main" xmlns="" id="{4FB6B0FA-459C-4714-A913-F5711E318651}"/>
              </a:ext>
            </a:extLst>
          </p:cNvPr>
          <p:cNvSpPr>
            <a:spLocks noChangeShapeType="1"/>
          </p:cNvSpPr>
          <p:nvPr/>
        </p:nvSpPr>
        <p:spPr bwMode="gray">
          <a:xfrm>
            <a:off x="2220464" y="2536454"/>
            <a:ext cx="0" cy="2969961"/>
          </a:xfrm>
          <a:prstGeom prst="line">
            <a:avLst/>
          </a:prstGeom>
          <a:noFill/>
          <a:ln w="12700">
            <a:solidFill>
              <a:srgbClr val="80808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US" sz="1350">
              <a:solidFill>
                <a:prstClr val="white"/>
              </a:solidFill>
              <a:latin typeface="Calibri" panose="020F0502020204030204"/>
            </a:endParaRPr>
          </a:p>
        </p:txBody>
      </p:sp>
      <p:grpSp>
        <p:nvGrpSpPr>
          <p:cNvPr id="11" name="Group 29">
            <a:extLst>
              <a:ext uri="{FF2B5EF4-FFF2-40B4-BE49-F238E27FC236}">
                <a16:creationId xmlns:a16="http://schemas.microsoft.com/office/drawing/2014/main" xmlns="" id="{A352D539-73E1-4474-AA87-6D59A2829066}"/>
              </a:ext>
            </a:extLst>
          </p:cNvPr>
          <p:cNvGrpSpPr>
            <a:grpSpLocks/>
          </p:cNvGrpSpPr>
          <p:nvPr/>
        </p:nvGrpSpPr>
        <p:grpSpPr bwMode="auto">
          <a:xfrm>
            <a:off x="4818604" y="2838466"/>
            <a:ext cx="126206" cy="126068"/>
            <a:chOff x="2928" y="2208"/>
            <a:chExt cx="262" cy="262"/>
          </a:xfrm>
        </p:grpSpPr>
        <p:sp>
          <p:nvSpPr>
            <p:cNvPr id="12" name="Oval 30">
              <a:extLst>
                <a:ext uri="{FF2B5EF4-FFF2-40B4-BE49-F238E27FC236}">
                  <a16:creationId xmlns:a16="http://schemas.microsoft.com/office/drawing/2014/main" xmlns="" id="{2F29F05B-3724-499D-B4FD-C60DAA1A927C}"/>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13" name="Oval 31">
              <a:extLst>
                <a:ext uri="{FF2B5EF4-FFF2-40B4-BE49-F238E27FC236}">
                  <a16:creationId xmlns:a16="http://schemas.microsoft.com/office/drawing/2014/main" xmlns="" id="{BEFC9DF0-1678-4D58-A7E8-8ACBA67962F8}"/>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grpSp>
        <p:nvGrpSpPr>
          <p:cNvPr id="14" name="Group 35">
            <a:extLst>
              <a:ext uri="{FF2B5EF4-FFF2-40B4-BE49-F238E27FC236}">
                <a16:creationId xmlns:a16="http://schemas.microsoft.com/office/drawing/2014/main" xmlns="" id="{F01AE6EC-C560-41DF-A844-F6488C22E60C}"/>
              </a:ext>
            </a:extLst>
          </p:cNvPr>
          <p:cNvGrpSpPr>
            <a:grpSpLocks/>
          </p:cNvGrpSpPr>
          <p:nvPr/>
        </p:nvGrpSpPr>
        <p:grpSpPr bwMode="auto">
          <a:xfrm>
            <a:off x="4782677" y="3974752"/>
            <a:ext cx="126206" cy="126068"/>
            <a:chOff x="2928" y="2208"/>
            <a:chExt cx="262" cy="262"/>
          </a:xfrm>
          <a:solidFill>
            <a:srgbClr val="FF0000"/>
          </a:solidFill>
        </p:grpSpPr>
        <p:sp>
          <p:nvSpPr>
            <p:cNvPr id="15" name="Oval 36">
              <a:extLst>
                <a:ext uri="{FF2B5EF4-FFF2-40B4-BE49-F238E27FC236}">
                  <a16:creationId xmlns:a16="http://schemas.microsoft.com/office/drawing/2014/main" xmlns="" id="{E1A2AFD3-7E89-414A-8735-765111290AFB}"/>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16" name="Oval 37">
              <a:extLst>
                <a:ext uri="{FF2B5EF4-FFF2-40B4-BE49-F238E27FC236}">
                  <a16:creationId xmlns:a16="http://schemas.microsoft.com/office/drawing/2014/main" xmlns="" id="{64BFAD7D-0204-416F-B419-A32054CC295C}"/>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17" name="Rectangle 38">
            <a:extLst>
              <a:ext uri="{FF2B5EF4-FFF2-40B4-BE49-F238E27FC236}">
                <a16:creationId xmlns:a16="http://schemas.microsoft.com/office/drawing/2014/main" xmlns="" id="{B5DF694F-0D05-40F5-8A43-F932289B2DA0}"/>
              </a:ext>
            </a:extLst>
          </p:cNvPr>
          <p:cNvSpPr>
            <a:spLocks noChangeArrowheads="1"/>
          </p:cNvSpPr>
          <p:nvPr/>
        </p:nvSpPr>
        <p:spPr bwMode="auto">
          <a:xfrm>
            <a:off x="4975877" y="2697073"/>
            <a:ext cx="395648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1849 :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Mẹ</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mất</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bỏ</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thi</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Chịu</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tang &gt;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bị</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mù</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bị</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bội</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hôn</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44">
            <a:extLst>
              <a:ext uri="{FF2B5EF4-FFF2-40B4-BE49-F238E27FC236}">
                <a16:creationId xmlns:a16="http://schemas.microsoft.com/office/drawing/2014/main" xmlns="" id="{4B1D2EC7-7BC9-41A9-BE79-D7C20743D0F2}"/>
              </a:ext>
            </a:extLst>
          </p:cNvPr>
          <p:cNvSpPr>
            <a:spLocks noChangeArrowheads="1"/>
          </p:cNvSpPr>
          <p:nvPr/>
        </p:nvSpPr>
        <p:spPr bwMode="gray">
          <a:xfrm>
            <a:off x="1217317" y="2873019"/>
            <a:ext cx="2433026" cy="2278569"/>
          </a:xfrm>
          <a:prstGeom prst="ellipse">
            <a:avLst/>
          </a:prstGeom>
          <a:noFill/>
          <a:ln w="9525">
            <a:solidFill>
              <a:srgbClr val="B2B2B2">
                <a:alpha val="50000"/>
              </a:srgbClr>
            </a:solidFill>
            <a:round/>
            <a:headEnd/>
            <a:tailEnd/>
          </a:ln>
          <a:effectLst/>
          <a:extLst>
            <a:ext uri="{909E8E84-426E-40DD-AFC4-6F175D3DCCD1}">
              <a14:hiddenFill xmlns:a14="http://schemas.microsoft.com/office/drawing/2010/main">
                <a:solidFill>
                  <a:schemeClr val="accent1">
                    <a:alpha val="64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US" sz="1350">
              <a:solidFill>
                <a:prstClr val="white"/>
              </a:solidFill>
              <a:latin typeface="Calibri" panose="020F0502020204030204"/>
            </a:endParaRPr>
          </a:p>
        </p:txBody>
      </p:sp>
      <p:sp>
        <p:nvSpPr>
          <p:cNvPr id="19" name="Oval 46">
            <a:extLst>
              <a:ext uri="{FF2B5EF4-FFF2-40B4-BE49-F238E27FC236}">
                <a16:creationId xmlns:a16="http://schemas.microsoft.com/office/drawing/2014/main" xmlns="" id="{1625C770-0CF7-44E1-B064-0B042AD75709}"/>
              </a:ext>
            </a:extLst>
          </p:cNvPr>
          <p:cNvSpPr>
            <a:spLocks noChangeArrowheads="1"/>
          </p:cNvSpPr>
          <p:nvPr/>
        </p:nvSpPr>
        <p:spPr bwMode="gray">
          <a:xfrm>
            <a:off x="1322733" y="3040701"/>
            <a:ext cx="2033858" cy="1927827"/>
          </a:xfrm>
          <a:prstGeom prst="ellipse">
            <a:avLst/>
          </a:prstGeom>
          <a:gradFill rotWithShape="1">
            <a:gsLst>
              <a:gs pos="0">
                <a:schemeClr val="accent1"/>
              </a:gs>
              <a:gs pos="100000">
                <a:schemeClr val="accent1">
                  <a:gamma/>
                  <a:shade val="57255"/>
                  <a:invGamma/>
                </a:schemeClr>
              </a:gs>
            </a:gsLst>
            <a:lin ang="2700000" scaled="1"/>
          </a:gradFill>
          <a:ln w="38100">
            <a:solidFill>
              <a:srgbClr val="F8F8F8"/>
            </a:solidFill>
            <a:round/>
            <a:headEnd/>
            <a:tailEnd/>
          </a:ln>
          <a:effectLst>
            <a:outerShdw dist="81320" dir="3080412" algn="ctr" rotWithShape="0">
              <a:srgbClr val="5F5F5F">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20" name="Oval 47">
            <a:extLst>
              <a:ext uri="{FF2B5EF4-FFF2-40B4-BE49-F238E27FC236}">
                <a16:creationId xmlns:a16="http://schemas.microsoft.com/office/drawing/2014/main" xmlns="" id="{EEC18BF5-1A13-44D5-8901-829CDD2B5D9A}"/>
              </a:ext>
            </a:extLst>
          </p:cNvPr>
          <p:cNvSpPr>
            <a:spLocks noChangeArrowheads="1"/>
          </p:cNvSpPr>
          <p:nvPr/>
        </p:nvSpPr>
        <p:spPr bwMode="gray">
          <a:xfrm>
            <a:off x="1388217" y="3103726"/>
            <a:ext cx="1881794" cy="1786520"/>
          </a:xfrm>
          <a:prstGeom prst="ellipse">
            <a:avLst/>
          </a:prstGeom>
          <a:solidFill>
            <a:schemeClr val="accent1">
              <a:lumMod val="75000"/>
            </a:schemeClr>
          </a:solidFill>
          <a:ln>
            <a:noFill/>
          </a:ln>
          <a:effectLst/>
        </p:spPr>
        <p:txBody>
          <a:bodyPr wrap="none" anchor="ctr"/>
          <a:lstStyle/>
          <a:p>
            <a:pPr defTabSz="685800"/>
            <a:endParaRPr lang="en-US" sz="1350">
              <a:solidFill>
                <a:prstClr val="white"/>
              </a:solidFill>
              <a:latin typeface="Calibri" panose="020F0502020204030204"/>
            </a:endParaRPr>
          </a:p>
        </p:txBody>
      </p:sp>
      <p:sp>
        <p:nvSpPr>
          <p:cNvPr id="21" name="Oval 49">
            <a:extLst>
              <a:ext uri="{FF2B5EF4-FFF2-40B4-BE49-F238E27FC236}">
                <a16:creationId xmlns:a16="http://schemas.microsoft.com/office/drawing/2014/main" xmlns="" id="{F2E87B0D-8DF0-4B5E-BFA3-32456398B378}"/>
              </a:ext>
            </a:extLst>
          </p:cNvPr>
          <p:cNvSpPr>
            <a:spLocks noChangeArrowheads="1"/>
          </p:cNvSpPr>
          <p:nvPr/>
        </p:nvSpPr>
        <p:spPr bwMode="auto">
          <a:xfrm>
            <a:off x="998883" y="2716037"/>
            <a:ext cx="2806441" cy="2607786"/>
          </a:xfrm>
          <a:prstGeom prst="ellipse">
            <a:avLst/>
          </a:prstGeom>
          <a:noFill/>
          <a:ln w="19050">
            <a:solidFill>
              <a:srgbClr val="B2B2B2">
                <a:alpha val="50000"/>
              </a:srgbClr>
            </a:solidFill>
            <a:round/>
            <a:headEnd/>
            <a:tailEnd/>
          </a:ln>
          <a:effectLst/>
        </p:spPr>
        <p:txBody>
          <a:bodyPr wrap="none" anchor="ctr"/>
          <a:lstStyle/>
          <a:p>
            <a:pPr defTabSz="685800"/>
            <a:endParaRPr lang="en-US" sz="1350">
              <a:solidFill>
                <a:prstClr val="white"/>
              </a:solidFill>
              <a:latin typeface="Calibri" panose="020F0502020204030204"/>
            </a:endParaRPr>
          </a:p>
        </p:txBody>
      </p:sp>
      <p:grpSp>
        <p:nvGrpSpPr>
          <p:cNvPr id="22" name="Group 61">
            <a:extLst>
              <a:ext uri="{FF2B5EF4-FFF2-40B4-BE49-F238E27FC236}">
                <a16:creationId xmlns:a16="http://schemas.microsoft.com/office/drawing/2014/main" xmlns="" id="{DAC42BCE-968B-4AFF-9A2D-AD24C21B4BD6}"/>
              </a:ext>
            </a:extLst>
          </p:cNvPr>
          <p:cNvGrpSpPr>
            <a:grpSpLocks/>
          </p:cNvGrpSpPr>
          <p:nvPr/>
        </p:nvGrpSpPr>
        <p:grpSpPr bwMode="auto">
          <a:xfrm>
            <a:off x="2647899" y="2701648"/>
            <a:ext cx="290551" cy="269997"/>
            <a:chOff x="2928" y="2208"/>
            <a:chExt cx="262" cy="262"/>
          </a:xfrm>
          <a:solidFill>
            <a:schemeClr val="accent6"/>
          </a:solidFill>
        </p:grpSpPr>
        <p:sp>
          <p:nvSpPr>
            <p:cNvPr id="23" name="Oval 62">
              <a:extLst>
                <a:ext uri="{FF2B5EF4-FFF2-40B4-BE49-F238E27FC236}">
                  <a16:creationId xmlns:a16="http://schemas.microsoft.com/office/drawing/2014/main" xmlns="" id="{BA14484F-E709-4892-BCF5-A0B8079199B7}"/>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24" name="Oval 63">
              <a:extLst>
                <a:ext uri="{FF2B5EF4-FFF2-40B4-BE49-F238E27FC236}">
                  <a16:creationId xmlns:a16="http://schemas.microsoft.com/office/drawing/2014/main" xmlns="" id="{5A1AD2A1-307B-4CBF-A06E-786B4FCDEDB4}"/>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25" name="Rectangle 67">
            <a:extLst>
              <a:ext uri="{FF2B5EF4-FFF2-40B4-BE49-F238E27FC236}">
                <a16:creationId xmlns:a16="http://schemas.microsoft.com/office/drawing/2014/main" xmlns="" id="{3EB9AB0A-394C-4C52-A23B-3B9994343572}"/>
              </a:ext>
            </a:extLst>
          </p:cNvPr>
          <p:cNvSpPr>
            <a:spLocks noChangeArrowheads="1"/>
          </p:cNvSpPr>
          <p:nvPr/>
        </p:nvSpPr>
        <p:spPr bwMode="black">
          <a:xfrm>
            <a:off x="2884833" y="2680068"/>
            <a:ext cx="1833277" cy="3231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a:spAutoFit/>
          </a:bodyPr>
          <a:lstStyle/>
          <a:p>
            <a:pP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Trước</a:t>
            </a:r>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1859</a:t>
            </a:r>
          </a:p>
        </p:txBody>
      </p:sp>
      <p:sp>
        <p:nvSpPr>
          <p:cNvPr id="26" name="Rectangle 68">
            <a:extLst>
              <a:ext uri="{FF2B5EF4-FFF2-40B4-BE49-F238E27FC236}">
                <a16:creationId xmlns:a16="http://schemas.microsoft.com/office/drawing/2014/main" xmlns="" id="{6C924925-4C85-4B5D-95C2-6E8B22ACC573}"/>
              </a:ext>
            </a:extLst>
          </p:cNvPr>
          <p:cNvSpPr>
            <a:spLocks noChangeArrowheads="1"/>
          </p:cNvSpPr>
          <p:nvPr/>
        </p:nvSpPr>
        <p:spPr bwMode="black">
          <a:xfrm>
            <a:off x="2787563" y="5235546"/>
            <a:ext cx="1560910" cy="3231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spAutoFit/>
          </a:bodyPr>
          <a:lstStyle/>
          <a:p>
            <a:pP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Khi </a:t>
            </a:r>
            <a:r>
              <a:rPr lang="en-US" alt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mất</a:t>
            </a:r>
            <a:endPar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69">
            <a:extLst>
              <a:ext uri="{FF2B5EF4-FFF2-40B4-BE49-F238E27FC236}">
                <a16:creationId xmlns:a16="http://schemas.microsoft.com/office/drawing/2014/main" xmlns="" id="{BADD6A05-786F-4590-B172-D732CF66AB38}"/>
              </a:ext>
            </a:extLst>
          </p:cNvPr>
          <p:cNvSpPr>
            <a:spLocks noChangeArrowheads="1"/>
          </p:cNvSpPr>
          <p:nvPr/>
        </p:nvSpPr>
        <p:spPr bwMode="black">
          <a:xfrm>
            <a:off x="3568919" y="3843399"/>
            <a:ext cx="1107086" cy="55399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square">
            <a:spAutoFit/>
          </a:bodyPr>
          <a:lstStyle/>
          <a:p>
            <a:pPr algn="ctr" defTabSz="685800"/>
            <a:r>
              <a:rPr lang="en-US" alt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Sau 1859</a:t>
            </a:r>
          </a:p>
        </p:txBody>
      </p:sp>
      <p:sp>
        <p:nvSpPr>
          <p:cNvPr id="29" name="Text Box 72">
            <a:extLst>
              <a:ext uri="{FF2B5EF4-FFF2-40B4-BE49-F238E27FC236}">
                <a16:creationId xmlns:a16="http://schemas.microsoft.com/office/drawing/2014/main" xmlns="" id="{BAE9E0F0-5338-4FF2-BDDA-AEC61139BE8E}"/>
              </a:ext>
            </a:extLst>
          </p:cNvPr>
          <p:cNvSpPr txBox="1">
            <a:spLocks noChangeArrowheads="1"/>
          </p:cNvSpPr>
          <p:nvPr/>
        </p:nvSpPr>
        <p:spPr bwMode="gray">
          <a:xfrm>
            <a:off x="1471182" y="3559746"/>
            <a:ext cx="1721602" cy="995914"/>
          </a:xfrm>
          <a:prstGeom prst="rect">
            <a:avLst/>
          </a:prstGeom>
          <a:noFill/>
          <a:ln>
            <a:noFill/>
          </a:ln>
          <a:effectLst>
            <a:outerShdw dist="28398" dir="1593903" algn="ctr" rotWithShape="0">
              <a:srgbClr val="1C1C1C"/>
            </a:outerShdw>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defTabSz="685800">
              <a:lnSpc>
                <a:spcPct val="150000"/>
              </a:lnSpc>
              <a:spcBef>
                <a:spcPct val="50000"/>
              </a:spcBef>
            </a:pP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Hồ</a:t>
            </a:r>
            <a:r>
              <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sơ</a:t>
            </a:r>
            <a:r>
              <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tác</a:t>
            </a:r>
            <a:r>
              <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rPr>
              <a:t>giả</a:t>
            </a:r>
            <a:endParaRPr lang="en-US" altLang="en-US" sz="2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30" name="Group 73">
            <a:extLst>
              <a:ext uri="{FF2B5EF4-FFF2-40B4-BE49-F238E27FC236}">
                <a16:creationId xmlns:a16="http://schemas.microsoft.com/office/drawing/2014/main" xmlns="" id="{E42997EA-9CF9-43FD-B550-3CAE4745DD53}"/>
              </a:ext>
            </a:extLst>
          </p:cNvPr>
          <p:cNvGrpSpPr>
            <a:grpSpLocks/>
          </p:cNvGrpSpPr>
          <p:nvPr/>
        </p:nvGrpSpPr>
        <p:grpSpPr bwMode="auto">
          <a:xfrm>
            <a:off x="3390274" y="3839434"/>
            <a:ext cx="279494" cy="288995"/>
            <a:chOff x="2928" y="2208"/>
            <a:chExt cx="262" cy="262"/>
          </a:xfrm>
          <a:solidFill>
            <a:srgbClr val="FF0000"/>
          </a:solidFill>
        </p:grpSpPr>
        <p:sp>
          <p:nvSpPr>
            <p:cNvPr id="31" name="Oval 74">
              <a:extLst>
                <a:ext uri="{FF2B5EF4-FFF2-40B4-BE49-F238E27FC236}">
                  <a16:creationId xmlns:a16="http://schemas.microsoft.com/office/drawing/2014/main" xmlns="" id="{344354DA-4C3F-4240-ABB9-984DD1965AF8}"/>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32" name="Oval 75">
              <a:extLst>
                <a:ext uri="{FF2B5EF4-FFF2-40B4-BE49-F238E27FC236}">
                  <a16:creationId xmlns:a16="http://schemas.microsoft.com/office/drawing/2014/main" xmlns="" id="{7333F397-057F-4ABD-B887-EE80CE8F8BF7}"/>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36" name="TextBox 35">
            <a:extLst>
              <a:ext uri="{FF2B5EF4-FFF2-40B4-BE49-F238E27FC236}">
                <a16:creationId xmlns:a16="http://schemas.microsoft.com/office/drawing/2014/main" xmlns="" id="{A796B922-F1AA-4AC9-BE6F-5C082E082E11}"/>
              </a:ext>
            </a:extLst>
          </p:cNvPr>
          <p:cNvSpPr txBox="1"/>
          <p:nvPr/>
        </p:nvSpPr>
        <p:spPr>
          <a:xfrm>
            <a:off x="4974881" y="3858445"/>
            <a:ext cx="3821249" cy="300082"/>
          </a:xfrm>
          <a:prstGeom prst="rect">
            <a:avLst/>
          </a:prstGeom>
          <a:noFill/>
        </p:spPr>
        <p:txBody>
          <a:bodyPr wrap="square">
            <a:spAutoFit/>
          </a:bodyPr>
          <a:lstStyle/>
          <a:p>
            <a:pPr algn="just" defTabSz="685800"/>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Tham</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gia</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cuộc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kháng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chiến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chống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Pháp</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37" name="Straight Connector 36">
            <a:extLst>
              <a:ext uri="{FF2B5EF4-FFF2-40B4-BE49-F238E27FC236}">
                <a16:creationId xmlns:a16="http://schemas.microsoft.com/office/drawing/2014/main" xmlns="" id="{5C691876-685D-4CD4-B41D-E0C09FAA3471}"/>
              </a:ext>
            </a:extLst>
          </p:cNvPr>
          <p:cNvCxnSpPr>
            <a:cxnSpLocks/>
          </p:cNvCxnSpPr>
          <p:nvPr/>
        </p:nvCxnSpPr>
        <p:spPr>
          <a:xfrm flipV="1">
            <a:off x="4879928" y="2413954"/>
            <a:ext cx="0" cy="3237363"/>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0925C382-5102-4F74-936D-102B887DB463}"/>
              </a:ext>
            </a:extLst>
          </p:cNvPr>
          <p:cNvSpPr txBox="1"/>
          <p:nvPr/>
        </p:nvSpPr>
        <p:spPr>
          <a:xfrm>
            <a:off x="4915570" y="5360719"/>
            <a:ext cx="4228430" cy="507831"/>
          </a:xfrm>
          <a:prstGeom prst="rect">
            <a:avLst/>
          </a:prstGeom>
          <a:noFill/>
        </p:spPr>
        <p:txBody>
          <a:bodyPr wrap="square">
            <a:spAutoFit/>
          </a:bodyPr>
          <a:lstStyle/>
          <a:p>
            <a:pPr defTabSz="685800"/>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Cánh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đồng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Ba Tri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Bến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Tre)</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rợp</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trắng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khăn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tang </a:t>
            </a:r>
          </a:p>
        </p:txBody>
      </p:sp>
      <p:grpSp>
        <p:nvGrpSpPr>
          <p:cNvPr id="39" name="Group 29">
            <a:extLst>
              <a:ext uri="{FF2B5EF4-FFF2-40B4-BE49-F238E27FC236}">
                <a16:creationId xmlns:a16="http://schemas.microsoft.com/office/drawing/2014/main" xmlns="" id="{FB332B1C-26C7-439C-AADF-CC2B64E16882}"/>
              </a:ext>
            </a:extLst>
          </p:cNvPr>
          <p:cNvGrpSpPr>
            <a:grpSpLocks/>
          </p:cNvGrpSpPr>
          <p:nvPr/>
        </p:nvGrpSpPr>
        <p:grpSpPr bwMode="auto">
          <a:xfrm>
            <a:off x="4802427" y="5395408"/>
            <a:ext cx="126206" cy="126068"/>
            <a:chOff x="2928" y="2208"/>
            <a:chExt cx="262" cy="262"/>
          </a:xfrm>
          <a:solidFill>
            <a:srgbClr val="002060"/>
          </a:solidFill>
        </p:grpSpPr>
        <p:sp>
          <p:nvSpPr>
            <p:cNvPr id="40" name="Oval 30">
              <a:extLst>
                <a:ext uri="{FF2B5EF4-FFF2-40B4-BE49-F238E27FC236}">
                  <a16:creationId xmlns:a16="http://schemas.microsoft.com/office/drawing/2014/main" xmlns="" id="{088BE5A4-CB46-4420-A982-CD44A94B53BB}"/>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41" name="Oval 31">
              <a:extLst>
                <a:ext uri="{FF2B5EF4-FFF2-40B4-BE49-F238E27FC236}">
                  <a16:creationId xmlns:a16="http://schemas.microsoft.com/office/drawing/2014/main" xmlns="" id="{32624490-E910-402B-B60C-E09C7103B042}"/>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dirty="0">
                <a:solidFill>
                  <a:prstClr val="white"/>
                </a:solidFill>
                <a:latin typeface="Calibri" panose="020F0502020204030204"/>
              </a:endParaRPr>
            </a:p>
          </p:txBody>
        </p:sp>
      </p:grpSp>
      <p:grpSp>
        <p:nvGrpSpPr>
          <p:cNvPr id="42" name="Group 73">
            <a:extLst>
              <a:ext uri="{FF2B5EF4-FFF2-40B4-BE49-F238E27FC236}">
                <a16:creationId xmlns:a16="http://schemas.microsoft.com/office/drawing/2014/main" xmlns="" id="{A4CA89B5-CF34-4484-A679-D8390247FC98}"/>
              </a:ext>
            </a:extLst>
          </p:cNvPr>
          <p:cNvGrpSpPr>
            <a:grpSpLocks/>
          </p:cNvGrpSpPr>
          <p:nvPr/>
        </p:nvGrpSpPr>
        <p:grpSpPr bwMode="auto">
          <a:xfrm>
            <a:off x="2465743" y="5193714"/>
            <a:ext cx="279494" cy="288995"/>
            <a:chOff x="2928" y="2208"/>
            <a:chExt cx="262" cy="262"/>
          </a:xfrm>
          <a:solidFill>
            <a:srgbClr val="002060"/>
          </a:solidFill>
        </p:grpSpPr>
        <p:sp>
          <p:nvSpPr>
            <p:cNvPr id="43" name="Oval 74">
              <a:extLst>
                <a:ext uri="{FF2B5EF4-FFF2-40B4-BE49-F238E27FC236}">
                  <a16:creationId xmlns:a16="http://schemas.microsoft.com/office/drawing/2014/main" xmlns="" id="{26F21A59-8515-47EE-B9B9-202283274953}"/>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44" name="Oval 75">
              <a:extLst>
                <a:ext uri="{FF2B5EF4-FFF2-40B4-BE49-F238E27FC236}">
                  <a16:creationId xmlns:a16="http://schemas.microsoft.com/office/drawing/2014/main" xmlns="" id="{CE96B03E-BE43-4A09-84EC-95899CEC704A}"/>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grpSp>
        <p:nvGrpSpPr>
          <p:cNvPr id="45" name="Group 29">
            <a:extLst>
              <a:ext uri="{FF2B5EF4-FFF2-40B4-BE49-F238E27FC236}">
                <a16:creationId xmlns:a16="http://schemas.microsoft.com/office/drawing/2014/main" xmlns="" id="{B0125539-E130-46B2-82BB-E0442426242B}"/>
              </a:ext>
            </a:extLst>
          </p:cNvPr>
          <p:cNvGrpSpPr>
            <a:grpSpLocks/>
          </p:cNvGrpSpPr>
          <p:nvPr/>
        </p:nvGrpSpPr>
        <p:grpSpPr bwMode="auto">
          <a:xfrm>
            <a:off x="4820339" y="2434553"/>
            <a:ext cx="126206" cy="126068"/>
            <a:chOff x="2928" y="2208"/>
            <a:chExt cx="262" cy="262"/>
          </a:xfrm>
        </p:grpSpPr>
        <p:sp>
          <p:nvSpPr>
            <p:cNvPr id="46" name="Oval 30">
              <a:extLst>
                <a:ext uri="{FF2B5EF4-FFF2-40B4-BE49-F238E27FC236}">
                  <a16:creationId xmlns:a16="http://schemas.microsoft.com/office/drawing/2014/main" xmlns="" id="{6E4B9785-25F7-4933-ABBD-1CB1EDED2DDB}"/>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47" name="Oval 31">
              <a:extLst>
                <a:ext uri="{FF2B5EF4-FFF2-40B4-BE49-F238E27FC236}">
                  <a16:creationId xmlns:a16="http://schemas.microsoft.com/office/drawing/2014/main" xmlns="" id="{EE9204AA-1FDE-4795-9481-E7142C801455}"/>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48" name="TextBox 47">
            <a:extLst>
              <a:ext uri="{FF2B5EF4-FFF2-40B4-BE49-F238E27FC236}">
                <a16:creationId xmlns:a16="http://schemas.microsoft.com/office/drawing/2014/main" xmlns="" id="{8D16DCA6-633C-4F10-83D6-3FE48B801A63}"/>
              </a:ext>
            </a:extLst>
          </p:cNvPr>
          <p:cNvSpPr txBox="1"/>
          <p:nvPr/>
        </p:nvSpPr>
        <p:spPr>
          <a:xfrm>
            <a:off x="4974881" y="2339173"/>
            <a:ext cx="3227663" cy="300082"/>
          </a:xfrm>
          <a:prstGeom prst="rect">
            <a:avLst/>
          </a:prstGeom>
          <a:noFill/>
        </p:spPr>
        <p:txBody>
          <a:bodyPr wrap="square">
            <a:spAutoFit/>
          </a:bodyPr>
          <a:lstStyle/>
          <a:p>
            <a:pPr defTabSz="685800"/>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1843 :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Đỗ</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Tú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Tài</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Box 48">
            <a:extLst>
              <a:ext uri="{FF2B5EF4-FFF2-40B4-BE49-F238E27FC236}">
                <a16:creationId xmlns:a16="http://schemas.microsoft.com/office/drawing/2014/main" xmlns="" id="{1E55E07D-EB19-4C5C-AD8D-4628A0D61762}"/>
              </a:ext>
            </a:extLst>
          </p:cNvPr>
          <p:cNvSpPr txBox="1"/>
          <p:nvPr/>
        </p:nvSpPr>
        <p:spPr>
          <a:xfrm>
            <a:off x="3657231" y="1948938"/>
            <a:ext cx="1273094" cy="369332"/>
          </a:xfrm>
          <a:prstGeom prst="rect">
            <a:avLst/>
          </a:prstGeom>
          <a:noFill/>
        </p:spPr>
        <p:txBody>
          <a:bodyPr wrap="square" rtlCol="0">
            <a:spAutoFit/>
          </a:bodyPr>
          <a:lstStyle/>
          <a:p>
            <a:pPr defTabSz="685800"/>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Bản</a:t>
            </a:r>
            <a:r>
              <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thân</a:t>
            </a:r>
            <a:endParaRPr lang="en-US"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50" name="Group 29">
            <a:extLst>
              <a:ext uri="{FF2B5EF4-FFF2-40B4-BE49-F238E27FC236}">
                <a16:creationId xmlns:a16="http://schemas.microsoft.com/office/drawing/2014/main" xmlns="" id="{F1B99DCA-2C2A-4606-80D0-A9279BDFC5DE}"/>
              </a:ext>
            </a:extLst>
          </p:cNvPr>
          <p:cNvGrpSpPr>
            <a:grpSpLocks/>
          </p:cNvGrpSpPr>
          <p:nvPr/>
        </p:nvGrpSpPr>
        <p:grpSpPr bwMode="auto">
          <a:xfrm>
            <a:off x="4797392" y="3258445"/>
            <a:ext cx="126206" cy="126068"/>
            <a:chOff x="2928" y="2208"/>
            <a:chExt cx="262" cy="262"/>
          </a:xfrm>
        </p:grpSpPr>
        <p:sp>
          <p:nvSpPr>
            <p:cNvPr id="51" name="Oval 30">
              <a:extLst>
                <a:ext uri="{FF2B5EF4-FFF2-40B4-BE49-F238E27FC236}">
                  <a16:creationId xmlns:a16="http://schemas.microsoft.com/office/drawing/2014/main" xmlns="" id="{583A5D08-4293-4E2B-8B57-6462E9BD03EC}"/>
                </a:ext>
              </a:extLst>
            </p:cNvPr>
            <p:cNvSpPr>
              <a:spLocks noChangeArrowheads="1"/>
            </p:cNvSpPr>
            <p:nvPr/>
          </p:nvSpPr>
          <p:spPr bwMode="gray">
            <a:xfrm>
              <a:off x="2928" y="2208"/>
              <a:ext cx="262" cy="262"/>
            </a:xfrm>
            <a:prstGeom prst="ellipse">
              <a:avLst/>
            </a:prstGeom>
            <a:gradFill rotWithShape="1">
              <a:gsLst>
                <a:gs pos="0">
                  <a:srgbClr val="467426">
                    <a:gamma/>
                    <a:tint val="28627"/>
                    <a:invGamma/>
                  </a:srgbClr>
                </a:gs>
                <a:gs pos="100000">
                  <a:srgbClr val="467426"/>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52" name="Oval 31">
              <a:extLst>
                <a:ext uri="{FF2B5EF4-FFF2-40B4-BE49-F238E27FC236}">
                  <a16:creationId xmlns:a16="http://schemas.microsoft.com/office/drawing/2014/main" xmlns="" id="{CED18ADF-97B8-4EC8-B0B5-1E709C2C2A6D}"/>
                </a:ext>
              </a:extLst>
            </p:cNvPr>
            <p:cNvSpPr>
              <a:spLocks noChangeArrowheads="1"/>
            </p:cNvSpPr>
            <p:nvPr/>
          </p:nvSpPr>
          <p:spPr bwMode="gray">
            <a:xfrm>
              <a:off x="2949" y="2230"/>
              <a:ext cx="218" cy="218"/>
            </a:xfrm>
            <a:prstGeom prst="ellipse">
              <a:avLst/>
            </a:prstGeom>
            <a:gradFill rotWithShape="1">
              <a:gsLst>
                <a:gs pos="0">
                  <a:srgbClr val="467426"/>
                </a:gs>
                <a:gs pos="100000">
                  <a:srgbClr val="467426">
                    <a:gamma/>
                    <a:tint val="63529"/>
                    <a:invGamma/>
                  </a:srgbClr>
                </a:gs>
              </a:gsLst>
              <a:lin ang="2700000" scaled="1"/>
            </a:grad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sp>
        <p:nvSpPr>
          <p:cNvPr id="53" name="Rectangle 38">
            <a:extLst>
              <a:ext uri="{FF2B5EF4-FFF2-40B4-BE49-F238E27FC236}">
                <a16:creationId xmlns:a16="http://schemas.microsoft.com/office/drawing/2014/main" xmlns="" id="{910D28A1-25D8-4FA8-9DDF-C166DECACFC5}"/>
              </a:ext>
            </a:extLst>
          </p:cNvPr>
          <p:cNvSpPr>
            <a:spLocks noChangeArrowheads="1"/>
          </p:cNvSpPr>
          <p:nvPr/>
        </p:nvSpPr>
        <p:spPr bwMode="auto">
          <a:xfrm>
            <a:off x="5008602" y="3242353"/>
            <a:ext cx="395649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Sau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đó</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về</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Gia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Định</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mở</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trường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dạy</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học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bốc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thuốc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văn</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4" name="TextBox 53">
            <a:extLst>
              <a:ext uri="{FF2B5EF4-FFF2-40B4-BE49-F238E27FC236}">
                <a16:creationId xmlns:a16="http://schemas.microsoft.com/office/drawing/2014/main" xmlns="" id="{B98BF820-8119-4F0A-BD26-D1D3005E5451}"/>
              </a:ext>
            </a:extLst>
          </p:cNvPr>
          <p:cNvSpPr txBox="1"/>
          <p:nvPr/>
        </p:nvSpPr>
        <p:spPr>
          <a:xfrm>
            <a:off x="4956579" y="4388732"/>
            <a:ext cx="3720282" cy="300082"/>
          </a:xfrm>
          <a:prstGeom prst="rect">
            <a:avLst/>
          </a:prstGeom>
          <a:noFill/>
        </p:spPr>
        <p:txBody>
          <a:bodyPr wrap="square">
            <a:spAutoFit/>
          </a:bodyPr>
          <a:lstStyle/>
          <a:p>
            <a:pPr algn="just" defTabSz="685800"/>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văn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phục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vụ</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kháng</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chiến</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5" name="TextBox 54">
            <a:extLst>
              <a:ext uri="{FF2B5EF4-FFF2-40B4-BE49-F238E27FC236}">
                <a16:creationId xmlns:a16="http://schemas.microsoft.com/office/drawing/2014/main" xmlns="" id="{CC67860F-2A37-4341-BDFF-75E7B0439977}"/>
              </a:ext>
            </a:extLst>
          </p:cNvPr>
          <p:cNvSpPr txBox="1"/>
          <p:nvPr/>
        </p:nvSpPr>
        <p:spPr>
          <a:xfrm>
            <a:off x="4974881" y="4831711"/>
            <a:ext cx="3701980" cy="507831"/>
          </a:xfrm>
          <a:prstGeom prst="rect">
            <a:avLst/>
          </a:prstGeom>
          <a:noFill/>
        </p:spPr>
        <p:txBody>
          <a:bodyPr wrap="square">
            <a:spAutoFit/>
          </a:bodyPr>
          <a:lstStyle/>
          <a:p>
            <a:pPr algn="just" defTabSz="685800"/>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Thực</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dân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Pháp</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dụ</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dỗ</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=&gt;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kiên</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quyết</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bất</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hợp</a:t>
            </a:r>
            <a:r>
              <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tác</a:t>
            </a:r>
            <a:endParaRPr lang="en-US" sz="135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56" name="Group 35">
            <a:extLst>
              <a:ext uri="{FF2B5EF4-FFF2-40B4-BE49-F238E27FC236}">
                <a16:creationId xmlns:a16="http://schemas.microsoft.com/office/drawing/2014/main" xmlns="" id="{09CBF5E5-35A7-42D1-8E37-AE0B65665D34}"/>
              </a:ext>
            </a:extLst>
          </p:cNvPr>
          <p:cNvGrpSpPr>
            <a:grpSpLocks/>
          </p:cNvGrpSpPr>
          <p:nvPr/>
        </p:nvGrpSpPr>
        <p:grpSpPr bwMode="auto">
          <a:xfrm>
            <a:off x="4792311" y="4435417"/>
            <a:ext cx="126206" cy="126068"/>
            <a:chOff x="2928" y="2208"/>
            <a:chExt cx="262" cy="262"/>
          </a:xfrm>
          <a:solidFill>
            <a:srgbClr val="FF0000"/>
          </a:solidFill>
        </p:grpSpPr>
        <p:sp>
          <p:nvSpPr>
            <p:cNvPr id="57" name="Oval 36">
              <a:extLst>
                <a:ext uri="{FF2B5EF4-FFF2-40B4-BE49-F238E27FC236}">
                  <a16:creationId xmlns:a16="http://schemas.microsoft.com/office/drawing/2014/main" xmlns="" id="{E2625EDA-4CB0-41D0-ADAB-78C6F30D0FBC}"/>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58" name="Oval 37">
              <a:extLst>
                <a:ext uri="{FF2B5EF4-FFF2-40B4-BE49-F238E27FC236}">
                  <a16:creationId xmlns:a16="http://schemas.microsoft.com/office/drawing/2014/main" xmlns="" id="{30E8DF8F-D99A-4BA2-A294-6789C3DA6F5A}"/>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grpSp>
        <p:nvGrpSpPr>
          <p:cNvPr id="59" name="Group 35">
            <a:extLst>
              <a:ext uri="{FF2B5EF4-FFF2-40B4-BE49-F238E27FC236}">
                <a16:creationId xmlns:a16="http://schemas.microsoft.com/office/drawing/2014/main" xmlns="" id="{FDE5C096-0B6A-4683-B737-45C383EB737E}"/>
              </a:ext>
            </a:extLst>
          </p:cNvPr>
          <p:cNvGrpSpPr>
            <a:grpSpLocks/>
          </p:cNvGrpSpPr>
          <p:nvPr/>
        </p:nvGrpSpPr>
        <p:grpSpPr bwMode="auto">
          <a:xfrm>
            <a:off x="4803872" y="4919019"/>
            <a:ext cx="126206" cy="126068"/>
            <a:chOff x="2928" y="2208"/>
            <a:chExt cx="262" cy="262"/>
          </a:xfrm>
          <a:solidFill>
            <a:srgbClr val="FF0000"/>
          </a:solidFill>
        </p:grpSpPr>
        <p:sp>
          <p:nvSpPr>
            <p:cNvPr id="60" name="Oval 36">
              <a:extLst>
                <a:ext uri="{FF2B5EF4-FFF2-40B4-BE49-F238E27FC236}">
                  <a16:creationId xmlns:a16="http://schemas.microsoft.com/office/drawing/2014/main" xmlns="" id="{4D6F680A-150E-44B8-A711-7520168A049E}"/>
                </a:ext>
              </a:extLst>
            </p:cNvPr>
            <p:cNvSpPr>
              <a:spLocks noChangeArrowheads="1"/>
            </p:cNvSpPr>
            <p:nvPr/>
          </p:nvSpPr>
          <p:spPr bwMode="gray">
            <a:xfrm>
              <a:off x="2928" y="2208"/>
              <a:ext cx="262" cy="262"/>
            </a:xfrm>
            <a:prstGeom prst="ellipse">
              <a:avLst/>
            </a:prstGeom>
            <a:grpFill/>
            <a:ln w="12700">
              <a:solidFill>
                <a:srgbClr val="F8F8F8"/>
              </a:solidFill>
              <a:round/>
              <a:headEnd/>
              <a:tailEnd/>
            </a:ln>
            <a:effectLst>
              <a:outerShdw dist="35921" dir="2700000" algn="ctr" rotWithShape="0">
                <a:srgbClr val="1C1C1C">
                  <a:alpha val="50000"/>
                </a:srgbClr>
              </a:outerShdw>
            </a:effectLst>
          </p:spPr>
          <p:txBody>
            <a:bodyPr wrap="none" anchor="ctr"/>
            <a:lstStyle/>
            <a:p>
              <a:pPr defTabSz="685800"/>
              <a:endParaRPr lang="en-US" sz="1350">
                <a:solidFill>
                  <a:prstClr val="white"/>
                </a:solidFill>
                <a:latin typeface="Calibri" panose="020F0502020204030204"/>
              </a:endParaRPr>
            </a:p>
          </p:txBody>
        </p:sp>
        <p:sp>
          <p:nvSpPr>
            <p:cNvPr id="61" name="Oval 37">
              <a:extLst>
                <a:ext uri="{FF2B5EF4-FFF2-40B4-BE49-F238E27FC236}">
                  <a16:creationId xmlns:a16="http://schemas.microsoft.com/office/drawing/2014/main" xmlns="" id="{C3FCD7A3-BF13-43AA-8242-32147342504E}"/>
                </a:ext>
              </a:extLst>
            </p:cNvPr>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defTabSz="685800"/>
              <a:endParaRPr lang="en-US" sz="1350">
                <a:solidFill>
                  <a:prstClr val="white"/>
                </a:solidFill>
                <a:latin typeface="Calibri" panose="020F0502020204030204"/>
              </a:endParaRPr>
            </a:p>
          </p:txBody>
        </p:sp>
      </p:grpSp>
      <p:pic>
        <p:nvPicPr>
          <p:cNvPr id="62" name="Picture 64" descr="POINSET2">
            <a:extLst>
              <a:ext uri="{FF2B5EF4-FFF2-40B4-BE49-F238E27FC236}">
                <a16:creationId xmlns:a16="http://schemas.microsoft.com/office/drawing/2014/main" xmlns="" id="{1046D752-6613-4063-A2E1-9B9D50BF0B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12" descr="POINSET2">
            <a:extLst>
              <a:ext uri="{FF2B5EF4-FFF2-40B4-BE49-F238E27FC236}">
                <a16:creationId xmlns:a16="http://schemas.microsoft.com/office/drawing/2014/main" xmlns="" id="{17FA3DD6-1177-489D-9FB5-148300CFB0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4" descr="POINSET2">
            <a:extLst>
              <a:ext uri="{FF2B5EF4-FFF2-40B4-BE49-F238E27FC236}">
                <a16:creationId xmlns:a16="http://schemas.microsoft.com/office/drawing/2014/main" xmlns="" id="{009108F3-0E56-4C77-97CA-AA83E84F0B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descr="POINSET2">
            <a:extLst>
              <a:ext uri="{FF2B5EF4-FFF2-40B4-BE49-F238E27FC236}">
                <a16:creationId xmlns:a16="http://schemas.microsoft.com/office/drawing/2014/main" xmlns="" id="{02BF2762-0494-4E0D-BD2E-3DA68EA5B1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48998790"/>
      </p:ext>
    </p:extLst>
  </p:cSld>
  <p:clrMapOvr>
    <a:masterClrMapping/>
  </p:clrMapOvr>
  <mc:AlternateContent xmlns:mc="http://schemas.openxmlformats.org/markup-compatibility/2006" xmlns:p14="http://schemas.microsoft.com/office/powerpoint/2010/main">
    <mc:Choice Requires="p14">
      <p:transition spd="slow" p14:dur="2000" advTm="11155"/>
    </mc:Choice>
    <mc:Fallback xmlns="">
      <p:transition spd="slow" advTm="111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ppt_x</p:attrName>
                                        </p:attrNameLst>
                                      </p:cBhvr>
                                      <p:tavLst>
                                        <p:tav tm="0">
                                          <p:val>
                                            <p:strVal val="#ppt_x"/>
                                          </p:val>
                                        </p:tav>
                                        <p:tav tm="100000">
                                          <p:val>
                                            <p:strVal val="#ppt_x"/>
                                          </p:val>
                                        </p:tav>
                                      </p:tavLst>
                                    </p:anim>
                                    <p:anim calcmode="lin" valueType="num">
                                      <p:cBhvr>
                                        <p:cTn id="38" dur="1000" fill="hold"/>
                                        <p:tgtEl>
                                          <p:spTgt spid="4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fade">
                                      <p:cBhvr>
                                        <p:cTn id="71" dur="500"/>
                                        <p:tgtEl>
                                          <p:spTgt spid="5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barn(inVertical)">
                                      <p:cBhvr>
                                        <p:cTn id="87" dur="500"/>
                                        <p:tgtEl>
                                          <p:spTgt spid="54"/>
                                        </p:tgtEl>
                                      </p:cBhvr>
                                    </p:animEffect>
                                  </p:childTnLst>
                                </p:cTn>
                              </p:par>
                              <p:par>
                                <p:cTn id="88" presetID="16" presetClass="entr" presetSubtype="21" fill="hold" nodeType="with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barn(inVertical)">
                                      <p:cBhvr>
                                        <p:cTn id="90" dur="500"/>
                                        <p:tgtEl>
                                          <p:spTgt spid="5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barn(inVertical)">
                                      <p:cBhvr>
                                        <p:cTn id="95" dur="500"/>
                                        <p:tgtEl>
                                          <p:spTgt spid="55"/>
                                        </p:tgtEl>
                                      </p:cBhvr>
                                    </p:animEffect>
                                  </p:childTnLst>
                                </p:cTn>
                              </p:par>
                              <p:par>
                                <p:cTn id="96" presetID="16" presetClass="entr" presetSubtype="21" fill="hold" nodeType="with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barn(inVertical)">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barn(inVertical)">
                                      <p:cBhvr>
                                        <p:cTn id="103" dur="500"/>
                                        <p:tgtEl>
                                          <p:spTgt spid="39"/>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barn(inVertical)">
                                      <p:cBhvr>
                                        <p:cTn id="10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6" grpId="0"/>
      <p:bldP spid="27" grpId="0"/>
      <p:bldP spid="36" grpId="0"/>
      <p:bldP spid="38" grpId="0"/>
      <p:bldP spid="48" grpId="0"/>
      <p:bldP spid="49" grpId="0"/>
      <p:bldP spid="53" grpId="0"/>
      <p:bldP spid="54"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xmlns="" id="{CBC43C5C-42E7-46C4-947F-BF618C40464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t="15561" r="9090" b="30503"/>
          <a:stretch/>
        </p:blipFill>
        <p:spPr>
          <a:xfrm>
            <a:off x="4143375" y="1469767"/>
            <a:ext cx="5000625" cy="4171943"/>
          </a:xfrm>
          <a:prstGeom prst="rect">
            <a:avLst/>
          </a:prstGeom>
        </p:spPr>
      </p:pic>
      <p:sp>
        <p:nvSpPr>
          <p:cNvPr id="5" name="Content Placeholder 2">
            <a:extLst>
              <a:ext uri="{FF2B5EF4-FFF2-40B4-BE49-F238E27FC236}">
                <a16:creationId xmlns:a16="http://schemas.microsoft.com/office/drawing/2014/main" xmlns="" id="{2E9EDD0A-7E92-4A4D-9CD5-A0CA28C8250F}"/>
              </a:ext>
            </a:extLst>
          </p:cNvPr>
          <p:cNvSpPr>
            <a:spLocks noGrp="1"/>
          </p:cNvSpPr>
          <p:nvPr>
            <p:ph idx="1"/>
          </p:nvPr>
        </p:nvSpPr>
        <p:spPr>
          <a:xfrm>
            <a:off x="278319" y="2895790"/>
            <a:ext cx="3865055" cy="2954108"/>
          </a:xfrm>
        </p:spPr>
        <p:txBody>
          <a:bodyPr anchor="t">
            <a:normAutofit fontScale="92500"/>
          </a:bodyPr>
          <a:lstStyle/>
          <a:p>
            <a:pPr marL="257175" indent="-257175">
              <a:lnSpc>
                <a:spcPct val="150000"/>
              </a:lnSpc>
              <a:buFont typeface="Wingdings" panose="05000000000000000000" pitchFamily="2" charset="2"/>
              <a:buChar char="v"/>
            </a:pP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Cuộc</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đời</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đau</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khổ</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bất</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hạnh</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nhưng</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là</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một</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người</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đầy</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nghị</a:t>
            </a:r>
            <a:r>
              <a:rPr lang="en-US" sz="1800" b="1"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FFC000"/>
                </a:solidFill>
                <a:latin typeface="Tahoma" panose="020B0604030504040204" pitchFamily="34" charset="0"/>
                <a:ea typeface="Tahoma" panose="020B0604030504040204" pitchFamily="34" charset="0"/>
                <a:cs typeface="Tahoma" panose="020B0604030504040204" pitchFamily="34" charset="0"/>
              </a:rPr>
              <a:t>lực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vượt</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lên</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éo</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le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số</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phận</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trở</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thành</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thầy</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thuốc</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thầy</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giáo</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nhà</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văn</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uy</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danh</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Luôn</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sát</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cánh</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cùng</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phong</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trào</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yêu</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đấu</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tranh</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giải</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phóng</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dân</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tộc</a:t>
            </a:r>
            <a:r>
              <a:rPr lang="en-US" sz="18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xmlns="" id="{0C011E77-B2EA-4D73-A020-7B078E319E26}"/>
              </a:ext>
            </a:extLst>
          </p:cNvPr>
          <p:cNvSpPr txBox="1"/>
          <p:nvPr/>
        </p:nvSpPr>
        <p:spPr>
          <a:xfrm>
            <a:off x="939248" y="1008102"/>
            <a:ext cx="4084982" cy="461665"/>
          </a:xfrm>
          <a:prstGeom prst="rect">
            <a:avLst/>
          </a:prstGeom>
          <a:noFill/>
        </p:spPr>
        <p:txBody>
          <a:bodyPr wrap="square" rtlCol="0">
            <a:spAutoFit/>
          </a:bodyPr>
          <a:lstStyle/>
          <a:p>
            <a:pPr defTabSz="685800"/>
            <a:r>
              <a:rPr lang="en-US" sz="24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7" name="TextBox 6">
            <a:extLst>
              <a:ext uri="{FF2B5EF4-FFF2-40B4-BE49-F238E27FC236}">
                <a16:creationId xmlns:a16="http://schemas.microsoft.com/office/drawing/2014/main" xmlns="" id="{FC64E50A-EB19-4D04-BD4C-5109D80EEA3D}"/>
              </a:ext>
            </a:extLst>
          </p:cNvPr>
          <p:cNvSpPr txBox="1"/>
          <p:nvPr/>
        </p:nvSpPr>
        <p:spPr>
          <a:xfrm>
            <a:off x="813912" y="2105194"/>
            <a:ext cx="1252331"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giả</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xmlns="" id="{AFE84F7B-1DFE-4F94-B4A7-E144E5A6EAEE}"/>
              </a:ext>
            </a:extLst>
          </p:cNvPr>
          <p:cNvSpPr txBox="1"/>
          <p:nvPr/>
        </p:nvSpPr>
        <p:spPr>
          <a:xfrm>
            <a:off x="1988953" y="2128277"/>
            <a:ext cx="1669774"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a)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cuộc</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đời</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Rounded Corners 8">
            <a:extLst>
              <a:ext uri="{FF2B5EF4-FFF2-40B4-BE49-F238E27FC236}">
                <a16:creationId xmlns:a16="http://schemas.microsoft.com/office/drawing/2014/main" xmlns="" id="{6D8EA192-742B-4441-9D09-B1D09C7D4DE0}"/>
              </a:ext>
            </a:extLst>
          </p:cNvPr>
          <p:cNvSpPr/>
          <p:nvPr/>
        </p:nvSpPr>
        <p:spPr>
          <a:xfrm>
            <a:off x="41543" y="1018159"/>
            <a:ext cx="864704" cy="3919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2100" dirty="0">
              <a:solidFill>
                <a:prstClr val="black"/>
              </a:solidFill>
              <a:latin typeface="Calibri" panose="020F0502020204030204"/>
            </a:endParaRPr>
          </a:p>
        </p:txBody>
      </p:sp>
      <p:sp>
        <p:nvSpPr>
          <p:cNvPr id="10" name="Rectangle: Rounded Corners 9">
            <a:extLst>
              <a:ext uri="{FF2B5EF4-FFF2-40B4-BE49-F238E27FC236}">
                <a16:creationId xmlns:a16="http://schemas.microsoft.com/office/drawing/2014/main" xmlns="" id="{735D57D5-9CA0-4F61-B9CB-D387314D467D}"/>
              </a:ext>
            </a:extLst>
          </p:cNvPr>
          <p:cNvSpPr/>
          <p:nvPr/>
        </p:nvSpPr>
        <p:spPr>
          <a:xfrm>
            <a:off x="359196" y="2094886"/>
            <a:ext cx="515876" cy="39198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en-US" sz="2100" dirty="0">
              <a:solidFill>
                <a:prstClr val="black"/>
              </a:solidFill>
              <a:latin typeface="Calibri" panose="020F0502020204030204"/>
            </a:endParaRPr>
          </a:p>
        </p:txBody>
      </p:sp>
      <p:pic>
        <p:nvPicPr>
          <p:cNvPr id="11" name="Picture 64" descr="POINSET2">
            <a:extLst>
              <a:ext uri="{FF2B5EF4-FFF2-40B4-BE49-F238E27FC236}">
                <a16:creationId xmlns:a16="http://schemas.microsoft.com/office/drawing/2014/main" xmlns="" id="{7FD1AE46-23C0-4961-A65F-82329E9665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0"/>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2" descr="POINSET2">
            <a:extLst>
              <a:ext uri="{FF2B5EF4-FFF2-40B4-BE49-F238E27FC236}">
                <a16:creationId xmlns:a16="http://schemas.microsoft.com/office/drawing/2014/main" xmlns="" id="{CB883A07-E68D-4A1A-A4E2-8BA457106E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89888" y="1588"/>
            <a:ext cx="11731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POINSET2">
            <a:extLst>
              <a:ext uri="{FF2B5EF4-FFF2-40B4-BE49-F238E27FC236}">
                <a16:creationId xmlns:a16="http://schemas.microsoft.com/office/drawing/2014/main" xmlns="" id="{C5D7588B-2AE8-4031-92DC-1674164F23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640006">
            <a:off x="7643813" y="5362575"/>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4" descr="POINSET2">
            <a:extLst>
              <a:ext uri="{FF2B5EF4-FFF2-40B4-BE49-F238E27FC236}">
                <a16:creationId xmlns:a16="http://schemas.microsoft.com/office/drawing/2014/main" xmlns="" id="{33152FD2-4C76-435D-888E-70A7BF9DB4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381" y="5393531"/>
            <a:ext cx="14668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67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 name="Picture 20" descr="https://thamhiemmekong.com/wp-content/uploads/2020/06/langmonguyendinhchieu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4889" y="3642337"/>
            <a:ext cx="4748991" cy="32277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thamhiemmekong.com/wp-content/uploads/2020/06/langmonguyendinhchie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13" y="3642337"/>
            <a:ext cx="4557914" cy="32277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thamhiemmekong.com/wp-content/uploads/2020/06/langmonguyendinhchieu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9031" y="530165"/>
            <a:ext cx="4824019" cy="31000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hamhiemmekong.com/wp-content/uploads/2020/06/langmonguyendinhchie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13" y="530166"/>
            <a:ext cx="4557914" cy="31000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1471" y="66241"/>
            <a:ext cx="6827513" cy="646331"/>
          </a:xfrm>
          <a:prstGeom prst="rect">
            <a:avLst/>
          </a:prstGeom>
          <a:noFill/>
        </p:spPr>
        <p:txBody>
          <a:bodyPr wrap="square" rtlCol="0">
            <a:spAutoFit/>
          </a:bodyPr>
          <a:lstStyle/>
          <a:p>
            <a:r>
              <a:rPr lang="en-US" b="1" cap="all" dirty="0">
                <a:latin typeface="Times New Roman" panose="02020603050405020304" pitchFamily="18" charset="0"/>
                <a:cs typeface="Times New Roman" panose="02020603050405020304" pitchFamily="18" charset="0"/>
              </a:rPr>
              <a:t>KHU DI TÍCH LĂNG MỘ NGUYỄN ĐÌNH CHIỂU – BẾN TRE</a:t>
            </a:r>
          </a:p>
          <a:p>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487063" y="530165"/>
            <a:ext cx="1616082" cy="369332"/>
          </a:xfrm>
          <a:prstGeom prst="rect">
            <a:avLst/>
          </a:prstGeom>
          <a:solidFill>
            <a:schemeClr val="accent1">
              <a:lumMod val="75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err="1">
                <a:latin typeface="Times New Roman" panose="02020603050405020304" pitchFamily="18" charset="0"/>
                <a:cs typeface="Times New Roman" panose="02020603050405020304" pitchFamily="18" charset="0"/>
              </a:rPr>
              <a:t>Cổng</a:t>
            </a:r>
            <a:r>
              <a:rPr lang="en-US" dirty="0">
                <a:latin typeface="Times New Roman" panose="02020603050405020304" pitchFamily="18" charset="0"/>
                <a:cs typeface="Times New Roman" panose="02020603050405020304" pitchFamily="18" charset="0"/>
              </a:rPr>
              <a:t> tam </a:t>
            </a:r>
            <a:r>
              <a:rPr lang="en-US" dirty="0" err="1">
                <a:latin typeface="Times New Roman" panose="02020603050405020304" pitchFamily="18" charset="0"/>
                <a:cs typeface="Times New Roman" panose="02020603050405020304" pitchFamily="18" charset="0"/>
              </a:rPr>
              <a:t>quan</a:t>
            </a:r>
            <a:endParaRPr lang="en-US"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6270118" y="527906"/>
            <a:ext cx="1029141" cy="369332"/>
          </a:xfrm>
          <a:prstGeom prst="rect">
            <a:avLst/>
          </a:prstGeom>
          <a:solidFill>
            <a:schemeClr val="accent1">
              <a:lumMod val="75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bia</a:t>
            </a:r>
            <a:endParaRPr lang="en-US"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809033" y="3607279"/>
            <a:ext cx="972141" cy="369332"/>
          </a:xfrm>
          <a:prstGeom prst="rect">
            <a:avLst/>
          </a:prstGeom>
          <a:solidFill>
            <a:schemeClr val="accent1">
              <a:lumMod val="75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err="1">
                <a:latin typeface="Times New Roman" panose="02020603050405020304" pitchFamily="18" charset="0"/>
                <a:cs typeface="Times New Roman" panose="02020603050405020304" pitchFamily="18" charset="0"/>
              </a:rPr>
              <a:t>Đền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a:t>
            </a:r>
            <a:endParaRPr lang="en-US" dirty="0">
              <a:latin typeface="Times New Roman" panose="02020603050405020304" pitchFamily="18" charset="0"/>
              <a:cs typeface="Times New Roman" panose="02020603050405020304" pitchFamily="18" charset="0"/>
            </a:endParaRPr>
          </a:p>
        </p:txBody>
      </p:sp>
      <p:pic>
        <p:nvPicPr>
          <p:cNvPr id="28" name="Picture 6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2" descr="POINSET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4654792" y="3642337"/>
            <a:ext cx="4411190" cy="369332"/>
          </a:xfrm>
          <a:prstGeom prst="rect">
            <a:avLst/>
          </a:prstGeom>
          <a:solidFill>
            <a:schemeClr val="accent1">
              <a:lumMod val="75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vi-VN" dirty="0">
                <a:latin typeface="Times New Roman" panose="02020603050405020304" pitchFamily="18" charset="0"/>
                <a:cs typeface="Times New Roman" panose="02020603050405020304" pitchFamily="18" charset="0"/>
              </a:rPr>
              <a:t>Hình ảnh và tư liệu về cụ Nguyễn Đình Chiểu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90556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xmlns="" id="{58DFEAD7-33A0-4DDB-9324-44AA744592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2">
            <a:extLst>
              <a:ext uri="{FF2B5EF4-FFF2-40B4-BE49-F238E27FC236}">
                <a16:creationId xmlns:a16="http://schemas.microsoft.com/office/drawing/2014/main" xmlns="" id="{0E7ACF17-4020-4F2D-8BAA-37E1B5F854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450280">
            <a:off x="2642503" y="3452989"/>
            <a:ext cx="1521155" cy="2188714"/>
          </a:xfrm>
          <a:prstGeom prst="rect">
            <a:avLst/>
          </a:prstGeom>
          <a:noFill/>
          <a:effectLst>
            <a:outerShdw dist="35921" dir="2700000" algn="ctr" rotWithShape="0">
              <a:schemeClr val="bg2"/>
            </a:outerShdw>
            <a:reflection blurRad="6350" stA="52000" endA="300" endPos="35000" dir="5400000" sy="-100000" algn="bl" rotWithShape="0"/>
          </a:effectLst>
          <a:scene3d>
            <a:camera prst="orthographicFront"/>
            <a:lightRig rig="threePt" dir="t"/>
          </a:scene3d>
          <a:sp3d>
            <a:bevelT w="101600" prst="ribl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Text&#10;&#10;Description automatically generated">
            <a:extLst>
              <a:ext uri="{FF2B5EF4-FFF2-40B4-BE49-F238E27FC236}">
                <a16:creationId xmlns:a16="http://schemas.microsoft.com/office/drawing/2014/main" xmlns="" id="{94D9A418-B01A-4180-9835-024B2B474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51717">
            <a:off x="4733066" y="3447150"/>
            <a:ext cx="1584626" cy="2218478"/>
          </a:xfrm>
          <a:prstGeom prst="rect">
            <a:avLst/>
          </a:prstGeom>
          <a:effectLst>
            <a:reflection blurRad="6350" stA="52000" endA="300" endPos="35000" dir="5400000" sy="-100000" algn="bl" rotWithShape="0"/>
          </a:effectLst>
          <a:scene3d>
            <a:camera prst="orthographicFront"/>
            <a:lightRig rig="threePt" dir="t"/>
          </a:scene3d>
          <a:sp3d>
            <a:bevelT w="101600" prst="riblet"/>
          </a:sp3d>
        </p:spPr>
      </p:pic>
      <p:sp>
        <p:nvSpPr>
          <p:cNvPr id="9" name="TextBox 8">
            <a:extLst>
              <a:ext uri="{FF2B5EF4-FFF2-40B4-BE49-F238E27FC236}">
                <a16:creationId xmlns:a16="http://schemas.microsoft.com/office/drawing/2014/main" xmlns="" id="{C57407BC-A5D8-4E04-B547-E5C9172EE1F9}"/>
              </a:ext>
            </a:extLst>
          </p:cNvPr>
          <p:cNvSpPr txBox="1"/>
          <p:nvPr/>
        </p:nvSpPr>
        <p:spPr>
          <a:xfrm>
            <a:off x="937491" y="887032"/>
            <a:ext cx="4084982"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10" name="TextBox 9">
            <a:extLst>
              <a:ext uri="{FF2B5EF4-FFF2-40B4-BE49-F238E27FC236}">
                <a16:creationId xmlns:a16="http://schemas.microsoft.com/office/drawing/2014/main" xmlns="" id="{23ACDC1D-ED71-468B-B23C-E48738A09D35}"/>
              </a:ext>
            </a:extLst>
          </p:cNvPr>
          <p:cNvSpPr txBox="1"/>
          <p:nvPr/>
        </p:nvSpPr>
        <p:spPr>
          <a:xfrm>
            <a:off x="1212645" y="1289884"/>
            <a:ext cx="1252331"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giả</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xmlns="" id="{9840CF0E-14FF-42C8-87E4-862109DFAFA3}"/>
              </a:ext>
            </a:extLst>
          </p:cNvPr>
          <p:cNvSpPr txBox="1"/>
          <p:nvPr/>
        </p:nvSpPr>
        <p:spPr>
          <a:xfrm>
            <a:off x="2636816" y="1312967"/>
            <a:ext cx="2852531"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b)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sự</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nghiệp</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xmlns="" id="{C0B82699-CFDD-4F07-B9EA-9DBBE6F86A3C}"/>
              </a:ext>
            </a:extLst>
          </p:cNvPr>
          <p:cNvSpPr/>
          <p:nvPr/>
        </p:nvSpPr>
        <p:spPr>
          <a:xfrm>
            <a:off x="-1758" y="915085"/>
            <a:ext cx="864704" cy="3924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dirty="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xmlns="" id="{82B2C4C6-84A5-4FDD-8F18-9A29383DFE5E}"/>
              </a:ext>
            </a:extLst>
          </p:cNvPr>
          <p:cNvSpPr/>
          <p:nvPr/>
        </p:nvSpPr>
        <p:spPr>
          <a:xfrm>
            <a:off x="758321" y="1289885"/>
            <a:ext cx="515876" cy="3924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100" dirty="0">
              <a:solidFill>
                <a:prstClr val="white"/>
              </a:solidFill>
              <a:latin typeface="Calibri" panose="020F0502020204030204"/>
            </a:endParaRPr>
          </a:p>
        </p:txBody>
      </p:sp>
      <p:sp>
        <p:nvSpPr>
          <p:cNvPr id="14" name="Content Placeholder 2">
            <a:extLst>
              <a:ext uri="{FF2B5EF4-FFF2-40B4-BE49-F238E27FC236}">
                <a16:creationId xmlns:a16="http://schemas.microsoft.com/office/drawing/2014/main" xmlns="" id="{94CDD0DA-77CA-41C3-9E3B-107FA44288E7}"/>
              </a:ext>
            </a:extLst>
          </p:cNvPr>
          <p:cNvSpPr>
            <a:spLocks noGrp="1"/>
          </p:cNvSpPr>
          <p:nvPr>
            <p:ph sz="half" idx="1"/>
          </p:nvPr>
        </p:nvSpPr>
        <p:spPr>
          <a:xfrm>
            <a:off x="4407" y="2054618"/>
            <a:ext cx="3446003" cy="865319"/>
          </a:xfrm>
        </p:spPr>
        <p:txBody>
          <a:bodyPr>
            <a:noAutofit/>
          </a:bodyPr>
          <a:lstStyle/>
          <a:p>
            <a:pPr marL="0" indent="0" algn="ctr">
              <a:lnSpc>
                <a:spcPct val="150000"/>
              </a:lnSpc>
              <a:buNone/>
            </a:pP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nhà</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lớn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nhất</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miền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Nam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Việt</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Nam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nửa</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cuối</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thế</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kỉ</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XIX</a:t>
            </a:r>
            <a:endParaRPr lang="vi-VN"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Content Placeholder 2">
            <a:extLst>
              <a:ext uri="{FF2B5EF4-FFF2-40B4-BE49-F238E27FC236}">
                <a16:creationId xmlns:a16="http://schemas.microsoft.com/office/drawing/2014/main" xmlns="" id="{C3E21953-2F96-442A-B498-F6A27A72AB98}"/>
              </a:ext>
            </a:extLst>
          </p:cNvPr>
          <p:cNvSpPr txBox="1">
            <a:spLocks/>
          </p:cNvSpPr>
          <p:nvPr/>
        </p:nvSpPr>
        <p:spPr>
          <a:xfrm>
            <a:off x="3431133" y="2232019"/>
            <a:ext cx="2696806" cy="46017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50000"/>
              </a:lnSpc>
              <a:spcBef>
                <a:spcPts val="750"/>
              </a:spcBef>
              <a:buNone/>
            </a:pP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Nhân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đạo</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yêu</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nước</a:t>
            </a:r>
            <a:endPar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Content Placeholder 2">
            <a:extLst>
              <a:ext uri="{FF2B5EF4-FFF2-40B4-BE49-F238E27FC236}">
                <a16:creationId xmlns:a16="http://schemas.microsoft.com/office/drawing/2014/main" xmlns="" id="{850C777B-D313-4FAA-9D67-281C1879E2CE}"/>
              </a:ext>
            </a:extLst>
          </p:cNvPr>
          <p:cNvSpPr txBox="1">
            <a:spLocks/>
          </p:cNvSpPr>
          <p:nvPr/>
        </p:nvSpPr>
        <p:spPr>
          <a:xfrm>
            <a:off x="6039848" y="2220992"/>
            <a:ext cx="2842359" cy="85946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50000"/>
              </a:lnSpc>
              <a:spcBef>
                <a:spcPts val="750"/>
              </a:spcBef>
              <a:buNone/>
            </a:pP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Lấy</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văn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chương</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làm</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vũ</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khí</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đánh</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giặc</a:t>
            </a:r>
            <a:endPar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defTabSz="685800">
              <a:lnSpc>
                <a:spcPct val="150000"/>
              </a:lnSpc>
              <a:spcBef>
                <a:spcPts val="750"/>
              </a:spcBef>
              <a:buNone/>
            </a:pPr>
            <a:endPar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7" name="Straight Connector 16">
            <a:extLst>
              <a:ext uri="{FF2B5EF4-FFF2-40B4-BE49-F238E27FC236}">
                <a16:creationId xmlns:a16="http://schemas.microsoft.com/office/drawing/2014/main" xmlns="" id="{A0433DAA-F5A6-42E7-83B5-B1C6A4D292A5}"/>
              </a:ext>
            </a:extLst>
          </p:cNvPr>
          <p:cNvCxnSpPr>
            <a:cxnSpLocks/>
          </p:cNvCxnSpPr>
          <p:nvPr/>
        </p:nvCxnSpPr>
        <p:spPr>
          <a:xfrm>
            <a:off x="3450410" y="1779816"/>
            <a:ext cx="0" cy="111325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1E23DE32-4AA4-4226-BDEA-D92B0B8194DF}"/>
              </a:ext>
            </a:extLst>
          </p:cNvPr>
          <p:cNvCxnSpPr>
            <a:cxnSpLocks/>
          </p:cNvCxnSpPr>
          <p:nvPr/>
        </p:nvCxnSpPr>
        <p:spPr>
          <a:xfrm>
            <a:off x="6012771" y="1734277"/>
            <a:ext cx="0" cy="109337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8BDB3E39-700B-4DC9-8B90-8EC844BC1635}"/>
              </a:ext>
            </a:extLst>
          </p:cNvPr>
          <p:cNvSpPr/>
          <p:nvPr/>
        </p:nvSpPr>
        <p:spPr>
          <a:xfrm>
            <a:off x="634998" y="1798848"/>
            <a:ext cx="2295939" cy="287505"/>
          </a:xfrm>
          <a:prstGeom prst="roundRect">
            <a:avLst/>
          </a:prstGeom>
          <a:solidFill>
            <a:schemeClr val="accent4">
              <a:lumMod val="50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Vị</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trí</a:t>
            </a:r>
            <a:endPar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Rounded Corners 19">
            <a:extLst>
              <a:ext uri="{FF2B5EF4-FFF2-40B4-BE49-F238E27FC236}">
                <a16:creationId xmlns:a16="http://schemas.microsoft.com/office/drawing/2014/main" xmlns="" id="{72857AEA-2FD7-431C-A0D6-2A3B3AEE880B}"/>
              </a:ext>
            </a:extLst>
          </p:cNvPr>
          <p:cNvSpPr/>
          <p:nvPr/>
        </p:nvSpPr>
        <p:spPr>
          <a:xfrm>
            <a:off x="3597554" y="1790737"/>
            <a:ext cx="2295939" cy="346249"/>
          </a:xfrm>
          <a:prstGeom prst="roundRect">
            <a:avLst/>
          </a:prstGeom>
          <a:solidFill>
            <a:schemeClr val="accent2">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Cảm</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hứng</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sáng</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tác</a:t>
            </a:r>
            <a:endPar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Rounded Corners 20">
            <a:extLst>
              <a:ext uri="{FF2B5EF4-FFF2-40B4-BE49-F238E27FC236}">
                <a16:creationId xmlns:a16="http://schemas.microsoft.com/office/drawing/2014/main" xmlns="" id="{39E5D219-9F90-44CC-9293-DB387996278A}"/>
              </a:ext>
            </a:extLst>
          </p:cNvPr>
          <p:cNvSpPr/>
          <p:nvPr/>
        </p:nvSpPr>
        <p:spPr>
          <a:xfrm>
            <a:off x="6376940" y="1806350"/>
            <a:ext cx="2295939" cy="287505"/>
          </a:xfrm>
          <a:prstGeom prst="roundRect">
            <a:avLst/>
          </a:prstGeom>
          <a:solidFill>
            <a:schemeClr val="accent4">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Quan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niệm</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sáng</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tác</a:t>
            </a:r>
            <a:endPar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Rounded Corners 21">
            <a:extLst>
              <a:ext uri="{FF2B5EF4-FFF2-40B4-BE49-F238E27FC236}">
                <a16:creationId xmlns:a16="http://schemas.microsoft.com/office/drawing/2014/main" xmlns="" id="{AB400ED3-0CC1-4D4C-B210-FD7EF9D69EAB}"/>
              </a:ext>
            </a:extLst>
          </p:cNvPr>
          <p:cNvSpPr/>
          <p:nvPr/>
        </p:nvSpPr>
        <p:spPr>
          <a:xfrm>
            <a:off x="3469686" y="2827652"/>
            <a:ext cx="2534478" cy="378383"/>
          </a:xfrm>
          <a:prstGeom prst="roundRect">
            <a:avLst/>
          </a:prstGeom>
          <a:solidFill>
            <a:schemeClr val="accent6">
              <a:lumMod val="40000"/>
              <a:lumOff val="6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số</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tác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phẩm</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
        <p:nvSpPr>
          <p:cNvPr id="23" name="TextBox 22">
            <a:extLst>
              <a:ext uri="{FF2B5EF4-FFF2-40B4-BE49-F238E27FC236}">
                <a16:creationId xmlns:a16="http://schemas.microsoft.com/office/drawing/2014/main" xmlns="" id="{0D3B1E13-7972-4863-B992-6A6534B83B88}"/>
              </a:ext>
            </a:extLst>
          </p:cNvPr>
          <p:cNvSpPr txBox="1"/>
          <p:nvPr/>
        </p:nvSpPr>
        <p:spPr>
          <a:xfrm>
            <a:off x="114446" y="3938064"/>
            <a:ext cx="2319502" cy="737766"/>
          </a:xfrm>
          <a:prstGeom prst="rect">
            <a:avLst/>
          </a:prstGeom>
          <a:solidFill>
            <a:srgbClr val="FFFF00"/>
          </a:solidFill>
          <a:effectLst>
            <a:softEdge rad="127000"/>
          </a:effectLst>
        </p:spPr>
        <p:txBody>
          <a:bodyPr wrap="square" rtlCol="0">
            <a:spAutoFit/>
          </a:bodyPr>
          <a:lstStyle/>
          <a:p>
            <a:pPr marL="257175" indent="-257175" defTabSz="685800">
              <a:lnSpc>
                <a:spcPct val="150000"/>
              </a:lnSpc>
              <a:buFont typeface="Wingdings" panose="05000000000000000000" pitchFamily="2" charset="2"/>
              <a:buChar char="v"/>
            </a:pP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Trước</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khi</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thực</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dân</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Pháp</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xâm</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lược</a:t>
            </a:r>
            <a:endPar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35B302A5-4675-48A1-9E28-9BC1BBE578F3}"/>
              </a:ext>
            </a:extLst>
          </p:cNvPr>
          <p:cNvSpPr txBox="1"/>
          <p:nvPr/>
        </p:nvSpPr>
        <p:spPr>
          <a:xfrm>
            <a:off x="6866216" y="3938064"/>
            <a:ext cx="1835098" cy="737766"/>
          </a:xfrm>
          <a:prstGeom prst="rect">
            <a:avLst/>
          </a:prstGeom>
          <a:solidFill>
            <a:srgbClr val="FFFF00"/>
          </a:solidFill>
          <a:effectLst>
            <a:softEdge rad="127000"/>
          </a:effectLst>
        </p:spPr>
        <p:txBody>
          <a:bodyPr wrap="square" rtlCol="0">
            <a:spAutoFit/>
          </a:bodyPr>
          <a:lstStyle/>
          <a:p>
            <a:pPr marL="257175" indent="-257175" defTabSz="685800">
              <a:lnSpc>
                <a:spcPct val="150000"/>
              </a:lnSpc>
              <a:buFont typeface="Wingdings" panose="05000000000000000000" pitchFamily="2" charset="2"/>
              <a:buChar char="v"/>
            </a:pP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Truyền</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bá</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đạo</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lí</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làm</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người</a:t>
            </a:r>
            <a:endPar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5" name="Picture 64" descr="POINSET2">
            <a:extLst>
              <a:ext uri="{FF2B5EF4-FFF2-40B4-BE49-F238E27FC236}">
                <a16:creationId xmlns:a16="http://schemas.microsoft.com/office/drawing/2014/main" xmlns="" id="{D9DD983F-D10D-4918-B9AF-FDB989011F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2" descr="POINSET2">
            <a:extLst>
              <a:ext uri="{FF2B5EF4-FFF2-40B4-BE49-F238E27FC236}">
                <a16:creationId xmlns:a16="http://schemas.microsoft.com/office/drawing/2014/main" xmlns="" id="{A38C7972-6C6C-47D9-A33E-BE2CC2BF2B4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4" descr="POINSET2">
            <a:extLst>
              <a:ext uri="{FF2B5EF4-FFF2-40B4-BE49-F238E27FC236}">
                <a16:creationId xmlns:a16="http://schemas.microsoft.com/office/drawing/2014/main" xmlns="" id="{6F621EA6-58E2-40B7-AD75-323503FF65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4" descr="POINSET2">
            <a:extLst>
              <a:ext uri="{FF2B5EF4-FFF2-40B4-BE49-F238E27FC236}">
                <a16:creationId xmlns:a16="http://schemas.microsoft.com/office/drawing/2014/main" xmlns="" id="{F3DA1CC8-5286-4ED6-8C59-610A1A4D39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42584919"/>
      </p:ext>
    </p:extLst>
  </p:cSld>
  <p:clrMapOvr>
    <a:masterClrMapping/>
  </p:clrMapOvr>
  <mc:AlternateContent xmlns:mc="http://schemas.openxmlformats.org/markup-compatibility/2006" xmlns:p14="http://schemas.microsoft.com/office/powerpoint/2010/main">
    <mc:Choice Requires="p14">
      <p:transition spd="slow" p14:dur="2000" advTm="10412"/>
    </mc:Choice>
    <mc:Fallback xmlns="">
      <p:transition spd="slow" advTm="104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1000" fill="hold"/>
                                        <p:tgtEl>
                                          <p:spTgt spid="8"/>
                                        </p:tgtEl>
                                        <p:attrNameLst>
                                          <p:attrName>ppt_w</p:attrName>
                                        </p:attrNameLst>
                                      </p:cBhvr>
                                      <p:tavLst>
                                        <p:tav tm="0">
                                          <p:val>
                                            <p:fltVal val="0"/>
                                          </p:val>
                                        </p:tav>
                                        <p:tav tm="100000">
                                          <p:val>
                                            <p:strVal val="#ppt_w"/>
                                          </p:val>
                                        </p:tav>
                                      </p:tavLst>
                                    </p:anim>
                                    <p:anim calcmode="lin" valueType="num">
                                      <p:cBhvr>
                                        <p:cTn id="55" dur="1000" fill="hold"/>
                                        <p:tgtEl>
                                          <p:spTgt spid="8"/>
                                        </p:tgtEl>
                                        <p:attrNameLst>
                                          <p:attrName>ppt_h</p:attrName>
                                        </p:attrNameLst>
                                      </p:cBhvr>
                                      <p:tavLst>
                                        <p:tav tm="0">
                                          <p:val>
                                            <p:fltVal val="0"/>
                                          </p:val>
                                        </p:tav>
                                        <p:tav tm="100000">
                                          <p:val>
                                            <p:strVal val="#ppt_h"/>
                                          </p:val>
                                        </p:tav>
                                      </p:tavLst>
                                    </p:anim>
                                    <p:anim calcmode="lin" valueType="num">
                                      <p:cBhvr>
                                        <p:cTn id="56" dur="1000" fill="hold"/>
                                        <p:tgtEl>
                                          <p:spTgt spid="8"/>
                                        </p:tgtEl>
                                        <p:attrNameLst>
                                          <p:attrName>style.rotation</p:attrName>
                                        </p:attrNameLst>
                                      </p:cBhvr>
                                      <p:tavLst>
                                        <p:tav tm="0">
                                          <p:val>
                                            <p:fltVal val="90"/>
                                          </p:val>
                                        </p:tav>
                                        <p:tav tm="100000">
                                          <p:val>
                                            <p:fltVal val="0"/>
                                          </p:val>
                                        </p:tav>
                                      </p:tavLst>
                                    </p:anim>
                                    <p:animEffect transition="in" filter="fade">
                                      <p:cBhvr>
                                        <p:cTn id="57" dur="1000"/>
                                        <p:tgtEl>
                                          <p:spTgt spid="8"/>
                                        </p:tgtEl>
                                      </p:cBhvr>
                                    </p:animEffect>
                                  </p:childTnLst>
                                </p:cTn>
                              </p:par>
                              <p:par>
                                <p:cTn id="58" presetID="31"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1000" fill="hold"/>
                                        <p:tgtEl>
                                          <p:spTgt spid="7"/>
                                        </p:tgtEl>
                                        <p:attrNameLst>
                                          <p:attrName>ppt_w</p:attrName>
                                        </p:attrNameLst>
                                      </p:cBhvr>
                                      <p:tavLst>
                                        <p:tav tm="0">
                                          <p:val>
                                            <p:fltVal val="0"/>
                                          </p:val>
                                        </p:tav>
                                        <p:tav tm="100000">
                                          <p:val>
                                            <p:strVal val="#ppt_w"/>
                                          </p:val>
                                        </p:tav>
                                      </p:tavLst>
                                    </p:anim>
                                    <p:anim calcmode="lin" valueType="num">
                                      <p:cBhvr>
                                        <p:cTn id="61" dur="1000" fill="hold"/>
                                        <p:tgtEl>
                                          <p:spTgt spid="7"/>
                                        </p:tgtEl>
                                        <p:attrNameLst>
                                          <p:attrName>ppt_h</p:attrName>
                                        </p:attrNameLst>
                                      </p:cBhvr>
                                      <p:tavLst>
                                        <p:tav tm="0">
                                          <p:val>
                                            <p:fltVal val="0"/>
                                          </p:val>
                                        </p:tav>
                                        <p:tav tm="100000">
                                          <p:val>
                                            <p:strVal val="#ppt_h"/>
                                          </p:val>
                                        </p:tav>
                                      </p:tavLst>
                                    </p:anim>
                                    <p:anim calcmode="lin" valueType="num">
                                      <p:cBhvr>
                                        <p:cTn id="62" dur="1000" fill="hold"/>
                                        <p:tgtEl>
                                          <p:spTgt spid="7"/>
                                        </p:tgtEl>
                                        <p:attrNameLst>
                                          <p:attrName>style.rotation</p:attrName>
                                        </p:attrNameLst>
                                      </p:cBhvr>
                                      <p:tavLst>
                                        <p:tav tm="0">
                                          <p:val>
                                            <p:fltVal val="90"/>
                                          </p:val>
                                        </p:tav>
                                        <p:tav tm="100000">
                                          <p:val>
                                            <p:fltVal val="0"/>
                                          </p:val>
                                        </p:tav>
                                      </p:tavLst>
                                    </p:anim>
                                    <p:animEffect transition="in" filter="fade">
                                      <p:cBhvr>
                                        <p:cTn id="63" dur="10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build="p"/>
      <p:bldP spid="15" grpId="0"/>
      <p:bldP spid="16" grpId="0"/>
      <p:bldP spid="19" grpId="0" animBg="1"/>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AB902CB9-C7DC-4673-B7D5-F22DCF0EC5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8" name="Picture 4">
            <a:extLst>
              <a:ext uri="{FF2B5EF4-FFF2-40B4-BE49-F238E27FC236}">
                <a16:creationId xmlns:a16="http://schemas.microsoft.com/office/drawing/2014/main" xmlns="" id="{1D8628B9-5ED0-441E-B204-88D76F56EF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02761">
            <a:off x="1675709" y="3388436"/>
            <a:ext cx="1460967" cy="2188715"/>
          </a:xfrm>
          <a:prstGeom prst="rect">
            <a:avLst/>
          </a:prstGeom>
          <a:noFill/>
          <a:effectLst>
            <a:outerShdw dist="35921" dir="2700000" algn="ctr" rotWithShape="0">
              <a:schemeClr val="bg2"/>
            </a:outerShdw>
            <a:reflection blurRad="6350" stA="52000" endA="300" endPos="35000" dir="5400000" sy="-100000" algn="bl" rotWithShape="0"/>
          </a:effectLst>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xmlns="" id="{37F8D0EE-AC7B-422A-9FB1-F9DEC39D67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21159791">
            <a:off x="3451794" y="3388437"/>
            <a:ext cx="1460965" cy="2188712"/>
          </a:xfrm>
          <a:prstGeom prst="rect">
            <a:avLst/>
          </a:prstGeom>
          <a:noFill/>
          <a:effectLst>
            <a:outerShdw dist="35921" dir="2700000" algn="ctr" rotWithShape="0">
              <a:schemeClr val="bg2"/>
            </a:outerShdw>
            <a:reflection blurRad="6350" stA="52000" endA="300" endPos="35000" dir="5400000" sy="-100000" algn="bl" rotWithShape="0"/>
          </a:effectLst>
          <a:scene3d>
            <a:camera prst="orthographicFront"/>
            <a:lightRig rig="threePt" dir="t"/>
          </a:scene3d>
          <a:sp3d>
            <a:bevelT w="101600" prst="ribl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xmlns="" id="{EE96EC1F-FFAD-48D9-A84C-D5D07D3F94A5}"/>
              </a:ext>
            </a:extLst>
          </p:cNvPr>
          <p:cNvSpPr txBox="1"/>
          <p:nvPr/>
        </p:nvSpPr>
        <p:spPr>
          <a:xfrm>
            <a:off x="937491" y="887032"/>
            <a:ext cx="4084982"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ĐỌC HIỂU KHÁI QUÁT</a:t>
            </a:r>
          </a:p>
        </p:txBody>
      </p:sp>
      <p:sp>
        <p:nvSpPr>
          <p:cNvPr id="11" name="TextBox 10">
            <a:extLst>
              <a:ext uri="{FF2B5EF4-FFF2-40B4-BE49-F238E27FC236}">
                <a16:creationId xmlns:a16="http://schemas.microsoft.com/office/drawing/2014/main" xmlns="" id="{45F13CE1-231D-4BE6-9681-3C8C15FD9CE0}"/>
              </a:ext>
            </a:extLst>
          </p:cNvPr>
          <p:cNvSpPr txBox="1"/>
          <p:nvPr/>
        </p:nvSpPr>
        <p:spPr>
          <a:xfrm>
            <a:off x="1212645" y="1289884"/>
            <a:ext cx="1252331" cy="415498"/>
          </a:xfrm>
          <a:prstGeom prst="rect">
            <a:avLst/>
          </a:prstGeom>
          <a:noFill/>
        </p:spPr>
        <p:txBody>
          <a:bodyPr wrap="square" rtlCol="0">
            <a:spAutoFit/>
          </a:bodyPr>
          <a:lstStyle/>
          <a:p>
            <a:pPr defTabSz="685800"/>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r>
              <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100"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giả</a:t>
            </a:r>
            <a:endParaRPr lang="en-US" sz="21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xmlns="" id="{702F27FE-E38B-40EF-B202-840381AD64AC}"/>
              </a:ext>
            </a:extLst>
          </p:cNvPr>
          <p:cNvSpPr txBox="1"/>
          <p:nvPr/>
        </p:nvSpPr>
        <p:spPr>
          <a:xfrm>
            <a:off x="2636816" y="1312967"/>
            <a:ext cx="2852531" cy="369332"/>
          </a:xfrm>
          <a:prstGeom prst="rect">
            <a:avLst/>
          </a:prstGeom>
          <a:noFill/>
        </p:spPr>
        <p:txBody>
          <a:bodyPr wrap="square" rtlCol="0">
            <a:spAutoFit/>
          </a:bodyPr>
          <a:lstStyle/>
          <a:p>
            <a:pPr defTabSz="685800"/>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b)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sự</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nghiệp</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sáng</a:t>
            </a:r>
            <a:r>
              <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tác</a:t>
            </a:r>
            <a:endParaRPr lang="en-US"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Rounded Corners 13">
            <a:extLst>
              <a:ext uri="{FF2B5EF4-FFF2-40B4-BE49-F238E27FC236}">
                <a16:creationId xmlns:a16="http://schemas.microsoft.com/office/drawing/2014/main" xmlns="" id="{2E2D45B2-8188-46CE-8E12-72378D2C155A}"/>
              </a:ext>
            </a:extLst>
          </p:cNvPr>
          <p:cNvSpPr/>
          <p:nvPr/>
        </p:nvSpPr>
        <p:spPr>
          <a:xfrm>
            <a:off x="-1758" y="915085"/>
            <a:ext cx="864704" cy="3924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dirty="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xmlns="" id="{CDF119B8-B7C7-4CB9-87B8-67D1685F9595}"/>
              </a:ext>
            </a:extLst>
          </p:cNvPr>
          <p:cNvSpPr/>
          <p:nvPr/>
        </p:nvSpPr>
        <p:spPr>
          <a:xfrm>
            <a:off x="758321" y="1289885"/>
            <a:ext cx="515876" cy="39241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100" dirty="0">
              <a:solidFill>
                <a:prstClr val="white"/>
              </a:solidFill>
              <a:latin typeface="Calibri" panose="020F0502020204030204"/>
            </a:endParaRPr>
          </a:p>
        </p:txBody>
      </p:sp>
      <p:sp>
        <p:nvSpPr>
          <p:cNvPr id="16" name="Content Placeholder 2">
            <a:extLst>
              <a:ext uri="{FF2B5EF4-FFF2-40B4-BE49-F238E27FC236}">
                <a16:creationId xmlns:a16="http://schemas.microsoft.com/office/drawing/2014/main" xmlns="" id="{51FCEC6F-83EF-4FDD-8C49-559D7185F374}"/>
              </a:ext>
            </a:extLst>
          </p:cNvPr>
          <p:cNvSpPr>
            <a:spLocks noGrp="1"/>
          </p:cNvSpPr>
          <p:nvPr>
            <p:ph sz="half" idx="1"/>
          </p:nvPr>
        </p:nvSpPr>
        <p:spPr>
          <a:xfrm>
            <a:off x="4407" y="2054618"/>
            <a:ext cx="3446003" cy="865319"/>
          </a:xfrm>
        </p:spPr>
        <p:txBody>
          <a:bodyPr>
            <a:noAutofit/>
          </a:bodyPr>
          <a:lstStyle/>
          <a:p>
            <a:pPr marL="0" indent="0" algn="ctr">
              <a:lnSpc>
                <a:spcPct val="150000"/>
              </a:lnSpc>
              <a:buNone/>
            </a:pP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nhà</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thơ</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lớn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nhất</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của</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miền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Nam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Việt</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Nam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nửa</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cuối</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thế</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kỉ</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XIX</a:t>
            </a:r>
            <a:endParaRPr lang="vi-VN"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Content Placeholder 2">
            <a:extLst>
              <a:ext uri="{FF2B5EF4-FFF2-40B4-BE49-F238E27FC236}">
                <a16:creationId xmlns:a16="http://schemas.microsoft.com/office/drawing/2014/main" xmlns="" id="{DAF3F6EB-6448-4B84-BCEF-1804540B2441}"/>
              </a:ext>
            </a:extLst>
          </p:cNvPr>
          <p:cNvSpPr txBox="1">
            <a:spLocks/>
          </p:cNvSpPr>
          <p:nvPr/>
        </p:nvSpPr>
        <p:spPr>
          <a:xfrm>
            <a:off x="3431133" y="2232019"/>
            <a:ext cx="2696806" cy="46017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50000"/>
              </a:lnSpc>
              <a:spcBef>
                <a:spcPts val="750"/>
              </a:spcBef>
              <a:buNone/>
            </a:pP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Nhân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đạo</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yêu</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nước</a:t>
            </a:r>
            <a:endPar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Content Placeholder 2">
            <a:extLst>
              <a:ext uri="{FF2B5EF4-FFF2-40B4-BE49-F238E27FC236}">
                <a16:creationId xmlns:a16="http://schemas.microsoft.com/office/drawing/2014/main" xmlns="" id="{1F51E9A7-BA85-4330-A18A-F57ED4FAF090}"/>
              </a:ext>
            </a:extLst>
          </p:cNvPr>
          <p:cNvSpPr txBox="1">
            <a:spLocks/>
          </p:cNvSpPr>
          <p:nvPr/>
        </p:nvSpPr>
        <p:spPr>
          <a:xfrm>
            <a:off x="6039848" y="2220992"/>
            <a:ext cx="2842359" cy="85946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50000"/>
              </a:lnSpc>
              <a:spcBef>
                <a:spcPts val="750"/>
              </a:spcBef>
              <a:buNone/>
            </a:pP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Lấy</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văn</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chương</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làm</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vũ</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khí</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đánh</a:t>
            </a:r>
            <a:r>
              <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65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giặc</a:t>
            </a:r>
            <a:endPar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lgn="ctr" defTabSz="685800">
              <a:lnSpc>
                <a:spcPct val="150000"/>
              </a:lnSpc>
              <a:spcBef>
                <a:spcPts val="750"/>
              </a:spcBef>
              <a:buNone/>
            </a:pPr>
            <a:endParaRPr lang="en-US" sz="165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27" name="Straight Connector 26">
            <a:extLst>
              <a:ext uri="{FF2B5EF4-FFF2-40B4-BE49-F238E27FC236}">
                <a16:creationId xmlns:a16="http://schemas.microsoft.com/office/drawing/2014/main" xmlns="" id="{54A938C9-1744-4659-98CF-019DEE44F8C0}"/>
              </a:ext>
            </a:extLst>
          </p:cNvPr>
          <p:cNvCxnSpPr>
            <a:cxnSpLocks/>
          </p:cNvCxnSpPr>
          <p:nvPr/>
        </p:nvCxnSpPr>
        <p:spPr>
          <a:xfrm>
            <a:off x="3450410" y="1779816"/>
            <a:ext cx="0" cy="111325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AB9FA37-5C91-4874-AA14-998B1787D05E}"/>
              </a:ext>
            </a:extLst>
          </p:cNvPr>
          <p:cNvCxnSpPr>
            <a:cxnSpLocks/>
          </p:cNvCxnSpPr>
          <p:nvPr/>
        </p:nvCxnSpPr>
        <p:spPr>
          <a:xfrm>
            <a:off x="6012771" y="1734277"/>
            <a:ext cx="0" cy="109337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79D54AB1-79E5-45FB-BB2C-4BACFBC0769B}"/>
              </a:ext>
            </a:extLst>
          </p:cNvPr>
          <p:cNvSpPr/>
          <p:nvPr/>
        </p:nvSpPr>
        <p:spPr>
          <a:xfrm>
            <a:off x="634998" y="1798848"/>
            <a:ext cx="2295939" cy="287505"/>
          </a:xfrm>
          <a:prstGeom prst="roundRect">
            <a:avLst/>
          </a:prstGeom>
          <a:solidFill>
            <a:schemeClr val="accent4">
              <a:lumMod val="50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Vị</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trí</a:t>
            </a:r>
            <a:endPar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Rounded Corners 30">
            <a:extLst>
              <a:ext uri="{FF2B5EF4-FFF2-40B4-BE49-F238E27FC236}">
                <a16:creationId xmlns:a16="http://schemas.microsoft.com/office/drawing/2014/main" xmlns="" id="{38BE7CF4-0703-41FF-B7BA-D154F0591F00}"/>
              </a:ext>
            </a:extLst>
          </p:cNvPr>
          <p:cNvSpPr/>
          <p:nvPr/>
        </p:nvSpPr>
        <p:spPr>
          <a:xfrm>
            <a:off x="3597554" y="1790737"/>
            <a:ext cx="2295939" cy="346249"/>
          </a:xfrm>
          <a:prstGeom prst="roundRect">
            <a:avLst/>
          </a:prstGeom>
          <a:solidFill>
            <a:schemeClr val="accent2">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Cảm</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hứng</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sáng</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tác</a:t>
            </a:r>
            <a:endPar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Rectangle: Rounded Corners 31">
            <a:extLst>
              <a:ext uri="{FF2B5EF4-FFF2-40B4-BE49-F238E27FC236}">
                <a16:creationId xmlns:a16="http://schemas.microsoft.com/office/drawing/2014/main" xmlns="" id="{521C287C-C716-4C4F-B6A0-E92BAB3164EA}"/>
              </a:ext>
            </a:extLst>
          </p:cNvPr>
          <p:cNvSpPr/>
          <p:nvPr/>
        </p:nvSpPr>
        <p:spPr>
          <a:xfrm>
            <a:off x="6376940" y="1806350"/>
            <a:ext cx="2295939" cy="287505"/>
          </a:xfrm>
          <a:prstGeom prst="roundRect">
            <a:avLst/>
          </a:prstGeom>
          <a:solidFill>
            <a:schemeClr val="accent4">
              <a:lumMod val="75000"/>
            </a:scheme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Quan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niệm</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sáng</a:t>
            </a:r>
            <a:r>
              <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650" b="1" dirty="0" err="1">
                <a:solidFill>
                  <a:prstClr val="white"/>
                </a:solidFill>
                <a:latin typeface="Tahoma" panose="020B0604030504040204" pitchFamily="34" charset="0"/>
                <a:ea typeface="Tahoma" panose="020B0604030504040204" pitchFamily="34" charset="0"/>
                <a:cs typeface="Tahoma" panose="020B0604030504040204" pitchFamily="34" charset="0"/>
              </a:rPr>
              <a:t>tác</a:t>
            </a:r>
            <a:endParaRPr lang="en-US" sz="16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Rounded Corners 35">
            <a:extLst>
              <a:ext uri="{FF2B5EF4-FFF2-40B4-BE49-F238E27FC236}">
                <a16:creationId xmlns:a16="http://schemas.microsoft.com/office/drawing/2014/main" xmlns="" id="{8FBBFEB0-02DB-46CF-B4BD-AAD762F24F67}"/>
              </a:ext>
            </a:extLst>
          </p:cNvPr>
          <p:cNvSpPr/>
          <p:nvPr/>
        </p:nvSpPr>
        <p:spPr>
          <a:xfrm>
            <a:off x="3469686" y="2827652"/>
            <a:ext cx="2534478" cy="378383"/>
          </a:xfrm>
          <a:prstGeom prst="roundRect">
            <a:avLst/>
          </a:prstGeom>
          <a:solidFill>
            <a:schemeClr val="accent6">
              <a:lumMod val="40000"/>
              <a:lumOff val="6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số</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tác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phẩm</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pic>
        <p:nvPicPr>
          <p:cNvPr id="3" name="Picture 2" descr="Text, qr code&#10;&#10;Description automatically generated with medium confidence">
            <a:extLst>
              <a:ext uri="{FF2B5EF4-FFF2-40B4-BE49-F238E27FC236}">
                <a16:creationId xmlns:a16="http://schemas.microsoft.com/office/drawing/2014/main" xmlns="" id="{87DC6B3F-5A7B-4F69-92FE-820F15956D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2479">
            <a:off x="5271640" y="3458798"/>
            <a:ext cx="1482264" cy="2143179"/>
          </a:xfrm>
          <a:prstGeom prst="rect">
            <a:avLst/>
          </a:prstGeom>
          <a:effectLst>
            <a:reflection blurRad="6350" stA="52000" endA="300" endPos="35000" dir="5400000" sy="-100000" algn="bl" rotWithShape="0"/>
          </a:effectLst>
          <a:scene3d>
            <a:camera prst="orthographicFront"/>
            <a:lightRig rig="threePt" dir="t"/>
          </a:scene3d>
          <a:sp3d>
            <a:bevelT w="165100" prst="coolSlant"/>
          </a:sp3d>
        </p:spPr>
      </p:pic>
      <p:sp>
        <p:nvSpPr>
          <p:cNvPr id="23" name="TextBox 22">
            <a:extLst>
              <a:ext uri="{FF2B5EF4-FFF2-40B4-BE49-F238E27FC236}">
                <a16:creationId xmlns:a16="http://schemas.microsoft.com/office/drawing/2014/main" xmlns="" id="{D7D2EE60-B4DA-4AC0-9C71-9E46E3A6B660}"/>
              </a:ext>
            </a:extLst>
          </p:cNvPr>
          <p:cNvSpPr txBox="1"/>
          <p:nvPr/>
        </p:nvSpPr>
        <p:spPr>
          <a:xfrm>
            <a:off x="57534" y="3923441"/>
            <a:ext cx="1575961" cy="1084015"/>
          </a:xfrm>
          <a:prstGeom prst="rect">
            <a:avLst/>
          </a:prstGeom>
          <a:solidFill>
            <a:srgbClr val="FFFF00"/>
          </a:solidFill>
          <a:effectLst>
            <a:softEdge rad="127000"/>
          </a:effectLst>
        </p:spPr>
        <p:txBody>
          <a:bodyPr wrap="square" rtlCol="0">
            <a:spAutoFit/>
          </a:bodyPr>
          <a:lstStyle/>
          <a:p>
            <a:pPr marL="257175" indent="-257175" defTabSz="685800">
              <a:lnSpc>
                <a:spcPct val="150000"/>
              </a:lnSpc>
              <a:buFont typeface="Wingdings" panose="05000000000000000000" pitchFamily="2" charset="2"/>
              <a:buChar char="v"/>
            </a:pP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Sau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khi</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TDP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xâm</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lược</a:t>
            </a:r>
            <a:endPar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4EF528F7-53B1-4DC6-A485-96EF4DE27337}"/>
              </a:ext>
            </a:extLst>
          </p:cNvPr>
          <p:cNvSpPr txBox="1"/>
          <p:nvPr/>
        </p:nvSpPr>
        <p:spPr>
          <a:xfrm>
            <a:off x="6875671" y="3913745"/>
            <a:ext cx="2152929" cy="1084015"/>
          </a:xfrm>
          <a:prstGeom prst="rect">
            <a:avLst/>
          </a:prstGeom>
          <a:solidFill>
            <a:srgbClr val="FFFF00"/>
          </a:solidFill>
          <a:effectLst>
            <a:softEdge rad="127000"/>
          </a:effectLst>
        </p:spPr>
        <p:txBody>
          <a:bodyPr wrap="square" rtlCol="0">
            <a:spAutoFit/>
          </a:bodyPr>
          <a:lstStyle/>
          <a:p>
            <a:pPr marL="257175" indent="-257175" defTabSz="685800">
              <a:lnSpc>
                <a:spcPct val="150000"/>
              </a:lnSpc>
              <a:buFont typeface="Wingdings" panose="05000000000000000000" pitchFamily="2" charset="2"/>
              <a:buChar char="v"/>
            </a:pP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Cỗ</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vũ</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lòng</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yêu</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tinh</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thần</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kháng</a:t>
            </a:r>
            <a:r>
              <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chiến</a:t>
            </a:r>
            <a:endParaRPr lang="en-US" sz="15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64" descr="POINSET2">
            <a:extLst>
              <a:ext uri="{FF2B5EF4-FFF2-40B4-BE49-F238E27FC236}">
                <a16:creationId xmlns:a16="http://schemas.microsoft.com/office/drawing/2014/main" xmlns="" id="{2E544362-15D3-42B2-8D3B-F5B0F7044A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0"/>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2" descr="POINSET2">
            <a:extLst>
              <a:ext uri="{FF2B5EF4-FFF2-40B4-BE49-F238E27FC236}">
                <a16:creationId xmlns:a16="http://schemas.microsoft.com/office/drawing/2014/main" xmlns="" id="{FF784B8E-CF4A-49C8-8AC6-175479C3C8E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723258" y="488"/>
            <a:ext cx="1468800"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4" descr="POINSET2">
            <a:extLst>
              <a:ext uri="{FF2B5EF4-FFF2-40B4-BE49-F238E27FC236}">
                <a16:creationId xmlns:a16="http://schemas.microsoft.com/office/drawing/2014/main" xmlns="" id="{F93FEF43-DE31-4E85-9ABF-7956313F55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640006">
            <a:off x="7838423" y="563134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4" descr="POINSET2">
            <a:extLst>
              <a:ext uri="{FF2B5EF4-FFF2-40B4-BE49-F238E27FC236}">
                <a16:creationId xmlns:a16="http://schemas.microsoft.com/office/drawing/2014/main" xmlns="" id="{A3DC8390-5E18-488D-934A-D8DCCDD9C1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2169" y="5523829"/>
            <a:ext cx="1336339"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39852829"/>
      </p:ext>
    </p:extLst>
  </p:cSld>
  <p:clrMapOvr>
    <a:masterClrMapping/>
  </p:clrMapOvr>
  <mc:AlternateContent xmlns:mc="http://schemas.openxmlformats.org/markup-compatibility/2006" xmlns:p14="http://schemas.microsoft.com/office/powerpoint/2010/main">
    <mc:Choice Requires="p14">
      <p:transition spd="slow" p14:dur="2000" advTm="7951"/>
    </mc:Choice>
    <mc:Fallback xmlns="">
      <p:transition spd="slow" advTm="79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3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par>
                                <p:cTn id="28" presetID="31"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anim calcmode="lin" valueType="num">
                                      <p:cBhvr>
                                        <p:cTn id="32" dur="1000" fill="hold"/>
                                        <p:tgtEl>
                                          <p:spTgt spid="3"/>
                                        </p:tgtEl>
                                        <p:attrNameLst>
                                          <p:attrName>style.rotation</p:attrName>
                                        </p:attrNameLst>
                                      </p:cBhvr>
                                      <p:tavLst>
                                        <p:tav tm="0">
                                          <p:val>
                                            <p:fltVal val="90"/>
                                          </p:val>
                                        </p:tav>
                                        <p:tav tm="100000">
                                          <p:val>
                                            <p:fltVal val="0"/>
                                          </p:val>
                                        </p:tav>
                                      </p:tavLst>
                                    </p:anim>
                                    <p:animEffect transition="in" filter="fade">
                                      <p:cBhvr>
                                        <p:cTn id="33" dur="1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7|0.7|0.6|0.6|0.7|1.1|1"/>
</p:tagLst>
</file>

<file path=ppt/tags/tag10.xml><?xml version="1.0" encoding="utf-8"?>
<p:tagLst xmlns:a="http://schemas.openxmlformats.org/drawingml/2006/main" xmlns:r="http://schemas.openxmlformats.org/officeDocument/2006/relationships" xmlns:p="http://schemas.openxmlformats.org/presentationml/2006/main">
  <p:tag name="TIMING" val="|0.3|0.4"/>
</p:tagLst>
</file>

<file path=ppt/tags/tag11.xml><?xml version="1.0" encoding="utf-8"?>
<p:tagLst xmlns:a="http://schemas.openxmlformats.org/drawingml/2006/main" xmlns:r="http://schemas.openxmlformats.org/officeDocument/2006/relationships" xmlns:p="http://schemas.openxmlformats.org/presentationml/2006/main">
  <p:tag name="TIMING" val="|0.4|0.5|0.6|0.5|0.5"/>
</p:tagLst>
</file>

<file path=ppt/tags/tag12.xml><?xml version="1.0" encoding="utf-8"?>
<p:tagLst xmlns:a="http://schemas.openxmlformats.org/drawingml/2006/main" xmlns:r="http://schemas.openxmlformats.org/officeDocument/2006/relationships" xmlns:p="http://schemas.openxmlformats.org/presentationml/2006/main">
  <p:tag name="TIMING" val="|0.3|0.6|0.7|0.5|0.6|1.3"/>
</p:tagLst>
</file>

<file path=ppt/tags/tag13.xml><?xml version="1.0" encoding="utf-8"?>
<p:tagLst xmlns:a="http://schemas.openxmlformats.org/drawingml/2006/main" xmlns:r="http://schemas.openxmlformats.org/officeDocument/2006/relationships" xmlns:p="http://schemas.openxmlformats.org/presentationml/2006/main">
  <p:tag name="TIMING" val="|2.7|1.4"/>
</p:tagLst>
</file>

<file path=ppt/tags/tag14.xml><?xml version="1.0" encoding="utf-8"?>
<p:tagLst xmlns:a="http://schemas.openxmlformats.org/drawingml/2006/main" xmlns:r="http://schemas.openxmlformats.org/officeDocument/2006/relationships" xmlns:p="http://schemas.openxmlformats.org/presentationml/2006/main">
  <p:tag name="TIMING" val="|0.6|1"/>
</p:tagLst>
</file>

<file path=ppt/tags/tag15.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0.5|0.3|0.9|1|1.2|0.8|0.5|0.5|0.7|0.6|0.7|0.9"/>
</p:tagLst>
</file>

<file path=ppt/tags/tag3.xml><?xml version="1.0" encoding="utf-8"?>
<p:tagLst xmlns:a="http://schemas.openxmlformats.org/drawingml/2006/main" xmlns:r="http://schemas.openxmlformats.org/officeDocument/2006/relationships" xmlns:p="http://schemas.openxmlformats.org/presentationml/2006/main">
  <p:tag name="TIMING" val="|0.7|1|0.6|0.8|0.5|0.5|0.5|0.5|0.6|1|1.4"/>
</p:tagLst>
</file>

<file path=ppt/tags/tag4.xml><?xml version="1.0" encoding="utf-8"?>
<p:tagLst xmlns:a="http://schemas.openxmlformats.org/drawingml/2006/main" xmlns:r="http://schemas.openxmlformats.org/officeDocument/2006/relationships" xmlns:p="http://schemas.openxmlformats.org/presentationml/2006/main">
  <p:tag name="TIMING" val="|0.4|0.5|0.4|0.3|1|0.1|0.2|0.2|0.2|0.5|1.5"/>
</p:tagLst>
</file>

<file path=ppt/tags/tag5.xml><?xml version="1.0" encoding="utf-8"?>
<p:tagLst xmlns:a="http://schemas.openxmlformats.org/drawingml/2006/main" xmlns:r="http://schemas.openxmlformats.org/officeDocument/2006/relationships" xmlns:p="http://schemas.openxmlformats.org/presentationml/2006/main">
  <p:tag name="TIMING" val="|0.4|0.4|0.6|0.5|0.4"/>
</p:tagLst>
</file>

<file path=ppt/tags/tag6.xml><?xml version="1.0" encoding="utf-8"?>
<p:tagLst xmlns:a="http://schemas.openxmlformats.org/drawingml/2006/main" xmlns:r="http://schemas.openxmlformats.org/officeDocument/2006/relationships" xmlns:p="http://schemas.openxmlformats.org/presentationml/2006/main">
  <p:tag name="TIMING" val="|0.4|0.5|1|0.8|0.7|0.7"/>
</p:tagLst>
</file>

<file path=ppt/tags/tag7.xml><?xml version="1.0" encoding="utf-8"?>
<p:tagLst xmlns:a="http://schemas.openxmlformats.org/drawingml/2006/main" xmlns:r="http://schemas.openxmlformats.org/officeDocument/2006/relationships" xmlns:p="http://schemas.openxmlformats.org/presentationml/2006/main">
  <p:tag name="TIMING" val="|0.6|0.9|0.8|0.9|1.1|0.9|0.5"/>
</p:tagLst>
</file>

<file path=ppt/tags/tag8.xml><?xml version="1.0" encoding="utf-8"?>
<p:tagLst xmlns:a="http://schemas.openxmlformats.org/drawingml/2006/main" xmlns:r="http://schemas.openxmlformats.org/officeDocument/2006/relationships" xmlns:p="http://schemas.openxmlformats.org/presentationml/2006/main">
  <p:tag name="TIMING" val="|0.4|0.6|0.5|0.8|0.5|0.6|0.5|0.8"/>
</p:tagLst>
</file>

<file path=ppt/tags/tag9.xml><?xml version="1.0" encoding="utf-8"?>
<p:tagLst xmlns:a="http://schemas.openxmlformats.org/drawingml/2006/main" xmlns:r="http://schemas.openxmlformats.org/officeDocument/2006/relationships" xmlns:p="http://schemas.openxmlformats.org/presentationml/2006/main">
  <p:tag name="TIMING" val="|0.4|0.7|0.8|0.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888</TotalTime>
  <Words>2283</Words>
  <Application>Microsoft Office PowerPoint</Application>
  <PresentationFormat>On-screen Show (4:3)</PresentationFormat>
  <Paragraphs>312</Paragraphs>
  <Slides>44</Slides>
  <Notes>0</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44</vt:i4>
      </vt:variant>
    </vt:vector>
  </HeadingPairs>
  <TitlesOfParts>
    <vt:vector size="55" baseType="lpstr">
      <vt:lpstr>Malgun Gothic</vt:lpstr>
      <vt:lpstr>Arial</vt:lpstr>
      <vt:lpstr>Calibri</vt:lpstr>
      <vt:lpstr>Calibri Light</vt:lpstr>
      <vt:lpstr>Palatino Linotype</vt:lpstr>
      <vt:lpstr>Symbol</vt:lpstr>
      <vt:lpstr>Tahoma</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ĐỌC HIỂU CHI 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140</cp:revision>
  <dcterms:created xsi:type="dcterms:W3CDTF">2020-10-19T15:21:13Z</dcterms:created>
  <dcterms:modified xsi:type="dcterms:W3CDTF">2022-12-19T14:39:09Z</dcterms:modified>
</cp:coreProperties>
</file>