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2"/>
  </p:notesMasterIdLst>
  <p:sldIdLst>
    <p:sldId id="405" r:id="rId3"/>
    <p:sldId id="313" r:id="rId4"/>
    <p:sldId id="353" r:id="rId5"/>
    <p:sldId id="329" r:id="rId6"/>
    <p:sldId id="256" r:id="rId7"/>
    <p:sldId id="400" r:id="rId8"/>
    <p:sldId id="398" r:id="rId9"/>
    <p:sldId id="264" r:id="rId10"/>
    <p:sldId id="397" r:id="rId11"/>
    <p:sldId id="335" r:id="rId12"/>
    <p:sldId id="332" r:id="rId13"/>
    <p:sldId id="331" r:id="rId14"/>
    <p:sldId id="338" r:id="rId15"/>
    <p:sldId id="392" r:id="rId16"/>
    <p:sldId id="404" r:id="rId17"/>
    <p:sldId id="289" r:id="rId18"/>
    <p:sldId id="319" r:id="rId19"/>
    <p:sldId id="384" r:id="rId20"/>
    <p:sldId id="386" r:id="rId21"/>
    <p:sldId id="401" r:id="rId22"/>
    <p:sldId id="310" r:id="rId23"/>
    <p:sldId id="396" r:id="rId24"/>
    <p:sldId id="402" r:id="rId25"/>
    <p:sldId id="361" r:id="rId26"/>
    <p:sldId id="387" r:id="rId27"/>
    <p:sldId id="385" r:id="rId28"/>
    <p:sldId id="390" r:id="rId29"/>
    <p:sldId id="388" r:id="rId30"/>
    <p:sldId id="389" r:id="rId31"/>
    <p:sldId id="362" r:id="rId32"/>
    <p:sldId id="395" r:id="rId33"/>
    <p:sldId id="403" r:id="rId34"/>
    <p:sldId id="372" r:id="rId35"/>
    <p:sldId id="399" r:id="rId36"/>
    <p:sldId id="257" r:id="rId37"/>
    <p:sldId id="391" r:id="rId38"/>
    <p:sldId id="393" r:id="rId39"/>
    <p:sldId id="394" r:id="rId40"/>
    <p:sldId id="25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8" d="100"/>
          <a:sy n="88" d="100"/>
        </p:scale>
        <p:origin x="494"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4BB927-566C-4A41-B661-3C71C14EC583}" type="datetimeFigureOut">
              <a:rPr lang="en-US" smtClean="0"/>
              <a:t>12/19/2022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B54F32-A2CE-4904-B234-85A9B4A76C95}" type="slidenum">
              <a:rPr lang="en-US" smtClean="0"/>
              <a:t>‹#›</a:t>
            </a:fld>
            <a:endParaRPr lang="en-US"/>
          </a:p>
        </p:txBody>
      </p:sp>
    </p:spTree>
    <p:extLst>
      <p:ext uri="{BB962C8B-B14F-4D97-AF65-F5344CB8AC3E}">
        <p14:creationId xmlns:p14="http://schemas.microsoft.com/office/powerpoint/2010/main" val="4117296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2F99D3F2-B4D3-40CE-847F-32FFBC82D2D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CE9BBBD-2ED5-40FB-990D-3458EE1AFE0F}" type="slidenum">
              <a:rPr lang="en-US" altLang="en-US"/>
              <a:pPr>
                <a:spcBef>
                  <a:spcPct val="0"/>
                </a:spcBef>
              </a:pPr>
              <a:t>4</a:t>
            </a:fld>
            <a:endParaRPr lang="en-US" altLang="en-US"/>
          </a:p>
        </p:txBody>
      </p:sp>
      <p:sp>
        <p:nvSpPr>
          <p:cNvPr id="47107" name="Rectangle 2">
            <a:extLst>
              <a:ext uri="{FF2B5EF4-FFF2-40B4-BE49-F238E27FC236}">
                <a16:creationId xmlns:a16="http://schemas.microsoft.com/office/drawing/2014/main" id="{1B4F1DCF-E46E-43DA-B778-4DF2626BF8BC}"/>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35EB8826-CDAC-4CF6-8BFC-5F4C56DB5B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0B04D2BA-394C-486F-8531-0897B089738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901ED97-1EBF-4659-94CF-9FABC385BEAF}" type="slidenum">
              <a:rPr lang="en-US" altLang="en-US"/>
              <a:pPr>
                <a:spcBef>
                  <a:spcPct val="0"/>
                </a:spcBef>
              </a:pPr>
              <a:t>8</a:t>
            </a:fld>
            <a:endParaRPr lang="en-US" altLang="en-US"/>
          </a:p>
        </p:txBody>
      </p:sp>
      <p:sp>
        <p:nvSpPr>
          <p:cNvPr id="16387" name="Rectangle 2">
            <a:extLst>
              <a:ext uri="{FF2B5EF4-FFF2-40B4-BE49-F238E27FC236}">
                <a16:creationId xmlns:a16="http://schemas.microsoft.com/office/drawing/2014/main" id="{1152C384-AA51-4C86-BAF3-1BEF5C618029}"/>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BD60054D-7CAF-4829-AA13-7ED8243B50E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CB05CE12-D824-41F0-A3C3-709EEA4242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A7C24FF-B00E-4BC2-83F1-2FE403315510}" type="slidenum">
              <a:rPr lang="en-US" altLang="en-US"/>
              <a:pPr>
                <a:spcBef>
                  <a:spcPct val="0"/>
                </a:spcBef>
              </a:pPr>
              <a:t>16</a:t>
            </a:fld>
            <a:endParaRPr lang="en-US" altLang="en-US"/>
          </a:p>
        </p:txBody>
      </p:sp>
      <p:sp>
        <p:nvSpPr>
          <p:cNvPr id="34819" name="Rectangle 2">
            <a:extLst>
              <a:ext uri="{FF2B5EF4-FFF2-40B4-BE49-F238E27FC236}">
                <a16:creationId xmlns:a16="http://schemas.microsoft.com/office/drawing/2014/main" id="{4B25A697-DAA9-4113-805C-F637339FCCB6}"/>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EAA24B74-AE31-472C-A7EF-B84FFFBAE9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8F830631-F1C4-4D21-8715-76E37BE053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D816E20-604F-4780-AA07-33856DC17CD6}" type="slidenum">
              <a:rPr lang="en-US" altLang="en-US"/>
              <a:pPr>
                <a:spcBef>
                  <a:spcPct val="0"/>
                </a:spcBef>
              </a:pPr>
              <a:t>21</a:t>
            </a:fld>
            <a:endParaRPr lang="en-US" altLang="en-US"/>
          </a:p>
        </p:txBody>
      </p:sp>
      <p:sp>
        <p:nvSpPr>
          <p:cNvPr id="45059" name="Rectangle 2">
            <a:extLst>
              <a:ext uri="{FF2B5EF4-FFF2-40B4-BE49-F238E27FC236}">
                <a16:creationId xmlns:a16="http://schemas.microsoft.com/office/drawing/2014/main" id="{EEF1A6B1-F269-4030-B020-1C10EE32CC22}"/>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56895F3A-42FD-4DD5-B450-D667FF183C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45873-76F3-4842-A912-CC7BDFA825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389BF0-AFA6-409E-BD8C-96B69DBF35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2005554-C966-449F-89AF-979DB4A8C576}"/>
              </a:ext>
            </a:extLst>
          </p:cNvPr>
          <p:cNvSpPr>
            <a:spLocks noGrp="1"/>
          </p:cNvSpPr>
          <p:nvPr>
            <p:ph type="dt" sz="half" idx="10"/>
          </p:nvPr>
        </p:nvSpPr>
        <p:spPr/>
        <p:txBody>
          <a:bodyPr/>
          <a:lstStyle/>
          <a:p>
            <a:fld id="{ADC97B78-CDC0-4324-8A5B-7C2E7EF3A74B}" type="datetimeFigureOut">
              <a:rPr lang="en-US" smtClean="0"/>
              <a:t>12/19/2022</a:t>
            </a:fld>
            <a:endParaRPr lang="en-US"/>
          </a:p>
        </p:txBody>
      </p:sp>
      <p:sp>
        <p:nvSpPr>
          <p:cNvPr id="5" name="Footer Placeholder 4">
            <a:extLst>
              <a:ext uri="{FF2B5EF4-FFF2-40B4-BE49-F238E27FC236}">
                <a16:creationId xmlns:a16="http://schemas.microsoft.com/office/drawing/2014/main" id="{74F61660-4351-4E42-AA22-833C504901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95714A-7E91-44B7-8572-7B6412C0B439}"/>
              </a:ext>
            </a:extLst>
          </p:cNvPr>
          <p:cNvSpPr>
            <a:spLocks noGrp="1"/>
          </p:cNvSpPr>
          <p:nvPr>
            <p:ph type="sldNum" sz="quarter" idx="12"/>
          </p:nvPr>
        </p:nvSpPr>
        <p:spPr/>
        <p:txBody>
          <a:bodyPr/>
          <a:lstStyle/>
          <a:p>
            <a:fld id="{0BA15370-B669-43A9-9766-2236FB923D48}" type="slidenum">
              <a:rPr lang="en-US" smtClean="0"/>
              <a:t>‹#›</a:t>
            </a:fld>
            <a:endParaRPr lang="en-US"/>
          </a:p>
        </p:txBody>
      </p:sp>
    </p:spTree>
    <p:extLst>
      <p:ext uri="{BB962C8B-B14F-4D97-AF65-F5344CB8AC3E}">
        <p14:creationId xmlns:p14="http://schemas.microsoft.com/office/powerpoint/2010/main" val="3454888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11703-7ED4-4842-815A-6AF5192DDF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32D19C-AB8F-4FAD-9024-6EB9806D14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B5871A-CD49-4AFE-AC1B-60B0437935EF}"/>
              </a:ext>
            </a:extLst>
          </p:cNvPr>
          <p:cNvSpPr>
            <a:spLocks noGrp="1"/>
          </p:cNvSpPr>
          <p:nvPr>
            <p:ph type="dt" sz="half" idx="10"/>
          </p:nvPr>
        </p:nvSpPr>
        <p:spPr/>
        <p:txBody>
          <a:bodyPr/>
          <a:lstStyle/>
          <a:p>
            <a:fld id="{ADC97B78-CDC0-4324-8A5B-7C2E7EF3A74B}" type="datetimeFigureOut">
              <a:rPr lang="en-US" smtClean="0"/>
              <a:t>12/19/2022</a:t>
            </a:fld>
            <a:endParaRPr lang="en-US"/>
          </a:p>
        </p:txBody>
      </p:sp>
      <p:sp>
        <p:nvSpPr>
          <p:cNvPr id="5" name="Footer Placeholder 4">
            <a:extLst>
              <a:ext uri="{FF2B5EF4-FFF2-40B4-BE49-F238E27FC236}">
                <a16:creationId xmlns:a16="http://schemas.microsoft.com/office/drawing/2014/main" id="{3A090A4D-49DA-42EA-B265-320086ED92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302D98-6446-4F31-AEBA-1AD5605D74AF}"/>
              </a:ext>
            </a:extLst>
          </p:cNvPr>
          <p:cNvSpPr>
            <a:spLocks noGrp="1"/>
          </p:cNvSpPr>
          <p:nvPr>
            <p:ph type="sldNum" sz="quarter" idx="12"/>
          </p:nvPr>
        </p:nvSpPr>
        <p:spPr/>
        <p:txBody>
          <a:bodyPr/>
          <a:lstStyle/>
          <a:p>
            <a:fld id="{0BA15370-B669-43A9-9766-2236FB923D48}" type="slidenum">
              <a:rPr lang="en-US" smtClean="0"/>
              <a:t>‹#›</a:t>
            </a:fld>
            <a:endParaRPr lang="en-US"/>
          </a:p>
        </p:txBody>
      </p:sp>
    </p:spTree>
    <p:extLst>
      <p:ext uri="{BB962C8B-B14F-4D97-AF65-F5344CB8AC3E}">
        <p14:creationId xmlns:p14="http://schemas.microsoft.com/office/powerpoint/2010/main" val="2390210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D76E81-FFA8-45B6-85DA-91F4CFD33B8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8003DE-79EB-444A-B6EF-BAC45DC890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95D309-C1A7-4A09-B85A-17F856FCA16F}"/>
              </a:ext>
            </a:extLst>
          </p:cNvPr>
          <p:cNvSpPr>
            <a:spLocks noGrp="1"/>
          </p:cNvSpPr>
          <p:nvPr>
            <p:ph type="dt" sz="half" idx="10"/>
          </p:nvPr>
        </p:nvSpPr>
        <p:spPr/>
        <p:txBody>
          <a:bodyPr/>
          <a:lstStyle/>
          <a:p>
            <a:fld id="{ADC97B78-CDC0-4324-8A5B-7C2E7EF3A74B}" type="datetimeFigureOut">
              <a:rPr lang="en-US" smtClean="0"/>
              <a:t>12/19/2022</a:t>
            </a:fld>
            <a:endParaRPr lang="en-US"/>
          </a:p>
        </p:txBody>
      </p:sp>
      <p:sp>
        <p:nvSpPr>
          <p:cNvPr id="5" name="Footer Placeholder 4">
            <a:extLst>
              <a:ext uri="{FF2B5EF4-FFF2-40B4-BE49-F238E27FC236}">
                <a16:creationId xmlns:a16="http://schemas.microsoft.com/office/drawing/2014/main" id="{C3E0D2AC-B49E-4838-B8FC-C17C24768C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404ED5-4BD4-4443-8A50-A70EC780F28E}"/>
              </a:ext>
            </a:extLst>
          </p:cNvPr>
          <p:cNvSpPr>
            <a:spLocks noGrp="1"/>
          </p:cNvSpPr>
          <p:nvPr>
            <p:ph type="sldNum" sz="quarter" idx="12"/>
          </p:nvPr>
        </p:nvSpPr>
        <p:spPr/>
        <p:txBody>
          <a:bodyPr/>
          <a:lstStyle/>
          <a:p>
            <a:fld id="{0BA15370-B669-43A9-9766-2236FB923D48}" type="slidenum">
              <a:rPr lang="en-US" smtClean="0"/>
              <a:t>‹#›</a:t>
            </a:fld>
            <a:endParaRPr lang="en-US"/>
          </a:p>
        </p:txBody>
      </p:sp>
    </p:spTree>
    <p:extLst>
      <p:ext uri="{BB962C8B-B14F-4D97-AF65-F5344CB8AC3E}">
        <p14:creationId xmlns:p14="http://schemas.microsoft.com/office/powerpoint/2010/main" val="13240290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74FE1-CCB6-45EF-A8F9-0555D194F601}"/>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295F1ADB-5353-46BA-9FCA-16A7FF82406B}"/>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CD7B7AF-7639-4727-8493-12DB700596D0}"/>
              </a:ext>
            </a:extLst>
          </p:cNvPr>
          <p:cNvSpPr>
            <a:spLocks noGrp="1"/>
          </p:cNvSpPr>
          <p:nvPr>
            <p:ph type="dt" sz="half" idx="10"/>
          </p:nvPr>
        </p:nvSpPr>
        <p:spPr/>
        <p:txBody>
          <a:bodyPr/>
          <a:lstStyle/>
          <a:p>
            <a:pPr defTabSz="685800"/>
            <a:fld id="{8A9FDDC7-8F08-4B57-A874-AD939DDA508D}" type="datetimeFigureOut">
              <a:rPr lang="en-US" smtClean="0">
                <a:solidFill>
                  <a:prstClr val="black">
                    <a:tint val="75000"/>
                  </a:prstClr>
                </a:solidFill>
              </a:rPr>
              <a:pPr defTabSz="685800"/>
              <a:t>12/19/2022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F4F50C3-B4CB-4432-BA8A-A4F7752029AA}"/>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2122988-2B01-4388-B855-D1A22208D24C}"/>
              </a:ext>
            </a:extLst>
          </p:cNvPr>
          <p:cNvSpPr>
            <a:spLocks noGrp="1"/>
          </p:cNvSpPr>
          <p:nvPr>
            <p:ph type="sldNum" sz="quarter" idx="12"/>
          </p:nvPr>
        </p:nvSpPr>
        <p:spPr/>
        <p:txBody>
          <a:bodyPr/>
          <a:lstStyle/>
          <a:p>
            <a:pPr defTabSz="685800"/>
            <a:fld id="{ADF767C1-65EE-44F3-8CFC-DD81C6C35605}"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063530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50C7A-F0F8-4E3E-91B1-DE326EAAB6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673BB3-C949-4994-B0F6-7C44455FB7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8DE6E1-9C8A-42CF-8AC2-9831A378E854}"/>
              </a:ext>
            </a:extLst>
          </p:cNvPr>
          <p:cNvSpPr>
            <a:spLocks noGrp="1"/>
          </p:cNvSpPr>
          <p:nvPr>
            <p:ph type="dt" sz="half" idx="10"/>
          </p:nvPr>
        </p:nvSpPr>
        <p:spPr/>
        <p:txBody>
          <a:bodyPr/>
          <a:lstStyle/>
          <a:p>
            <a:pPr defTabSz="685800"/>
            <a:fld id="{8A9FDDC7-8F08-4B57-A874-AD939DDA508D}" type="datetimeFigureOut">
              <a:rPr lang="en-US" smtClean="0">
                <a:solidFill>
                  <a:prstClr val="black">
                    <a:tint val="75000"/>
                  </a:prstClr>
                </a:solidFill>
              </a:rPr>
              <a:pPr defTabSz="685800"/>
              <a:t>12/19/2022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8F88E9D-E087-4F03-82F5-50FD51F05842}"/>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9CF2B68-6212-4DC1-8C60-7ABE13C6F67C}"/>
              </a:ext>
            </a:extLst>
          </p:cNvPr>
          <p:cNvSpPr>
            <a:spLocks noGrp="1"/>
          </p:cNvSpPr>
          <p:nvPr>
            <p:ph type="sldNum" sz="quarter" idx="12"/>
          </p:nvPr>
        </p:nvSpPr>
        <p:spPr/>
        <p:txBody>
          <a:bodyPr/>
          <a:lstStyle/>
          <a:p>
            <a:pPr defTabSz="685800"/>
            <a:fld id="{ADF767C1-65EE-44F3-8CFC-DD81C6C35605}"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918601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91A09-28CA-4AB4-8A6A-F099509786BE}"/>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9F982D88-FFC6-4C39-A0DE-BC67A6FAC728}"/>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49E72B-3941-45DD-A5D7-D71C58AE6324}"/>
              </a:ext>
            </a:extLst>
          </p:cNvPr>
          <p:cNvSpPr>
            <a:spLocks noGrp="1"/>
          </p:cNvSpPr>
          <p:nvPr>
            <p:ph type="dt" sz="half" idx="10"/>
          </p:nvPr>
        </p:nvSpPr>
        <p:spPr/>
        <p:txBody>
          <a:bodyPr/>
          <a:lstStyle/>
          <a:p>
            <a:pPr defTabSz="685800"/>
            <a:fld id="{8A9FDDC7-8F08-4B57-A874-AD939DDA508D}" type="datetimeFigureOut">
              <a:rPr lang="en-US" smtClean="0">
                <a:solidFill>
                  <a:prstClr val="black">
                    <a:tint val="75000"/>
                  </a:prstClr>
                </a:solidFill>
              </a:rPr>
              <a:pPr defTabSz="685800"/>
              <a:t>12/19/2022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ADB624E9-67C4-40A7-B8B3-907D35780EF1}"/>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8834F9B-2CE9-435C-84F1-CB1C22FE1B04}"/>
              </a:ext>
            </a:extLst>
          </p:cNvPr>
          <p:cNvSpPr>
            <a:spLocks noGrp="1"/>
          </p:cNvSpPr>
          <p:nvPr>
            <p:ph type="sldNum" sz="quarter" idx="12"/>
          </p:nvPr>
        </p:nvSpPr>
        <p:spPr/>
        <p:txBody>
          <a:bodyPr/>
          <a:lstStyle/>
          <a:p>
            <a:pPr defTabSz="685800"/>
            <a:fld id="{ADF767C1-65EE-44F3-8CFC-DD81C6C35605}"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671606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63870-DBBA-4B5D-A75A-6C3AA03BC6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A32326-F83E-472E-B551-278FBA27CC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1B6011-138E-4BA6-9132-6E5E942194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34AF0C-7BB7-4053-9EC4-9C009B13DDB3}"/>
              </a:ext>
            </a:extLst>
          </p:cNvPr>
          <p:cNvSpPr>
            <a:spLocks noGrp="1"/>
          </p:cNvSpPr>
          <p:nvPr>
            <p:ph type="dt" sz="half" idx="10"/>
          </p:nvPr>
        </p:nvSpPr>
        <p:spPr/>
        <p:txBody>
          <a:bodyPr/>
          <a:lstStyle/>
          <a:p>
            <a:pPr defTabSz="685800"/>
            <a:fld id="{8A9FDDC7-8F08-4B57-A874-AD939DDA508D}" type="datetimeFigureOut">
              <a:rPr lang="en-US" smtClean="0">
                <a:solidFill>
                  <a:prstClr val="black">
                    <a:tint val="75000"/>
                  </a:prstClr>
                </a:solidFill>
              </a:rPr>
              <a:pPr defTabSz="685800"/>
              <a:t>12/19/2022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50DF9E8D-7E7C-4877-9D23-E506C7C5BC00}"/>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17E8069E-0AF8-4C0E-BB9F-CBD12DEBD662}"/>
              </a:ext>
            </a:extLst>
          </p:cNvPr>
          <p:cNvSpPr>
            <a:spLocks noGrp="1"/>
          </p:cNvSpPr>
          <p:nvPr>
            <p:ph type="sldNum" sz="quarter" idx="12"/>
          </p:nvPr>
        </p:nvSpPr>
        <p:spPr/>
        <p:txBody>
          <a:bodyPr/>
          <a:lstStyle/>
          <a:p>
            <a:pPr defTabSz="685800"/>
            <a:fld id="{ADF767C1-65EE-44F3-8CFC-DD81C6C35605}"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209936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648AA-A90B-478D-84F4-2551DB9935AF}"/>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A503719-1E9C-437E-9AD5-07A2C4B399AB}"/>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62A50AE-C1A3-4F61-A1B4-1E9D6DAF5DC2}"/>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45778B-B291-41D1-AB3C-DF6C414FC6E0}"/>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174BBE6-67BE-484F-8D7F-57EB0B0FFB56}"/>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C94D05-F041-4B35-A566-1DB5AA824419}"/>
              </a:ext>
            </a:extLst>
          </p:cNvPr>
          <p:cNvSpPr>
            <a:spLocks noGrp="1"/>
          </p:cNvSpPr>
          <p:nvPr>
            <p:ph type="dt" sz="half" idx="10"/>
          </p:nvPr>
        </p:nvSpPr>
        <p:spPr/>
        <p:txBody>
          <a:bodyPr/>
          <a:lstStyle/>
          <a:p>
            <a:pPr defTabSz="685800"/>
            <a:fld id="{8A9FDDC7-8F08-4B57-A874-AD939DDA508D}" type="datetimeFigureOut">
              <a:rPr lang="en-US" smtClean="0">
                <a:solidFill>
                  <a:prstClr val="black">
                    <a:tint val="75000"/>
                  </a:prstClr>
                </a:solidFill>
              </a:rPr>
              <a:pPr defTabSz="685800"/>
              <a:t>12/19/2022</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C16822C3-F406-4E11-B748-41EFE8D75C6F}"/>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7023F0D8-6101-45F5-A850-020482A7CFA8}"/>
              </a:ext>
            </a:extLst>
          </p:cNvPr>
          <p:cNvSpPr>
            <a:spLocks noGrp="1"/>
          </p:cNvSpPr>
          <p:nvPr>
            <p:ph type="sldNum" sz="quarter" idx="12"/>
          </p:nvPr>
        </p:nvSpPr>
        <p:spPr/>
        <p:txBody>
          <a:bodyPr/>
          <a:lstStyle/>
          <a:p>
            <a:pPr defTabSz="685800"/>
            <a:fld id="{ADF767C1-65EE-44F3-8CFC-DD81C6C35605}"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2242413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5B0F6-C3F6-4DFC-BF54-22811928C8B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56DB49-B3F4-4F20-9406-83B0DE296851}"/>
              </a:ext>
            </a:extLst>
          </p:cNvPr>
          <p:cNvSpPr>
            <a:spLocks noGrp="1"/>
          </p:cNvSpPr>
          <p:nvPr>
            <p:ph type="dt" sz="half" idx="10"/>
          </p:nvPr>
        </p:nvSpPr>
        <p:spPr/>
        <p:txBody>
          <a:bodyPr/>
          <a:lstStyle/>
          <a:p>
            <a:pPr defTabSz="685800"/>
            <a:fld id="{8A9FDDC7-8F08-4B57-A874-AD939DDA508D}" type="datetimeFigureOut">
              <a:rPr lang="en-US" smtClean="0">
                <a:solidFill>
                  <a:prstClr val="black">
                    <a:tint val="75000"/>
                  </a:prstClr>
                </a:solidFill>
              </a:rPr>
              <a:pPr defTabSz="685800"/>
              <a:t>12/19/2022</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88C11499-05A6-4F06-B3B2-4285E1F3B390}"/>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0F66DFB0-A989-4D7D-A701-A42F829F586B}"/>
              </a:ext>
            </a:extLst>
          </p:cNvPr>
          <p:cNvSpPr>
            <a:spLocks noGrp="1"/>
          </p:cNvSpPr>
          <p:nvPr>
            <p:ph type="sldNum" sz="quarter" idx="12"/>
          </p:nvPr>
        </p:nvSpPr>
        <p:spPr/>
        <p:txBody>
          <a:bodyPr/>
          <a:lstStyle/>
          <a:p>
            <a:pPr defTabSz="685800"/>
            <a:fld id="{ADF767C1-65EE-44F3-8CFC-DD81C6C35605}"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637250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353210-6B72-4E52-A6E5-E6E0D539FF66}"/>
              </a:ext>
            </a:extLst>
          </p:cNvPr>
          <p:cNvSpPr>
            <a:spLocks noGrp="1"/>
          </p:cNvSpPr>
          <p:nvPr>
            <p:ph type="dt" sz="half" idx="10"/>
          </p:nvPr>
        </p:nvSpPr>
        <p:spPr/>
        <p:txBody>
          <a:bodyPr/>
          <a:lstStyle/>
          <a:p>
            <a:pPr defTabSz="685800"/>
            <a:fld id="{8A9FDDC7-8F08-4B57-A874-AD939DDA508D}" type="datetimeFigureOut">
              <a:rPr lang="en-US" smtClean="0">
                <a:solidFill>
                  <a:prstClr val="black">
                    <a:tint val="75000"/>
                  </a:prstClr>
                </a:solidFill>
              </a:rPr>
              <a:pPr defTabSz="685800"/>
              <a:t>12/19/2022</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B720B860-B029-47DB-B55F-85C334A0C397}"/>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2762E9FF-83D7-43F1-BEAC-D80818C21DA9}"/>
              </a:ext>
            </a:extLst>
          </p:cNvPr>
          <p:cNvSpPr>
            <a:spLocks noGrp="1"/>
          </p:cNvSpPr>
          <p:nvPr>
            <p:ph type="sldNum" sz="quarter" idx="12"/>
          </p:nvPr>
        </p:nvSpPr>
        <p:spPr/>
        <p:txBody>
          <a:bodyPr/>
          <a:lstStyle/>
          <a:p>
            <a:pPr defTabSz="685800"/>
            <a:fld id="{ADF767C1-65EE-44F3-8CFC-DD81C6C35605}"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8588545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5745B-1DC4-49BC-BB49-DA789EFF915B}"/>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415C0D17-2157-4D6B-A68D-A3D91A6F385E}"/>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F86A1E-AB68-4783-BE15-AA93AB72EB66}"/>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042570E-40E0-425F-A6F1-3D85F04F7CD2}"/>
              </a:ext>
            </a:extLst>
          </p:cNvPr>
          <p:cNvSpPr>
            <a:spLocks noGrp="1"/>
          </p:cNvSpPr>
          <p:nvPr>
            <p:ph type="dt" sz="half" idx="10"/>
          </p:nvPr>
        </p:nvSpPr>
        <p:spPr/>
        <p:txBody>
          <a:bodyPr/>
          <a:lstStyle/>
          <a:p>
            <a:pPr defTabSz="685800"/>
            <a:fld id="{8A9FDDC7-8F08-4B57-A874-AD939DDA508D}" type="datetimeFigureOut">
              <a:rPr lang="en-US" smtClean="0">
                <a:solidFill>
                  <a:prstClr val="black">
                    <a:tint val="75000"/>
                  </a:prstClr>
                </a:solidFill>
              </a:rPr>
              <a:pPr defTabSz="685800"/>
              <a:t>12/19/2022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E452DEF9-5F4B-4513-B0EF-57C0881072AE}"/>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DEF8B077-87AB-4664-BE04-6B8EFFD1658D}"/>
              </a:ext>
            </a:extLst>
          </p:cNvPr>
          <p:cNvSpPr>
            <a:spLocks noGrp="1"/>
          </p:cNvSpPr>
          <p:nvPr>
            <p:ph type="sldNum" sz="quarter" idx="12"/>
          </p:nvPr>
        </p:nvSpPr>
        <p:spPr/>
        <p:txBody>
          <a:bodyPr/>
          <a:lstStyle/>
          <a:p>
            <a:pPr defTabSz="685800"/>
            <a:fld id="{ADF767C1-65EE-44F3-8CFC-DD81C6C35605}"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244100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D4D16-31A1-4FAF-B82F-BD4D485836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0E5533-3559-48A8-AA74-A970C363F3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F0C163-C580-49FE-BF86-033F6C2F5E7D}"/>
              </a:ext>
            </a:extLst>
          </p:cNvPr>
          <p:cNvSpPr>
            <a:spLocks noGrp="1"/>
          </p:cNvSpPr>
          <p:nvPr>
            <p:ph type="dt" sz="half" idx="10"/>
          </p:nvPr>
        </p:nvSpPr>
        <p:spPr/>
        <p:txBody>
          <a:bodyPr/>
          <a:lstStyle/>
          <a:p>
            <a:fld id="{ADC97B78-CDC0-4324-8A5B-7C2E7EF3A74B}" type="datetimeFigureOut">
              <a:rPr lang="en-US" smtClean="0"/>
              <a:t>12/19/2022</a:t>
            </a:fld>
            <a:endParaRPr lang="en-US"/>
          </a:p>
        </p:txBody>
      </p:sp>
      <p:sp>
        <p:nvSpPr>
          <p:cNvPr id="5" name="Footer Placeholder 4">
            <a:extLst>
              <a:ext uri="{FF2B5EF4-FFF2-40B4-BE49-F238E27FC236}">
                <a16:creationId xmlns:a16="http://schemas.microsoft.com/office/drawing/2014/main" id="{44089A0B-433E-4CED-8639-33CFBE80B6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ED9988-D530-42BB-870D-C6647F5C2E1E}"/>
              </a:ext>
            </a:extLst>
          </p:cNvPr>
          <p:cNvSpPr>
            <a:spLocks noGrp="1"/>
          </p:cNvSpPr>
          <p:nvPr>
            <p:ph type="sldNum" sz="quarter" idx="12"/>
          </p:nvPr>
        </p:nvSpPr>
        <p:spPr/>
        <p:txBody>
          <a:bodyPr/>
          <a:lstStyle/>
          <a:p>
            <a:fld id="{0BA15370-B669-43A9-9766-2236FB923D48}" type="slidenum">
              <a:rPr lang="en-US" smtClean="0"/>
              <a:t>‹#›</a:t>
            </a:fld>
            <a:endParaRPr lang="en-US"/>
          </a:p>
        </p:txBody>
      </p:sp>
    </p:spTree>
    <p:extLst>
      <p:ext uri="{BB962C8B-B14F-4D97-AF65-F5344CB8AC3E}">
        <p14:creationId xmlns:p14="http://schemas.microsoft.com/office/powerpoint/2010/main" val="10135678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143DA-3B69-4FDE-AC6E-A8C9B644A628}"/>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1897512-747E-47CC-9C29-7931D5808BDB}"/>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A5142744-AFA9-4F60-AB6E-3E7D80E6EDA3}"/>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9740609-9F20-43E8-B715-C111E9B51953}"/>
              </a:ext>
            </a:extLst>
          </p:cNvPr>
          <p:cNvSpPr>
            <a:spLocks noGrp="1"/>
          </p:cNvSpPr>
          <p:nvPr>
            <p:ph type="dt" sz="half" idx="10"/>
          </p:nvPr>
        </p:nvSpPr>
        <p:spPr/>
        <p:txBody>
          <a:bodyPr/>
          <a:lstStyle/>
          <a:p>
            <a:pPr defTabSz="685800"/>
            <a:fld id="{8A9FDDC7-8F08-4B57-A874-AD939DDA508D}" type="datetimeFigureOut">
              <a:rPr lang="en-US" smtClean="0">
                <a:solidFill>
                  <a:prstClr val="black">
                    <a:tint val="75000"/>
                  </a:prstClr>
                </a:solidFill>
              </a:rPr>
              <a:pPr defTabSz="685800"/>
              <a:t>12/19/2022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3755654-D237-4B1D-A459-C627961B86C2}"/>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F1B93CA4-0C69-4F49-8E34-E4D6034703EE}"/>
              </a:ext>
            </a:extLst>
          </p:cNvPr>
          <p:cNvSpPr>
            <a:spLocks noGrp="1"/>
          </p:cNvSpPr>
          <p:nvPr>
            <p:ph type="sldNum" sz="quarter" idx="12"/>
          </p:nvPr>
        </p:nvSpPr>
        <p:spPr/>
        <p:txBody>
          <a:bodyPr/>
          <a:lstStyle/>
          <a:p>
            <a:pPr defTabSz="685800"/>
            <a:fld id="{ADF767C1-65EE-44F3-8CFC-DD81C6C35605}"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7335546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E8465-5E84-4B2C-A260-B07853A67A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995D45-CB40-4B84-AEDB-3409B2215F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B17089-C7DF-4541-BF00-314096672B1A}"/>
              </a:ext>
            </a:extLst>
          </p:cNvPr>
          <p:cNvSpPr>
            <a:spLocks noGrp="1"/>
          </p:cNvSpPr>
          <p:nvPr>
            <p:ph type="dt" sz="half" idx="10"/>
          </p:nvPr>
        </p:nvSpPr>
        <p:spPr/>
        <p:txBody>
          <a:bodyPr/>
          <a:lstStyle/>
          <a:p>
            <a:pPr defTabSz="685800"/>
            <a:fld id="{8A9FDDC7-8F08-4B57-A874-AD939DDA508D}" type="datetimeFigureOut">
              <a:rPr lang="en-US" smtClean="0">
                <a:solidFill>
                  <a:prstClr val="black">
                    <a:tint val="75000"/>
                  </a:prstClr>
                </a:solidFill>
              </a:rPr>
              <a:pPr defTabSz="685800"/>
              <a:t>12/19/2022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9E13EA3-3197-4837-95FD-E356788E2B2D}"/>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AF6C9C4-2F8F-4F65-B5A8-53D5B88E1DCE}"/>
              </a:ext>
            </a:extLst>
          </p:cNvPr>
          <p:cNvSpPr>
            <a:spLocks noGrp="1"/>
          </p:cNvSpPr>
          <p:nvPr>
            <p:ph type="sldNum" sz="quarter" idx="12"/>
          </p:nvPr>
        </p:nvSpPr>
        <p:spPr/>
        <p:txBody>
          <a:bodyPr/>
          <a:lstStyle/>
          <a:p>
            <a:pPr defTabSz="685800"/>
            <a:fld id="{ADF767C1-65EE-44F3-8CFC-DD81C6C35605}"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8262779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BCE2FC-D62F-46FF-AC6E-13FF6E55D42E}"/>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B5EA9A-68E5-47C9-B77F-45DC66B40E97}"/>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1C3BCB-D6F8-46D5-A3C1-16795E4E8566}"/>
              </a:ext>
            </a:extLst>
          </p:cNvPr>
          <p:cNvSpPr>
            <a:spLocks noGrp="1"/>
          </p:cNvSpPr>
          <p:nvPr>
            <p:ph type="dt" sz="half" idx="10"/>
          </p:nvPr>
        </p:nvSpPr>
        <p:spPr/>
        <p:txBody>
          <a:bodyPr/>
          <a:lstStyle/>
          <a:p>
            <a:pPr defTabSz="685800"/>
            <a:fld id="{8A9FDDC7-8F08-4B57-A874-AD939DDA508D}" type="datetimeFigureOut">
              <a:rPr lang="en-US" smtClean="0">
                <a:solidFill>
                  <a:prstClr val="black">
                    <a:tint val="75000"/>
                  </a:prstClr>
                </a:solidFill>
              </a:rPr>
              <a:pPr defTabSz="685800"/>
              <a:t>12/19/2022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948031D-C359-408E-9774-578D3BEBB9A6}"/>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9AE2A08-0A3F-4200-8DA0-CD067DA0EBA2}"/>
              </a:ext>
            </a:extLst>
          </p:cNvPr>
          <p:cNvSpPr>
            <a:spLocks noGrp="1"/>
          </p:cNvSpPr>
          <p:nvPr>
            <p:ph type="sldNum" sz="quarter" idx="12"/>
          </p:nvPr>
        </p:nvSpPr>
        <p:spPr/>
        <p:txBody>
          <a:bodyPr/>
          <a:lstStyle/>
          <a:p>
            <a:pPr defTabSz="685800"/>
            <a:fld id="{ADF767C1-65EE-44F3-8CFC-DD81C6C35605}"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749260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41B51-2212-43AC-B0B4-6978E9A2CE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9DABDD-9B70-47FA-B103-528CA6E973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008EC7-A2F0-430A-86DF-37C405AE9339}"/>
              </a:ext>
            </a:extLst>
          </p:cNvPr>
          <p:cNvSpPr>
            <a:spLocks noGrp="1"/>
          </p:cNvSpPr>
          <p:nvPr>
            <p:ph type="dt" sz="half" idx="10"/>
          </p:nvPr>
        </p:nvSpPr>
        <p:spPr/>
        <p:txBody>
          <a:bodyPr/>
          <a:lstStyle/>
          <a:p>
            <a:fld id="{ADC97B78-CDC0-4324-8A5B-7C2E7EF3A74B}" type="datetimeFigureOut">
              <a:rPr lang="en-US" smtClean="0"/>
              <a:t>12/19/2022</a:t>
            </a:fld>
            <a:endParaRPr lang="en-US"/>
          </a:p>
        </p:txBody>
      </p:sp>
      <p:sp>
        <p:nvSpPr>
          <p:cNvPr id="5" name="Footer Placeholder 4">
            <a:extLst>
              <a:ext uri="{FF2B5EF4-FFF2-40B4-BE49-F238E27FC236}">
                <a16:creationId xmlns:a16="http://schemas.microsoft.com/office/drawing/2014/main" id="{F67E6486-FE25-4055-89E0-33477737BC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2F3E8D-B90D-4D22-85BF-F272C1B91553}"/>
              </a:ext>
            </a:extLst>
          </p:cNvPr>
          <p:cNvSpPr>
            <a:spLocks noGrp="1"/>
          </p:cNvSpPr>
          <p:nvPr>
            <p:ph type="sldNum" sz="quarter" idx="12"/>
          </p:nvPr>
        </p:nvSpPr>
        <p:spPr/>
        <p:txBody>
          <a:bodyPr/>
          <a:lstStyle/>
          <a:p>
            <a:fld id="{0BA15370-B669-43A9-9766-2236FB923D48}" type="slidenum">
              <a:rPr lang="en-US" smtClean="0"/>
              <a:t>‹#›</a:t>
            </a:fld>
            <a:endParaRPr lang="en-US"/>
          </a:p>
        </p:txBody>
      </p:sp>
    </p:spTree>
    <p:extLst>
      <p:ext uri="{BB962C8B-B14F-4D97-AF65-F5344CB8AC3E}">
        <p14:creationId xmlns:p14="http://schemas.microsoft.com/office/powerpoint/2010/main" val="915284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B0EC8-E969-4593-BBCE-5AB2F5D3ED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CD8803-6C52-4CFB-9B77-E05DBB4CB1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83D347-63B1-448A-8921-807EAC45295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FC7384F-9BC5-4708-A62C-2C7AB8989F4E}"/>
              </a:ext>
            </a:extLst>
          </p:cNvPr>
          <p:cNvSpPr>
            <a:spLocks noGrp="1"/>
          </p:cNvSpPr>
          <p:nvPr>
            <p:ph type="dt" sz="half" idx="10"/>
          </p:nvPr>
        </p:nvSpPr>
        <p:spPr/>
        <p:txBody>
          <a:bodyPr/>
          <a:lstStyle/>
          <a:p>
            <a:fld id="{ADC97B78-CDC0-4324-8A5B-7C2E7EF3A74B}" type="datetimeFigureOut">
              <a:rPr lang="en-US" smtClean="0"/>
              <a:t>12/19/2022</a:t>
            </a:fld>
            <a:endParaRPr lang="en-US"/>
          </a:p>
        </p:txBody>
      </p:sp>
      <p:sp>
        <p:nvSpPr>
          <p:cNvPr id="6" name="Footer Placeholder 5">
            <a:extLst>
              <a:ext uri="{FF2B5EF4-FFF2-40B4-BE49-F238E27FC236}">
                <a16:creationId xmlns:a16="http://schemas.microsoft.com/office/drawing/2014/main" id="{E60388EA-871A-401B-848D-D794A9EB41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8A97B9-0464-4734-B9DD-10FB31F2E4D5}"/>
              </a:ext>
            </a:extLst>
          </p:cNvPr>
          <p:cNvSpPr>
            <a:spLocks noGrp="1"/>
          </p:cNvSpPr>
          <p:nvPr>
            <p:ph type="sldNum" sz="quarter" idx="12"/>
          </p:nvPr>
        </p:nvSpPr>
        <p:spPr/>
        <p:txBody>
          <a:bodyPr/>
          <a:lstStyle/>
          <a:p>
            <a:fld id="{0BA15370-B669-43A9-9766-2236FB923D48}" type="slidenum">
              <a:rPr lang="en-US" smtClean="0"/>
              <a:t>‹#›</a:t>
            </a:fld>
            <a:endParaRPr lang="en-US"/>
          </a:p>
        </p:txBody>
      </p:sp>
    </p:spTree>
    <p:extLst>
      <p:ext uri="{BB962C8B-B14F-4D97-AF65-F5344CB8AC3E}">
        <p14:creationId xmlns:p14="http://schemas.microsoft.com/office/powerpoint/2010/main" val="279215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55D71-8007-490B-ACBC-DC56AD603E3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E9A09C-427B-46B1-B1B3-DDBA8A40CC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44EBF2-74EF-4963-A0E3-893AD25116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C5B9899-9DF8-4384-BB40-2319A12112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09C3EC-A9FD-4F17-A7C6-2DB4143FDE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2BE4A36-0DB0-493A-85B2-E5986A525FD0}"/>
              </a:ext>
            </a:extLst>
          </p:cNvPr>
          <p:cNvSpPr>
            <a:spLocks noGrp="1"/>
          </p:cNvSpPr>
          <p:nvPr>
            <p:ph type="dt" sz="half" idx="10"/>
          </p:nvPr>
        </p:nvSpPr>
        <p:spPr/>
        <p:txBody>
          <a:bodyPr/>
          <a:lstStyle/>
          <a:p>
            <a:fld id="{ADC97B78-CDC0-4324-8A5B-7C2E7EF3A74B}" type="datetimeFigureOut">
              <a:rPr lang="en-US" smtClean="0"/>
              <a:t>12/19/2022</a:t>
            </a:fld>
            <a:endParaRPr lang="en-US"/>
          </a:p>
        </p:txBody>
      </p:sp>
      <p:sp>
        <p:nvSpPr>
          <p:cNvPr id="8" name="Footer Placeholder 7">
            <a:extLst>
              <a:ext uri="{FF2B5EF4-FFF2-40B4-BE49-F238E27FC236}">
                <a16:creationId xmlns:a16="http://schemas.microsoft.com/office/drawing/2014/main" id="{59A37044-CF09-4168-9675-A15866019E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E01484-8C93-4FF3-9FF6-E2AF97722406}"/>
              </a:ext>
            </a:extLst>
          </p:cNvPr>
          <p:cNvSpPr>
            <a:spLocks noGrp="1"/>
          </p:cNvSpPr>
          <p:nvPr>
            <p:ph type="sldNum" sz="quarter" idx="12"/>
          </p:nvPr>
        </p:nvSpPr>
        <p:spPr/>
        <p:txBody>
          <a:bodyPr/>
          <a:lstStyle/>
          <a:p>
            <a:fld id="{0BA15370-B669-43A9-9766-2236FB923D48}" type="slidenum">
              <a:rPr lang="en-US" smtClean="0"/>
              <a:t>‹#›</a:t>
            </a:fld>
            <a:endParaRPr lang="en-US"/>
          </a:p>
        </p:txBody>
      </p:sp>
    </p:spTree>
    <p:extLst>
      <p:ext uri="{BB962C8B-B14F-4D97-AF65-F5344CB8AC3E}">
        <p14:creationId xmlns:p14="http://schemas.microsoft.com/office/powerpoint/2010/main" val="544738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D8006-9B2A-4612-AA23-8A50E216D2A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6BB6B8-8E54-42E7-93F2-F99D73F99FF3}"/>
              </a:ext>
            </a:extLst>
          </p:cNvPr>
          <p:cNvSpPr>
            <a:spLocks noGrp="1"/>
          </p:cNvSpPr>
          <p:nvPr>
            <p:ph type="dt" sz="half" idx="10"/>
          </p:nvPr>
        </p:nvSpPr>
        <p:spPr/>
        <p:txBody>
          <a:bodyPr/>
          <a:lstStyle/>
          <a:p>
            <a:fld id="{ADC97B78-CDC0-4324-8A5B-7C2E7EF3A74B}" type="datetimeFigureOut">
              <a:rPr lang="en-US" smtClean="0"/>
              <a:t>12/19/2022</a:t>
            </a:fld>
            <a:endParaRPr lang="en-US"/>
          </a:p>
        </p:txBody>
      </p:sp>
      <p:sp>
        <p:nvSpPr>
          <p:cNvPr id="4" name="Footer Placeholder 3">
            <a:extLst>
              <a:ext uri="{FF2B5EF4-FFF2-40B4-BE49-F238E27FC236}">
                <a16:creationId xmlns:a16="http://schemas.microsoft.com/office/drawing/2014/main" id="{A456ED8F-6070-4497-8F13-45022BF887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C7453A0-99DA-4557-856E-FE8CB14839E0}"/>
              </a:ext>
            </a:extLst>
          </p:cNvPr>
          <p:cNvSpPr>
            <a:spLocks noGrp="1"/>
          </p:cNvSpPr>
          <p:nvPr>
            <p:ph type="sldNum" sz="quarter" idx="12"/>
          </p:nvPr>
        </p:nvSpPr>
        <p:spPr/>
        <p:txBody>
          <a:bodyPr/>
          <a:lstStyle/>
          <a:p>
            <a:fld id="{0BA15370-B669-43A9-9766-2236FB923D48}" type="slidenum">
              <a:rPr lang="en-US" smtClean="0"/>
              <a:t>‹#›</a:t>
            </a:fld>
            <a:endParaRPr lang="en-US"/>
          </a:p>
        </p:txBody>
      </p:sp>
    </p:spTree>
    <p:extLst>
      <p:ext uri="{BB962C8B-B14F-4D97-AF65-F5344CB8AC3E}">
        <p14:creationId xmlns:p14="http://schemas.microsoft.com/office/powerpoint/2010/main" val="3905601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B84E1D-3127-48BE-8539-78FEFA7E622D}"/>
              </a:ext>
            </a:extLst>
          </p:cNvPr>
          <p:cNvSpPr>
            <a:spLocks noGrp="1"/>
          </p:cNvSpPr>
          <p:nvPr>
            <p:ph type="dt" sz="half" idx="10"/>
          </p:nvPr>
        </p:nvSpPr>
        <p:spPr/>
        <p:txBody>
          <a:bodyPr/>
          <a:lstStyle/>
          <a:p>
            <a:fld id="{ADC97B78-CDC0-4324-8A5B-7C2E7EF3A74B}" type="datetimeFigureOut">
              <a:rPr lang="en-US" smtClean="0"/>
              <a:t>12/19/2022</a:t>
            </a:fld>
            <a:endParaRPr lang="en-US"/>
          </a:p>
        </p:txBody>
      </p:sp>
      <p:sp>
        <p:nvSpPr>
          <p:cNvPr id="3" name="Footer Placeholder 2">
            <a:extLst>
              <a:ext uri="{FF2B5EF4-FFF2-40B4-BE49-F238E27FC236}">
                <a16:creationId xmlns:a16="http://schemas.microsoft.com/office/drawing/2014/main" id="{F4EED2D4-3FA3-4FD5-BC2A-5736CD41FD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A21081E-8353-415F-BA0C-D6C5DA25E429}"/>
              </a:ext>
            </a:extLst>
          </p:cNvPr>
          <p:cNvSpPr>
            <a:spLocks noGrp="1"/>
          </p:cNvSpPr>
          <p:nvPr>
            <p:ph type="sldNum" sz="quarter" idx="12"/>
          </p:nvPr>
        </p:nvSpPr>
        <p:spPr/>
        <p:txBody>
          <a:bodyPr/>
          <a:lstStyle/>
          <a:p>
            <a:fld id="{0BA15370-B669-43A9-9766-2236FB923D48}" type="slidenum">
              <a:rPr lang="en-US" smtClean="0"/>
              <a:t>‹#›</a:t>
            </a:fld>
            <a:endParaRPr lang="en-US"/>
          </a:p>
        </p:txBody>
      </p:sp>
    </p:spTree>
    <p:extLst>
      <p:ext uri="{BB962C8B-B14F-4D97-AF65-F5344CB8AC3E}">
        <p14:creationId xmlns:p14="http://schemas.microsoft.com/office/powerpoint/2010/main" val="1314237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9134F-23FA-4DEC-8A5E-58A0C8A508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260394-C5DB-4D27-B5B7-EE0302C323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39468E-F090-45BA-94B4-2BC808DCDD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CB3DB6-3755-49BD-915F-E46FAA8FCBAC}"/>
              </a:ext>
            </a:extLst>
          </p:cNvPr>
          <p:cNvSpPr>
            <a:spLocks noGrp="1"/>
          </p:cNvSpPr>
          <p:nvPr>
            <p:ph type="dt" sz="half" idx="10"/>
          </p:nvPr>
        </p:nvSpPr>
        <p:spPr/>
        <p:txBody>
          <a:bodyPr/>
          <a:lstStyle/>
          <a:p>
            <a:fld id="{ADC97B78-CDC0-4324-8A5B-7C2E7EF3A74B}" type="datetimeFigureOut">
              <a:rPr lang="en-US" smtClean="0"/>
              <a:t>12/19/2022</a:t>
            </a:fld>
            <a:endParaRPr lang="en-US"/>
          </a:p>
        </p:txBody>
      </p:sp>
      <p:sp>
        <p:nvSpPr>
          <p:cNvPr id="6" name="Footer Placeholder 5">
            <a:extLst>
              <a:ext uri="{FF2B5EF4-FFF2-40B4-BE49-F238E27FC236}">
                <a16:creationId xmlns:a16="http://schemas.microsoft.com/office/drawing/2014/main" id="{927ED4F2-BC4F-44DD-AB79-31D2029AA6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E83B81-5A5F-4271-AD14-1F63E5484855}"/>
              </a:ext>
            </a:extLst>
          </p:cNvPr>
          <p:cNvSpPr>
            <a:spLocks noGrp="1"/>
          </p:cNvSpPr>
          <p:nvPr>
            <p:ph type="sldNum" sz="quarter" idx="12"/>
          </p:nvPr>
        </p:nvSpPr>
        <p:spPr/>
        <p:txBody>
          <a:bodyPr/>
          <a:lstStyle/>
          <a:p>
            <a:fld id="{0BA15370-B669-43A9-9766-2236FB923D48}" type="slidenum">
              <a:rPr lang="en-US" smtClean="0"/>
              <a:t>‹#›</a:t>
            </a:fld>
            <a:endParaRPr lang="en-US"/>
          </a:p>
        </p:txBody>
      </p:sp>
    </p:spTree>
    <p:extLst>
      <p:ext uri="{BB962C8B-B14F-4D97-AF65-F5344CB8AC3E}">
        <p14:creationId xmlns:p14="http://schemas.microsoft.com/office/powerpoint/2010/main" val="1161262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EEBB9-1691-4E02-BFB1-A6D20177F8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D5AA85-774A-4FC8-AD31-F64B232963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212A7C-CB7A-4C06-A874-788DB67292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DA0FB8-657B-4BF0-BCA6-7C06FECF1724}"/>
              </a:ext>
            </a:extLst>
          </p:cNvPr>
          <p:cNvSpPr>
            <a:spLocks noGrp="1"/>
          </p:cNvSpPr>
          <p:nvPr>
            <p:ph type="dt" sz="half" idx="10"/>
          </p:nvPr>
        </p:nvSpPr>
        <p:spPr/>
        <p:txBody>
          <a:bodyPr/>
          <a:lstStyle/>
          <a:p>
            <a:fld id="{ADC97B78-CDC0-4324-8A5B-7C2E7EF3A74B}" type="datetimeFigureOut">
              <a:rPr lang="en-US" smtClean="0"/>
              <a:t>12/19/2022</a:t>
            </a:fld>
            <a:endParaRPr lang="en-US"/>
          </a:p>
        </p:txBody>
      </p:sp>
      <p:sp>
        <p:nvSpPr>
          <p:cNvPr id="6" name="Footer Placeholder 5">
            <a:extLst>
              <a:ext uri="{FF2B5EF4-FFF2-40B4-BE49-F238E27FC236}">
                <a16:creationId xmlns:a16="http://schemas.microsoft.com/office/drawing/2014/main" id="{D385005A-5F7A-420C-9212-45F023DB9A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FED302-612F-4A9B-AC51-7D74A27235AD}"/>
              </a:ext>
            </a:extLst>
          </p:cNvPr>
          <p:cNvSpPr>
            <a:spLocks noGrp="1"/>
          </p:cNvSpPr>
          <p:nvPr>
            <p:ph type="sldNum" sz="quarter" idx="12"/>
          </p:nvPr>
        </p:nvSpPr>
        <p:spPr/>
        <p:txBody>
          <a:bodyPr/>
          <a:lstStyle/>
          <a:p>
            <a:fld id="{0BA15370-B669-43A9-9766-2236FB923D48}" type="slidenum">
              <a:rPr lang="en-US" smtClean="0"/>
              <a:t>‹#›</a:t>
            </a:fld>
            <a:endParaRPr lang="en-US"/>
          </a:p>
        </p:txBody>
      </p:sp>
    </p:spTree>
    <p:extLst>
      <p:ext uri="{BB962C8B-B14F-4D97-AF65-F5344CB8AC3E}">
        <p14:creationId xmlns:p14="http://schemas.microsoft.com/office/powerpoint/2010/main" val="3667589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A469EE-4755-45E5-B3C3-3F28E94B4C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AD9918D-FBB7-4A9F-843A-1B22082ABE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BA306B-207E-4955-944C-A2A722C2F0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C97B78-CDC0-4324-8A5B-7C2E7EF3A74B}" type="datetimeFigureOut">
              <a:rPr lang="en-US" smtClean="0"/>
              <a:t>12/19/2022</a:t>
            </a:fld>
            <a:endParaRPr lang="en-US"/>
          </a:p>
        </p:txBody>
      </p:sp>
      <p:sp>
        <p:nvSpPr>
          <p:cNvPr id="5" name="Footer Placeholder 4">
            <a:extLst>
              <a:ext uri="{FF2B5EF4-FFF2-40B4-BE49-F238E27FC236}">
                <a16:creationId xmlns:a16="http://schemas.microsoft.com/office/drawing/2014/main" id="{400B6379-EAF2-4B59-8425-E112829305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62FFCA2-B754-4779-B97A-9EE8F8AA22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A15370-B669-43A9-9766-2236FB923D48}" type="slidenum">
              <a:rPr lang="en-US" smtClean="0"/>
              <a:t>‹#›</a:t>
            </a:fld>
            <a:endParaRPr lang="en-US"/>
          </a:p>
        </p:txBody>
      </p:sp>
    </p:spTree>
    <p:extLst>
      <p:ext uri="{BB962C8B-B14F-4D97-AF65-F5344CB8AC3E}">
        <p14:creationId xmlns:p14="http://schemas.microsoft.com/office/powerpoint/2010/main" val="3661021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A50C49-94AE-4671-AA0A-F6B5ED12FE1B}"/>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F90ED4-A816-45D7-B831-BE5D5BDE19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EAE025-99D7-4967-B013-A342D7811E63}"/>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8A9FDDC7-8F08-4B57-A874-AD939DDA508D}" type="datetimeFigureOut">
              <a:rPr lang="en-US" smtClean="0">
                <a:solidFill>
                  <a:prstClr val="black">
                    <a:tint val="75000"/>
                  </a:prstClr>
                </a:solidFill>
              </a:rPr>
              <a:pPr defTabSz="685800"/>
              <a:t>12/19/2022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78230A3-5028-4881-B37A-1587F5386AFC}"/>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6972205-3B30-49C7-8D18-311F87141776}"/>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ADF767C1-65EE-44F3-8CFC-DD81C6C35605}"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2187602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gif"/><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wmf"/><Relationship Id="rId1" Type="http://schemas.openxmlformats.org/officeDocument/2006/relationships/slideLayout" Target="../slideLayouts/slideLayout18.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1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2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jpeg"/><Relationship Id="rId2" Type="http://schemas.openxmlformats.org/officeDocument/2006/relationships/image" Target="../media/image54.jpeg"/><Relationship Id="rId1" Type="http://schemas.openxmlformats.org/officeDocument/2006/relationships/slideLayout" Target="../slideLayouts/slideLayout7.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2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 Id="rId5" Type="http://schemas.openxmlformats.org/officeDocument/2006/relationships/image" Target="../media/image63.jpeg"/><Relationship Id="rId4" Type="http://schemas.openxmlformats.org/officeDocument/2006/relationships/image" Target="../media/image62.jpeg"/></Relationships>
</file>

<file path=ppt/slides/_rels/slide2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 Id="rId5" Type="http://schemas.openxmlformats.org/officeDocument/2006/relationships/image" Target="../media/image67.jpeg"/><Relationship Id="rId4" Type="http://schemas.openxmlformats.org/officeDocument/2006/relationships/image" Target="../media/image66.jpeg"/></Relationships>
</file>

<file path=ppt/slides/_rels/slide2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70.png"/></Relationships>
</file>

<file path=ppt/slides/_rels/slide2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jpeg"/><Relationship Id="rId1" Type="http://schemas.openxmlformats.org/officeDocument/2006/relationships/slideLayout" Target="../slideLayouts/slideLayout2.xml"/><Relationship Id="rId5" Type="http://schemas.openxmlformats.org/officeDocument/2006/relationships/image" Target="../media/image75.jpeg"/><Relationship Id="rId4" Type="http://schemas.openxmlformats.org/officeDocument/2006/relationships/image" Target="../media/image74.jpeg"/></Relationships>
</file>

<file path=ppt/slides/_rels/slide29.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2.xml"/><Relationship Id="rId5" Type="http://schemas.openxmlformats.org/officeDocument/2006/relationships/image" Target="../media/image81.jpeg"/><Relationship Id="rId4" Type="http://schemas.openxmlformats.org/officeDocument/2006/relationships/image" Target="../media/image8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6.jpeg"/><Relationship Id="rId4" Type="http://schemas.openxmlformats.org/officeDocument/2006/relationships/image" Target="../media/image15.emf"/></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WordArt 16"/>
          <p:cNvSpPr>
            <a:spLocks noChangeArrowheads="1" noChangeShapeType="1" noTextEdit="1"/>
          </p:cNvSpPr>
          <p:nvPr/>
        </p:nvSpPr>
        <p:spPr bwMode="auto">
          <a:xfrm>
            <a:off x="4495801" y="2800352"/>
            <a:ext cx="3436144" cy="992981"/>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contourClr>
                <a:srgbClr val="0000FF"/>
              </a:contourClr>
            </a:sp3d>
          </a:bodyPr>
          <a:lstStyle/>
          <a:p>
            <a:pPr algn="ctr" defTabSz="685800"/>
            <a:endParaRPr lang="en-US" sz="2700" b="1" kern="10">
              <a:ln w="9525">
                <a:round/>
                <a:headEnd/>
                <a:tailEnd/>
              </a:ln>
              <a:solidFill>
                <a:srgbClr val="0000FF"/>
              </a:solidFill>
              <a:latin typeface="Times New Roman" panose="02020603050405020304" pitchFamily="18" charset="0"/>
              <a:cs typeface="Times New Roman" panose="02020603050405020304" pitchFamily="18" charset="0"/>
            </a:endParaRPr>
          </a:p>
        </p:txBody>
      </p:sp>
      <p:sp>
        <p:nvSpPr>
          <p:cNvPr id="3" name="Text Box 18"/>
          <p:cNvSpPr txBox="1">
            <a:spLocks noChangeArrowheads="1"/>
          </p:cNvSpPr>
          <p:nvPr/>
        </p:nvSpPr>
        <p:spPr bwMode="auto">
          <a:xfrm>
            <a:off x="-7282" y="25978"/>
            <a:ext cx="12199281" cy="646331"/>
          </a:xfrm>
          <a:prstGeom prst="rect">
            <a:avLst/>
          </a:prstGeom>
          <a:gradFill rotWithShape="1">
            <a:gsLst>
              <a:gs pos="0">
                <a:srgbClr val="FF66FF"/>
              </a:gs>
              <a:gs pos="50000">
                <a:schemeClr val="bg1"/>
              </a:gs>
              <a:gs pos="100000">
                <a:srgbClr val="FF66FF"/>
              </a:gs>
            </a:gsLst>
            <a:lin ang="5400000" scaled="1"/>
          </a:gradFill>
          <a:ln w="9525">
            <a:noFill/>
            <a:miter lim="800000"/>
            <a:headEnd/>
            <a:tailEnd/>
          </a:ln>
          <a:effec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defTabSz="685800">
              <a:defRPr/>
            </a:pPr>
            <a:r>
              <a:rPr lang="en-US" altLang="en-US" b="1" dirty="0">
                <a:solidFill>
                  <a:srgbClr val="002060"/>
                </a:solidFill>
                <a:latin typeface="Times New Roman" panose="02020603050405020304" pitchFamily="18" charset="0"/>
              </a:rPr>
              <a:t>PHÒNG GD &amp; ĐT HUYỆN THANH TRÌ</a:t>
            </a:r>
          </a:p>
          <a:p>
            <a:pPr algn="ctr" defTabSz="685800">
              <a:defRPr/>
            </a:pPr>
            <a:r>
              <a:rPr lang="en-US" altLang="en-US" b="1" dirty="0">
                <a:solidFill>
                  <a:srgbClr val="002060"/>
                </a:solidFill>
                <a:latin typeface="Times New Roman" panose="02020603050405020304" pitchFamily="18" charset="0"/>
              </a:rPr>
              <a:t>TRƯỜNG THCS NGỌC HỒI</a:t>
            </a:r>
            <a:endParaRPr lang="en-US" altLang="en-US" sz="1350" b="1" dirty="0">
              <a:solidFill>
                <a:srgbClr val="002060"/>
              </a:solidFill>
              <a:latin typeface="Times New Roman" panose="02020603050405020304" pitchFamily="18" charset="0"/>
            </a:endParaRPr>
          </a:p>
        </p:txBody>
      </p:sp>
      <p:pic>
        <p:nvPicPr>
          <p:cNvPr id="4100" name="Picture 6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83" y="0"/>
            <a:ext cx="2105578" cy="1838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1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0238619" y="52578"/>
            <a:ext cx="1989717" cy="156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WordArt 7"/>
          <p:cNvSpPr>
            <a:spLocks noChangeArrowheads="1" noChangeShapeType="1" noTextEdit="1"/>
          </p:cNvSpPr>
          <p:nvPr/>
        </p:nvSpPr>
        <p:spPr bwMode="auto">
          <a:xfrm>
            <a:off x="718458" y="2070629"/>
            <a:ext cx="10837646" cy="2920105"/>
          </a:xfrm>
          <a:prstGeom prst="rect">
            <a:avLst/>
          </a:prstGeom>
        </p:spPr>
        <p:txBody>
          <a:bodyPr spcFirstLastPara="1" wrap="none" fromWordArt="1">
            <a:prstTxWarp prst="textArchUp">
              <a:avLst>
                <a:gd name="adj" fmla="val 10670284"/>
              </a:avLst>
            </a:prstTxWarp>
          </a:bodyPr>
          <a:lstStyle/>
          <a:p>
            <a:pPr defTabSz="685800"/>
            <a:endParaRPr lang="en-US" sz="6600" b="1" i="1" kern="10" dirty="0">
              <a:ln w="19050">
                <a:solidFill>
                  <a:srgbClr val="FFFF00"/>
                </a:solidFill>
                <a:round/>
                <a:headEnd/>
                <a:tailEnd/>
              </a:ln>
              <a:solidFill>
                <a:prstClr val="black"/>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endParaRPr>
          </a:p>
          <a:p>
            <a:pPr defTabSz="685800"/>
            <a:endParaRPr lang="en-US" sz="6600" b="1" i="1" kern="10" dirty="0">
              <a:ln w="19050">
                <a:solidFill>
                  <a:srgbClr val="FFFF00"/>
                </a:solidFill>
                <a:round/>
                <a:headEnd/>
                <a:tailEnd/>
              </a:ln>
              <a:solidFill>
                <a:prstClr val="black"/>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endParaRPr>
          </a:p>
          <a:p>
            <a:pPr defTabSz="685800"/>
            <a:endParaRPr lang="en-US" sz="6600" b="1" i="1" kern="10" dirty="0">
              <a:ln w="19050">
                <a:solidFill>
                  <a:srgbClr val="FFFF00"/>
                </a:solidFill>
                <a:round/>
                <a:headEnd/>
                <a:tailEnd/>
              </a:ln>
              <a:solidFill>
                <a:prstClr val="black"/>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endParaRPr>
          </a:p>
          <a:p>
            <a:pPr defTabSz="685800"/>
            <a:r>
              <a:rPr lang="en-US" sz="6600" b="1" i="1" kern="10" dirty="0">
                <a:ln w="19050">
                  <a:solidFill>
                    <a:srgbClr val="FFFF00"/>
                  </a:solidFill>
                  <a:round/>
                  <a:headEnd/>
                  <a:tailEnd/>
                </a:ln>
                <a:solidFill>
                  <a:prstClr val="black"/>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rPr>
              <a:t>			</a:t>
            </a:r>
            <a:r>
              <a:rPr lang="en-US" sz="6600" b="1" i="1" kern="10" dirty="0" err="1">
                <a:ln w="19050">
                  <a:solidFill>
                    <a:srgbClr val="FFFF00"/>
                  </a:solidFill>
                  <a:round/>
                  <a:headEnd/>
                  <a:tailEnd/>
                </a:ln>
                <a:solidFill>
                  <a:prstClr val="black"/>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rPr>
              <a:t>Chào</a:t>
            </a:r>
            <a:r>
              <a:rPr lang="en-US" sz="6600" b="1" i="1" kern="10" dirty="0">
                <a:ln w="19050">
                  <a:solidFill>
                    <a:srgbClr val="FFFF00"/>
                  </a:solidFill>
                  <a:round/>
                  <a:headEnd/>
                  <a:tailEnd/>
                </a:ln>
                <a:solidFill>
                  <a:prstClr val="black"/>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rPr>
              <a:t> </a:t>
            </a:r>
            <a:r>
              <a:rPr lang="en-US" sz="6600" b="1" i="1" kern="10" dirty="0" err="1">
                <a:ln w="19050">
                  <a:solidFill>
                    <a:srgbClr val="FFFF00"/>
                  </a:solidFill>
                  <a:round/>
                  <a:headEnd/>
                  <a:tailEnd/>
                </a:ln>
                <a:solidFill>
                  <a:prstClr val="black"/>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rPr>
              <a:t>mừng</a:t>
            </a:r>
            <a:r>
              <a:rPr lang="en-US" sz="6600" b="1" i="1" kern="10" dirty="0">
                <a:ln w="19050">
                  <a:solidFill>
                    <a:srgbClr val="FFFF00"/>
                  </a:solidFill>
                  <a:round/>
                  <a:headEnd/>
                  <a:tailEnd/>
                </a:ln>
                <a:solidFill>
                  <a:prstClr val="black"/>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rPr>
              <a:t> </a:t>
            </a:r>
            <a:r>
              <a:rPr lang="en-US" sz="6600" b="1" i="1" kern="10" dirty="0" err="1">
                <a:ln w="19050">
                  <a:solidFill>
                    <a:srgbClr val="FFFF00"/>
                  </a:solidFill>
                  <a:round/>
                  <a:headEnd/>
                  <a:tailEnd/>
                </a:ln>
                <a:solidFill>
                  <a:prstClr val="black"/>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rPr>
              <a:t>các</a:t>
            </a:r>
            <a:r>
              <a:rPr lang="en-US" sz="6600" b="1" i="1" kern="10" dirty="0">
                <a:ln w="19050">
                  <a:solidFill>
                    <a:srgbClr val="FFFF00"/>
                  </a:solidFill>
                  <a:round/>
                  <a:headEnd/>
                  <a:tailEnd/>
                </a:ln>
                <a:solidFill>
                  <a:prstClr val="black"/>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rPr>
              <a:t> </a:t>
            </a:r>
            <a:r>
              <a:rPr lang="en-US" sz="6600" b="1" i="1" kern="10" dirty="0" err="1">
                <a:ln w="19050">
                  <a:solidFill>
                    <a:srgbClr val="FFFF00"/>
                  </a:solidFill>
                  <a:round/>
                  <a:headEnd/>
                  <a:tailEnd/>
                </a:ln>
                <a:solidFill>
                  <a:prstClr val="black"/>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rPr>
              <a:t>em</a:t>
            </a:r>
            <a:r>
              <a:rPr lang="en-US" sz="6600" b="1" i="1" kern="10" dirty="0">
                <a:ln w="19050">
                  <a:solidFill>
                    <a:srgbClr val="FFFF00"/>
                  </a:solidFill>
                  <a:round/>
                  <a:headEnd/>
                  <a:tailEnd/>
                </a:ln>
                <a:solidFill>
                  <a:prstClr val="black"/>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rPr>
              <a:t> </a:t>
            </a:r>
            <a:r>
              <a:rPr lang="en-US" sz="6600" b="1" i="1" kern="10" dirty="0" err="1">
                <a:ln w="19050">
                  <a:solidFill>
                    <a:srgbClr val="FFFF00"/>
                  </a:solidFill>
                  <a:round/>
                  <a:headEnd/>
                  <a:tailEnd/>
                </a:ln>
                <a:solidFill>
                  <a:prstClr val="black"/>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rPr>
              <a:t>đến</a:t>
            </a:r>
            <a:r>
              <a:rPr lang="en-US" sz="6600" b="1" i="1" kern="10" dirty="0">
                <a:ln w="19050">
                  <a:solidFill>
                    <a:srgbClr val="FFFF00"/>
                  </a:solidFill>
                  <a:round/>
                  <a:headEnd/>
                  <a:tailEnd/>
                </a:ln>
                <a:solidFill>
                  <a:prstClr val="black"/>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rPr>
              <a:t> </a:t>
            </a:r>
            <a:r>
              <a:rPr lang="en-US" sz="6600" b="1" i="1" kern="10" dirty="0" err="1">
                <a:ln w="19050">
                  <a:solidFill>
                    <a:srgbClr val="FFFF00"/>
                  </a:solidFill>
                  <a:round/>
                  <a:headEnd/>
                  <a:tailEnd/>
                </a:ln>
                <a:solidFill>
                  <a:prstClr val="black"/>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rPr>
              <a:t>với</a:t>
            </a:r>
            <a:r>
              <a:rPr lang="en-US" sz="6600" b="1" i="1" kern="10" dirty="0">
                <a:ln w="19050">
                  <a:solidFill>
                    <a:srgbClr val="FFFF00"/>
                  </a:solidFill>
                  <a:round/>
                  <a:headEnd/>
                  <a:tailEnd/>
                </a:ln>
                <a:solidFill>
                  <a:prstClr val="black"/>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rPr>
              <a:t> </a:t>
            </a:r>
            <a:r>
              <a:rPr lang="en-US" sz="6600" b="1" i="1" kern="10" dirty="0" err="1">
                <a:ln w="19050">
                  <a:solidFill>
                    <a:srgbClr val="FFFF00"/>
                  </a:solidFill>
                  <a:round/>
                  <a:headEnd/>
                  <a:tailEnd/>
                </a:ln>
                <a:solidFill>
                  <a:prstClr val="black"/>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rPr>
              <a:t>tiết</a:t>
            </a:r>
            <a:r>
              <a:rPr lang="en-US" sz="6600" b="1" i="1" kern="10" dirty="0">
                <a:ln w="19050">
                  <a:solidFill>
                    <a:srgbClr val="FFFF00"/>
                  </a:solidFill>
                  <a:round/>
                  <a:headEnd/>
                  <a:tailEnd/>
                </a:ln>
                <a:solidFill>
                  <a:prstClr val="black"/>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rPr>
              <a:t> </a:t>
            </a:r>
            <a:r>
              <a:rPr lang="en-US" sz="6600" b="1" i="1" kern="10" dirty="0" err="1" smtClean="0">
                <a:ln w="19050">
                  <a:solidFill>
                    <a:srgbClr val="FFFF00"/>
                  </a:solidFill>
                  <a:round/>
                  <a:headEnd/>
                  <a:tailEnd/>
                </a:ln>
                <a:solidFill>
                  <a:prstClr val="black"/>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rPr>
              <a:t>học</a:t>
            </a:r>
            <a:r>
              <a:rPr lang="en-US" sz="6600" b="1" i="1" kern="10" dirty="0" smtClean="0">
                <a:ln w="19050">
                  <a:solidFill>
                    <a:srgbClr val="FFFF00"/>
                  </a:solidFill>
                  <a:round/>
                  <a:headEnd/>
                  <a:tailEnd/>
                </a:ln>
                <a:solidFill>
                  <a:prstClr val="black"/>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rPr>
              <a:t> </a:t>
            </a:r>
            <a:r>
              <a:rPr lang="en-US" sz="6600" b="1" i="1" kern="10" dirty="0" err="1" smtClean="0">
                <a:ln w="19050">
                  <a:solidFill>
                    <a:srgbClr val="FFFF00"/>
                  </a:solidFill>
                  <a:round/>
                  <a:headEnd/>
                  <a:tailEnd/>
                </a:ln>
                <a:solidFill>
                  <a:prstClr val="black"/>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rPr>
              <a:t>hôm</a:t>
            </a:r>
            <a:r>
              <a:rPr lang="en-US" sz="6600" b="1" i="1" kern="10" dirty="0" smtClean="0">
                <a:ln w="19050">
                  <a:solidFill>
                    <a:srgbClr val="FFFF00"/>
                  </a:solidFill>
                  <a:round/>
                  <a:headEnd/>
                  <a:tailEnd/>
                </a:ln>
                <a:solidFill>
                  <a:prstClr val="black"/>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rPr>
              <a:t> nay</a:t>
            </a:r>
            <a:endParaRPr lang="en-US" sz="6600" b="1" i="1" kern="10" dirty="0">
              <a:ln w="19050">
                <a:solidFill>
                  <a:srgbClr val="FFFF00"/>
                </a:solidFill>
                <a:round/>
                <a:headEnd/>
                <a:tailEnd/>
              </a:ln>
              <a:solidFill>
                <a:prstClr val="black"/>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endParaRPr>
          </a:p>
          <a:p>
            <a:pPr defTabSz="685800"/>
            <a:endParaRPr lang="en-US" sz="6600" b="1" i="1" kern="10" dirty="0">
              <a:ln w="19050">
                <a:solidFill>
                  <a:srgbClr val="FFFF00"/>
                </a:solidFill>
                <a:round/>
                <a:headEnd/>
                <a:tailEnd/>
              </a:ln>
              <a:solidFill>
                <a:prstClr val="black"/>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endParaRPr>
          </a:p>
        </p:txBody>
      </p:sp>
      <p:sp>
        <p:nvSpPr>
          <p:cNvPr id="4103" name="TextBox 152"/>
          <p:cNvSpPr txBox="1">
            <a:spLocks noChangeArrowheads="1"/>
          </p:cNvSpPr>
          <p:nvPr/>
        </p:nvSpPr>
        <p:spPr bwMode="auto">
          <a:xfrm>
            <a:off x="2360113" y="2581256"/>
            <a:ext cx="777985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685800">
              <a:spcBef>
                <a:spcPct val="0"/>
              </a:spcBef>
              <a:buNone/>
            </a:pPr>
            <a:r>
              <a:rPr lang="en-US" altLang="en-US" sz="4000" b="1" dirty="0">
                <a:solidFill>
                  <a:srgbClr val="C00000"/>
                </a:solidFill>
                <a:latin typeface="Times New Roman" panose="02020603050405020304" pitchFamily="18" charset="0"/>
                <a:cs typeface="Times New Roman" panose="02020603050405020304" pitchFamily="18" charset="0"/>
              </a:rPr>
              <a:t>MÔN ĐỊA LÍ - LỚP </a:t>
            </a:r>
            <a:r>
              <a:rPr lang="en-US" altLang="en-US" sz="4000" b="1" dirty="0" smtClean="0">
                <a:solidFill>
                  <a:srgbClr val="C00000"/>
                </a:solidFill>
                <a:latin typeface="Times New Roman" panose="02020603050405020304" pitchFamily="18" charset="0"/>
                <a:cs typeface="Times New Roman" panose="02020603050405020304" pitchFamily="18" charset="0"/>
              </a:rPr>
              <a:t>9A1</a:t>
            </a:r>
            <a:endParaRPr lang="en-US" altLang="en-US" sz="4000" b="1" dirty="0">
              <a:solidFill>
                <a:srgbClr val="C00000"/>
              </a:solidFill>
              <a:latin typeface="Times New Roman" panose="02020603050405020304" pitchFamily="18" charset="0"/>
              <a:cs typeface="Times New Roman" panose="02020603050405020304" pitchFamily="18" charset="0"/>
            </a:endParaRPr>
          </a:p>
          <a:p>
            <a:pPr defTabSz="685800">
              <a:spcBef>
                <a:spcPct val="0"/>
              </a:spcBef>
              <a:buNone/>
            </a:pPr>
            <a:r>
              <a:rPr lang="en-US" altLang="en-US" sz="4000" b="1" i="1" dirty="0">
                <a:solidFill>
                  <a:srgbClr val="002060"/>
                </a:solidFill>
                <a:latin typeface="Times New Roman" panose="02020603050405020304" pitchFamily="18" charset="0"/>
                <a:cs typeface="Times New Roman" panose="02020603050405020304" pitchFamily="18" charset="0"/>
              </a:rPr>
              <a:t>                  </a:t>
            </a:r>
            <a:r>
              <a:rPr lang="en-US" altLang="en-US" sz="4000" b="1" i="1" dirty="0" err="1" smtClean="0">
                <a:solidFill>
                  <a:srgbClr val="002060"/>
                </a:solidFill>
                <a:latin typeface="Times New Roman" panose="02020603050405020304" pitchFamily="18" charset="0"/>
                <a:cs typeface="Times New Roman" panose="02020603050405020304" pitchFamily="18" charset="0"/>
              </a:rPr>
              <a:t>Tiết</a:t>
            </a:r>
            <a:r>
              <a:rPr lang="en-US" altLang="en-US" sz="4000" b="1" i="1" dirty="0" smtClean="0">
                <a:solidFill>
                  <a:srgbClr val="002060"/>
                </a:solidFill>
                <a:latin typeface="Times New Roman" panose="02020603050405020304" pitchFamily="18" charset="0"/>
                <a:cs typeface="Times New Roman" panose="02020603050405020304" pitchFamily="18" charset="0"/>
              </a:rPr>
              <a:t> </a:t>
            </a:r>
            <a:r>
              <a:rPr lang="en-US" altLang="en-US" sz="4000" b="1" i="1" dirty="0" smtClean="0">
                <a:solidFill>
                  <a:srgbClr val="002060"/>
                </a:solidFill>
                <a:latin typeface="Times New Roman" panose="02020603050405020304" pitchFamily="18" charset="0"/>
                <a:cs typeface="Times New Roman" panose="02020603050405020304" pitchFamily="18" charset="0"/>
              </a:rPr>
              <a:t>24. </a:t>
            </a:r>
            <a:r>
              <a:rPr lang="en-US" altLang="en-US" sz="4000" b="1" i="1" dirty="0" err="1">
                <a:solidFill>
                  <a:srgbClr val="002060"/>
                </a:solidFill>
                <a:latin typeface="Times New Roman" panose="02020603050405020304" pitchFamily="18" charset="0"/>
                <a:cs typeface="Times New Roman" panose="02020603050405020304" pitchFamily="18" charset="0"/>
              </a:rPr>
              <a:t>Bài</a:t>
            </a:r>
            <a:r>
              <a:rPr lang="en-US" altLang="en-US" sz="4000" b="1" i="1" dirty="0">
                <a:solidFill>
                  <a:srgbClr val="002060"/>
                </a:solidFill>
                <a:latin typeface="Times New Roman" panose="02020603050405020304" pitchFamily="18" charset="0"/>
                <a:cs typeface="Times New Roman" panose="02020603050405020304" pitchFamily="18" charset="0"/>
              </a:rPr>
              <a:t> </a:t>
            </a:r>
            <a:r>
              <a:rPr lang="en-US" altLang="en-US" sz="4000" b="1" i="1" dirty="0" smtClean="0">
                <a:solidFill>
                  <a:srgbClr val="002060"/>
                </a:solidFill>
                <a:latin typeface="Times New Roman" panose="02020603050405020304" pitchFamily="18" charset="0"/>
                <a:cs typeface="Times New Roman" panose="02020603050405020304" pitchFamily="18" charset="0"/>
              </a:rPr>
              <a:t>21</a:t>
            </a:r>
            <a:endParaRPr lang="en-US" altLang="en-US" sz="4000" b="1" i="1" dirty="0">
              <a:solidFill>
                <a:srgbClr val="002060"/>
              </a:solidFill>
              <a:latin typeface="Times New Roman" panose="02020603050405020304" pitchFamily="18" charset="0"/>
              <a:cs typeface="Times New Roman" panose="02020603050405020304" pitchFamily="18" charset="0"/>
            </a:endParaRPr>
          </a:p>
          <a:p>
            <a:pPr defTabSz="685800">
              <a:spcBef>
                <a:spcPct val="0"/>
              </a:spcBef>
              <a:buNone/>
            </a:pPr>
            <a:r>
              <a:rPr lang="en-US" altLang="en-US" sz="4000" b="1" i="1">
                <a:solidFill>
                  <a:srgbClr val="002060"/>
                </a:solidFill>
                <a:latin typeface="Times New Roman" panose="02020603050405020304" pitchFamily="18" charset="0"/>
                <a:cs typeface="Times New Roman" panose="02020603050405020304" pitchFamily="18" charset="0"/>
              </a:rPr>
              <a:t>         </a:t>
            </a:r>
            <a:r>
              <a:rPr lang="en-US" altLang="en-US" sz="4000" b="1" i="1" smtClean="0">
                <a:solidFill>
                  <a:srgbClr val="002060"/>
                </a:solidFill>
                <a:latin typeface="Times New Roman" panose="02020603050405020304" pitchFamily="18" charset="0"/>
                <a:cs typeface="Times New Roman" panose="02020603050405020304" pitchFamily="18" charset="0"/>
              </a:rPr>
              <a:t>Giáo</a:t>
            </a:r>
            <a:r>
              <a:rPr lang="en-US" altLang="en-US" sz="4000" b="1" i="1" dirty="0" smtClean="0">
                <a:solidFill>
                  <a:srgbClr val="002060"/>
                </a:solidFill>
                <a:latin typeface="Times New Roman" panose="02020603050405020304" pitchFamily="18" charset="0"/>
                <a:cs typeface="Times New Roman" panose="02020603050405020304" pitchFamily="18" charset="0"/>
              </a:rPr>
              <a:t> </a:t>
            </a:r>
            <a:r>
              <a:rPr lang="en-US" altLang="en-US" sz="4000" b="1" i="1" dirty="0" err="1">
                <a:solidFill>
                  <a:srgbClr val="002060"/>
                </a:solidFill>
                <a:latin typeface="Times New Roman" panose="02020603050405020304" pitchFamily="18" charset="0"/>
                <a:cs typeface="Times New Roman" panose="02020603050405020304" pitchFamily="18" charset="0"/>
              </a:rPr>
              <a:t>viên</a:t>
            </a:r>
            <a:r>
              <a:rPr lang="en-US" altLang="en-US" sz="4000" b="1" i="1" dirty="0">
                <a:solidFill>
                  <a:srgbClr val="002060"/>
                </a:solidFill>
                <a:latin typeface="Times New Roman" panose="02020603050405020304" pitchFamily="18" charset="0"/>
                <a:cs typeface="Times New Roman" panose="02020603050405020304" pitchFamily="18" charset="0"/>
              </a:rPr>
              <a:t>: </a:t>
            </a:r>
            <a:r>
              <a:rPr lang="en-US" altLang="en-US" sz="4000" b="1" i="1" dirty="0" err="1">
                <a:solidFill>
                  <a:srgbClr val="002060"/>
                </a:solidFill>
                <a:latin typeface="Times New Roman" panose="02020603050405020304" pitchFamily="18" charset="0"/>
                <a:cs typeface="Times New Roman" panose="02020603050405020304" pitchFamily="18" charset="0"/>
              </a:rPr>
              <a:t>Nhân</a:t>
            </a:r>
            <a:r>
              <a:rPr lang="en-US" altLang="en-US" sz="4000" b="1" i="1" dirty="0">
                <a:solidFill>
                  <a:srgbClr val="002060"/>
                </a:solidFill>
                <a:latin typeface="Times New Roman" panose="02020603050405020304" pitchFamily="18" charset="0"/>
                <a:cs typeface="Times New Roman" panose="02020603050405020304" pitchFamily="18" charset="0"/>
              </a:rPr>
              <a:t> </a:t>
            </a:r>
            <a:r>
              <a:rPr lang="en-US" altLang="en-US" sz="4000" b="1" i="1" dirty="0" err="1">
                <a:solidFill>
                  <a:srgbClr val="002060"/>
                </a:solidFill>
                <a:latin typeface="Times New Roman" panose="02020603050405020304" pitchFamily="18" charset="0"/>
                <a:cs typeface="Times New Roman" panose="02020603050405020304" pitchFamily="18" charset="0"/>
              </a:rPr>
              <a:t>Thị</a:t>
            </a:r>
            <a:r>
              <a:rPr lang="en-US" altLang="en-US" sz="4000" b="1" i="1" dirty="0">
                <a:solidFill>
                  <a:srgbClr val="002060"/>
                </a:solidFill>
                <a:latin typeface="Times New Roman" panose="02020603050405020304" pitchFamily="18" charset="0"/>
                <a:cs typeface="Times New Roman" panose="02020603050405020304" pitchFamily="18" charset="0"/>
              </a:rPr>
              <a:t> </a:t>
            </a:r>
            <a:r>
              <a:rPr lang="en-US" altLang="en-US" sz="4000" b="1" i="1" dirty="0" err="1">
                <a:solidFill>
                  <a:srgbClr val="002060"/>
                </a:solidFill>
                <a:latin typeface="Times New Roman" panose="02020603050405020304" pitchFamily="18" charset="0"/>
                <a:cs typeface="Times New Roman" panose="02020603050405020304" pitchFamily="18" charset="0"/>
              </a:rPr>
              <a:t>Thủy</a:t>
            </a:r>
            <a:endParaRPr lang="en-US" altLang="en-US" sz="4000" b="1" i="1" dirty="0">
              <a:solidFill>
                <a:prstClr val="black"/>
              </a:solidFill>
              <a:latin typeface="Times New Roman" panose="02020603050405020304" pitchFamily="18" charset="0"/>
              <a:cs typeface="Times New Roman" panose="02020603050405020304" pitchFamily="18" charset="0"/>
            </a:endParaRPr>
          </a:p>
        </p:txBody>
      </p:sp>
      <p:grpSp>
        <p:nvGrpSpPr>
          <p:cNvPr id="4104" name="Group 1"/>
          <p:cNvGrpSpPr>
            <a:grpSpLocks/>
          </p:cNvGrpSpPr>
          <p:nvPr/>
        </p:nvGrpSpPr>
        <p:grpSpPr bwMode="auto">
          <a:xfrm>
            <a:off x="2273811" y="5209829"/>
            <a:ext cx="7626836" cy="1543050"/>
            <a:chOff x="777875" y="4800600"/>
            <a:chExt cx="7604125" cy="2133600"/>
          </a:xfrm>
        </p:grpSpPr>
        <p:pic>
          <p:nvPicPr>
            <p:cNvPr id="4107" name="Picture 4" descr="daisy_button_pink_hb"/>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5257800"/>
              <a:ext cx="3505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5" descr="daisy_button_white_hb"/>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05100" y="53340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6" descr="daisy_button_white_hb"/>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1200" y="51435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Picture 7" descr="daisy_button_pink_hb"/>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4600" y="5638800"/>
              <a:ext cx="990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Picture 8" descr="daisy_button_pink_hb"/>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3600" y="5867400"/>
              <a:ext cx="106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Picture 9" descr="daisy_button_pink_hb"/>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14600" y="60198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3" name="Picture 10" descr="daisy_button_pink_hb"/>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15000" y="5486400"/>
              <a:ext cx="838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4" name="Picture 11" descr="daisy_button_pink_hb"/>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24600" y="5257800"/>
              <a:ext cx="68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5" name="Picture 12" descr="daisy_button_pink_hb"/>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24000" y="5410200"/>
              <a:ext cx="762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6" name="Picture 13" descr="daisy_button_blue_hb"/>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752600" y="52959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7" name="Picture 14" descr="daisy_button_blue_hb"/>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58000" y="51816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8" name="Picture 15" descr="daisy_button_pink_hb"/>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58000" y="5638800"/>
              <a:ext cx="68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9" name="Picture 16" descr="daisy_button_pink_hb"/>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39000" y="5181600"/>
              <a:ext cx="68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0" name="Picture 17" descr="daisy_button_pink_hb"/>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96200" y="4800600"/>
              <a:ext cx="68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1" name="Picture 18" descr="daisy_button_pink_hb"/>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57400" y="5486400"/>
              <a:ext cx="762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2" name="Picture 19" descr="daisy_button_blue_hb"/>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019300" y="58293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3" name="Picture 20" descr="daisy_button_blue_hb"/>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324600" y="56388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4" name="Picture 21" descr="daisy_button_pink_hb"/>
            <p:cNvPicPr>
              <a:picLocks noChangeAspect="1" noChangeArrowheads="1" noCrop="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143000" y="5257800"/>
              <a:ext cx="6858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5" name="Picture 22" descr="daisy_button_pink_hb"/>
            <p:cNvPicPr>
              <a:picLocks noChangeAspect="1" noChangeArrowheads="1" noCrop="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77875" y="4953000"/>
              <a:ext cx="7461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05" name="Picture 6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10165945" y="4836761"/>
            <a:ext cx="2062391" cy="2021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6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75531" y="4820299"/>
            <a:ext cx="1742049" cy="2322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469444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3">
            <a:extLst>
              <a:ext uri="{FF2B5EF4-FFF2-40B4-BE49-F238E27FC236}">
                <a16:creationId xmlns:a16="http://schemas.microsoft.com/office/drawing/2014/main" id="{525BB87B-4859-4EE3-AAFD-5116E19947ED}"/>
              </a:ext>
            </a:extLst>
          </p:cNvPr>
          <p:cNvSpPr txBox="1">
            <a:spLocks noChangeArrowheads="1"/>
          </p:cNvSpPr>
          <p:nvPr/>
        </p:nvSpPr>
        <p:spPr bwMode="auto">
          <a:xfrm>
            <a:off x="1232451" y="0"/>
            <a:ext cx="10296939"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4000" b="1" dirty="0" err="1">
                <a:solidFill>
                  <a:srgbClr val="FF0000"/>
                </a:solidFill>
                <a:latin typeface="Times New Roman" panose="02020603050405020304" pitchFamily="18" charset="0"/>
                <a:cs typeface="Times New Roman" panose="02020603050405020304" pitchFamily="18" charset="0"/>
              </a:rPr>
              <a:t>Các</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ngành</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công</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nghiệp</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trọng</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điểm</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của</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vùng</a:t>
            </a:r>
            <a:r>
              <a:rPr lang="vi-VN" altLang="en-US" sz="1800" b="1" dirty="0">
                <a:solidFill>
                  <a:srgbClr val="FF0000"/>
                </a:solidFill>
              </a:rPr>
              <a:t/>
            </a:r>
            <a:br>
              <a:rPr lang="vi-VN" altLang="en-US" sz="1800" b="1" dirty="0">
                <a:solidFill>
                  <a:srgbClr val="FF0000"/>
                </a:solidFill>
              </a:rPr>
            </a:br>
            <a:endParaRPr lang="vi-VN" altLang="en-US" sz="1800" b="1" dirty="0">
              <a:solidFill>
                <a:srgbClr val="FF0000"/>
              </a:solidFill>
            </a:endParaRPr>
          </a:p>
        </p:txBody>
      </p:sp>
      <p:sp>
        <p:nvSpPr>
          <p:cNvPr id="13315" name="Text Box 6">
            <a:extLst>
              <a:ext uri="{FF2B5EF4-FFF2-40B4-BE49-F238E27FC236}">
                <a16:creationId xmlns:a16="http://schemas.microsoft.com/office/drawing/2014/main" id="{7F0AFD52-C399-4DD5-BD98-4F8A0907D438}"/>
              </a:ext>
            </a:extLst>
          </p:cNvPr>
          <p:cNvSpPr txBox="1">
            <a:spLocks noChangeArrowheads="1"/>
          </p:cNvSpPr>
          <p:nvPr/>
        </p:nvSpPr>
        <p:spPr bwMode="auto">
          <a:xfrm>
            <a:off x="2566988" y="6092826"/>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p>
        </p:txBody>
      </p:sp>
      <p:pic>
        <p:nvPicPr>
          <p:cNvPr id="13316" name="Picture 6" descr="dfmzsmvx">
            <a:extLst>
              <a:ext uri="{FF2B5EF4-FFF2-40B4-BE49-F238E27FC236}">
                <a16:creationId xmlns:a16="http://schemas.microsoft.com/office/drawing/2014/main" id="{BA0516D3-6EF8-49F8-A8D2-C78B192011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923109"/>
            <a:ext cx="60960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7" descr="1_2">
            <a:extLst>
              <a:ext uri="{FF2B5EF4-FFF2-40B4-BE49-F238E27FC236}">
                <a16:creationId xmlns:a16="http://schemas.microsoft.com/office/drawing/2014/main" id="{448CF68A-451D-48D7-BA85-4A94C1400C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4114800"/>
            <a:ext cx="6172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 Box 7">
            <a:extLst>
              <a:ext uri="{FF2B5EF4-FFF2-40B4-BE49-F238E27FC236}">
                <a16:creationId xmlns:a16="http://schemas.microsoft.com/office/drawing/2014/main" id="{5E9AE778-87AA-428A-B03C-E3B5DA637605}"/>
              </a:ext>
            </a:extLst>
          </p:cNvPr>
          <p:cNvSpPr txBox="1">
            <a:spLocks noChangeArrowheads="1"/>
          </p:cNvSpPr>
          <p:nvPr/>
        </p:nvSpPr>
        <p:spPr bwMode="auto">
          <a:xfrm>
            <a:off x="6281529" y="4953000"/>
            <a:ext cx="567193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4800" b="1" dirty="0" err="1">
                <a:solidFill>
                  <a:srgbClr val="0000FF"/>
                </a:solidFill>
                <a:latin typeface="Times New Roman" panose="02020603050405020304" pitchFamily="18" charset="0"/>
                <a:cs typeface="Times New Roman" panose="02020603050405020304" pitchFamily="18" charset="0"/>
              </a:rPr>
              <a:t>Ngành</a:t>
            </a:r>
            <a:r>
              <a:rPr lang="en-US" altLang="en-US" sz="4800" b="1" dirty="0">
                <a:solidFill>
                  <a:srgbClr val="0000FF"/>
                </a:solidFill>
                <a:latin typeface="Times New Roman" panose="02020603050405020304" pitchFamily="18" charset="0"/>
                <a:cs typeface="Times New Roman" panose="02020603050405020304" pitchFamily="18" charset="0"/>
              </a:rPr>
              <a:t> </a:t>
            </a:r>
            <a:r>
              <a:rPr lang="en-US" altLang="en-US" sz="4800" b="1" dirty="0" err="1">
                <a:solidFill>
                  <a:srgbClr val="0000FF"/>
                </a:solidFill>
                <a:latin typeface="Times New Roman" panose="02020603050405020304" pitchFamily="18" charset="0"/>
                <a:cs typeface="Times New Roman" panose="02020603050405020304" pitchFamily="18" charset="0"/>
              </a:rPr>
              <a:t>sản</a:t>
            </a:r>
            <a:r>
              <a:rPr lang="en-US" altLang="en-US" sz="4800" b="1" dirty="0">
                <a:solidFill>
                  <a:srgbClr val="0000FF"/>
                </a:solidFill>
                <a:latin typeface="Times New Roman" panose="02020603050405020304" pitchFamily="18" charset="0"/>
                <a:cs typeface="Times New Roman" panose="02020603050405020304" pitchFamily="18" charset="0"/>
              </a:rPr>
              <a:t> </a:t>
            </a:r>
            <a:r>
              <a:rPr lang="en-US" altLang="en-US" sz="4800" b="1" dirty="0" err="1">
                <a:solidFill>
                  <a:srgbClr val="0000FF"/>
                </a:solidFill>
                <a:latin typeface="Times New Roman" panose="02020603050405020304" pitchFamily="18" charset="0"/>
                <a:cs typeface="Times New Roman" panose="02020603050405020304" pitchFamily="18" charset="0"/>
              </a:rPr>
              <a:t>xuất</a:t>
            </a:r>
            <a:r>
              <a:rPr lang="en-US" altLang="en-US" sz="4800" b="1" dirty="0">
                <a:solidFill>
                  <a:srgbClr val="0000FF"/>
                </a:solidFill>
                <a:latin typeface="Times New Roman" panose="02020603050405020304" pitchFamily="18" charset="0"/>
                <a:cs typeface="Times New Roman" panose="02020603050405020304" pitchFamily="18" charset="0"/>
              </a:rPr>
              <a:t> </a:t>
            </a:r>
            <a:endParaRPr lang="en-US" altLang="en-US" sz="4800" b="1" dirty="0" smtClean="0">
              <a:solidFill>
                <a:srgbClr val="0000FF"/>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en-US" sz="4800" b="1" dirty="0" err="1" smtClean="0">
                <a:solidFill>
                  <a:srgbClr val="0000FF"/>
                </a:solidFill>
                <a:latin typeface="Times New Roman" panose="02020603050405020304" pitchFamily="18" charset="0"/>
                <a:cs typeface="Times New Roman" panose="02020603050405020304" pitchFamily="18" charset="0"/>
              </a:rPr>
              <a:t>vật</a:t>
            </a:r>
            <a:r>
              <a:rPr lang="en-US" altLang="en-US" sz="4800" b="1" dirty="0" smtClean="0">
                <a:solidFill>
                  <a:srgbClr val="0000FF"/>
                </a:solidFill>
                <a:latin typeface="Times New Roman" panose="02020603050405020304" pitchFamily="18" charset="0"/>
                <a:cs typeface="Times New Roman" panose="02020603050405020304" pitchFamily="18" charset="0"/>
              </a:rPr>
              <a:t> </a:t>
            </a:r>
            <a:r>
              <a:rPr lang="en-US" altLang="en-US" sz="4800" b="1" dirty="0" err="1">
                <a:solidFill>
                  <a:srgbClr val="0000FF"/>
                </a:solidFill>
                <a:latin typeface="Times New Roman" panose="02020603050405020304" pitchFamily="18" charset="0"/>
                <a:cs typeface="Times New Roman" panose="02020603050405020304" pitchFamily="18" charset="0"/>
              </a:rPr>
              <a:t>liệu</a:t>
            </a:r>
            <a:r>
              <a:rPr lang="en-US" altLang="en-US" sz="4800" b="1" dirty="0">
                <a:solidFill>
                  <a:srgbClr val="0000FF"/>
                </a:solidFill>
                <a:latin typeface="Times New Roman" panose="02020603050405020304" pitchFamily="18" charset="0"/>
                <a:cs typeface="Times New Roman" panose="02020603050405020304" pitchFamily="18" charset="0"/>
              </a:rPr>
              <a:t> </a:t>
            </a:r>
            <a:r>
              <a:rPr lang="en-US" altLang="en-US" sz="4800" b="1" dirty="0" err="1">
                <a:solidFill>
                  <a:srgbClr val="0000FF"/>
                </a:solidFill>
                <a:latin typeface="Times New Roman" panose="02020603050405020304" pitchFamily="18" charset="0"/>
                <a:cs typeface="Times New Roman" panose="02020603050405020304" pitchFamily="18" charset="0"/>
              </a:rPr>
              <a:t>xây</a:t>
            </a:r>
            <a:r>
              <a:rPr lang="en-US" altLang="en-US" sz="4800" b="1" dirty="0">
                <a:solidFill>
                  <a:srgbClr val="0000FF"/>
                </a:solidFill>
                <a:latin typeface="Times New Roman" panose="02020603050405020304" pitchFamily="18" charset="0"/>
                <a:cs typeface="Times New Roman" panose="02020603050405020304" pitchFamily="18" charset="0"/>
              </a:rPr>
              <a:t> </a:t>
            </a:r>
            <a:r>
              <a:rPr lang="en-US" altLang="en-US" sz="4800" b="1" dirty="0" err="1">
                <a:solidFill>
                  <a:srgbClr val="0000FF"/>
                </a:solidFill>
                <a:latin typeface="Times New Roman" panose="02020603050405020304" pitchFamily="18" charset="0"/>
                <a:cs typeface="Times New Roman" panose="02020603050405020304" pitchFamily="18" charset="0"/>
              </a:rPr>
              <a:t>dựng</a:t>
            </a:r>
            <a:endParaRPr lang="vi-VN" altLang="en-US" sz="4800" b="1" dirty="0">
              <a:solidFill>
                <a:srgbClr val="0000FF"/>
              </a:solidFill>
              <a:latin typeface="Times New Roman" panose="02020603050405020304" pitchFamily="18" charset="0"/>
              <a:cs typeface="Times New Roman" panose="02020603050405020304" pitchFamily="18" charset="0"/>
            </a:endParaRPr>
          </a:p>
        </p:txBody>
      </p:sp>
      <p:pic>
        <p:nvPicPr>
          <p:cNvPr id="13319" name="Picture 8" descr="intro3[1]">
            <a:extLst>
              <a:ext uri="{FF2B5EF4-FFF2-40B4-BE49-F238E27FC236}">
                <a16:creationId xmlns:a16="http://schemas.microsoft.com/office/drawing/2014/main" id="{6FF12737-23AC-4406-87D3-28AC4940C4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66800"/>
            <a:ext cx="6172200" cy="30480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3319"/>
                                        </p:tgtEl>
                                        <p:attrNameLst>
                                          <p:attrName>style.visibility</p:attrName>
                                        </p:attrNameLst>
                                      </p:cBhvr>
                                      <p:to>
                                        <p:strVal val="visible"/>
                                      </p:to>
                                    </p:set>
                                    <p:animEffect transition="in" filter="box(in)">
                                      <p:cBhvr>
                                        <p:cTn id="7" dur="2000"/>
                                        <p:tgtEl>
                                          <p:spTgt spid="1331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3316"/>
                                        </p:tgtEl>
                                        <p:attrNameLst>
                                          <p:attrName>style.visibility</p:attrName>
                                        </p:attrNameLst>
                                      </p:cBhvr>
                                      <p:to>
                                        <p:strVal val="visible"/>
                                      </p:to>
                                    </p:set>
                                    <p:animEffect transition="in" filter="box(in)">
                                      <p:cBhvr>
                                        <p:cTn id="12" dur="2000"/>
                                        <p:tgtEl>
                                          <p:spTgt spid="1331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3317"/>
                                        </p:tgtEl>
                                        <p:attrNameLst>
                                          <p:attrName>style.visibility</p:attrName>
                                        </p:attrNameLst>
                                      </p:cBhvr>
                                      <p:to>
                                        <p:strVal val="visible"/>
                                      </p:to>
                                    </p:set>
                                    <p:animEffect transition="in" filter="box(in)">
                                      <p:cBhvr>
                                        <p:cTn id="17" dur="2000"/>
                                        <p:tgtEl>
                                          <p:spTgt spid="1331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3318"/>
                                        </p:tgtEl>
                                        <p:attrNameLst>
                                          <p:attrName>style.visibility</p:attrName>
                                        </p:attrNameLst>
                                      </p:cBhvr>
                                      <p:to>
                                        <p:strVal val="visible"/>
                                      </p:to>
                                    </p:set>
                                    <p:animEffect transition="in" filter="box(in)">
                                      <p:cBhvr>
                                        <p:cTn id="22" dur="2000"/>
                                        <p:tgtEl>
                                          <p:spTgt spid="1331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3314"/>
                                        </p:tgtEl>
                                        <p:attrNameLst>
                                          <p:attrName>style.visibility</p:attrName>
                                        </p:attrNameLst>
                                      </p:cBhvr>
                                      <p:to>
                                        <p:strVal val="visible"/>
                                      </p:to>
                                    </p:set>
                                    <p:animEffect transition="in" filter="box(in)">
                                      <p:cBhvr>
                                        <p:cTn id="27" dur="2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4" descr="Dong tau">
            <a:extLst>
              <a:ext uri="{FF2B5EF4-FFF2-40B4-BE49-F238E27FC236}">
                <a16:creationId xmlns:a16="http://schemas.microsoft.com/office/drawing/2014/main" id="{D4C89189-3AA5-4941-BC03-7C93BEEC4FF7}"/>
              </a:ext>
            </a:extLst>
          </p:cNvPr>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1" y="762000"/>
            <a:ext cx="5943598" cy="3054626"/>
          </a:xfrm>
          <a:noFill/>
        </p:spPr>
      </p:pic>
      <p:pic>
        <p:nvPicPr>
          <p:cNvPr id="14340" name="Picture 5" descr="o to">
            <a:extLst>
              <a:ext uri="{FF2B5EF4-FFF2-40B4-BE49-F238E27FC236}">
                <a16:creationId xmlns:a16="http://schemas.microsoft.com/office/drawing/2014/main" id="{49CED93E-CE3C-4CFB-839B-B904D35ADA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6949" y="761999"/>
            <a:ext cx="6115050" cy="305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6" descr="untitledq1">
            <a:extLst>
              <a:ext uri="{FF2B5EF4-FFF2-40B4-BE49-F238E27FC236}">
                <a16:creationId xmlns:a16="http://schemas.microsoft.com/office/drawing/2014/main" id="{CA9AA1AE-BE2C-40EE-9B9A-5A7A004C84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 y="3816626"/>
            <a:ext cx="6115049" cy="3041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7" descr="thanh sua3">
            <a:extLst>
              <a:ext uri="{FF2B5EF4-FFF2-40B4-BE49-F238E27FC236}">
                <a16:creationId xmlns:a16="http://schemas.microsoft.com/office/drawing/2014/main" id="{B67E37D4-CF9D-44AA-ABFD-8ED689307E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599" y="3816624"/>
            <a:ext cx="6248399" cy="3041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Text Box 8">
            <a:extLst>
              <a:ext uri="{FF2B5EF4-FFF2-40B4-BE49-F238E27FC236}">
                <a16:creationId xmlns:a16="http://schemas.microsoft.com/office/drawing/2014/main" id="{05928629-AA40-4063-9491-E4B20017DEE1}"/>
              </a:ext>
            </a:extLst>
          </p:cNvPr>
          <p:cNvSpPr txBox="1">
            <a:spLocks noChangeArrowheads="1"/>
          </p:cNvSpPr>
          <p:nvPr/>
        </p:nvSpPr>
        <p:spPr bwMode="auto">
          <a:xfrm>
            <a:off x="3180523" y="0"/>
            <a:ext cx="56586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rgbClr val="FF0000"/>
                </a:solidFill>
                <a:latin typeface="Times New Roman" panose="02020603050405020304" pitchFamily="18" charset="0"/>
                <a:cs typeface="Times New Roman" panose="02020603050405020304" pitchFamily="18" charset="0"/>
              </a:rPr>
              <a:t>Ngành công nghiệp cơ khí</a:t>
            </a:r>
            <a:endParaRPr lang="vi-VN" altLang="en-US" sz="3600" b="1">
              <a:solidFill>
                <a:srgbClr val="FF0000"/>
              </a:solidFill>
              <a:latin typeface="Times New Roman" panose="02020603050405020304" pitchFamily="18" charset="0"/>
              <a:cs typeface="Times New Roman" panose="02020603050405020304" pitchFamily="18" charset="0"/>
            </a:endParaRPr>
          </a:p>
        </p:txBody>
      </p:sp>
      <p:sp>
        <p:nvSpPr>
          <p:cNvPr id="121864" name="Text Box 8">
            <a:extLst>
              <a:ext uri="{FF2B5EF4-FFF2-40B4-BE49-F238E27FC236}">
                <a16:creationId xmlns:a16="http://schemas.microsoft.com/office/drawing/2014/main" id="{AD3A6CEF-CDB8-4995-B90F-B35FDBDDA91F}"/>
              </a:ext>
            </a:extLst>
          </p:cNvPr>
          <p:cNvSpPr txBox="1">
            <a:spLocks noChangeArrowheads="1"/>
          </p:cNvSpPr>
          <p:nvPr/>
        </p:nvSpPr>
        <p:spPr bwMode="auto">
          <a:xfrm>
            <a:off x="2286000" y="2895601"/>
            <a:ext cx="1752600" cy="366713"/>
          </a:xfrm>
          <a:prstGeom prst="rect">
            <a:avLst/>
          </a:prstGeom>
          <a:noFill/>
          <a:ln w="9525">
            <a:noFill/>
            <a:miter lim="800000"/>
            <a:headEnd/>
            <a:tailEnd/>
          </a:ln>
          <a:effectLst>
            <a:prstShdw prst="shdw18" dist="17961" dir="13500000">
              <a:schemeClr val="accent1">
                <a:gamma/>
                <a:shade val="60000"/>
                <a:invGamma/>
              </a:schemeClr>
            </a:prstShdw>
          </a:effectLst>
        </p:spPr>
        <p:txBody>
          <a:bodyPr>
            <a:spAutoFit/>
          </a:bodyPr>
          <a:lstStyle/>
          <a:p>
            <a:pPr algn="ctr" eaLnBrk="1" hangingPunct="1">
              <a:spcBef>
                <a:spcPct val="50000"/>
              </a:spcBef>
              <a:defRPr/>
            </a:pPr>
            <a:r>
              <a:rPr lang="en-US" b="1" dirty="0" err="1">
                <a:solidFill>
                  <a:schemeClr val="bg1"/>
                </a:solidFill>
                <a:latin typeface="Arial" charset="0"/>
                <a:cs typeface="Arial" charset="0"/>
              </a:rPr>
              <a:t>Đóng</a:t>
            </a:r>
            <a:r>
              <a:rPr lang="en-US" b="1" dirty="0">
                <a:solidFill>
                  <a:schemeClr val="bg1"/>
                </a:solidFill>
                <a:latin typeface="Arial" charset="0"/>
                <a:cs typeface="Arial" charset="0"/>
              </a:rPr>
              <a:t> </a:t>
            </a:r>
            <a:r>
              <a:rPr lang="en-US" b="1" dirty="0" err="1">
                <a:solidFill>
                  <a:schemeClr val="bg1"/>
                </a:solidFill>
                <a:latin typeface="Arial" charset="0"/>
                <a:cs typeface="Arial" charset="0"/>
              </a:rPr>
              <a:t>tàu</a:t>
            </a:r>
            <a:endParaRPr lang="en-US" b="1" dirty="0">
              <a:solidFill>
                <a:schemeClr val="bg1"/>
              </a:solidFill>
              <a:latin typeface="Arial" charset="0"/>
              <a:cs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500" advClick="0">
        <p:checker/>
      </p:transition>
    </mc:Choice>
    <mc:Fallback xmlns="">
      <p:transition spd="slow" advClick="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box(in)">
                                      <p:cBhvr>
                                        <p:cTn id="7" dur="2000"/>
                                        <p:tgtEl>
                                          <p:spTgt spid="1433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4340"/>
                                        </p:tgtEl>
                                        <p:attrNameLst>
                                          <p:attrName>style.visibility</p:attrName>
                                        </p:attrNameLst>
                                      </p:cBhvr>
                                      <p:to>
                                        <p:strVal val="visible"/>
                                      </p:to>
                                    </p:set>
                                    <p:animEffect transition="in" filter="box(in)">
                                      <p:cBhvr>
                                        <p:cTn id="12" dur="2000"/>
                                        <p:tgtEl>
                                          <p:spTgt spid="1434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4341"/>
                                        </p:tgtEl>
                                        <p:attrNameLst>
                                          <p:attrName>style.visibility</p:attrName>
                                        </p:attrNameLst>
                                      </p:cBhvr>
                                      <p:to>
                                        <p:strVal val="visible"/>
                                      </p:to>
                                    </p:set>
                                    <p:animEffect transition="in" filter="box(in)">
                                      <p:cBhvr>
                                        <p:cTn id="17" dur="2000"/>
                                        <p:tgtEl>
                                          <p:spTgt spid="1434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4342"/>
                                        </p:tgtEl>
                                        <p:attrNameLst>
                                          <p:attrName>style.visibility</p:attrName>
                                        </p:attrNameLst>
                                      </p:cBhvr>
                                      <p:to>
                                        <p:strVal val="visible"/>
                                      </p:to>
                                    </p:set>
                                    <p:animEffect transition="in" filter="box(in)">
                                      <p:cBhvr>
                                        <p:cTn id="22" dur="2000"/>
                                        <p:tgtEl>
                                          <p:spTgt spid="14342"/>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4343"/>
                                        </p:tgtEl>
                                        <p:attrNameLst>
                                          <p:attrName>style.visibility</p:attrName>
                                        </p:attrNameLst>
                                      </p:cBhvr>
                                      <p:to>
                                        <p:strVal val="visible"/>
                                      </p:to>
                                    </p:set>
                                    <p:animEffect transition="in" filter="box(in)">
                                      <p:cBhvr>
                                        <p:cTn id="27" dur="2000"/>
                                        <p:tgtEl>
                                          <p:spTgt spid="14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207840">
            <a:extLst>
              <a:ext uri="{FF2B5EF4-FFF2-40B4-BE49-F238E27FC236}">
                <a16:creationId xmlns:a16="http://schemas.microsoft.com/office/drawing/2014/main" id="{ACE2400A-92C0-4499-9264-1DBE401098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3962400"/>
            <a:ext cx="6400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3">
            <a:extLst>
              <a:ext uri="{FF2B5EF4-FFF2-40B4-BE49-F238E27FC236}">
                <a16:creationId xmlns:a16="http://schemas.microsoft.com/office/drawing/2014/main" id="{F7371675-CFF2-4319-A1D8-03529F3A98FC}"/>
              </a:ext>
            </a:extLst>
          </p:cNvPr>
          <p:cNvSpPr txBox="1">
            <a:spLocks noChangeArrowheads="1"/>
          </p:cNvSpPr>
          <p:nvPr/>
        </p:nvSpPr>
        <p:spPr bwMode="auto">
          <a:xfrm>
            <a:off x="2362200" y="172279"/>
            <a:ext cx="8305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solidFill>
                  <a:srgbClr val="FF0000"/>
                </a:solidFill>
                <a:latin typeface="Times New Roman" panose="02020603050405020304" pitchFamily="18" charset="0"/>
                <a:cs typeface="Times New Roman" panose="02020603050405020304" pitchFamily="18" charset="0"/>
              </a:rPr>
              <a:t>NGÀNH CHẾ BIẾN LƯƠNG THỰC THỰC PHẨM</a:t>
            </a:r>
          </a:p>
        </p:txBody>
      </p:sp>
      <p:pic>
        <p:nvPicPr>
          <p:cNvPr id="11268" name="Picture 5" descr="ANd9GcSNOtkJgL2kzit7bVkrlmp7qNsCbEl8BBmRXQO-iHS1hLS3njWz">
            <a:extLst>
              <a:ext uri="{FF2B5EF4-FFF2-40B4-BE49-F238E27FC236}">
                <a16:creationId xmlns:a16="http://schemas.microsoft.com/office/drawing/2014/main" id="{E1CB4568-6960-40D1-8B2A-761BBEE3AA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8200"/>
            <a:ext cx="5791200" cy="2845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6" descr="thuc-pham-che-bien-1">
            <a:extLst>
              <a:ext uri="{FF2B5EF4-FFF2-40B4-BE49-F238E27FC236}">
                <a16:creationId xmlns:a16="http://schemas.microsoft.com/office/drawing/2014/main" id="{052D11BE-5346-46D9-989E-BFF978180D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84104"/>
            <a:ext cx="5791200" cy="3173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7" descr="ANd9GcQHLgsEQtrjL0-XZqM-dOm-5f8Rq0UnAV1lUDN5sEJsfR5qrK7xpg">
            <a:extLst>
              <a:ext uri="{FF2B5EF4-FFF2-40B4-BE49-F238E27FC236}">
                <a16:creationId xmlns:a16="http://schemas.microsoft.com/office/drawing/2014/main" id="{649F0F00-4627-47A0-A1C2-3C73451096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838200"/>
            <a:ext cx="24384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9" descr="images597400_thuong_tet_1">
            <a:extLst>
              <a:ext uri="{FF2B5EF4-FFF2-40B4-BE49-F238E27FC236}">
                <a16:creationId xmlns:a16="http://schemas.microsoft.com/office/drawing/2014/main" id="{AA4802D9-EFE7-45A3-A3B6-BF4EB97FC9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05800" y="838200"/>
            <a:ext cx="3886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box(in)">
                                      <p:cBhvr>
                                        <p:cTn id="7" dur="2000"/>
                                        <p:tgtEl>
                                          <p:spTgt spid="1126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1270"/>
                                        </p:tgtEl>
                                        <p:attrNameLst>
                                          <p:attrName>style.visibility</p:attrName>
                                        </p:attrNameLst>
                                      </p:cBhvr>
                                      <p:to>
                                        <p:strVal val="visible"/>
                                      </p:to>
                                    </p:set>
                                    <p:animEffect transition="in" filter="box(in)">
                                      <p:cBhvr>
                                        <p:cTn id="12" dur="2000"/>
                                        <p:tgtEl>
                                          <p:spTgt spid="1127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1271"/>
                                        </p:tgtEl>
                                        <p:attrNameLst>
                                          <p:attrName>style.visibility</p:attrName>
                                        </p:attrNameLst>
                                      </p:cBhvr>
                                      <p:to>
                                        <p:strVal val="visible"/>
                                      </p:to>
                                    </p:set>
                                    <p:animEffect transition="in" filter="box(in)">
                                      <p:cBhvr>
                                        <p:cTn id="17" dur="2000"/>
                                        <p:tgtEl>
                                          <p:spTgt spid="1127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1269"/>
                                        </p:tgtEl>
                                        <p:attrNameLst>
                                          <p:attrName>style.visibility</p:attrName>
                                        </p:attrNameLst>
                                      </p:cBhvr>
                                      <p:to>
                                        <p:strVal val="visible"/>
                                      </p:to>
                                    </p:set>
                                    <p:animEffect transition="in" filter="box(in)">
                                      <p:cBhvr>
                                        <p:cTn id="22" dur="2000"/>
                                        <p:tgtEl>
                                          <p:spTgt spid="1126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1266"/>
                                        </p:tgtEl>
                                        <p:attrNameLst>
                                          <p:attrName>style.visibility</p:attrName>
                                        </p:attrNameLst>
                                      </p:cBhvr>
                                      <p:to>
                                        <p:strVal val="visible"/>
                                      </p:to>
                                    </p:set>
                                    <p:animEffect transition="in" filter="box(in)">
                                      <p:cBhvr>
                                        <p:cTn id="27" dur="2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thanh sua3">
            <a:extLst>
              <a:ext uri="{FF2B5EF4-FFF2-40B4-BE49-F238E27FC236}">
                <a16:creationId xmlns:a16="http://schemas.microsoft.com/office/drawing/2014/main" id="{8F00A6AC-4246-437C-A198-CD34376AD9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4267200" cy="268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3" descr="ANd9GcRJOQAbkNaofzo0xaTmirfGoDGEcHdXliB-0_I9NjeddtoTTgv2">
            <a:extLst>
              <a:ext uri="{FF2B5EF4-FFF2-40B4-BE49-F238E27FC236}">
                <a16:creationId xmlns:a16="http://schemas.microsoft.com/office/drawing/2014/main" id="{1DF98808-6105-4FF5-A199-8766D46B2D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457200"/>
            <a:ext cx="3750362"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descr="ANd9GcQXkG6FcJdt4KT4ha0AdHIAVgUuJhZLK8YO7m-2G-6tDBQIqVtC">
            <a:extLst>
              <a:ext uri="{FF2B5EF4-FFF2-40B4-BE49-F238E27FC236}">
                <a16:creationId xmlns:a16="http://schemas.microsoft.com/office/drawing/2014/main" id="{8B746265-AE0B-4E85-94BF-CA268FB154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7564" y="457200"/>
            <a:ext cx="417443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descr="59096_20090926102354_Motors_1_">
            <a:extLst>
              <a:ext uri="{FF2B5EF4-FFF2-40B4-BE49-F238E27FC236}">
                <a16:creationId xmlns:a16="http://schemas.microsoft.com/office/drawing/2014/main" id="{BE19A7D5-66DA-4C1F-8DA7-6F388F6F27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026" y="3429001"/>
            <a:ext cx="4108174"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6" descr="ANd9GcRYapmEPsbeRvk3XQkxCsaeKOnTKR2TBFBRigi-tmaeW7mUgdRw">
            <a:extLst>
              <a:ext uri="{FF2B5EF4-FFF2-40B4-BE49-F238E27FC236}">
                <a16:creationId xmlns:a16="http://schemas.microsoft.com/office/drawing/2014/main" id="{2AD46725-41AF-4D54-9D30-BC1FB05A974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17563" y="3429000"/>
            <a:ext cx="417443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Text Box 7">
            <a:extLst>
              <a:ext uri="{FF2B5EF4-FFF2-40B4-BE49-F238E27FC236}">
                <a16:creationId xmlns:a16="http://schemas.microsoft.com/office/drawing/2014/main" id="{256C4C0F-F439-436E-BACA-81009EBCDBB5}"/>
              </a:ext>
            </a:extLst>
          </p:cNvPr>
          <p:cNvSpPr txBox="1">
            <a:spLocks noChangeArrowheads="1"/>
          </p:cNvSpPr>
          <p:nvPr/>
        </p:nvSpPr>
        <p:spPr bwMode="auto">
          <a:xfrm>
            <a:off x="755374" y="1"/>
            <a:ext cx="10959548"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vi-VN" altLang="en-US" sz="2400" b="1">
                <a:solidFill>
                  <a:srgbClr val="FF0000"/>
                </a:solidFill>
                <a:latin typeface="Times New Roman" panose="02020603050405020304" pitchFamily="18" charset="0"/>
                <a:cs typeface="Times New Roman" panose="02020603050405020304" pitchFamily="18" charset="0"/>
              </a:rPr>
              <a:t>Các sản phẩm công nghiệp </a:t>
            </a:r>
            <a:r>
              <a:rPr lang="en-US" altLang="en-US" sz="2400" b="1">
                <a:solidFill>
                  <a:srgbClr val="FF0000"/>
                </a:solidFill>
                <a:latin typeface="Times New Roman" panose="02020603050405020304" pitchFamily="18" charset="0"/>
                <a:cs typeface="Times New Roman" panose="02020603050405020304" pitchFamily="18" charset="0"/>
              </a:rPr>
              <a:t>quan trọng </a:t>
            </a:r>
            <a:r>
              <a:rPr lang="vi-VN" altLang="en-US" sz="2400" b="1">
                <a:solidFill>
                  <a:srgbClr val="FF0000"/>
                </a:solidFill>
                <a:latin typeface="Times New Roman" panose="02020603050405020304" pitchFamily="18" charset="0"/>
                <a:cs typeface="Times New Roman" panose="02020603050405020304" pitchFamily="18" charset="0"/>
              </a:rPr>
              <a:t>của Đồng bằng sông</a:t>
            </a:r>
            <a:r>
              <a:rPr lang="en-US" altLang="en-US" sz="2400" b="1">
                <a:solidFill>
                  <a:srgbClr val="FF0000"/>
                </a:solidFill>
                <a:latin typeface="Times New Roman" panose="02020603050405020304" pitchFamily="18" charset="0"/>
                <a:cs typeface="Times New Roman" panose="02020603050405020304" pitchFamily="18" charset="0"/>
              </a:rPr>
              <a:t> </a:t>
            </a:r>
            <a:r>
              <a:rPr lang="vi-VN" altLang="en-US" sz="2400" b="1">
                <a:solidFill>
                  <a:srgbClr val="FF0000"/>
                </a:solidFill>
                <a:latin typeface="Times New Roman" panose="02020603050405020304" pitchFamily="18" charset="0"/>
                <a:cs typeface="Times New Roman" panose="02020603050405020304" pitchFamily="18" charset="0"/>
              </a:rPr>
              <a:t>Hồng</a:t>
            </a:r>
          </a:p>
        </p:txBody>
      </p:sp>
      <p:sp>
        <p:nvSpPr>
          <p:cNvPr id="15368" name="Text Box 8">
            <a:extLst>
              <a:ext uri="{FF2B5EF4-FFF2-40B4-BE49-F238E27FC236}">
                <a16:creationId xmlns:a16="http://schemas.microsoft.com/office/drawing/2014/main" id="{2EC58198-697A-4832-816C-E6212D3ECB56}"/>
              </a:ext>
            </a:extLst>
          </p:cNvPr>
          <p:cNvSpPr txBox="1">
            <a:spLocks noChangeArrowheads="1"/>
          </p:cNvSpPr>
          <p:nvPr/>
        </p:nvSpPr>
        <p:spPr bwMode="auto">
          <a:xfrm>
            <a:off x="1524000" y="3048001"/>
            <a:ext cx="173603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vi-VN" altLang="en-US" sz="1800" b="1">
                <a:solidFill>
                  <a:srgbClr val="0000FF"/>
                </a:solidFill>
                <a:latin typeface="Times New Roman" panose="02020603050405020304" pitchFamily="18" charset="0"/>
                <a:cs typeface="Times New Roman" panose="02020603050405020304" pitchFamily="18" charset="0"/>
              </a:rPr>
              <a:t>Máy cơ khí</a:t>
            </a:r>
          </a:p>
        </p:txBody>
      </p:sp>
      <p:sp>
        <p:nvSpPr>
          <p:cNvPr id="15369" name="Text Box 9">
            <a:extLst>
              <a:ext uri="{FF2B5EF4-FFF2-40B4-BE49-F238E27FC236}">
                <a16:creationId xmlns:a16="http://schemas.microsoft.com/office/drawing/2014/main" id="{BF4ECC0C-5386-4A7A-B5CE-25FDBD8058E0}"/>
              </a:ext>
            </a:extLst>
          </p:cNvPr>
          <p:cNvSpPr txBox="1">
            <a:spLocks noChangeArrowheads="1"/>
          </p:cNvSpPr>
          <p:nvPr/>
        </p:nvSpPr>
        <p:spPr bwMode="auto">
          <a:xfrm>
            <a:off x="5035826" y="3048001"/>
            <a:ext cx="25079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vi-VN" altLang="en-US" sz="1800" b="1">
                <a:solidFill>
                  <a:srgbClr val="0000FF"/>
                </a:solidFill>
                <a:latin typeface="Times New Roman" panose="02020603050405020304" pitchFamily="18" charset="0"/>
                <a:cs typeface="Times New Roman" panose="02020603050405020304" pitchFamily="18" charset="0"/>
              </a:rPr>
              <a:t>Thiết bị điện tử</a:t>
            </a:r>
          </a:p>
        </p:txBody>
      </p:sp>
      <p:sp>
        <p:nvSpPr>
          <p:cNvPr id="15370" name="Text Box 10">
            <a:extLst>
              <a:ext uri="{FF2B5EF4-FFF2-40B4-BE49-F238E27FC236}">
                <a16:creationId xmlns:a16="http://schemas.microsoft.com/office/drawing/2014/main" id="{2F1F8D07-53F0-4E45-AEAF-12B8710A9850}"/>
              </a:ext>
            </a:extLst>
          </p:cNvPr>
          <p:cNvSpPr txBox="1">
            <a:spLocks noChangeArrowheads="1"/>
          </p:cNvSpPr>
          <p:nvPr/>
        </p:nvSpPr>
        <p:spPr bwMode="auto">
          <a:xfrm>
            <a:off x="9289774" y="3048001"/>
            <a:ext cx="1934816"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vi-VN" altLang="en-US" sz="1800" b="1">
                <a:solidFill>
                  <a:srgbClr val="0000FF"/>
                </a:solidFill>
                <a:latin typeface="Times New Roman" panose="02020603050405020304" pitchFamily="18" charset="0"/>
                <a:cs typeface="Times New Roman" panose="02020603050405020304" pitchFamily="18" charset="0"/>
              </a:rPr>
              <a:t>Hàng tiêu dùng</a:t>
            </a:r>
          </a:p>
        </p:txBody>
      </p:sp>
      <p:sp>
        <p:nvSpPr>
          <p:cNvPr id="15371" name="Text Box 11">
            <a:extLst>
              <a:ext uri="{FF2B5EF4-FFF2-40B4-BE49-F238E27FC236}">
                <a16:creationId xmlns:a16="http://schemas.microsoft.com/office/drawing/2014/main" id="{E6046042-30F8-4B20-B284-D280E7B76636}"/>
              </a:ext>
            </a:extLst>
          </p:cNvPr>
          <p:cNvSpPr txBox="1">
            <a:spLocks noChangeArrowheads="1"/>
          </p:cNvSpPr>
          <p:nvPr/>
        </p:nvSpPr>
        <p:spPr bwMode="auto">
          <a:xfrm>
            <a:off x="1192696" y="6324601"/>
            <a:ext cx="2067339"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vi-VN" altLang="en-US" sz="1800" b="1">
                <a:solidFill>
                  <a:srgbClr val="0000FF"/>
                </a:solidFill>
                <a:latin typeface="Times New Roman" panose="02020603050405020304" pitchFamily="18" charset="0"/>
                <a:cs typeface="Times New Roman" panose="02020603050405020304" pitchFamily="18" charset="0"/>
              </a:rPr>
              <a:t>Động cơ điện</a:t>
            </a:r>
          </a:p>
        </p:txBody>
      </p:sp>
      <p:sp>
        <p:nvSpPr>
          <p:cNvPr id="15372" name="Text Box 12">
            <a:extLst>
              <a:ext uri="{FF2B5EF4-FFF2-40B4-BE49-F238E27FC236}">
                <a16:creationId xmlns:a16="http://schemas.microsoft.com/office/drawing/2014/main" id="{220B2D73-1865-4FCC-B9B9-D30D6EBB1E86}"/>
              </a:ext>
            </a:extLst>
          </p:cNvPr>
          <p:cNvSpPr txBox="1">
            <a:spLocks noChangeArrowheads="1"/>
          </p:cNvSpPr>
          <p:nvPr/>
        </p:nvSpPr>
        <p:spPr bwMode="auto">
          <a:xfrm>
            <a:off x="4572000" y="6324601"/>
            <a:ext cx="297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vi-VN" altLang="en-US" sz="1800" b="1">
                <a:solidFill>
                  <a:srgbClr val="0000FF"/>
                </a:solidFill>
                <a:latin typeface="Times New Roman" panose="02020603050405020304" pitchFamily="18" charset="0"/>
                <a:cs typeface="Times New Roman" panose="02020603050405020304" pitchFamily="18" charset="0"/>
              </a:rPr>
              <a:t>Phương tiện giao thông</a:t>
            </a:r>
          </a:p>
        </p:txBody>
      </p:sp>
      <p:sp>
        <p:nvSpPr>
          <p:cNvPr id="15373" name="Text Box 13">
            <a:extLst>
              <a:ext uri="{FF2B5EF4-FFF2-40B4-BE49-F238E27FC236}">
                <a16:creationId xmlns:a16="http://schemas.microsoft.com/office/drawing/2014/main" id="{6D123ADB-FAAC-4ED0-9085-3595BA57F7F3}"/>
              </a:ext>
            </a:extLst>
          </p:cNvPr>
          <p:cNvSpPr txBox="1">
            <a:spLocks noChangeArrowheads="1"/>
          </p:cNvSpPr>
          <p:nvPr/>
        </p:nvSpPr>
        <p:spPr bwMode="auto">
          <a:xfrm>
            <a:off x="9170498" y="6324601"/>
            <a:ext cx="161677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vi-VN" altLang="en-US" sz="1800" b="1">
                <a:solidFill>
                  <a:srgbClr val="0000FF"/>
                </a:solidFill>
                <a:latin typeface="Times New Roman" panose="02020603050405020304" pitchFamily="18" charset="0"/>
                <a:cs typeface="Times New Roman" panose="02020603050405020304" pitchFamily="18" charset="0"/>
              </a:rPr>
              <a:t>Dệt may</a:t>
            </a:r>
          </a:p>
        </p:txBody>
      </p:sp>
      <p:pic>
        <p:nvPicPr>
          <p:cNvPr id="15374" name="Picture 14" descr="ANd9GcRMwI1Jwuyl8upGS0ZGQOwTUpUrbkQjTbZR-pgycLRwVrzwc8c-">
            <a:extLst>
              <a:ext uri="{FF2B5EF4-FFF2-40B4-BE49-F238E27FC236}">
                <a16:creationId xmlns:a16="http://schemas.microsoft.com/office/drawing/2014/main" id="{4216C341-D520-4C33-99EB-6D8363D3F38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93704" y="3443287"/>
            <a:ext cx="3723857"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box(in)">
                                      <p:cBhvr>
                                        <p:cTn id="7" dur="2000"/>
                                        <p:tgtEl>
                                          <p:spTgt spid="1536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5363"/>
                                        </p:tgtEl>
                                        <p:attrNameLst>
                                          <p:attrName>style.visibility</p:attrName>
                                        </p:attrNameLst>
                                      </p:cBhvr>
                                      <p:to>
                                        <p:strVal val="visible"/>
                                      </p:to>
                                    </p:set>
                                    <p:animEffect transition="in" filter="box(in)">
                                      <p:cBhvr>
                                        <p:cTn id="12" dur="2000"/>
                                        <p:tgtEl>
                                          <p:spTgt spid="1536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5364"/>
                                        </p:tgtEl>
                                        <p:attrNameLst>
                                          <p:attrName>style.visibility</p:attrName>
                                        </p:attrNameLst>
                                      </p:cBhvr>
                                      <p:to>
                                        <p:strVal val="visible"/>
                                      </p:to>
                                    </p:set>
                                    <p:animEffect transition="in" filter="box(in)">
                                      <p:cBhvr>
                                        <p:cTn id="17" dur="2000"/>
                                        <p:tgtEl>
                                          <p:spTgt spid="1536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5365"/>
                                        </p:tgtEl>
                                        <p:attrNameLst>
                                          <p:attrName>style.visibility</p:attrName>
                                        </p:attrNameLst>
                                      </p:cBhvr>
                                      <p:to>
                                        <p:strVal val="visible"/>
                                      </p:to>
                                    </p:set>
                                    <p:animEffect transition="in" filter="box(in)">
                                      <p:cBhvr>
                                        <p:cTn id="22" dur="2000"/>
                                        <p:tgtEl>
                                          <p:spTgt spid="1536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5374"/>
                                        </p:tgtEl>
                                        <p:attrNameLst>
                                          <p:attrName>style.visibility</p:attrName>
                                        </p:attrNameLst>
                                      </p:cBhvr>
                                      <p:to>
                                        <p:strVal val="visible"/>
                                      </p:to>
                                    </p:set>
                                    <p:animEffect transition="in" filter="box(in)">
                                      <p:cBhvr>
                                        <p:cTn id="27" dur="2000"/>
                                        <p:tgtEl>
                                          <p:spTgt spid="15374"/>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5366"/>
                                        </p:tgtEl>
                                        <p:attrNameLst>
                                          <p:attrName>style.visibility</p:attrName>
                                        </p:attrNameLst>
                                      </p:cBhvr>
                                      <p:to>
                                        <p:strVal val="visible"/>
                                      </p:to>
                                    </p:set>
                                    <p:animEffect transition="in" filter="box(in)">
                                      <p:cBhvr>
                                        <p:cTn id="32" dur="2000"/>
                                        <p:tgtEl>
                                          <p:spTgt spid="15366"/>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5368"/>
                                        </p:tgtEl>
                                        <p:attrNameLst>
                                          <p:attrName>style.visibility</p:attrName>
                                        </p:attrNameLst>
                                      </p:cBhvr>
                                      <p:to>
                                        <p:strVal val="visible"/>
                                      </p:to>
                                    </p:set>
                                    <p:animEffect transition="in" filter="box(in)">
                                      <p:cBhvr>
                                        <p:cTn id="37" dur="2000"/>
                                        <p:tgtEl>
                                          <p:spTgt spid="15368"/>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5369"/>
                                        </p:tgtEl>
                                        <p:attrNameLst>
                                          <p:attrName>style.visibility</p:attrName>
                                        </p:attrNameLst>
                                      </p:cBhvr>
                                      <p:to>
                                        <p:strVal val="visible"/>
                                      </p:to>
                                    </p:set>
                                    <p:animEffect transition="in" filter="box(in)">
                                      <p:cBhvr>
                                        <p:cTn id="42" dur="2000"/>
                                        <p:tgtEl>
                                          <p:spTgt spid="15369"/>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5370"/>
                                        </p:tgtEl>
                                        <p:attrNameLst>
                                          <p:attrName>style.visibility</p:attrName>
                                        </p:attrNameLst>
                                      </p:cBhvr>
                                      <p:to>
                                        <p:strVal val="visible"/>
                                      </p:to>
                                    </p:set>
                                    <p:animEffect transition="in" filter="box(in)">
                                      <p:cBhvr>
                                        <p:cTn id="47" dur="2000"/>
                                        <p:tgtEl>
                                          <p:spTgt spid="15370"/>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15371"/>
                                        </p:tgtEl>
                                        <p:attrNameLst>
                                          <p:attrName>style.visibility</p:attrName>
                                        </p:attrNameLst>
                                      </p:cBhvr>
                                      <p:to>
                                        <p:strVal val="visible"/>
                                      </p:to>
                                    </p:set>
                                    <p:animEffect transition="in" filter="box(in)">
                                      <p:cBhvr>
                                        <p:cTn id="52" dur="2000"/>
                                        <p:tgtEl>
                                          <p:spTgt spid="15371"/>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15372"/>
                                        </p:tgtEl>
                                        <p:attrNameLst>
                                          <p:attrName>style.visibility</p:attrName>
                                        </p:attrNameLst>
                                      </p:cBhvr>
                                      <p:to>
                                        <p:strVal val="visible"/>
                                      </p:to>
                                    </p:set>
                                    <p:animEffect transition="in" filter="box(in)">
                                      <p:cBhvr>
                                        <p:cTn id="57" dur="2000"/>
                                        <p:tgtEl>
                                          <p:spTgt spid="15372"/>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15373"/>
                                        </p:tgtEl>
                                        <p:attrNameLst>
                                          <p:attrName>style.visibility</p:attrName>
                                        </p:attrNameLst>
                                      </p:cBhvr>
                                      <p:to>
                                        <p:strVal val="visible"/>
                                      </p:to>
                                    </p:set>
                                    <p:animEffect transition="in" filter="box(in)">
                                      <p:cBhvr>
                                        <p:cTn id="62" dur="2000"/>
                                        <p:tgtEl>
                                          <p:spTgt spid="15373"/>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15367"/>
                                        </p:tgtEl>
                                        <p:attrNameLst>
                                          <p:attrName>style.visibility</p:attrName>
                                        </p:attrNameLst>
                                      </p:cBhvr>
                                      <p:to>
                                        <p:strVal val="visible"/>
                                      </p:to>
                                    </p:set>
                                    <p:animEffect transition="in" filter="box(in)">
                                      <p:cBhvr>
                                        <p:cTn id="67" dur="2000"/>
                                        <p:tgtEl>
                                          <p:spTgt spid="15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7" grpId="0" animBg="1"/>
      <p:bldP spid="15368" grpId="0"/>
      <p:bldP spid="15369" grpId="0"/>
      <p:bldP spid="15370" grpId="0"/>
      <p:bldP spid="15371" grpId="0"/>
      <p:bldP spid="15372" grpId="0"/>
      <p:bldP spid="1537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B5A914-C350-4E91-94A0-10D3EB592E13}"/>
              </a:ext>
            </a:extLst>
          </p:cNvPr>
          <p:cNvSpPr txBox="1"/>
          <p:nvPr/>
        </p:nvSpPr>
        <p:spPr>
          <a:xfrm>
            <a:off x="609600" y="172279"/>
            <a:ext cx="11290852" cy="4647426"/>
          </a:xfrm>
          <a:prstGeom prst="rect">
            <a:avLst/>
          </a:prstGeom>
          <a:noFill/>
        </p:spPr>
        <p:txBody>
          <a:bodyPr wrap="square">
            <a:spAutoFit/>
          </a:bodyPr>
          <a:lstStyle/>
          <a:p>
            <a:pPr algn="just">
              <a:spcBef>
                <a:spcPts val="600"/>
              </a:spcBef>
              <a:spcAft>
                <a:spcPts val="600"/>
              </a:spcAft>
            </a:pPr>
            <a:r>
              <a:rPr lang="en-US" sz="3600" b="1">
                <a:solidFill>
                  <a:srgbClr val="0070C0"/>
                </a:solidFill>
                <a:effectLst/>
                <a:latin typeface="Times New Roman" panose="02020603050405020304" pitchFamily="18" charset="0"/>
                <a:ea typeface="Calibri" panose="020F0502020204030204" pitchFamily="34" charset="0"/>
              </a:rPr>
              <a:t>IV. Tình hình phát triển kinh tế </a:t>
            </a:r>
            <a:endParaRPr lang="en-US" sz="3600">
              <a:solidFill>
                <a:srgbClr val="0070C0"/>
              </a:solidFill>
              <a:effectLst/>
              <a:latin typeface="Times New Roman" panose="02020603050405020304" pitchFamily="18" charset="0"/>
              <a:ea typeface="Calibri" panose="020F0502020204030204" pitchFamily="34" charset="0"/>
            </a:endParaRPr>
          </a:p>
          <a:p>
            <a:pPr algn="just">
              <a:spcBef>
                <a:spcPts val="600"/>
              </a:spcBef>
              <a:spcAft>
                <a:spcPts val="600"/>
              </a:spcAft>
            </a:pPr>
            <a:r>
              <a:rPr lang="en-US" sz="3200" b="1">
                <a:solidFill>
                  <a:srgbClr val="FF0000"/>
                </a:solidFill>
                <a:effectLst/>
                <a:latin typeface="Times New Roman" panose="02020603050405020304" pitchFamily="18" charset="0"/>
                <a:ea typeface="Calibri" panose="020F0502020204030204" pitchFamily="34" charset="0"/>
              </a:rPr>
              <a:t>1. Công nghiệp </a:t>
            </a:r>
            <a:endParaRPr lang="en-US" sz="3200">
              <a:solidFill>
                <a:srgbClr val="000000"/>
              </a:solidFill>
              <a:effectLst/>
              <a:latin typeface="Times New Roman" panose="02020603050405020304" pitchFamily="18" charset="0"/>
              <a:ea typeface="Calibri" panose="020F0502020204030204" pitchFamily="34" charset="0"/>
            </a:endParaRPr>
          </a:p>
          <a:p>
            <a:pPr algn="just">
              <a:spcBef>
                <a:spcPts val="600"/>
              </a:spcBef>
              <a:spcAft>
                <a:spcPts val="600"/>
              </a:spcAft>
            </a:pPr>
            <a:r>
              <a:rPr lang="en-US" sz="2400" b="1">
                <a:effectLst/>
                <a:latin typeface="Times New Roman" panose="02020603050405020304" pitchFamily="18" charset="0"/>
                <a:ea typeface="Calibri" panose="020F0502020204030204" pitchFamily="34" charset="0"/>
              </a:rPr>
              <a:t>- Hình thành sớm và phát triển mạnh trong thời kì công nghiệp hóa, hiện đại hóa.</a:t>
            </a:r>
            <a:endParaRPr lang="en-US" sz="2400">
              <a:effectLst/>
              <a:latin typeface="Times New Roman" panose="02020603050405020304" pitchFamily="18" charset="0"/>
              <a:ea typeface="Calibri" panose="020F0502020204030204" pitchFamily="34" charset="0"/>
            </a:endParaRPr>
          </a:p>
          <a:p>
            <a:pPr algn="just">
              <a:spcBef>
                <a:spcPts val="600"/>
              </a:spcBef>
              <a:spcAft>
                <a:spcPts val="600"/>
              </a:spcAft>
            </a:pPr>
            <a:r>
              <a:rPr lang="en-US" sz="2400" b="1">
                <a:effectLst/>
                <a:latin typeface="Times New Roman" panose="02020603050405020304" pitchFamily="18" charset="0"/>
                <a:ea typeface="Calibri" panose="020F0502020204030204" pitchFamily="34" charset="0"/>
              </a:rPr>
              <a:t>- Giá trị sản xuất công nghiệp tăng mạnh .</a:t>
            </a:r>
            <a:endParaRPr lang="en-US" sz="2400">
              <a:effectLst/>
              <a:latin typeface="Times New Roman" panose="02020603050405020304" pitchFamily="18" charset="0"/>
              <a:ea typeface="Calibri" panose="020F0502020204030204" pitchFamily="34" charset="0"/>
            </a:endParaRPr>
          </a:p>
          <a:p>
            <a:pPr algn="just">
              <a:spcBef>
                <a:spcPts val="600"/>
              </a:spcBef>
              <a:spcAft>
                <a:spcPts val="600"/>
              </a:spcAft>
            </a:pPr>
            <a:r>
              <a:rPr lang="en-US" sz="2400" b="1">
                <a:effectLst/>
                <a:latin typeface="Times New Roman" panose="02020603050405020304" pitchFamily="18" charset="0"/>
                <a:ea typeface="Calibri" panose="020F0502020204030204" pitchFamily="34" charset="0"/>
              </a:rPr>
              <a:t>- Phần lớn giá trị sản xuất công nghiệp tập trung ở Hà Nội, Hải Phòng.</a:t>
            </a:r>
            <a:endParaRPr lang="en-US" sz="2400">
              <a:effectLst/>
              <a:latin typeface="Times New Roman" panose="02020603050405020304" pitchFamily="18" charset="0"/>
              <a:ea typeface="Calibri" panose="020F0502020204030204" pitchFamily="34" charset="0"/>
            </a:endParaRPr>
          </a:p>
          <a:p>
            <a:pPr algn="just">
              <a:spcBef>
                <a:spcPts val="600"/>
              </a:spcBef>
              <a:spcAft>
                <a:spcPts val="600"/>
              </a:spcAft>
            </a:pPr>
            <a:r>
              <a:rPr lang="en-US" sz="2400" b="1">
                <a:effectLst/>
                <a:latin typeface="Times New Roman" panose="02020603050405020304" pitchFamily="18" charset="0"/>
                <a:ea typeface="Calibri" panose="020F0502020204030204" pitchFamily="34" charset="0"/>
              </a:rPr>
              <a:t>- Ngành công nghiệp trọng điểm: chế biến lương thực thực phẩm, sản xuất hàng tiêu dùng, sản xuất vật liệu xây dựng và công nghiệp cơ khí.</a:t>
            </a:r>
            <a:endParaRPr lang="en-US" sz="2400">
              <a:effectLst/>
              <a:latin typeface="Times New Roman" panose="02020603050405020304" pitchFamily="18" charset="0"/>
              <a:ea typeface="Calibri" panose="020F0502020204030204" pitchFamily="34" charset="0"/>
            </a:endParaRPr>
          </a:p>
          <a:p>
            <a:pPr algn="just">
              <a:spcBef>
                <a:spcPts val="600"/>
              </a:spcBef>
              <a:spcAft>
                <a:spcPts val="600"/>
              </a:spcAft>
            </a:pPr>
            <a:r>
              <a:rPr lang="en-US" sz="2400" b="1">
                <a:effectLst/>
                <a:latin typeface="Times New Roman" panose="02020603050405020304" pitchFamily="18" charset="0"/>
                <a:ea typeface="Calibri" panose="020F0502020204030204" pitchFamily="34" charset="0"/>
              </a:rPr>
              <a:t>- Sản phẩm công nghiệp quan trọng: máy công cụ, động cơ điện, phương tiện giao thông, thiết bị điện tử, hàng tiêu dùng: vải, sứ dân dụng, quần áo… </a:t>
            </a:r>
            <a:endParaRPr lang="en-US" sz="240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24304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C05B5A14-500A-4B3F-A993-521E20DD51A3}"/>
              </a:ext>
            </a:extLst>
          </p:cNvPr>
          <p:cNvSpPr/>
          <p:nvPr/>
        </p:nvSpPr>
        <p:spPr>
          <a:xfrm>
            <a:off x="265044" y="132522"/>
            <a:ext cx="3154017" cy="768626"/>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3200" b="1">
                <a:solidFill>
                  <a:srgbClr val="0070C0"/>
                </a:solidFill>
                <a:latin typeface="Times New Roman" panose="02020603050405020304" pitchFamily="18" charset="0"/>
                <a:cs typeface="Times New Roman" panose="02020603050405020304" pitchFamily="18" charset="0"/>
              </a:rPr>
              <a:t>2. Nông nghiệp</a:t>
            </a:r>
          </a:p>
        </p:txBody>
      </p:sp>
      <p:sp>
        <p:nvSpPr>
          <p:cNvPr id="5" name="Thought Bubble: Cloud 4">
            <a:extLst>
              <a:ext uri="{FF2B5EF4-FFF2-40B4-BE49-F238E27FC236}">
                <a16:creationId xmlns:a16="http://schemas.microsoft.com/office/drawing/2014/main" id="{4E9DD843-6079-4776-B7D0-020A160A7B84}"/>
              </a:ext>
            </a:extLst>
          </p:cNvPr>
          <p:cNvSpPr/>
          <p:nvPr/>
        </p:nvSpPr>
        <p:spPr>
          <a:xfrm>
            <a:off x="569843" y="1033670"/>
            <a:ext cx="11211340" cy="4784033"/>
          </a:xfrm>
          <a:prstGeom prst="cloudCallout">
            <a:avLst>
              <a:gd name="adj1" fmla="val -52157"/>
              <a:gd name="adj2" fmla="val 64993"/>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Tx/>
              <a:buChar char="-"/>
            </a:pPr>
            <a:r>
              <a:rPr lang="en-US" sz="2800" b="1">
                <a:solidFill>
                  <a:srgbClr val="FF0000"/>
                </a:solidFill>
                <a:latin typeface="Times New Roman" panose="02020603050405020304" pitchFamily="18" charset="0"/>
                <a:cs typeface="Times New Roman" panose="02020603050405020304" pitchFamily="18" charset="0"/>
              </a:rPr>
              <a:t>Nông nghiệp chia thành mấy nhóm ngành chính ?</a:t>
            </a:r>
          </a:p>
          <a:p>
            <a:pPr marL="285750" indent="-285750">
              <a:buFontTx/>
              <a:buChar char="-"/>
            </a:pPr>
            <a:r>
              <a:rPr lang="en-US" sz="2800" b="1">
                <a:solidFill>
                  <a:srgbClr val="FF0000"/>
                </a:solidFill>
                <a:latin typeface="Times New Roman" panose="02020603050405020304" pitchFamily="18" charset="0"/>
                <a:cs typeface="Times New Roman" panose="02020603050405020304" pitchFamily="18" charset="0"/>
              </a:rPr>
              <a:t>Trình bày và giải thích các lĩnh vực nổi bật của ngành này.</a:t>
            </a:r>
          </a:p>
          <a:p>
            <a:r>
              <a:rPr lang="en-US" sz="2800" b="1">
                <a:solidFill>
                  <a:srgbClr val="FF0000"/>
                </a:solidFill>
                <a:latin typeface="Times New Roman" panose="02020603050405020304" pitchFamily="18" charset="0"/>
                <a:cs typeface="Times New Roman" panose="02020603050405020304" pitchFamily="18" charset="0"/>
              </a:rPr>
              <a:t>- Theo em có những giải pháp nào để phát triển bền vững ngành nông nghiệp vùng II.</a:t>
            </a:r>
          </a:p>
        </p:txBody>
      </p:sp>
    </p:spTree>
    <p:extLst>
      <p:ext uri="{BB962C8B-B14F-4D97-AF65-F5344CB8AC3E}">
        <p14:creationId xmlns:p14="http://schemas.microsoft.com/office/powerpoint/2010/main" val="1680920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5934" name="Group 46">
            <a:extLst>
              <a:ext uri="{FF2B5EF4-FFF2-40B4-BE49-F238E27FC236}">
                <a16:creationId xmlns:a16="http://schemas.microsoft.com/office/drawing/2014/main" id="{7BF3D707-8547-4231-B4A9-25363C236036}"/>
              </a:ext>
            </a:extLst>
          </p:cNvPr>
          <p:cNvGraphicFramePr>
            <a:graphicFrameLocks noGrp="1"/>
          </p:cNvGraphicFramePr>
          <p:nvPr>
            <p:extLst>
              <p:ext uri="{D42A27DB-BD31-4B8C-83A1-F6EECF244321}">
                <p14:modId xmlns:p14="http://schemas.microsoft.com/office/powerpoint/2010/main" val="3056865210"/>
              </p:ext>
            </p:extLst>
          </p:nvPr>
        </p:nvGraphicFramePr>
        <p:xfrm>
          <a:off x="238540" y="1325217"/>
          <a:ext cx="11648660" cy="3962401"/>
        </p:xfrm>
        <a:graphic>
          <a:graphicData uri="http://schemas.openxmlformats.org/drawingml/2006/table">
            <a:tbl>
              <a:tblPr/>
              <a:tblGrid>
                <a:gridCol w="7298961">
                  <a:extLst>
                    <a:ext uri="{9D8B030D-6E8A-4147-A177-3AD203B41FA5}">
                      <a16:colId xmlns:a16="http://schemas.microsoft.com/office/drawing/2014/main" val="20000"/>
                    </a:ext>
                  </a:extLst>
                </a:gridCol>
                <a:gridCol w="1445263">
                  <a:extLst>
                    <a:ext uri="{9D8B030D-6E8A-4147-A177-3AD203B41FA5}">
                      <a16:colId xmlns:a16="http://schemas.microsoft.com/office/drawing/2014/main" val="20001"/>
                    </a:ext>
                  </a:extLst>
                </a:gridCol>
                <a:gridCol w="1493180">
                  <a:extLst>
                    <a:ext uri="{9D8B030D-6E8A-4147-A177-3AD203B41FA5}">
                      <a16:colId xmlns:a16="http://schemas.microsoft.com/office/drawing/2014/main" val="20002"/>
                    </a:ext>
                  </a:extLst>
                </a:gridCol>
                <a:gridCol w="1411256">
                  <a:extLst>
                    <a:ext uri="{9D8B030D-6E8A-4147-A177-3AD203B41FA5}">
                      <a16:colId xmlns:a16="http://schemas.microsoft.com/office/drawing/2014/main" val="20003"/>
                    </a:ext>
                  </a:extLst>
                </a:gridCol>
              </a:tblGrid>
              <a:tr h="1551083">
                <a:tc>
                  <a:txBody>
                    <a:bodyPr/>
                    <a:lstStyle/>
                    <a:p>
                      <a:pPr marL="0" marR="0" lvl="0" indent="0" algn="ctr" defTabSz="1358900" rtl="0" eaLnBrk="1" fontAlgn="base" latinLnBrk="0" hangingPunct="1">
                        <a:lnSpc>
                          <a:spcPct val="100000"/>
                        </a:lnSpc>
                        <a:spcBef>
                          <a:spcPct val="20000"/>
                        </a:spcBef>
                        <a:spcAft>
                          <a:spcPct val="0"/>
                        </a:spcAft>
                        <a:buClrTx/>
                        <a:buSzTx/>
                        <a:buFontTx/>
                        <a:buNone/>
                        <a:tabLst/>
                      </a:pPr>
                      <a:r>
                        <a:rPr kumimoji="0" lang="en-US" sz="3000" b="1" i="0" u="none" strike="noStrike" cap="none" normalizeH="0" baseline="0">
                          <a:ln>
                            <a:noFill/>
                          </a:ln>
                          <a:solidFill>
                            <a:schemeClr val="tx1"/>
                          </a:solidFill>
                          <a:effectLst/>
                          <a:latin typeface="VNI-Times" pitchFamily="2" charset="0"/>
                        </a:rPr>
                        <a:t>                                             Naêm</a:t>
                      </a:r>
                    </a:p>
                    <a:p>
                      <a:pPr marL="0" marR="0" lvl="0" indent="0" algn="ctr" defTabSz="1358900" rtl="0" eaLnBrk="1" fontAlgn="base" latinLnBrk="0" hangingPunct="1">
                        <a:lnSpc>
                          <a:spcPct val="100000"/>
                        </a:lnSpc>
                        <a:spcBef>
                          <a:spcPct val="20000"/>
                        </a:spcBef>
                        <a:spcAft>
                          <a:spcPct val="0"/>
                        </a:spcAft>
                        <a:buClrTx/>
                        <a:buSzTx/>
                        <a:buFontTx/>
                        <a:buNone/>
                        <a:tabLst/>
                      </a:pPr>
                      <a:endParaRPr kumimoji="0" lang="en-US" sz="3000" b="1" i="0" u="none" strike="noStrike" cap="none" normalizeH="0" baseline="0">
                        <a:ln>
                          <a:noFill/>
                        </a:ln>
                        <a:solidFill>
                          <a:schemeClr val="tx1"/>
                        </a:solidFill>
                        <a:effectLst/>
                        <a:latin typeface="VNI-Times" pitchFamily="2" charset="0"/>
                      </a:endParaRPr>
                    </a:p>
                  </a:txBody>
                  <a:tcPr marL="62204" marR="62204" marT="31105" marB="31105" horzOverflow="overflow">
                    <a:lnL w="38100" cap="flat" cmpd="sng" algn="ctr">
                      <a:solidFill>
                        <a:srgbClr val="180100"/>
                      </a:solidFill>
                      <a:prstDash val="solid"/>
                      <a:round/>
                      <a:headEnd type="none" w="med" len="med"/>
                      <a:tailEnd type="none" w="med" len="med"/>
                    </a:lnL>
                    <a:lnR w="38100" cap="flat" cmpd="sng" algn="ctr">
                      <a:solidFill>
                        <a:srgbClr val="180100"/>
                      </a:solidFill>
                      <a:prstDash val="solid"/>
                      <a:round/>
                      <a:headEnd type="none" w="med" len="med"/>
                      <a:tailEnd type="none" w="med" len="med"/>
                    </a:lnR>
                    <a:lnT w="38100" cap="flat" cmpd="sng" algn="ctr">
                      <a:solidFill>
                        <a:srgbClr val="180100"/>
                      </a:solidFill>
                      <a:prstDash val="solid"/>
                      <a:round/>
                      <a:headEnd type="none" w="med" len="med"/>
                      <a:tailEnd type="none" w="med" len="med"/>
                    </a:lnT>
                    <a:lnB w="38100" cap="flat" cmpd="sng" algn="ctr">
                      <a:solidFill>
                        <a:srgbClr val="180100"/>
                      </a:solidFill>
                      <a:prstDash val="solid"/>
                      <a:round/>
                      <a:headEnd type="none" w="med" len="med"/>
                      <a:tailEnd type="none" w="med" len="med"/>
                    </a:lnB>
                    <a:lnTlToBr w="38100" cap="flat" cmpd="sng" algn="ctr">
                      <a:solidFill>
                        <a:srgbClr val="180100"/>
                      </a:solidFill>
                      <a:prstDash val="solid"/>
                      <a:round/>
                      <a:headEnd type="none" w="med" len="med"/>
                      <a:tailEnd type="none" w="med" len="med"/>
                    </a:lnTlToBr>
                    <a:lnBlToTr>
                      <a:noFill/>
                    </a:lnBlToTr>
                    <a:solidFill>
                      <a:schemeClr val="bg1">
                        <a:alpha val="50000"/>
                      </a:schemeClr>
                    </a:solidFill>
                  </a:tcPr>
                </a:tc>
                <a:tc>
                  <a:txBody>
                    <a:bodyPr/>
                    <a:lstStyle/>
                    <a:p>
                      <a:pPr marL="0" marR="0" lvl="0" indent="0" algn="ctr" defTabSz="1358900" rtl="0" eaLnBrk="1" fontAlgn="base" latinLnBrk="0" hangingPunct="1">
                        <a:lnSpc>
                          <a:spcPct val="100000"/>
                        </a:lnSpc>
                        <a:spcBef>
                          <a:spcPct val="20000"/>
                        </a:spcBef>
                        <a:spcAft>
                          <a:spcPct val="0"/>
                        </a:spcAft>
                        <a:buClrTx/>
                        <a:buSzTx/>
                        <a:buFontTx/>
                        <a:buNone/>
                        <a:tabLst/>
                      </a:pPr>
                      <a:r>
                        <a:rPr kumimoji="0" lang="en-US" sz="3000" b="1" i="0" u="none" strike="noStrike" cap="none" normalizeH="0" baseline="0">
                          <a:ln>
                            <a:noFill/>
                          </a:ln>
                          <a:solidFill>
                            <a:schemeClr val="tx1"/>
                          </a:solidFill>
                          <a:effectLst/>
                          <a:latin typeface="VNI-Times" pitchFamily="2" charset="0"/>
                        </a:rPr>
                        <a:t>1995</a:t>
                      </a:r>
                    </a:p>
                  </a:txBody>
                  <a:tcPr marL="62204" marR="62204" marT="31105" marB="31105" anchor="ctr" horzOverflow="overflow">
                    <a:lnL w="38100" cap="flat" cmpd="sng" algn="ctr">
                      <a:solidFill>
                        <a:srgbClr val="180100"/>
                      </a:solidFill>
                      <a:prstDash val="solid"/>
                      <a:round/>
                      <a:headEnd type="none" w="med" len="med"/>
                      <a:tailEnd type="none" w="med" len="med"/>
                    </a:lnL>
                    <a:lnR w="38100" cap="flat" cmpd="sng" algn="ctr">
                      <a:solidFill>
                        <a:srgbClr val="180100"/>
                      </a:solidFill>
                      <a:prstDash val="solid"/>
                      <a:round/>
                      <a:headEnd type="none" w="med" len="med"/>
                      <a:tailEnd type="none" w="med" len="med"/>
                    </a:lnR>
                    <a:lnT w="38100" cap="flat" cmpd="sng" algn="ctr">
                      <a:solidFill>
                        <a:srgbClr val="180100"/>
                      </a:solidFill>
                      <a:prstDash val="solid"/>
                      <a:round/>
                      <a:headEnd type="none" w="med" len="med"/>
                      <a:tailEnd type="none" w="med" len="med"/>
                    </a:lnT>
                    <a:lnB w="38100" cap="flat" cmpd="sng" algn="ctr">
                      <a:solidFill>
                        <a:srgbClr val="180100"/>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1358900" rtl="0" eaLnBrk="1" fontAlgn="base" latinLnBrk="0" hangingPunct="1">
                        <a:lnSpc>
                          <a:spcPct val="100000"/>
                        </a:lnSpc>
                        <a:spcBef>
                          <a:spcPct val="20000"/>
                        </a:spcBef>
                        <a:spcAft>
                          <a:spcPct val="0"/>
                        </a:spcAft>
                        <a:buClrTx/>
                        <a:buSzTx/>
                        <a:buFontTx/>
                        <a:buNone/>
                        <a:tabLst/>
                      </a:pPr>
                      <a:r>
                        <a:rPr kumimoji="0" lang="en-US" sz="3000" b="1" i="0" u="none" strike="noStrike" cap="none" normalizeH="0" baseline="0">
                          <a:ln>
                            <a:noFill/>
                          </a:ln>
                          <a:solidFill>
                            <a:schemeClr val="tx1"/>
                          </a:solidFill>
                          <a:effectLst/>
                          <a:latin typeface="VNI-Times" pitchFamily="2" charset="0"/>
                        </a:rPr>
                        <a:t>2000</a:t>
                      </a:r>
                    </a:p>
                  </a:txBody>
                  <a:tcPr marL="62204" marR="62204" marT="31105" marB="31105" anchor="ctr" horzOverflow="overflow">
                    <a:lnL w="38100" cap="flat" cmpd="sng" algn="ctr">
                      <a:solidFill>
                        <a:srgbClr val="180100"/>
                      </a:solidFill>
                      <a:prstDash val="solid"/>
                      <a:round/>
                      <a:headEnd type="none" w="med" len="med"/>
                      <a:tailEnd type="none" w="med" len="med"/>
                    </a:lnL>
                    <a:lnR w="38100" cap="flat" cmpd="sng" algn="ctr">
                      <a:solidFill>
                        <a:srgbClr val="180100"/>
                      </a:solidFill>
                      <a:prstDash val="solid"/>
                      <a:round/>
                      <a:headEnd type="none" w="med" len="med"/>
                      <a:tailEnd type="none" w="med" len="med"/>
                    </a:lnR>
                    <a:lnT w="38100" cap="flat" cmpd="sng" algn="ctr">
                      <a:solidFill>
                        <a:srgbClr val="180100"/>
                      </a:solidFill>
                      <a:prstDash val="solid"/>
                      <a:round/>
                      <a:headEnd type="none" w="med" len="med"/>
                      <a:tailEnd type="none" w="med" len="med"/>
                    </a:lnT>
                    <a:lnB w="38100" cap="flat" cmpd="sng" algn="ctr">
                      <a:solidFill>
                        <a:srgbClr val="180100"/>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1358900" rtl="0" eaLnBrk="1" fontAlgn="base" latinLnBrk="0" hangingPunct="1">
                        <a:lnSpc>
                          <a:spcPct val="100000"/>
                        </a:lnSpc>
                        <a:spcBef>
                          <a:spcPct val="20000"/>
                        </a:spcBef>
                        <a:spcAft>
                          <a:spcPct val="0"/>
                        </a:spcAft>
                        <a:buClrTx/>
                        <a:buSzTx/>
                        <a:buFontTx/>
                        <a:buNone/>
                        <a:tabLst/>
                      </a:pPr>
                      <a:r>
                        <a:rPr kumimoji="0" lang="en-US" sz="3000" b="1" i="0" u="none" strike="noStrike" cap="none" normalizeH="0" baseline="0">
                          <a:ln>
                            <a:noFill/>
                          </a:ln>
                          <a:solidFill>
                            <a:schemeClr val="tx1"/>
                          </a:solidFill>
                          <a:effectLst/>
                          <a:latin typeface="VNI-Times" pitchFamily="2" charset="0"/>
                        </a:rPr>
                        <a:t>2002</a:t>
                      </a:r>
                    </a:p>
                  </a:txBody>
                  <a:tcPr marL="62204" marR="62204" marT="31105" marB="31105" anchor="ctr" horzOverflow="overflow">
                    <a:lnL w="38100" cap="flat" cmpd="sng" algn="ctr">
                      <a:solidFill>
                        <a:srgbClr val="180100"/>
                      </a:solidFill>
                      <a:prstDash val="solid"/>
                      <a:round/>
                      <a:headEnd type="none" w="med" len="med"/>
                      <a:tailEnd type="none" w="med" len="med"/>
                    </a:lnL>
                    <a:lnR w="38100" cap="flat" cmpd="sng" algn="ctr">
                      <a:solidFill>
                        <a:srgbClr val="180100"/>
                      </a:solidFill>
                      <a:prstDash val="solid"/>
                      <a:round/>
                      <a:headEnd type="none" w="med" len="med"/>
                      <a:tailEnd type="none" w="med" len="med"/>
                    </a:lnR>
                    <a:lnT w="38100" cap="flat" cmpd="sng" algn="ctr">
                      <a:solidFill>
                        <a:srgbClr val="180100"/>
                      </a:solidFill>
                      <a:prstDash val="solid"/>
                      <a:round/>
                      <a:headEnd type="none" w="med" len="med"/>
                      <a:tailEnd type="none" w="med" len="med"/>
                    </a:lnT>
                    <a:lnB w="38100" cap="flat" cmpd="sng" algn="ctr">
                      <a:solidFill>
                        <a:srgbClr val="180100"/>
                      </a:solidFill>
                      <a:prstDash val="solid"/>
                      <a:round/>
                      <a:headEnd type="none" w="med" len="med"/>
                      <a:tailEnd type="none" w="med" len="med"/>
                    </a:lnB>
                    <a:lnTlToBr>
                      <a:noFill/>
                    </a:lnTlToBr>
                    <a:lnBlToTr>
                      <a:noFill/>
                    </a:lnBlToTr>
                    <a:solidFill>
                      <a:schemeClr val="bg1">
                        <a:alpha val="50000"/>
                      </a:schemeClr>
                    </a:solidFill>
                  </a:tcPr>
                </a:tc>
                <a:extLst>
                  <a:ext uri="{0D108BD9-81ED-4DB2-BD59-A6C34878D82A}">
                    <a16:rowId xmlns:a16="http://schemas.microsoft.com/office/drawing/2014/main" val="10000"/>
                  </a:ext>
                </a:extLst>
              </a:tr>
              <a:tr h="848834">
                <a:tc>
                  <a:txBody>
                    <a:bodyPr/>
                    <a:lstStyle/>
                    <a:p>
                      <a:pPr marL="0" marR="0" lvl="0" indent="0" algn="l" defTabSz="1358900" rtl="0" eaLnBrk="1" fontAlgn="base" latinLnBrk="0" hangingPunct="1">
                        <a:lnSpc>
                          <a:spcPct val="100000"/>
                        </a:lnSpc>
                        <a:spcBef>
                          <a:spcPct val="20000"/>
                        </a:spcBef>
                        <a:spcAft>
                          <a:spcPct val="0"/>
                        </a:spcAft>
                        <a:buClrTx/>
                        <a:buSzTx/>
                        <a:buFontTx/>
                        <a:buNone/>
                        <a:tabLst/>
                      </a:pPr>
                      <a:r>
                        <a:rPr kumimoji="0" lang="en-US" sz="3000" b="1" i="0" u="none" strike="noStrike" cap="none" normalizeH="0" baseline="0">
                          <a:ln>
                            <a:noFill/>
                          </a:ln>
                          <a:solidFill>
                            <a:srgbClr val="CC0000"/>
                          </a:solidFill>
                          <a:effectLst/>
                          <a:latin typeface="VNI-Times" pitchFamily="2" charset="0"/>
                        </a:rPr>
                        <a:t>Ñoàng baèng soâng Hoàng</a:t>
                      </a:r>
                    </a:p>
                  </a:txBody>
                  <a:tcPr marL="62204" marR="62204" marT="31105" marB="31105" horzOverflow="overflow">
                    <a:lnL w="38100" cap="flat" cmpd="sng" algn="ctr">
                      <a:solidFill>
                        <a:srgbClr val="180100"/>
                      </a:solidFill>
                      <a:prstDash val="solid"/>
                      <a:round/>
                      <a:headEnd type="none" w="med" len="med"/>
                      <a:tailEnd type="none" w="med" len="med"/>
                    </a:lnL>
                    <a:lnR w="38100" cap="flat" cmpd="sng" algn="ctr">
                      <a:solidFill>
                        <a:srgbClr val="180100"/>
                      </a:solidFill>
                      <a:prstDash val="solid"/>
                      <a:round/>
                      <a:headEnd type="none" w="med" len="med"/>
                      <a:tailEnd type="none" w="med" len="med"/>
                    </a:lnR>
                    <a:lnT w="38100" cap="flat" cmpd="sng" algn="ctr">
                      <a:solidFill>
                        <a:srgbClr val="180100"/>
                      </a:solidFill>
                      <a:prstDash val="solid"/>
                      <a:round/>
                      <a:headEnd type="none" w="med" len="med"/>
                      <a:tailEnd type="none" w="med" len="med"/>
                    </a:lnT>
                    <a:lnB w="38100" cap="flat" cmpd="sng" algn="ctr">
                      <a:solidFill>
                        <a:srgbClr val="180100"/>
                      </a:solidFill>
                      <a:prstDash val="solid"/>
                      <a:round/>
                      <a:headEnd type="none" w="med" len="med"/>
                      <a:tailEnd type="none" w="med" len="med"/>
                    </a:lnB>
                    <a:lnTlToBr>
                      <a:noFill/>
                    </a:lnTlToBr>
                    <a:lnBlToTr>
                      <a:noFill/>
                    </a:lnBlToTr>
                    <a:noFill/>
                  </a:tcPr>
                </a:tc>
                <a:tc>
                  <a:txBody>
                    <a:bodyPr/>
                    <a:lstStyle/>
                    <a:p>
                      <a:pPr marL="0" marR="0" lvl="0" indent="0" algn="ctr" defTabSz="1358900" rtl="0" eaLnBrk="1" fontAlgn="base" latinLnBrk="0" hangingPunct="1">
                        <a:lnSpc>
                          <a:spcPct val="100000"/>
                        </a:lnSpc>
                        <a:spcBef>
                          <a:spcPct val="20000"/>
                        </a:spcBef>
                        <a:spcAft>
                          <a:spcPct val="0"/>
                        </a:spcAft>
                        <a:buClrTx/>
                        <a:buSzTx/>
                        <a:buFontTx/>
                        <a:buNone/>
                        <a:tabLst/>
                      </a:pPr>
                      <a:r>
                        <a:rPr kumimoji="0" lang="en-US" sz="3000" b="1" i="0" u="none" strike="noStrike" cap="none" normalizeH="0" baseline="0">
                          <a:ln>
                            <a:noFill/>
                          </a:ln>
                          <a:solidFill>
                            <a:srgbClr val="CC0000"/>
                          </a:solidFill>
                          <a:effectLst/>
                          <a:latin typeface="VNI-Times" pitchFamily="2" charset="0"/>
                        </a:rPr>
                        <a:t>44,4</a:t>
                      </a:r>
                    </a:p>
                  </a:txBody>
                  <a:tcPr marL="62204" marR="62204" marT="31105" marB="31105" horzOverflow="overflow">
                    <a:lnL w="38100" cap="flat" cmpd="sng" algn="ctr">
                      <a:solidFill>
                        <a:srgbClr val="180100"/>
                      </a:solidFill>
                      <a:prstDash val="solid"/>
                      <a:round/>
                      <a:headEnd type="none" w="med" len="med"/>
                      <a:tailEnd type="none" w="med" len="med"/>
                    </a:lnL>
                    <a:lnR w="38100" cap="flat" cmpd="sng" algn="ctr">
                      <a:solidFill>
                        <a:srgbClr val="180100"/>
                      </a:solidFill>
                      <a:prstDash val="solid"/>
                      <a:round/>
                      <a:headEnd type="none" w="med" len="med"/>
                      <a:tailEnd type="none" w="med" len="med"/>
                    </a:lnR>
                    <a:lnT w="38100" cap="flat" cmpd="sng" algn="ctr">
                      <a:solidFill>
                        <a:srgbClr val="180100"/>
                      </a:solidFill>
                      <a:prstDash val="solid"/>
                      <a:round/>
                      <a:headEnd type="none" w="med" len="med"/>
                      <a:tailEnd type="none" w="med" len="med"/>
                    </a:lnT>
                    <a:lnB w="38100" cap="flat" cmpd="sng" algn="ctr">
                      <a:solidFill>
                        <a:srgbClr val="180100"/>
                      </a:solidFill>
                      <a:prstDash val="solid"/>
                      <a:round/>
                      <a:headEnd type="none" w="med" len="med"/>
                      <a:tailEnd type="none" w="med" len="med"/>
                    </a:lnB>
                    <a:lnTlToBr>
                      <a:noFill/>
                    </a:lnTlToBr>
                    <a:lnBlToTr>
                      <a:noFill/>
                    </a:lnBlToTr>
                    <a:noFill/>
                  </a:tcPr>
                </a:tc>
                <a:tc>
                  <a:txBody>
                    <a:bodyPr/>
                    <a:lstStyle/>
                    <a:p>
                      <a:pPr marL="0" marR="0" lvl="0" indent="0" algn="ctr" defTabSz="1358900" rtl="0" eaLnBrk="1" fontAlgn="base" latinLnBrk="0" hangingPunct="1">
                        <a:lnSpc>
                          <a:spcPct val="100000"/>
                        </a:lnSpc>
                        <a:spcBef>
                          <a:spcPct val="20000"/>
                        </a:spcBef>
                        <a:spcAft>
                          <a:spcPct val="0"/>
                        </a:spcAft>
                        <a:buClrTx/>
                        <a:buSzTx/>
                        <a:buFontTx/>
                        <a:buNone/>
                        <a:tabLst/>
                      </a:pPr>
                      <a:r>
                        <a:rPr kumimoji="0" lang="en-US" sz="3000" b="1" i="0" u="none" strike="noStrike" cap="none" normalizeH="0" baseline="0">
                          <a:ln>
                            <a:noFill/>
                          </a:ln>
                          <a:solidFill>
                            <a:srgbClr val="CC0000"/>
                          </a:solidFill>
                          <a:effectLst/>
                          <a:latin typeface="VNI-Times" pitchFamily="2" charset="0"/>
                        </a:rPr>
                        <a:t>55,2</a:t>
                      </a:r>
                    </a:p>
                  </a:txBody>
                  <a:tcPr marL="62204" marR="62204" marT="31105" marB="31105" horzOverflow="overflow">
                    <a:lnL w="38100" cap="flat" cmpd="sng" algn="ctr">
                      <a:solidFill>
                        <a:srgbClr val="180100"/>
                      </a:solidFill>
                      <a:prstDash val="solid"/>
                      <a:round/>
                      <a:headEnd type="none" w="med" len="med"/>
                      <a:tailEnd type="none" w="med" len="med"/>
                    </a:lnL>
                    <a:lnR w="38100" cap="flat" cmpd="sng" algn="ctr">
                      <a:solidFill>
                        <a:srgbClr val="180100"/>
                      </a:solidFill>
                      <a:prstDash val="solid"/>
                      <a:round/>
                      <a:headEnd type="none" w="med" len="med"/>
                      <a:tailEnd type="none" w="med" len="med"/>
                    </a:lnR>
                    <a:lnT w="38100" cap="flat" cmpd="sng" algn="ctr">
                      <a:solidFill>
                        <a:srgbClr val="180100"/>
                      </a:solidFill>
                      <a:prstDash val="solid"/>
                      <a:round/>
                      <a:headEnd type="none" w="med" len="med"/>
                      <a:tailEnd type="none" w="med" len="med"/>
                    </a:lnT>
                    <a:lnB w="38100" cap="flat" cmpd="sng" algn="ctr">
                      <a:solidFill>
                        <a:srgbClr val="180100"/>
                      </a:solidFill>
                      <a:prstDash val="solid"/>
                      <a:round/>
                      <a:headEnd type="none" w="med" len="med"/>
                      <a:tailEnd type="none" w="med" len="med"/>
                    </a:lnB>
                    <a:lnTlToBr>
                      <a:noFill/>
                    </a:lnTlToBr>
                    <a:lnBlToTr>
                      <a:noFill/>
                    </a:lnBlToTr>
                    <a:noFill/>
                  </a:tcPr>
                </a:tc>
                <a:tc>
                  <a:txBody>
                    <a:bodyPr/>
                    <a:lstStyle/>
                    <a:p>
                      <a:pPr marL="0" marR="0" lvl="0" indent="0" algn="ctr" defTabSz="1358900" rtl="0" eaLnBrk="1" fontAlgn="base" latinLnBrk="0" hangingPunct="1">
                        <a:lnSpc>
                          <a:spcPct val="100000"/>
                        </a:lnSpc>
                        <a:spcBef>
                          <a:spcPct val="20000"/>
                        </a:spcBef>
                        <a:spcAft>
                          <a:spcPct val="0"/>
                        </a:spcAft>
                        <a:buClrTx/>
                        <a:buSzTx/>
                        <a:buFontTx/>
                        <a:buNone/>
                        <a:tabLst/>
                      </a:pPr>
                      <a:r>
                        <a:rPr kumimoji="0" lang="en-US" sz="3000" b="1" i="0" u="none" strike="noStrike" cap="none" normalizeH="0" baseline="0">
                          <a:ln>
                            <a:noFill/>
                          </a:ln>
                          <a:solidFill>
                            <a:srgbClr val="CC0000"/>
                          </a:solidFill>
                          <a:effectLst/>
                          <a:latin typeface="VNI-Times" pitchFamily="2" charset="0"/>
                        </a:rPr>
                        <a:t>56,4</a:t>
                      </a:r>
                    </a:p>
                  </a:txBody>
                  <a:tcPr marL="62204" marR="62204" marT="31105" marB="31105" horzOverflow="overflow">
                    <a:lnL w="38100" cap="flat" cmpd="sng" algn="ctr">
                      <a:solidFill>
                        <a:srgbClr val="180100"/>
                      </a:solidFill>
                      <a:prstDash val="solid"/>
                      <a:round/>
                      <a:headEnd type="none" w="med" len="med"/>
                      <a:tailEnd type="none" w="med" len="med"/>
                    </a:lnL>
                    <a:lnR w="38100" cap="flat" cmpd="sng" algn="ctr">
                      <a:solidFill>
                        <a:srgbClr val="180100"/>
                      </a:solidFill>
                      <a:prstDash val="solid"/>
                      <a:round/>
                      <a:headEnd type="none" w="med" len="med"/>
                      <a:tailEnd type="none" w="med" len="med"/>
                    </a:lnR>
                    <a:lnT w="38100" cap="flat" cmpd="sng" algn="ctr">
                      <a:solidFill>
                        <a:srgbClr val="180100"/>
                      </a:solidFill>
                      <a:prstDash val="solid"/>
                      <a:round/>
                      <a:headEnd type="none" w="med" len="med"/>
                      <a:tailEnd type="none" w="med" len="med"/>
                    </a:lnT>
                    <a:lnB w="38100" cap="flat" cmpd="sng" algn="ctr">
                      <a:solidFill>
                        <a:srgbClr val="1801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71811">
                <a:tc>
                  <a:txBody>
                    <a:bodyPr/>
                    <a:lstStyle/>
                    <a:p>
                      <a:pPr marL="0" marR="0" lvl="0" indent="0" algn="l" defTabSz="1358900" rtl="0" eaLnBrk="1" fontAlgn="base" latinLnBrk="0" hangingPunct="1">
                        <a:lnSpc>
                          <a:spcPct val="100000"/>
                        </a:lnSpc>
                        <a:spcBef>
                          <a:spcPct val="20000"/>
                        </a:spcBef>
                        <a:spcAft>
                          <a:spcPct val="0"/>
                        </a:spcAft>
                        <a:buClrTx/>
                        <a:buSzTx/>
                        <a:buFontTx/>
                        <a:buNone/>
                        <a:tabLst/>
                      </a:pPr>
                      <a:r>
                        <a:rPr kumimoji="0" lang="en-US" sz="3000" b="1" i="0" u="none" strike="noStrike" cap="none" normalizeH="0" baseline="0">
                          <a:ln>
                            <a:noFill/>
                          </a:ln>
                          <a:solidFill>
                            <a:schemeClr val="tx1"/>
                          </a:solidFill>
                          <a:effectLst/>
                          <a:latin typeface="VNI-Times" pitchFamily="2" charset="0"/>
                        </a:rPr>
                        <a:t>Ñoàng baèng soâng Cöûu Long</a:t>
                      </a:r>
                    </a:p>
                  </a:txBody>
                  <a:tcPr marL="62204" marR="62204" marT="31105" marB="31105" horzOverflow="overflow">
                    <a:lnL w="38100" cap="flat" cmpd="sng" algn="ctr">
                      <a:solidFill>
                        <a:srgbClr val="180100"/>
                      </a:solidFill>
                      <a:prstDash val="solid"/>
                      <a:round/>
                      <a:headEnd type="none" w="med" len="med"/>
                      <a:tailEnd type="none" w="med" len="med"/>
                    </a:lnL>
                    <a:lnR w="38100" cap="flat" cmpd="sng" algn="ctr">
                      <a:solidFill>
                        <a:srgbClr val="180100"/>
                      </a:solidFill>
                      <a:prstDash val="solid"/>
                      <a:round/>
                      <a:headEnd type="none" w="med" len="med"/>
                      <a:tailEnd type="none" w="med" len="med"/>
                    </a:lnR>
                    <a:lnT w="38100" cap="flat" cmpd="sng" algn="ctr">
                      <a:solidFill>
                        <a:srgbClr val="180100"/>
                      </a:solidFill>
                      <a:prstDash val="solid"/>
                      <a:round/>
                      <a:headEnd type="none" w="med" len="med"/>
                      <a:tailEnd type="none" w="med" len="med"/>
                    </a:lnT>
                    <a:lnB w="38100" cap="flat" cmpd="sng" algn="ctr">
                      <a:solidFill>
                        <a:srgbClr val="180100"/>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1358900" rtl="0" eaLnBrk="1" fontAlgn="base" latinLnBrk="0" hangingPunct="1">
                        <a:lnSpc>
                          <a:spcPct val="100000"/>
                        </a:lnSpc>
                        <a:spcBef>
                          <a:spcPct val="20000"/>
                        </a:spcBef>
                        <a:spcAft>
                          <a:spcPct val="0"/>
                        </a:spcAft>
                        <a:buClrTx/>
                        <a:buSzTx/>
                        <a:buFontTx/>
                        <a:buNone/>
                        <a:tabLst/>
                      </a:pPr>
                      <a:r>
                        <a:rPr kumimoji="0" lang="en-US" sz="3000" b="1" i="0" u="none" strike="noStrike" cap="none" normalizeH="0" baseline="0">
                          <a:ln>
                            <a:noFill/>
                          </a:ln>
                          <a:solidFill>
                            <a:schemeClr val="tx1"/>
                          </a:solidFill>
                          <a:effectLst/>
                          <a:latin typeface="VNI-Times" pitchFamily="2" charset="0"/>
                        </a:rPr>
                        <a:t>40,2</a:t>
                      </a:r>
                    </a:p>
                  </a:txBody>
                  <a:tcPr marL="62204" marR="62204" marT="31105" marB="31105" horzOverflow="overflow">
                    <a:lnL w="38100" cap="flat" cmpd="sng" algn="ctr">
                      <a:solidFill>
                        <a:srgbClr val="180100"/>
                      </a:solidFill>
                      <a:prstDash val="solid"/>
                      <a:round/>
                      <a:headEnd type="none" w="med" len="med"/>
                      <a:tailEnd type="none" w="med" len="med"/>
                    </a:lnL>
                    <a:lnR w="38100" cap="flat" cmpd="sng" algn="ctr">
                      <a:solidFill>
                        <a:srgbClr val="180100"/>
                      </a:solidFill>
                      <a:prstDash val="solid"/>
                      <a:round/>
                      <a:headEnd type="none" w="med" len="med"/>
                      <a:tailEnd type="none" w="med" len="med"/>
                    </a:lnR>
                    <a:lnT w="38100" cap="flat" cmpd="sng" algn="ctr">
                      <a:solidFill>
                        <a:srgbClr val="180100"/>
                      </a:solidFill>
                      <a:prstDash val="solid"/>
                      <a:round/>
                      <a:headEnd type="none" w="med" len="med"/>
                      <a:tailEnd type="none" w="med" len="med"/>
                    </a:lnT>
                    <a:lnB w="38100" cap="flat" cmpd="sng" algn="ctr">
                      <a:solidFill>
                        <a:srgbClr val="180100"/>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1358900" rtl="0" eaLnBrk="1" fontAlgn="base" latinLnBrk="0" hangingPunct="1">
                        <a:lnSpc>
                          <a:spcPct val="100000"/>
                        </a:lnSpc>
                        <a:spcBef>
                          <a:spcPct val="20000"/>
                        </a:spcBef>
                        <a:spcAft>
                          <a:spcPct val="0"/>
                        </a:spcAft>
                        <a:buClrTx/>
                        <a:buSzTx/>
                        <a:buFontTx/>
                        <a:buNone/>
                        <a:tabLst/>
                      </a:pPr>
                      <a:r>
                        <a:rPr kumimoji="0" lang="en-US" sz="3000" b="1" i="0" u="none" strike="noStrike" cap="none" normalizeH="0" baseline="0">
                          <a:ln>
                            <a:noFill/>
                          </a:ln>
                          <a:solidFill>
                            <a:schemeClr val="tx1"/>
                          </a:solidFill>
                          <a:effectLst/>
                          <a:latin typeface="VNI-Times" pitchFamily="2" charset="0"/>
                        </a:rPr>
                        <a:t>42,3</a:t>
                      </a:r>
                    </a:p>
                  </a:txBody>
                  <a:tcPr marL="62204" marR="62204" marT="31105" marB="31105" horzOverflow="overflow">
                    <a:lnL w="38100" cap="flat" cmpd="sng" algn="ctr">
                      <a:solidFill>
                        <a:srgbClr val="180100"/>
                      </a:solidFill>
                      <a:prstDash val="solid"/>
                      <a:round/>
                      <a:headEnd type="none" w="med" len="med"/>
                      <a:tailEnd type="none" w="med" len="med"/>
                    </a:lnL>
                    <a:lnR w="38100" cap="flat" cmpd="sng" algn="ctr">
                      <a:solidFill>
                        <a:srgbClr val="180100"/>
                      </a:solidFill>
                      <a:prstDash val="solid"/>
                      <a:round/>
                      <a:headEnd type="none" w="med" len="med"/>
                      <a:tailEnd type="none" w="med" len="med"/>
                    </a:lnR>
                    <a:lnT w="38100" cap="flat" cmpd="sng" algn="ctr">
                      <a:solidFill>
                        <a:srgbClr val="180100"/>
                      </a:solidFill>
                      <a:prstDash val="solid"/>
                      <a:round/>
                      <a:headEnd type="none" w="med" len="med"/>
                      <a:tailEnd type="none" w="med" len="med"/>
                    </a:lnT>
                    <a:lnB w="38100" cap="flat" cmpd="sng" algn="ctr">
                      <a:solidFill>
                        <a:srgbClr val="180100"/>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1358900" rtl="0" eaLnBrk="1" fontAlgn="base" latinLnBrk="0" hangingPunct="1">
                        <a:lnSpc>
                          <a:spcPct val="100000"/>
                        </a:lnSpc>
                        <a:spcBef>
                          <a:spcPct val="20000"/>
                        </a:spcBef>
                        <a:spcAft>
                          <a:spcPct val="0"/>
                        </a:spcAft>
                        <a:buClrTx/>
                        <a:buSzTx/>
                        <a:buFontTx/>
                        <a:buNone/>
                        <a:tabLst/>
                      </a:pPr>
                      <a:r>
                        <a:rPr kumimoji="0" lang="en-US" sz="3000" b="1" i="0" u="none" strike="noStrike" cap="none" normalizeH="0" baseline="0">
                          <a:ln>
                            <a:noFill/>
                          </a:ln>
                          <a:solidFill>
                            <a:schemeClr val="tx1"/>
                          </a:solidFill>
                          <a:effectLst/>
                          <a:latin typeface="VNI-Times" pitchFamily="2" charset="0"/>
                        </a:rPr>
                        <a:t>46,2</a:t>
                      </a:r>
                    </a:p>
                  </a:txBody>
                  <a:tcPr marL="62204" marR="62204" marT="31105" marB="31105" horzOverflow="overflow">
                    <a:lnL w="38100" cap="flat" cmpd="sng" algn="ctr">
                      <a:solidFill>
                        <a:srgbClr val="180100"/>
                      </a:solidFill>
                      <a:prstDash val="solid"/>
                      <a:round/>
                      <a:headEnd type="none" w="med" len="med"/>
                      <a:tailEnd type="none" w="med" len="med"/>
                    </a:lnL>
                    <a:lnR w="38100" cap="flat" cmpd="sng" algn="ctr">
                      <a:solidFill>
                        <a:srgbClr val="180100"/>
                      </a:solidFill>
                      <a:prstDash val="solid"/>
                      <a:round/>
                      <a:headEnd type="none" w="med" len="med"/>
                      <a:tailEnd type="none" w="med" len="med"/>
                    </a:lnR>
                    <a:lnT w="38100" cap="flat" cmpd="sng" algn="ctr">
                      <a:solidFill>
                        <a:srgbClr val="180100"/>
                      </a:solidFill>
                      <a:prstDash val="solid"/>
                      <a:round/>
                      <a:headEnd type="none" w="med" len="med"/>
                      <a:tailEnd type="none" w="med" len="med"/>
                    </a:lnT>
                    <a:lnB w="38100" cap="flat" cmpd="sng" algn="ctr">
                      <a:solidFill>
                        <a:srgbClr val="180100"/>
                      </a:solidFill>
                      <a:prstDash val="solid"/>
                      <a:round/>
                      <a:headEnd type="none" w="med" len="med"/>
                      <a:tailEnd type="none" w="med" len="med"/>
                    </a:lnB>
                    <a:lnTlToBr>
                      <a:noFill/>
                    </a:lnTlToBr>
                    <a:lnBlToTr>
                      <a:noFill/>
                    </a:lnBlToTr>
                    <a:solidFill>
                      <a:schemeClr val="bg1">
                        <a:alpha val="50000"/>
                      </a:schemeClr>
                    </a:solidFill>
                  </a:tcPr>
                </a:tc>
                <a:extLst>
                  <a:ext uri="{0D108BD9-81ED-4DB2-BD59-A6C34878D82A}">
                    <a16:rowId xmlns:a16="http://schemas.microsoft.com/office/drawing/2014/main" val="10002"/>
                  </a:ext>
                </a:extLst>
              </a:tr>
              <a:tr h="790673">
                <a:tc>
                  <a:txBody>
                    <a:bodyPr/>
                    <a:lstStyle/>
                    <a:p>
                      <a:pPr marL="0" marR="0" lvl="0" indent="0" algn="l" defTabSz="1358900" rtl="0" eaLnBrk="1" fontAlgn="base" latinLnBrk="0" hangingPunct="1">
                        <a:lnSpc>
                          <a:spcPct val="100000"/>
                        </a:lnSpc>
                        <a:spcBef>
                          <a:spcPct val="20000"/>
                        </a:spcBef>
                        <a:spcAft>
                          <a:spcPct val="0"/>
                        </a:spcAft>
                        <a:buClrTx/>
                        <a:buSzTx/>
                        <a:buFontTx/>
                        <a:buNone/>
                        <a:tabLst/>
                      </a:pPr>
                      <a:r>
                        <a:rPr kumimoji="0" lang="en-US" sz="3000" b="1" i="0" u="none" strike="noStrike" cap="none" normalizeH="0" baseline="0">
                          <a:ln>
                            <a:noFill/>
                          </a:ln>
                          <a:solidFill>
                            <a:schemeClr val="tx1"/>
                          </a:solidFill>
                          <a:effectLst/>
                          <a:latin typeface="VNI-Times" pitchFamily="2" charset="0"/>
                        </a:rPr>
                        <a:t>Caû nöôùc</a:t>
                      </a:r>
                    </a:p>
                  </a:txBody>
                  <a:tcPr marL="62204" marR="62204" marT="31105" marB="31105" horzOverflow="overflow">
                    <a:lnL w="38100" cap="flat" cmpd="sng" algn="ctr">
                      <a:solidFill>
                        <a:srgbClr val="180100"/>
                      </a:solidFill>
                      <a:prstDash val="solid"/>
                      <a:round/>
                      <a:headEnd type="none" w="med" len="med"/>
                      <a:tailEnd type="none" w="med" len="med"/>
                    </a:lnL>
                    <a:lnR w="38100" cap="flat" cmpd="sng" algn="ctr">
                      <a:solidFill>
                        <a:srgbClr val="180100"/>
                      </a:solidFill>
                      <a:prstDash val="solid"/>
                      <a:round/>
                      <a:headEnd type="none" w="med" len="med"/>
                      <a:tailEnd type="none" w="med" len="med"/>
                    </a:lnR>
                    <a:lnT w="38100" cap="flat" cmpd="sng" algn="ctr">
                      <a:solidFill>
                        <a:srgbClr val="180100"/>
                      </a:solidFill>
                      <a:prstDash val="solid"/>
                      <a:round/>
                      <a:headEnd type="none" w="med" len="med"/>
                      <a:tailEnd type="none" w="med" len="med"/>
                    </a:lnT>
                    <a:lnB w="38100" cap="flat" cmpd="sng" algn="ctr">
                      <a:solidFill>
                        <a:srgbClr val="180100"/>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1358900" rtl="0" eaLnBrk="1" fontAlgn="base" latinLnBrk="0" hangingPunct="1">
                        <a:lnSpc>
                          <a:spcPct val="100000"/>
                        </a:lnSpc>
                        <a:spcBef>
                          <a:spcPct val="20000"/>
                        </a:spcBef>
                        <a:spcAft>
                          <a:spcPct val="0"/>
                        </a:spcAft>
                        <a:buClrTx/>
                        <a:buSzTx/>
                        <a:buFontTx/>
                        <a:buNone/>
                        <a:tabLst/>
                      </a:pPr>
                      <a:r>
                        <a:rPr kumimoji="0" lang="en-US" sz="3000" b="1" i="0" u="none" strike="noStrike" cap="none" normalizeH="0" baseline="0">
                          <a:ln>
                            <a:noFill/>
                          </a:ln>
                          <a:solidFill>
                            <a:schemeClr val="tx1"/>
                          </a:solidFill>
                          <a:effectLst/>
                          <a:latin typeface="VNI-Times" pitchFamily="2" charset="0"/>
                        </a:rPr>
                        <a:t>36,9</a:t>
                      </a:r>
                    </a:p>
                  </a:txBody>
                  <a:tcPr marL="62204" marR="62204" marT="31105" marB="31105" horzOverflow="overflow">
                    <a:lnL w="38100" cap="flat" cmpd="sng" algn="ctr">
                      <a:solidFill>
                        <a:srgbClr val="180100"/>
                      </a:solidFill>
                      <a:prstDash val="solid"/>
                      <a:round/>
                      <a:headEnd type="none" w="med" len="med"/>
                      <a:tailEnd type="none" w="med" len="med"/>
                    </a:lnL>
                    <a:lnR w="38100" cap="flat" cmpd="sng" algn="ctr">
                      <a:solidFill>
                        <a:srgbClr val="180100"/>
                      </a:solidFill>
                      <a:prstDash val="solid"/>
                      <a:round/>
                      <a:headEnd type="none" w="med" len="med"/>
                      <a:tailEnd type="none" w="med" len="med"/>
                    </a:lnR>
                    <a:lnT w="38100" cap="flat" cmpd="sng" algn="ctr">
                      <a:solidFill>
                        <a:srgbClr val="180100"/>
                      </a:solidFill>
                      <a:prstDash val="solid"/>
                      <a:round/>
                      <a:headEnd type="none" w="med" len="med"/>
                      <a:tailEnd type="none" w="med" len="med"/>
                    </a:lnT>
                    <a:lnB w="38100" cap="flat" cmpd="sng" algn="ctr">
                      <a:solidFill>
                        <a:srgbClr val="180100"/>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1358900" rtl="0" eaLnBrk="1" fontAlgn="base" latinLnBrk="0" hangingPunct="1">
                        <a:lnSpc>
                          <a:spcPct val="100000"/>
                        </a:lnSpc>
                        <a:spcBef>
                          <a:spcPct val="20000"/>
                        </a:spcBef>
                        <a:spcAft>
                          <a:spcPct val="0"/>
                        </a:spcAft>
                        <a:buClrTx/>
                        <a:buSzTx/>
                        <a:buFontTx/>
                        <a:buNone/>
                        <a:tabLst/>
                      </a:pPr>
                      <a:r>
                        <a:rPr kumimoji="0" lang="en-US" sz="3000" b="1" i="0" u="none" strike="noStrike" cap="none" normalizeH="0" baseline="0">
                          <a:ln>
                            <a:noFill/>
                          </a:ln>
                          <a:solidFill>
                            <a:schemeClr val="tx1"/>
                          </a:solidFill>
                          <a:effectLst/>
                          <a:latin typeface="VNI-Times" pitchFamily="2" charset="0"/>
                        </a:rPr>
                        <a:t>42,4</a:t>
                      </a:r>
                    </a:p>
                  </a:txBody>
                  <a:tcPr marL="62204" marR="62204" marT="31105" marB="31105" horzOverflow="overflow">
                    <a:lnL w="38100" cap="flat" cmpd="sng" algn="ctr">
                      <a:solidFill>
                        <a:srgbClr val="180100"/>
                      </a:solidFill>
                      <a:prstDash val="solid"/>
                      <a:round/>
                      <a:headEnd type="none" w="med" len="med"/>
                      <a:tailEnd type="none" w="med" len="med"/>
                    </a:lnL>
                    <a:lnR w="38100" cap="flat" cmpd="sng" algn="ctr">
                      <a:solidFill>
                        <a:srgbClr val="180100"/>
                      </a:solidFill>
                      <a:prstDash val="solid"/>
                      <a:round/>
                      <a:headEnd type="none" w="med" len="med"/>
                      <a:tailEnd type="none" w="med" len="med"/>
                    </a:lnR>
                    <a:lnT w="38100" cap="flat" cmpd="sng" algn="ctr">
                      <a:solidFill>
                        <a:srgbClr val="180100"/>
                      </a:solidFill>
                      <a:prstDash val="solid"/>
                      <a:round/>
                      <a:headEnd type="none" w="med" len="med"/>
                      <a:tailEnd type="none" w="med" len="med"/>
                    </a:lnT>
                    <a:lnB w="38100" cap="flat" cmpd="sng" algn="ctr">
                      <a:solidFill>
                        <a:srgbClr val="180100"/>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1358900" rtl="0" eaLnBrk="1" fontAlgn="base" latinLnBrk="0" hangingPunct="1">
                        <a:lnSpc>
                          <a:spcPct val="100000"/>
                        </a:lnSpc>
                        <a:spcBef>
                          <a:spcPct val="20000"/>
                        </a:spcBef>
                        <a:spcAft>
                          <a:spcPct val="0"/>
                        </a:spcAft>
                        <a:buClrTx/>
                        <a:buSzTx/>
                        <a:buFontTx/>
                        <a:buNone/>
                        <a:tabLst/>
                      </a:pPr>
                      <a:r>
                        <a:rPr kumimoji="0" lang="en-US" sz="3000" b="1" i="0" u="none" strike="noStrike" cap="none" normalizeH="0" baseline="0">
                          <a:ln>
                            <a:noFill/>
                          </a:ln>
                          <a:solidFill>
                            <a:schemeClr val="tx1"/>
                          </a:solidFill>
                          <a:effectLst/>
                          <a:latin typeface="VNI-Times" pitchFamily="2" charset="0"/>
                        </a:rPr>
                        <a:t>45,9</a:t>
                      </a:r>
                    </a:p>
                  </a:txBody>
                  <a:tcPr marL="62204" marR="62204" marT="31105" marB="31105" horzOverflow="overflow">
                    <a:lnL w="38100" cap="flat" cmpd="sng" algn="ctr">
                      <a:solidFill>
                        <a:srgbClr val="180100"/>
                      </a:solidFill>
                      <a:prstDash val="solid"/>
                      <a:round/>
                      <a:headEnd type="none" w="med" len="med"/>
                      <a:tailEnd type="none" w="med" len="med"/>
                    </a:lnL>
                    <a:lnR w="38100" cap="flat" cmpd="sng" algn="ctr">
                      <a:solidFill>
                        <a:srgbClr val="180100"/>
                      </a:solidFill>
                      <a:prstDash val="solid"/>
                      <a:round/>
                      <a:headEnd type="none" w="med" len="med"/>
                      <a:tailEnd type="none" w="med" len="med"/>
                    </a:lnR>
                    <a:lnT w="38100" cap="flat" cmpd="sng" algn="ctr">
                      <a:solidFill>
                        <a:srgbClr val="180100"/>
                      </a:solidFill>
                      <a:prstDash val="solid"/>
                      <a:round/>
                      <a:headEnd type="none" w="med" len="med"/>
                      <a:tailEnd type="none" w="med" len="med"/>
                    </a:lnT>
                    <a:lnB w="38100" cap="flat" cmpd="sng" algn="ctr">
                      <a:solidFill>
                        <a:srgbClr val="180100"/>
                      </a:solidFill>
                      <a:prstDash val="solid"/>
                      <a:round/>
                      <a:headEnd type="none" w="med" len="med"/>
                      <a:tailEnd type="none" w="med" len="med"/>
                    </a:lnB>
                    <a:lnTlToBr>
                      <a:noFill/>
                    </a:lnTlToBr>
                    <a:lnBlToTr>
                      <a:noFill/>
                    </a:lnBlToTr>
                    <a:solidFill>
                      <a:schemeClr val="bg1">
                        <a:alpha val="50000"/>
                      </a:schemeClr>
                    </a:solidFill>
                  </a:tcPr>
                </a:tc>
                <a:extLst>
                  <a:ext uri="{0D108BD9-81ED-4DB2-BD59-A6C34878D82A}">
                    <a16:rowId xmlns:a16="http://schemas.microsoft.com/office/drawing/2014/main" val="10003"/>
                  </a:ext>
                </a:extLst>
              </a:tr>
            </a:tbl>
          </a:graphicData>
        </a:graphic>
      </p:graphicFrame>
      <p:sp>
        <p:nvSpPr>
          <p:cNvPr id="2" name="Rectangle 1">
            <a:extLst>
              <a:ext uri="{FF2B5EF4-FFF2-40B4-BE49-F238E27FC236}">
                <a16:creationId xmlns:a16="http://schemas.microsoft.com/office/drawing/2014/main" id="{C10CE017-AB16-412B-AED5-66EB6AA89F78}"/>
              </a:ext>
            </a:extLst>
          </p:cNvPr>
          <p:cNvSpPr/>
          <p:nvPr/>
        </p:nvSpPr>
        <p:spPr>
          <a:xfrm>
            <a:off x="92765" y="198783"/>
            <a:ext cx="11794435" cy="80838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a:solidFill>
                  <a:schemeClr val="accent6">
                    <a:lumMod val="50000"/>
                  </a:schemeClr>
                </a:solidFill>
                <a:latin typeface="Times New Roman" panose="02020603050405020304" pitchFamily="18" charset="0"/>
                <a:cs typeface="Times New Roman" panose="02020603050405020304" pitchFamily="18" charset="0"/>
              </a:rPr>
              <a:t>Năng suất lúa của Đồng bằng sông Hồng, Đồng bằng sông Cửu Long và cả nước ( tạ/ha )</a:t>
            </a:r>
          </a:p>
        </p:txBody>
      </p:sp>
      <p:sp>
        <p:nvSpPr>
          <p:cNvPr id="3" name="Rectangle 2">
            <a:extLst>
              <a:ext uri="{FF2B5EF4-FFF2-40B4-BE49-F238E27FC236}">
                <a16:creationId xmlns:a16="http://schemas.microsoft.com/office/drawing/2014/main" id="{C3658BEC-5912-4FD4-8B6F-E70ECB309C18}"/>
              </a:ext>
            </a:extLst>
          </p:cNvPr>
          <p:cNvSpPr/>
          <p:nvPr/>
        </p:nvSpPr>
        <p:spPr>
          <a:xfrm>
            <a:off x="304801" y="5632174"/>
            <a:ext cx="11582400" cy="102704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a:solidFill>
                  <a:srgbClr val="FF0000"/>
                </a:solidFill>
                <a:latin typeface="Times New Roman" panose="02020603050405020304" pitchFamily="18" charset="0"/>
                <a:cs typeface="Times New Roman" panose="02020603050405020304" pitchFamily="18" charset="0"/>
              </a:rPr>
              <a:t>Hãy so sánh năng suất lúa của Đồng bằng sông Hồng với Đồng bằng sông Cửu Long và cả nước.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65934"/>
                                        </p:tgtEl>
                                        <p:attrNameLst>
                                          <p:attrName>style.visibility</p:attrName>
                                        </p:attrNameLst>
                                      </p:cBhvr>
                                      <p:to>
                                        <p:strVal val="visible"/>
                                      </p:to>
                                    </p:set>
                                    <p:animEffect transition="in" filter="box(in)">
                                      <p:cBhvr>
                                        <p:cTn id="7" dur="2000"/>
                                        <p:tgtEl>
                                          <p:spTgt spid="16593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descr="kukuruz(mais)">
            <a:extLst>
              <a:ext uri="{FF2B5EF4-FFF2-40B4-BE49-F238E27FC236}">
                <a16:creationId xmlns:a16="http://schemas.microsoft.com/office/drawing/2014/main" id="{ACFCC69C-C374-4F6B-B0F5-3CED91C9F9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172200" cy="356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11" descr="images307918_khoaitay_08122691337">
            <a:extLst>
              <a:ext uri="{FF2B5EF4-FFF2-40B4-BE49-F238E27FC236}">
                <a16:creationId xmlns:a16="http://schemas.microsoft.com/office/drawing/2014/main" id="{D1064DB2-1B43-4349-9B4E-5F6988D799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57600"/>
            <a:ext cx="6172200" cy="3200400"/>
          </a:xfrm>
          <a:prstGeom prst="rect">
            <a:avLst/>
          </a:prstGeom>
          <a:noFill/>
          <a:ln w="9525">
            <a:solidFill>
              <a:srgbClr val="66FFFF"/>
            </a:solidFill>
            <a:miter lim="800000"/>
            <a:headEnd/>
            <a:tailEnd/>
          </a:ln>
          <a:extLst>
            <a:ext uri="{909E8E84-426E-40DD-AFC4-6F175D3DCCD1}">
              <a14:hiddenFill xmlns:a14="http://schemas.microsoft.com/office/drawing/2010/main">
                <a:solidFill>
                  <a:srgbClr val="FFFFFF"/>
                </a:solidFill>
              </a14:hiddenFill>
            </a:ext>
          </a:extLst>
        </p:spPr>
      </p:pic>
      <p:pic>
        <p:nvPicPr>
          <p:cNvPr id="19460" name="Picture 14" descr="VD512009(rauloihen)">
            <a:extLst>
              <a:ext uri="{FF2B5EF4-FFF2-40B4-BE49-F238E27FC236}">
                <a16:creationId xmlns:a16="http://schemas.microsoft.com/office/drawing/2014/main" id="{80FE1CF5-22AE-41EB-B680-4456F3395D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3581400"/>
            <a:ext cx="5943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pic>
      <p:pic>
        <p:nvPicPr>
          <p:cNvPr id="19461" name="Picture 17" descr="ANd9GcTgzLQ1--sN5bz3qpbHt2ws4WpZTCjgmaF9HjkT2TpVFqeDHNje">
            <a:extLst>
              <a:ext uri="{FF2B5EF4-FFF2-40B4-BE49-F238E27FC236}">
                <a16:creationId xmlns:a16="http://schemas.microsoft.com/office/drawing/2014/main" id="{0953594B-0A48-4A9F-A62C-0B975F8B51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0"/>
            <a:ext cx="59436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4000" advClick="0">
        <p14:vortex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box(in)">
                                      <p:cBhvr>
                                        <p:cTn id="7" dur="2000"/>
                                        <p:tgtEl>
                                          <p:spTgt spid="1945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9461"/>
                                        </p:tgtEl>
                                        <p:attrNameLst>
                                          <p:attrName>style.visibility</p:attrName>
                                        </p:attrNameLst>
                                      </p:cBhvr>
                                      <p:to>
                                        <p:strVal val="visible"/>
                                      </p:to>
                                    </p:set>
                                    <p:animEffect transition="in" filter="box(in)">
                                      <p:cBhvr>
                                        <p:cTn id="12" dur="2000"/>
                                        <p:tgtEl>
                                          <p:spTgt spid="1946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9459"/>
                                        </p:tgtEl>
                                        <p:attrNameLst>
                                          <p:attrName>style.visibility</p:attrName>
                                        </p:attrNameLst>
                                      </p:cBhvr>
                                      <p:to>
                                        <p:strVal val="visible"/>
                                      </p:to>
                                    </p:set>
                                    <p:animEffect transition="in" filter="box(in)">
                                      <p:cBhvr>
                                        <p:cTn id="17" dur="2000"/>
                                        <p:tgtEl>
                                          <p:spTgt spid="1945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9460"/>
                                        </p:tgtEl>
                                        <p:attrNameLst>
                                          <p:attrName>style.visibility</p:attrName>
                                        </p:attrNameLst>
                                      </p:cBhvr>
                                      <p:to>
                                        <p:strVal val="visible"/>
                                      </p:to>
                                    </p:set>
                                    <p:animEffect transition="in" filter="box(in)">
                                      <p:cBhvr>
                                        <p:cTn id="22" dur="20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20090312_Lua[1]">
            <a:extLst>
              <a:ext uri="{FF2B5EF4-FFF2-40B4-BE49-F238E27FC236}">
                <a16:creationId xmlns:a16="http://schemas.microsoft.com/office/drawing/2014/main" id="{5E052AAD-C023-4F75-AF37-941B493A05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943600" cy="325703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8440" name="AutoShape 13" descr="9k=">
            <a:extLst>
              <a:ext uri="{FF2B5EF4-FFF2-40B4-BE49-F238E27FC236}">
                <a16:creationId xmlns:a16="http://schemas.microsoft.com/office/drawing/2014/main" id="{FEF021FE-D712-4303-B379-A595C2C517F9}"/>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8441" name="AutoShape 15" descr="9k=">
            <a:extLst>
              <a:ext uri="{FF2B5EF4-FFF2-40B4-BE49-F238E27FC236}">
                <a16:creationId xmlns:a16="http://schemas.microsoft.com/office/drawing/2014/main" id="{06DA5647-39BC-420B-BC65-52781EBFC60E}"/>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8442" name="AutoShape 17" descr="9k=">
            <a:extLst>
              <a:ext uri="{FF2B5EF4-FFF2-40B4-BE49-F238E27FC236}">
                <a16:creationId xmlns:a16="http://schemas.microsoft.com/office/drawing/2014/main" id="{41535811-7959-4BC7-9039-8639E20635AD}"/>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pic>
        <p:nvPicPr>
          <p:cNvPr id="40979" name="Picture 19" descr="images352420_ThuyLoiDacLo">
            <a:extLst>
              <a:ext uri="{FF2B5EF4-FFF2-40B4-BE49-F238E27FC236}">
                <a16:creationId xmlns:a16="http://schemas.microsoft.com/office/drawing/2014/main" id="{75E3217B-8207-4A20-911E-A130C29CE9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76600"/>
            <a:ext cx="59436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4" name="AutoShape 21" descr="2Q==">
            <a:extLst>
              <a:ext uri="{FF2B5EF4-FFF2-40B4-BE49-F238E27FC236}">
                <a16:creationId xmlns:a16="http://schemas.microsoft.com/office/drawing/2014/main" id="{4A5007FA-0A24-4AE9-A821-81744CB66AC5}"/>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pic>
        <p:nvPicPr>
          <p:cNvPr id="40983" name="Picture 23" descr="nuoctuoi">
            <a:extLst>
              <a:ext uri="{FF2B5EF4-FFF2-40B4-BE49-F238E27FC236}">
                <a16:creationId xmlns:a16="http://schemas.microsoft.com/office/drawing/2014/main" id="{014B9A21-574E-40FB-9F33-E1A7E792A5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599" y="3313668"/>
            <a:ext cx="6248399" cy="3563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Nd9GcTOM06J3V0wpuD16_d81hnLByAJzh6tfH6X7HqhlqqxNozTRsQX">
            <a:extLst>
              <a:ext uri="{FF2B5EF4-FFF2-40B4-BE49-F238E27FC236}">
                <a16:creationId xmlns:a16="http://schemas.microsoft.com/office/drawing/2014/main" id="{A067B26C-24E2-4254-B988-4681B0681D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56634"/>
            <a:ext cx="6248399" cy="3257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box(in)">
                                      <p:cBhvr>
                                        <p:cTn id="7" dur="2000"/>
                                        <p:tgtEl>
                                          <p:spTgt spid="1843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ox(in)">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0979"/>
                                        </p:tgtEl>
                                        <p:attrNameLst>
                                          <p:attrName>style.visibility</p:attrName>
                                        </p:attrNameLst>
                                      </p:cBhvr>
                                      <p:to>
                                        <p:strVal val="visible"/>
                                      </p:to>
                                    </p:set>
                                    <p:animEffect transition="in" filter="box(in)">
                                      <p:cBhvr>
                                        <p:cTn id="17" dur="2000"/>
                                        <p:tgtEl>
                                          <p:spTgt spid="4097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0983"/>
                                        </p:tgtEl>
                                        <p:attrNameLst>
                                          <p:attrName>style.visibility</p:attrName>
                                        </p:attrNameLst>
                                      </p:cBhvr>
                                      <p:to>
                                        <p:strVal val="visible"/>
                                      </p:to>
                                    </p:set>
                                    <p:animEffect transition="in" filter="box(in)">
                                      <p:cBhvr>
                                        <p:cTn id="22" dur="2000"/>
                                        <p:tgtEl>
                                          <p:spTgt spid="409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0" descr="ANd9GcR8IwPssgaGWog7hIUb5-w0bO8VYIjI5nt7uALfwkI7q9LZFL01">
            <a:extLst>
              <a:ext uri="{FF2B5EF4-FFF2-40B4-BE49-F238E27FC236}">
                <a16:creationId xmlns:a16="http://schemas.microsoft.com/office/drawing/2014/main" id="{D61B0FBA-5E19-4E32-A20D-2010ECB3CE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501"/>
            <a:ext cx="6172200" cy="336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26" descr="ANd9GcTpsOQQz_rR-jqw4Jybk9lE2V5tcRuYwIJMqToR7dJUDwFaq7VPCw">
            <a:extLst>
              <a:ext uri="{FF2B5EF4-FFF2-40B4-BE49-F238E27FC236}">
                <a16:creationId xmlns:a16="http://schemas.microsoft.com/office/drawing/2014/main" id="{27DFDC4E-9473-4429-A780-80FDD6A467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63501"/>
            <a:ext cx="6019800" cy="6730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6" name="Picture 32" descr="ANd9GcQDZ5HlTeRPeGBiyreVGDuHLQdXZ1vddontNPnx0d8dfmwqDYtE">
            <a:extLst>
              <a:ext uri="{FF2B5EF4-FFF2-40B4-BE49-F238E27FC236}">
                <a16:creationId xmlns:a16="http://schemas.microsoft.com/office/drawing/2014/main" id="{E1DCDED5-A415-4E36-BC9F-42667918D6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270" y="3429001"/>
            <a:ext cx="6215270" cy="336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box(in)">
                                      <p:cBhvr>
                                        <p:cTn id="7" dur="2000"/>
                                        <p:tgtEl>
                                          <p:spTgt spid="2150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6656"/>
                                        </p:tgtEl>
                                        <p:attrNameLst>
                                          <p:attrName>style.visibility</p:attrName>
                                        </p:attrNameLst>
                                      </p:cBhvr>
                                      <p:to>
                                        <p:strVal val="visible"/>
                                      </p:to>
                                    </p:set>
                                    <p:animEffect transition="in" filter="box(in)">
                                      <p:cBhvr>
                                        <p:cTn id="12" dur="2000"/>
                                        <p:tgtEl>
                                          <p:spTgt spid="2665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1509"/>
                                        </p:tgtEl>
                                        <p:attrNameLst>
                                          <p:attrName>style.visibility</p:attrName>
                                        </p:attrNameLst>
                                      </p:cBhvr>
                                      <p:to>
                                        <p:strVal val="visible"/>
                                      </p:to>
                                    </p:set>
                                    <p:animEffect transition="in" filter="box(in)">
                                      <p:cBhvr>
                                        <p:cTn id="17" dur="2000"/>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1B17532-30BC-439E-8E08-FF21ED8BC284}"/>
              </a:ext>
            </a:extLst>
          </p:cNvPr>
          <p:cNvSpPr/>
          <p:nvPr/>
        </p:nvSpPr>
        <p:spPr>
          <a:xfrm>
            <a:off x="291548" y="198784"/>
            <a:ext cx="11502887" cy="159025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6000" b="1" smtClean="0">
                <a:solidFill>
                  <a:srgbClr val="0070C0"/>
                </a:solidFill>
                <a:latin typeface="Times New Roman" panose="02020603050405020304" pitchFamily="18" charset="0"/>
                <a:cs typeface="Times New Roman" panose="02020603050405020304" pitchFamily="18" charset="0"/>
              </a:rPr>
              <a:t>Tiết 24. Bài </a:t>
            </a:r>
            <a:r>
              <a:rPr lang="en-US" sz="6000" b="1">
                <a:solidFill>
                  <a:srgbClr val="0070C0"/>
                </a:solidFill>
                <a:latin typeface="Times New Roman" panose="02020603050405020304" pitchFamily="18" charset="0"/>
                <a:cs typeface="Times New Roman" panose="02020603050405020304" pitchFamily="18" charset="0"/>
              </a:rPr>
              <a:t>21</a:t>
            </a:r>
          </a:p>
          <a:p>
            <a:pPr algn="ctr"/>
            <a:r>
              <a:rPr lang="en-US" sz="4000" b="1">
                <a:solidFill>
                  <a:srgbClr val="0070C0"/>
                </a:solidFill>
                <a:latin typeface="Times New Roman" panose="02020603050405020304" pitchFamily="18" charset="0"/>
                <a:cs typeface="Times New Roman" panose="02020603050405020304" pitchFamily="18" charset="0"/>
              </a:rPr>
              <a:t>VÙNG ĐỒNG BẰNG SÔNG HỒNG ( tiếp theo )</a:t>
            </a:r>
          </a:p>
        </p:txBody>
      </p:sp>
      <p:sp>
        <p:nvSpPr>
          <p:cNvPr id="3" name="Rectangle 2">
            <a:extLst>
              <a:ext uri="{FF2B5EF4-FFF2-40B4-BE49-F238E27FC236}">
                <a16:creationId xmlns:a16="http://schemas.microsoft.com/office/drawing/2014/main" id="{938F8BD9-F085-46E6-BB58-225EF939AE33}"/>
              </a:ext>
            </a:extLst>
          </p:cNvPr>
          <p:cNvSpPr/>
          <p:nvPr/>
        </p:nvSpPr>
        <p:spPr>
          <a:xfrm>
            <a:off x="291547" y="2093843"/>
            <a:ext cx="11502887" cy="2451653"/>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US" sz="3600" b="1">
                <a:solidFill>
                  <a:srgbClr val="0070C0"/>
                </a:solidFill>
                <a:latin typeface="Times New Roman" panose="02020603050405020304" pitchFamily="18" charset="0"/>
                <a:cs typeface="Times New Roman" panose="02020603050405020304" pitchFamily="18" charset="0"/>
              </a:rPr>
              <a:t>IV. TÌNH HÌNH PHÁT TRIỂN KINH TẾ</a:t>
            </a:r>
          </a:p>
          <a:p>
            <a:pPr marL="342900" indent="-342900">
              <a:buAutoNum type="arabicPeriod"/>
            </a:pPr>
            <a:r>
              <a:rPr lang="en-US" sz="3600" b="1">
                <a:solidFill>
                  <a:srgbClr val="0070C0"/>
                </a:solidFill>
                <a:latin typeface="Times New Roman" panose="02020603050405020304" pitchFamily="18" charset="0"/>
                <a:cs typeface="Times New Roman" panose="02020603050405020304" pitchFamily="18" charset="0"/>
              </a:rPr>
              <a:t>Công nghiệp</a:t>
            </a:r>
          </a:p>
          <a:p>
            <a:r>
              <a:rPr lang="en-US" sz="3600" b="1">
                <a:solidFill>
                  <a:srgbClr val="0070C0"/>
                </a:solidFill>
                <a:latin typeface="Times New Roman" panose="02020603050405020304" pitchFamily="18" charset="0"/>
                <a:cs typeface="Times New Roman" panose="02020603050405020304" pitchFamily="18" charset="0"/>
              </a:rPr>
              <a:t>2. Nông nghiệp</a:t>
            </a:r>
          </a:p>
          <a:p>
            <a:r>
              <a:rPr lang="en-US" sz="3600" b="1">
                <a:solidFill>
                  <a:srgbClr val="0070C0"/>
                </a:solidFill>
                <a:latin typeface="Times New Roman" panose="02020603050405020304" pitchFamily="18" charset="0"/>
                <a:cs typeface="Times New Roman" panose="02020603050405020304" pitchFamily="18" charset="0"/>
              </a:rPr>
              <a:t>3. Dịch vụ</a:t>
            </a:r>
          </a:p>
        </p:txBody>
      </p:sp>
      <p:sp>
        <p:nvSpPr>
          <p:cNvPr id="4" name="Rectangle 3">
            <a:extLst>
              <a:ext uri="{FF2B5EF4-FFF2-40B4-BE49-F238E27FC236}">
                <a16:creationId xmlns:a16="http://schemas.microsoft.com/office/drawing/2014/main" id="{70A5AE86-F5DD-4F18-A5FD-C42A6139FE9C}"/>
              </a:ext>
            </a:extLst>
          </p:cNvPr>
          <p:cNvSpPr/>
          <p:nvPr/>
        </p:nvSpPr>
        <p:spPr>
          <a:xfrm>
            <a:off x="159026" y="4678017"/>
            <a:ext cx="11754677" cy="159025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US" sz="3600" b="1">
                <a:solidFill>
                  <a:srgbClr val="0070C0"/>
                </a:solidFill>
                <a:latin typeface="Times New Roman" panose="02020603050405020304" pitchFamily="18" charset="0"/>
                <a:cs typeface="Times New Roman" panose="02020603050405020304" pitchFamily="18" charset="0"/>
              </a:rPr>
              <a:t>V. CÁC TRUNG TÂM KINH TẾ VÀ VÙNG KINH TẾ TRỌNG ĐIỂM BẮC BỘ</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8" descr="ANd9GcR7JPo49nw__O_-NgyaCDxdIkG3gE38AuXRxpVHPcFKU85o6MNXTQ">
            <a:extLst>
              <a:ext uri="{FF2B5EF4-FFF2-40B4-BE49-F238E27FC236}">
                <a16:creationId xmlns:a16="http://schemas.microsoft.com/office/drawing/2014/main" id="{75452E3C-0B04-4449-AC9F-AA01C476D9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019799" cy="330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0" descr="ANd9GcT5ccGP_ytXRoWGQyGS7sTX6fzw3w7id8hS4Vw-ufNzklWLNaLU">
            <a:extLst>
              <a:ext uri="{FF2B5EF4-FFF2-40B4-BE49-F238E27FC236}">
                <a16:creationId xmlns:a16="http://schemas.microsoft.com/office/drawing/2014/main" id="{0AD43352-EE4E-42B4-A59D-52EAD8324B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2700"/>
            <a:ext cx="61722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4" descr="ANd9GcTFPl0hoSHOcfD0Hz427HL472W7P-tYrwWu_Hl6i_3TuIuO2McG">
            <a:extLst>
              <a:ext uri="{FF2B5EF4-FFF2-40B4-BE49-F238E27FC236}">
                <a16:creationId xmlns:a16="http://schemas.microsoft.com/office/drawing/2014/main" id="{81DEF718-DD72-4235-AB59-BAE58CABD4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03588"/>
            <a:ext cx="6019800" cy="354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61181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ext Box 2">
            <a:extLst>
              <a:ext uri="{FF2B5EF4-FFF2-40B4-BE49-F238E27FC236}">
                <a16:creationId xmlns:a16="http://schemas.microsoft.com/office/drawing/2014/main" id="{B6DED58F-27AE-4199-B945-B2BB9BC17C5C}"/>
              </a:ext>
            </a:extLst>
          </p:cNvPr>
          <p:cNvSpPr txBox="1">
            <a:spLocks noChangeArrowheads="1"/>
          </p:cNvSpPr>
          <p:nvPr/>
        </p:nvSpPr>
        <p:spPr bwMode="auto">
          <a:xfrm>
            <a:off x="1420091" y="6171767"/>
            <a:ext cx="9351818" cy="513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26" tIns="46313" rIns="92626" bIns="46313">
            <a:spAutoFit/>
          </a:bodyPr>
          <a:lstStyle>
            <a:lvl1pPr defTabSz="1358900">
              <a:spcBef>
                <a:spcPct val="20000"/>
              </a:spcBef>
              <a:buChar char="•"/>
              <a:defRPr sz="4800">
                <a:solidFill>
                  <a:schemeClr val="tx1"/>
                </a:solidFill>
                <a:latin typeface="Arial" panose="020B0604020202020204" pitchFamily="34" charset="0"/>
              </a:defRPr>
            </a:lvl1pPr>
            <a:lvl2pPr marL="742950" indent="-285750" defTabSz="1358900">
              <a:spcBef>
                <a:spcPct val="20000"/>
              </a:spcBef>
              <a:buChar char="–"/>
              <a:defRPr sz="4200">
                <a:solidFill>
                  <a:schemeClr val="tx1"/>
                </a:solidFill>
                <a:latin typeface="Arial" panose="020B0604020202020204" pitchFamily="34" charset="0"/>
              </a:defRPr>
            </a:lvl2pPr>
            <a:lvl3pPr marL="1143000" indent="-228600" defTabSz="1358900">
              <a:spcBef>
                <a:spcPct val="20000"/>
              </a:spcBef>
              <a:buChar char="•"/>
              <a:defRPr sz="3600">
                <a:solidFill>
                  <a:schemeClr val="tx1"/>
                </a:solidFill>
                <a:latin typeface="Arial" panose="020B0604020202020204" pitchFamily="34" charset="0"/>
              </a:defRPr>
            </a:lvl3pPr>
            <a:lvl4pPr marL="1600200" indent="-228600" defTabSz="1358900">
              <a:spcBef>
                <a:spcPct val="20000"/>
              </a:spcBef>
              <a:buChar char="–"/>
              <a:defRPr sz="3000">
                <a:solidFill>
                  <a:schemeClr val="tx1"/>
                </a:solidFill>
                <a:latin typeface="Arial" panose="020B0604020202020204" pitchFamily="34" charset="0"/>
              </a:defRPr>
            </a:lvl4pPr>
            <a:lvl5pPr marL="2057400" indent="-228600" defTabSz="1358900">
              <a:spcBef>
                <a:spcPct val="20000"/>
              </a:spcBef>
              <a:buChar char="»"/>
              <a:defRPr sz="3000">
                <a:solidFill>
                  <a:schemeClr val="tx1"/>
                </a:solidFill>
                <a:latin typeface="Arial" panose="020B0604020202020204" pitchFamily="34" charset="0"/>
              </a:defRPr>
            </a:lvl5pPr>
            <a:lvl6pPr marL="2514600" indent="-228600" defTabSz="1358900" eaLnBrk="0" fontAlgn="base" hangingPunct="0">
              <a:spcBef>
                <a:spcPct val="20000"/>
              </a:spcBef>
              <a:spcAft>
                <a:spcPct val="0"/>
              </a:spcAft>
              <a:buChar char="»"/>
              <a:defRPr sz="3000">
                <a:solidFill>
                  <a:schemeClr val="tx1"/>
                </a:solidFill>
                <a:latin typeface="Arial" panose="020B0604020202020204" pitchFamily="34" charset="0"/>
              </a:defRPr>
            </a:lvl6pPr>
            <a:lvl7pPr marL="2971800" indent="-228600" defTabSz="1358900" eaLnBrk="0" fontAlgn="base" hangingPunct="0">
              <a:spcBef>
                <a:spcPct val="20000"/>
              </a:spcBef>
              <a:spcAft>
                <a:spcPct val="0"/>
              </a:spcAft>
              <a:buChar char="»"/>
              <a:defRPr sz="3000">
                <a:solidFill>
                  <a:schemeClr val="tx1"/>
                </a:solidFill>
                <a:latin typeface="Arial" panose="020B0604020202020204" pitchFamily="34" charset="0"/>
              </a:defRPr>
            </a:lvl7pPr>
            <a:lvl8pPr marL="3429000" indent="-228600" defTabSz="1358900" eaLnBrk="0" fontAlgn="base" hangingPunct="0">
              <a:spcBef>
                <a:spcPct val="20000"/>
              </a:spcBef>
              <a:spcAft>
                <a:spcPct val="0"/>
              </a:spcAft>
              <a:buChar char="»"/>
              <a:defRPr sz="3000">
                <a:solidFill>
                  <a:schemeClr val="tx1"/>
                </a:solidFill>
                <a:latin typeface="Arial" panose="020B0604020202020204" pitchFamily="34" charset="0"/>
              </a:defRPr>
            </a:lvl8pPr>
            <a:lvl9pPr marL="3886200" indent="-228600" defTabSz="1358900" eaLnBrk="0" fontAlgn="base" hangingPunct="0">
              <a:spcBef>
                <a:spcPct val="20000"/>
              </a:spcBef>
              <a:spcAft>
                <a:spcPct val="0"/>
              </a:spcAft>
              <a:buChar char="»"/>
              <a:defRPr sz="3000">
                <a:solidFill>
                  <a:schemeClr val="tx1"/>
                </a:solidFill>
                <a:latin typeface="Arial" panose="020B0604020202020204" pitchFamily="34" charset="0"/>
              </a:defRPr>
            </a:lvl9pPr>
          </a:lstStyle>
          <a:p>
            <a:pPr algn="ctr">
              <a:spcBef>
                <a:spcPct val="50000"/>
              </a:spcBef>
              <a:buFontTx/>
              <a:buNone/>
            </a:pPr>
            <a:r>
              <a:rPr lang="en-US" altLang="en-US" sz="2454" b="1">
                <a:solidFill>
                  <a:srgbClr val="FF0000"/>
                </a:solidFill>
              </a:rPr>
              <a:t>Một số khó khăn trong </a:t>
            </a:r>
            <a:r>
              <a:rPr lang="en-US" altLang="en-US" sz="2727" b="1">
                <a:solidFill>
                  <a:srgbClr val="FF0000"/>
                </a:solidFill>
                <a:latin typeface=".VnTime" panose="020B7200000000000000" pitchFamily="34" charset="0"/>
              </a:rPr>
              <a:t>ph¸t triÓn n«ng nghiÖp cña vïng</a:t>
            </a:r>
          </a:p>
        </p:txBody>
      </p:sp>
      <p:pic>
        <p:nvPicPr>
          <p:cNvPr id="193539" name="Picture 3" descr="1200377082">
            <a:extLst>
              <a:ext uri="{FF2B5EF4-FFF2-40B4-BE49-F238E27FC236}">
                <a16:creationId xmlns:a16="http://schemas.microsoft.com/office/drawing/2014/main" id="{2F687135-102A-4C44-9C3B-D5F728AABE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096000" cy="301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540" name="Picture 4" descr="15102010%20(7)">
            <a:extLst>
              <a:ext uri="{FF2B5EF4-FFF2-40B4-BE49-F238E27FC236}">
                <a16:creationId xmlns:a16="http://schemas.microsoft.com/office/drawing/2014/main" id="{1FB21BDA-6879-4BD6-A1E8-E6D5530689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0"/>
            <a:ext cx="6096000" cy="2961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541" name="Picture 5" descr="090112110654-524-340">
            <a:extLst>
              <a:ext uri="{FF2B5EF4-FFF2-40B4-BE49-F238E27FC236}">
                <a16:creationId xmlns:a16="http://schemas.microsoft.com/office/drawing/2014/main" id="{2D8AE8E1-4283-4CA9-8E21-46C69CC48C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048000"/>
            <a:ext cx="6251862"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542" name="Picture 6" descr="20646793_images1190887_onhiemmt">
            <a:extLst>
              <a:ext uri="{FF2B5EF4-FFF2-40B4-BE49-F238E27FC236}">
                <a16:creationId xmlns:a16="http://schemas.microsoft.com/office/drawing/2014/main" id="{9DA531D3-CB5D-4C58-A318-4BC92BE8F23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3013364"/>
            <a:ext cx="6096000" cy="2961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93539"/>
                                        </p:tgtEl>
                                        <p:attrNameLst>
                                          <p:attrName>style.visibility</p:attrName>
                                        </p:attrNameLst>
                                      </p:cBhvr>
                                      <p:to>
                                        <p:strVal val="visible"/>
                                      </p:to>
                                    </p:set>
                                    <p:animEffect transition="in" filter="box(in)">
                                      <p:cBhvr>
                                        <p:cTn id="7" dur="2000"/>
                                        <p:tgtEl>
                                          <p:spTgt spid="19353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93540"/>
                                        </p:tgtEl>
                                        <p:attrNameLst>
                                          <p:attrName>style.visibility</p:attrName>
                                        </p:attrNameLst>
                                      </p:cBhvr>
                                      <p:to>
                                        <p:strVal val="visible"/>
                                      </p:to>
                                    </p:set>
                                    <p:animEffect transition="in" filter="box(in)">
                                      <p:cBhvr>
                                        <p:cTn id="12" dur="2000"/>
                                        <p:tgtEl>
                                          <p:spTgt spid="19354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93541"/>
                                        </p:tgtEl>
                                        <p:attrNameLst>
                                          <p:attrName>style.visibility</p:attrName>
                                        </p:attrNameLst>
                                      </p:cBhvr>
                                      <p:to>
                                        <p:strVal val="visible"/>
                                      </p:to>
                                    </p:set>
                                    <p:animEffect transition="in" filter="box(in)">
                                      <p:cBhvr>
                                        <p:cTn id="17" dur="2000"/>
                                        <p:tgtEl>
                                          <p:spTgt spid="19354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93542"/>
                                        </p:tgtEl>
                                        <p:attrNameLst>
                                          <p:attrName>style.visibility</p:attrName>
                                        </p:attrNameLst>
                                      </p:cBhvr>
                                      <p:to>
                                        <p:strVal val="visible"/>
                                      </p:to>
                                    </p:set>
                                    <p:animEffect transition="in" filter="box(in)">
                                      <p:cBhvr>
                                        <p:cTn id="22" dur="2000"/>
                                        <p:tgtEl>
                                          <p:spTgt spid="193542"/>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93538"/>
                                        </p:tgtEl>
                                        <p:attrNameLst>
                                          <p:attrName>style.visibility</p:attrName>
                                        </p:attrNameLst>
                                      </p:cBhvr>
                                      <p:to>
                                        <p:strVal val="visible"/>
                                      </p:to>
                                    </p:set>
                                    <p:animEffect transition="in" filter="box(in)">
                                      <p:cBhvr>
                                        <p:cTn id="27" dur="2000"/>
                                        <p:tgtEl>
                                          <p:spTgt spid="193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DEB8F8D-3747-406B-903D-5A5AA4657A89}"/>
              </a:ext>
            </a:extLst>
          </p:cNvPr>
          <p:cNvSpPr txBox="1"/>
          <p:nvPr/>
        </p:nvSpPr>
        <p:spPr>
          <a:xfrm>
            <a:off x="318051" y="410817"/>
            <a:ext cx="11569149" cy="4678204"/>
          </a:xfrm>
          <a:prstGeom prst="rect">
            <a:avLst/>
          </a:prstGeom>
          <a:noFill/>
        </p:spPr>
        <p:txBody>
          <a:bodyPr wrap="square">
            <a:spAutoFit/>
          </a:bodyPr>
          <a:lstStyle/>
          <a:p>
            <a:pPr algn="just">
              <a:spcBef>
                <a:spcPts val="600"/>
              </a:spcBef>
              <a:spcAft>
                <a:spcPts val="600"/>
              </a:spcAft>
            </a:pPr>
            <a:r>
              <a:rPr lang="en-US" sz="3600" b="1">
                <a:solidFill>
                  <a:srgbClr val="0070C0"/>
                </a:solidFill>
                <a:effectLst/>
                <a:latin typeface="Times New Roman" panose="02020603050405020304" pitchFamily="18" charset="0"/>
                <a:ea typeface="Calibri" panose="020F0502020204030204" pitchFamily="34" charset="0"/>
              </a:rPr>
              <a:t>2. Nông nghiệp</a:t>
            </a:r>
            <a:endParaRPr lang="en-US" sz="3600">
              <a:solidFill>
                <a:srgbClr val="0070C0"/>
              </a:solidFill>
              <a:effectLst/>
              <a:latin typeface="Times New Roman" panose="02020603050405020304" pitchFamily="18" charset="0"/>
              <a:ea typeface="Calibri" panose="020F0502020204030204" pitchFamily="34" charset="0"/>
            </a:endParaRPr>
          </a:p>
          <a:p>
            <a:pPr algn="just">
              <a:spcBef>
                <a:spcPts val="600"/>
              </a:spcBef>
              <a:spcAft>
                <a:spcPts val="600"/>
              </a:spcAft>
            </a:pPr>
            <a:r>
              <a:rPr lang="en-US" sz="2400" b="1">
                <a:solidFill>
                  <a:srgbClr val="FF0000"/>
                </a:solidFill>
                <a:latin typeface="Times New Roman" panose="02020603050405020304" pitchFamily="18" charset="0"/>
                <a:ea typeface="Calibri" panose="020F0502020204030204" pitchFamily="34" charset="0"/>
              </a:rPr>
              <a:t>a.</a:t>
            </a:r>
            <a:r>
              <a:rPr lang="en-US" sz="2400" b="1">
                <a:solidFill>
                  <a:srgbClr val="FF0000"/>
                </a:solidFill>
                <a:effectLst/>
                <a:latin typeface="Times New Roman" panose="02020603050405020304" pitchFamily="18" charset="0"/>
                <a:ea typeface="Calibri" panose="020F0502020204030204" pitchFamily="34" charset="0"/>
              </a:rPr>
              <a:t>Trồng trọt</a:t>
            </a:r>
            <a:endParaRPr lang="en-US" sz="2400">
              <a:effectLst/>
              <a:latin typeface="Times New Roman" panose="02020603050405020304" pitchFamily="18" charset="0"/>
              <a:ea typeface="Calibri" panose="020F0502020204030204" pitchFamily="34" charset="0"/>
            </a:endParaRPr>
          </a:p>
          <a:p>
            <a:pPr algn="just">
              <a:spcBef>
                <a:spcPts val="600"/>
              </a:spcBef>
              <a:spcAft>
                <a:spcPts val="600"/>
              </a:spcAft>
            </a:pPr>
            <a:r>
              <a:rPr lang="en-US" sz="2400" b="1">
                <a:effectLst/>
                <a:latin typeface="Times New Roman" panose="02020603050405020304" pitchFamily="18" charset="0"/>
                <a:ea typeface="Calibri" panose="020F0502020204030204" pitchFamily="34" charset="0"/>
              </a:rPr>
              <a:t>- Đứng thứ hai cả nước về diện tích và tổng sản lượng lương thực.</a:t>
            </a:r>
            <a:endParaRPr lang="en-US" sz="2400">
              <a:effectLst/>
              <a:latin typeface="Times New Roman" panose="02020603050405020304" pitchFamily="18" charset="0"/>
              <a:ea typeface="Calibri" panose="020F0502020204030204" pitchFamily="34" charset="0"/>
            </a:endParaRPr>
          </a:p>
          <a:p>
            <a:pPr algn="just">
              <a:spcBef>
                <a:spcPts val="600"/>
              </a:spcBef>
              <a:spcAft>
                <a:spcPts val="600"/>
              </a:spcAft>
            </a:pPr>
            <a:r>
              <a:rPr lang="en-US" sz="2400" b="1">
                <a:effectLst/>
                <a:latin typeface="Times New Roman" panose="02020603050405020304" pitchFamily="18" charset="0"/>
                <a:ea typeface="Calibri" panose="020F0502020204030204" pitchFamily="34" charset="0"/>
              </a:rPr>
              <a:t>- Đứng đầu cả nước về năng suất lúa 56,4 tạ</a:t>
            </a:r>
            <a:r>
              <a:rPr lang="en-US" sz="2400" b="1">
                <a:latin typeface="Times New Roman" panose="02020603050405020304" pitchFamily="18" charset="0"/>
                <a:ea typeface="Calibri" panose="020F0502020204030204" pitchFamily="34" charset="0"/>
              </a:rPr>
              <a:t>/</a:t>
            </a:r>
            <a:r>
              <a:rPr lang="en-US" sz="2400" b="1">
                <a:effectLst/>
                <a:latin typeface="Times New Roman" panose="02020603050405020304" pitchFamily="18" charset="0"/>
                <a:ea typeface="Calibri" panose="020F0502020204030204" pitchFamily="34" charset="0"/>
              </a:rPr>
              <a:t>ha ( 2002 ).</a:t>
            </a:r>
            <a:endParaRPr lang="en-US" sz="2400">
              <a:effectLst/>
              <a:latin typeface="Times New Roman" panose="02020603050405020304" pitchFamily="18" charset="0"/>
              <a:ea typeface="Calibri" panose="020F0502020204030204" pitchFamily="34" charset="0"/>
            </a:endParaRPr>
          </a:p>
          <a:p>
            <a:pPr algn="just">
              <a:spcBef>
                <a:spcPts val="600"/>
              </a:spcBef>
              <a:spcAft>
                <a:spcPts val="600"/>
              </a:spcAft>
            </a:pPr>
            <a:r>
              <a:rPr lang="en-US" sz="2400" b="1">
                <a:effectLst/>
                <a:latin typeface="Times New Roman" panose="02020603050405020304" pitchFamily="18" charset="0"/>
                <a:ea typeface="Calibri" panose="020F0502020204030204" pitchFamily="34" charset="0"/>
              </a:rPr>
              <a:t>- Phát triển một số cây ưa lạnh đem lại hiệu quả kinh tế cao. </a:t>
            </a:r>
            <a:endParaRPr lang="en-US" sz="2400">
              <a:effectLst/>
              <a:latin typeface="Times New Roman" panose="02020603050405020304" pitchFamily="18" charset="0"/>
              <a:ea typeface="Calibri" panose="020F0502020204030204" pitchFamily="34" charset="0"/>
            </a:endParaRPr>
          </a:p>
          <a:p>
            <a:pPr algn="just">
              <a:spcBef>
                <a:spcPts val="600"/>
              </a:spcBef>
              <a:spcAft>
                <a:spcPts val="600"/>
              </a:spcAft>
            </a:pPr>
            <a:r>
              <a:rPr lang="en-US" sz="2400" b="1">
                <a:solidFill>
                  <a:srgbClr val="FF0000"/>
                </a:solidFill>
                <a:latin typeface="Times New Roman" panose="02020603050405020304" pitchFamily="18" charset="0"/>
                <a:ea typeface="Calibri" panose="020F0502020204030204" pitchFamily="34" charset="0"/>
              </a:rPr>
              <a:t>b. </a:t>
            </a:r>
            <a:r>
              <a:rPr lang="en-US" sz="2400" b="1">
                <a:solidFill>
                  <a:srgbClr val="FF0000"/>
                </a:solidFill>
                <a:effectLst/>
                <a:latin typeface="Times New Roman" panose="02020603050405020304" pitchFamily="18" charset="0"/>
                <a:ea typeface="Calibri" panose="020F0502020204030204" pitchFamily="34" charset="0"/>
              </a:rPr>
              <a:t>Chăn nuôi</a:t>
            </a:r>
            <a:endParaRPr lang="en-US" sz="2400">
              <a:solidFill>
                <a:srgbClr val="FF0000"/>
              </a:solidFill>
              <a:effectLst/>
              <a:latin typeface="Times New Roman" panose="02020603050405020304" pitchFamily="18" charset="0"/>
              <a:ea typeface="Calibri" panose="020F0502020204030204" pitchFamily="34" charset="0"/>
            </a:endParaRPr>
          </a:p>
          <a:p>
            <a:pPr algn="just">
              <a:spcBef>
                <a:spcPts val="600"/>
              </a:spcBef>
              <a:spcAft>
                <a:spcPts val="600"/>
              </a:spcAft>
            </a:pPr>
            <a:r>
              <a:rPr lang="en-US" sz="2400" b="1">
                <a:effectLst/>
                <a:latin typeface="Times New Roman" panose="02020603050405020304" pitchFamily="18" charset="0"/>
                <a:ea typeface="Calibri" panose="020F0502020204030204" pitchFamily="34" charset="0"/>
              </a:rPr>
              <a:t>- Đàn lợn chiếm tỉ trọng lớn nhất cả nước. </a:t>
            </a:r>
            <a:endParaRPr lang="en-US" sz="2400">
              <a:effectLst/>
              <a:latin typeface="Times New Roman" panose="02020603050405020304" pitchFamily="18" charset="0"/>
              <a:ea typeface="Calibri" panose="020F0502020204030204" pitchFamily="34" charset="0"/>
            </a:endParaRPr>
          </a:p>
          <a:p>
            <a:pPr algn="just">
              <a:spcBef>
                <a:spcPts val="600"/>
              </a:spcBef>
              <a:spcAft>
                <a:spcPts val="600"/>
              </a:spcAft>
            </a:pPr>
            <a:r>
              <a:rPr lang="en-US" sz="2400" b="1">
                <a:effectLst/>
                <a:latin typeface="Times New Roman" panose="02020603050405020304" pitchFamily="18" charset="0"/>
                <a:ea typeface="Calibri" panose="020F0502020204030204" pitchFamily="34" charset="0"/>
              </a:rPr>
              <a:t>- Chăn nuôi bò ( đặc biệt là bò sữa ), gia cầm và nuôi trồng thủy sản đang được phát triển. </a:t>
            </a:r>
            <a:endParaRPr lang="en-US" sz="240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17712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C56FD88-A7AC-423E-9C23-A1B7A868086D}"/>
              </a:ext>
            </a:extLst>
          </p:cNvPr>
          <p:cNvSpPr/>
          <p:nvPr/>
        </p:nvSpPr>
        <p:spPr>
          <a:xfrm>
            <a:off x="265044" y="172278"/>
            <a:ext cx="2570922" cy="72887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3600" b="1">
                <a:solidFill>
                  <a:srgbClr val="0070C0"/>
                </a:solidFill>
                <a:latin typeface="Times New Roman" panose="02020603050405020304" pitchFamily="18" charset="0"/>
                <a:cs typeface="Times New Roman" panose="02020603050405020304" pitchFamily="18" charset="0"/>
              </a:rPr>
              <a:t>3. Dịch vụ</a:t>
            </a:r>
          </a:p>
        </p:txBody>
      </p:sp>
      <p:sp>
        <p:nvSpPr>
          <p:cNvPr id="5" name="Speech Bubble: Oval 4">
            <a:extLst>
              <a:ext uri="{FF2B5EF4-FFF2-40B4-BE49-F238E27FC236}">
                <a16:creationId xmlns:a16="http://schemas.microsoft.com/office/drawing/2014/main" id="{E08BA93A-34D2-4904-960F-25D0ECC4E853}"/>
              </a:ext>
            </a:extLst>
          </p:cNvPr>
          <p:cNvSpPr/>
          <p:nvPr/>
        </p:nvSpPr>
        <p:spPr>
          <a:xfrm>
            <a:off x="265044" y="901148"/>
            <a:ext cx="11661912" cy="5194852"/>
          </a:xfrm>
          <a:prstGeom prst="wedgeEllipseCallou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just">
              <a:spcBef>
                <a:spcPct val="0"/>
              </a:spcBef>
              <a:buFontTx/>
              <a:buChar char="-"/>
            </a:pPr>
            <a:r>
              <a:rPr lang="en-US" altLang="en-US" sz="3600" b="1">
                <a:solidFill>
                  <a:srgbClr val="FF0000"/>
                </a:solidFill>
                <a:latin typeface="Times New Roman" panose="02020603050405020304" pitchFamily="18" charset="0"/>
                <a:cs typeface="Times New Roman" panose="02020603050405020304" pitchFamily="18" charset="0"/>
              </a:rPr>
              <a:t> </a:t>
            </a:r>
            <a:r>
              <a:rPr lang="en-US" altLang="en-US" sz="3200" b="1">
                <a:solidFill>
                  <a:srgbClr val="FF0000"/>
                </a:solidFill>
                <a:latin typeface="Times New Roman" panose="02020603050405020304" pitchFamily="18" charset="0"/>
                <a:cs typeface="Times New Roman" panose="02020603050405020304" pitchFamily="18" charset="0"/>
              </a:rPr>
              <a:t> Hoạt động dịch vụ phát triển của vùng.</a:t>
            </a:r>
          </a:p>
          <a:p>
            <a:pPr algn="just">
              <a:spcBef>
                <a:spcPct val="0"/>
              </a:spcBef>
              <a:buFontTx/>
              <a:buNone/>
            </a:pPr>
            <a:r>
              <a:rPr lang="en-US" altLang="en-US" sz="3200" b="1">
                <a:solidFill>
                  <a:srgbClr val="FF0000"/>
                </a:solidFill>
                <a:latin typeface="Times New Roman" panose="02020603050405020304" pitchFamily="18" charset="0"/>
                <a:cs typeface="Times New Roman" panose="02020603050405020304" pitchFamily="18" charset="0"/>
              </a:rPr>
              <a:t>-  Ý nghĩa cảng Hải Phòng và sân bay Nội Bài.</a:t>
            </a:r>
          </a:p>
          <a:p>
            <a:pPr algn="just">
              <a:spcBef>
                <a:spcPct val="0"/>
              </a:spcBef>
              <a:buFontTx/>
              <a:buNone/>
            </a:pPr>
            <a:r>
              <a:rPr lang="en-US" altLang="en-US" sz="3200" b="1">
                <a:solidFill>
                  <a:srgbClr val="FF0000"/>
                </a:solidFill>
                <a:latin typeface="Times New Roman" panose="02020603050405020304" pitchFamily="18" charset="0"/>
                <a:cs typeface="Times New Roman" panose="02020603050405020304" pitchFamily="18" charset="0"/>
              </a:rPr>
              <a:t>- Cho biết đầu mối giao thông trong vùng.</a:t>
            </a:r>
          </a:p>
          <a:p>
            <a:pPr algn="just">
              <a:spcBef>
                <a:spcPct val="0"/>
              </a:spcBef>
              <a:buFontTx/>
              <a:buChar char="-"/>
            </a:pPr>
            <a:r>
              <a:rPr lang="en-US" altLang="en-US" sz="3200" b="1">
                <a:solidFill>
                  <a:srgbClr val="FF0000"/>
                </a:solidFill>
                <a:latin typeface="Times New Roman" panose="02020603050405020304" pitchFamily="18" charset="0"/>
                <a:cs typeface="Times New Roman" panose="02020603050405020304" pitchFamily="18" charset="0"/>
              </a:rPr>
              <a:t> Các địa danh du lịch hấp dẫn nổi tiếng.</a:t>
            </a:r>
          </a:p>
        </p:txBody>
      </p:sp>
    </p:spTree>
    <p:extLst>
      <p:ext uri="{BB962C8B-B14F-4D97-AF65-F5344CB8AC3E}">
        <p14:creationId xmlns:p14="http://schemas.microsoft.com/office/powerpoint/2010/main" val="159419101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3" descr="2Q==">
            <a:extLst>
              <a:ext uri="{FF2B5EF4-FFF2-40B4-BE49-F238E27FC236}">
                <a16:creationId xmlns:a16="http://schemas.microsoft.com/office/drawing/2014/main" id="{EC02AE14-0929-4B70-8D1D-113C56992619}"/>
              </a:ext>
            </a:extLst>
          </p:cNvPr>
          <p:cNvSpPr>
            <a:spLocks noChangeAspect="1" noChangeArrowheads="1"/>
          </p:cNvSpPr>
          <p:nvPr/>
        </p:nvSpPr>
        <p:spPr bwMode="auto">
          <a:xfrm>
            <a:off x="4881564" y="2486025"/>
            <a:ext cx="2428875"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vi-VN" altLang="en-US" sz="1800"/>
          </a:p>
        </p:txBody>
      </p:sp>
      <p:sp>
        <p:nvSpPr>
          <p:cNvPr id="26627" name="AutoShape 4" descr="2Q==">
            <a:extLst>
              <a:ext uri="{FF2B5EF4-FFF2-40B4-BE49-F238E27FC236}">
                <a16:creationId xmlns:a16="http://schemas.microsoft.com/office/drawing/2014/main" id="{52674A7F-94F4-4E4D-8EEB-06CA3AB35D28}"/>
              </a:ext>
            </a:extLst>
          </p:cNvPr>
          <p:cNvSpPr>
            <a:spLocks noChangeAspect="1" noChangeArrowheads="1"/>
          </p:cNvSpPr>
          <p:nvPr/>
        </p:nvSpPr>
        <p:spPr bwMode="auto">
          <a:xfrm>
            <a:off x="4881564" y="2486025"/>
            <a:ext cx="2428875"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vi-VN" altLang="en-US" sz="1800"/>
          </a:p>
        </p:txBody>
      </p:sp>
      <p:sp>
        <p:nvSpPr>
          <p:cNvPr id="26628" name="AutoShape 5" descr="2Q==">
            <a:extLst>
              <a:ext uri="{FF2B5EF4-FFF2-40B4-BE49-F238E27FC236}">
                <a16:creationId xmlns:a16="http://schemas.microsoft.com/office/drawing/2014/main" id="{C4D646DB-8B7A-4D1A-874B-D52F48F35EB3}"/>
              </a:ext>
            </a:extLst>
          </p:cNvPr>
          <p:cNvSpPr>
            <a:spLocks noChangeAspect="1" noChangeArrowheads="1"/>
          </p:cNvSpPr>
          <p:nvPr/>
        </p:nvSpPr>
        <p:spPr bwMode="auto">
          <a:xfrm>
            <a:off x="4881564" y="2486025"/>
            <a:ext cx="2428875"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vi-VN" altLang="en-US" sz="1800"/>
          </a:p>
        </p:txBody>
      </p:sp>
      <p:pic>
        <p:nvPicPr>
          <p:cNvPr id="26629" name="Picture 6" descr="lang%20ca">
            <a:extLst>
              <a:ext uri="{FF2B5EF4-FFF2-40B4-BE49-F238E27FC236}">
                <a16:creationId xmlns:a16="http://schemas.microsoft.com/office/drawing/2014/main" id="{E5CCE24F-92BA-4ECC-9652-A3580CD668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86239"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9691" name="Text Box 11" descr="Bouquet">
            <a:extLst>
              <a:ext uri="{FF2B5EF4-FFF2-40B4-BE49-F238E27FC236}">
                <a16:creationId xmlns:a16="http://schemas.microsoft.com/office/drawing/2014/main" id="{56E0C6BD-00FD-4CB2-9E31-7584DD394A92}"/>
              </a:ext>
            </a:extLst>
          </p:cNvPr>
          <p:cNvSpPr txBox="1">
            <a:spLocks noChangeArrowheads="1"/>
          </p:cNvSpPr>
          <p:nvPr/>
        </p:nvSpPr>
        <p:spPr bwMode="auto">
          <a:xfrm>
            <a:off x="176767" y="2603500"/>
            <a:ext cx="3756991" cy="396875"/>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000" b="1">
                <a:solidFill>
                  <a:srgbClr val="FF0000"/>
                </a:solidFill>
                <a:latin typeface="Times New Roman" panose="02020603050405020304" pitchFamily="18" charset="0"/>
                <a:cs typeface="Times New Roman" panose="02020603050405020304" pitchFamily="18" charset="0"/>
              </a:rPr>
              <a:t>Đảo Cát Bà</a:t>
            </a:r>
            <a:endParaRPr lang="vi-VN" altLang="en-US" sz="2000" b="1">
              <a:solidFill>
                <a:srgbClr val="FF0000"/>
              </a:solidFill>
              <a:latin typeface="Times New Roman" panose="02020603050405020304" pitchFamily="18" charset="0"/>
              <a:cs typeface="Times New Roman" panose="02020603050405020304" pitchFamily="18" charset="0"/>
            </a:endParaRPr>
          </a:p>
        </p:txBody>
      </p:sp>
      <p:sp>
        <p:nvSpPr>
          <p:cNvPr id="199693" name="Text Box 13" descr="Bouquet">
            <a:extLst>
              <a:ext uri="{FF2B5EF4-FFF2-40B4-BE49-F238E27FC236}">
                <a16:creationId xmlns:a16="http://schemas.microsoft.com/office/drawing/2014/main" id="{2BC5208C-4A3E-4370-89AD-F20DE49EC676}"/>
              </a:ext>
            </a:extLst>
          </p:cNvPr>
          <p:cNvSpPr txBox="1">
            <a:spLocks noChangeArrowheads="1"/>
          </p:cNvSpPr>
          <p:nvPr/>
        </p:nvSpPr>
        <p:spPr bwMode="auto">
          <a:xfrm>
            <a:off x="8767764" y="2590801"/>
            <a:ext cx="3245332" cy="396875"/>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000" b="1">
                <a:solidFill>
                  <a:srgbClr val="FF0000"/>
                </a:solidFill>
                <a:latin typeface="Times New Roman" panose="02020603050405020304" pitchFamily="18" charset="0"/>
                <a:cs typeface="Times New Roman" panose="02020603050405020304" pitchFamily="18" charset="0"/>
              </a:rPr>
              <a:t>Côn Sơn – Kiếp Bạc</a:t>
            </a:r>
            <a:endParaRPr lang="vi-VN" altLang="en-US" sz="2000" b="1">
              <a:solidFill>
                <a:srgbClr val="FF0000"/>
              </a:solidFill>
              <a:latin typeface="Times New Roman" panose="02020603050405020304" pitchFamily="18" charset="0"/>
              <a:cs typeface="Times New Roman" panose="02020603050405020304" pitchFamily="18" charset="0"/>
            </a:endParaRPr>
          </a:p>
        </p:txBody>
      </p:sp>
      <p:sp>
        <p:nvSpPr>
          <p:cNvPr id="199694" name="Text Box 14" descr="Bouquet">
            <a:extLst>
              <a:ext uri="{FF2B5EF4-FFF2-40B4-BE49-F238E27FC236}">
                <a16:creationId xmlns:a16="http://schemas.microsoft.com/office/drawing/2014/main" id="{7FF501BF-9773-4C64-9662-AFE23F6D4C35}"/>
              </a:ext>
            </a:extLst>
          </p:cNvPr>
          <p:cNvSpPr txBox="1">
            <a:spLocks noChangeArrowheads="1"/>
          </p:cNvSpPr>
          <p:nvPr/>
        </p:nvSpPr>
        <p:spPr bwMode="auto">
          <a:xfrm>
            <a:off x="176768" y="5791201"/>
            <a:ext cx="3547094" cy="396875"/>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000">
                <a:solidFill>
                  <a:srgbClr val="FF0000"/>
                </a:solidFill>
              </a:rPr>
              <a:t> </a:t>
            </a:r>
            <a:r>
              <a:rPr lang="en-US" altLang="en-US" sz="2000" b="1">
                <a:solidFill>
                  <a:srgbClr val="FF0000"/>
                </a:solidFill>
                <a:latin typeface="Times New Roman" panose="02020603050405020304" pitchFamily="18" charset="0"/>
                <a:cs typeface="Times New Roman" panose="02020603050405020304" pitchFamily="18" charset="0"/>
              </a:rPr>
              <a:t>Bãi Biển Đồ Sơn</a:t>
            </a:r>
            <a:endParaRPr lang="vi-VN" altLang="en-US" sz="2000" b="1">
              <a:solidFill>
                <a:srgbClr val="FF0000"/>
              </a:solidFill>
              <a:latin typeface="Times New Roman" panose="02020603050405020304" pitchFamily="18" charset="0"/>
              <a:cs typeface="Times New Roman" panose="02020603050405020304" pitchFamily="18" charset="0"/>
            </a:endParaRPr>
          </a:p>
        </p:txBody>
      </p:sp>
      <p:sp>
        <p:nvSpPr>
          <p:cNvPr id="199695" name="Text Box 15" descr="Bouquet">
            <a:extLst>
              <a:ext uri="{FF2B5EF4-FFF2-40B4-BE49-F238E27FC236}">
                <a16:creationId xmlns:a16="http://schemas.microsoft.com/office/drawing/2014/main" id="{88D513D5-0250-42C1-87B7-4A5D958B73D3}"/>
              </a:ext>
            </a:extLst>
          </p:cNvPr>
          <p:cNvSpPr txBox="1">
            <a:spLocks noChangeArrowheads="1"/>
          </p:cNvSpPr>
          <p:nvPr/>
        </p:nvSpPr>
        <p:spPr bwMode="auto">
          <a:xfrm>
            <a:off x="8701084" y="5715000"/>
            <a:ext cx="304800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b="1">
                <a:solidFill>
                  <a:srgbClr val="FF0000"/>
                </a:solidFill>
                <a:latin typeface="Times New Roman" panose="02020603050405020304" pitchFamily="18" charset="0"/>
                <a:cs typeface="Times New Roman" panose="02020603050405020304" pitchFamily="18" charset="0"/>
              </a:rPr>
              <a:t>Tam Cốc – Bích Động</a:t>
            </a:r>
            <a:endParaRPr lang="vi-VN" altLang="en-US" sz="2000" b="1">
              <a:solidFill>
                <a:srgbClr val="FF0000"/>
              </a:solidFill>
              <a:latin typeface="Times New Roman" panose="02020603050405020304" pitchFamily="18" charset="0"/>
              <a:cs typeface="Times New Roman" panose="02020603050405020304" pitchFamily="18" charset="0"/>
            </a:endParaRPr>
          </a:p>
        </p:txBody>
      </p:sp>
      <p:sp>
        <p:nvSpPr>
          <p:cNvPr id="26634" name="Text Box 17">
            <a:extLst>
              <a:ext uri="{FF2B5EF4-FFF2-40B4-BE49-F238E27FC236}">
                <a16:creationId xmlns:a16="http://schemas.microsoft.com/office/drawing/2014/main" id="{0AA8B258-3AEB-4D7C-84FC-45CEDEE4F9F3}"/>
              </a:ext>
            </a:extLst>
          </p:cNvPr>
          <p:cNvSpPr txBox="1">
            <a:spLocks noChangeArrowheads="1"/>
          </p:cNvSpPr>
          <p:nvPr/>
        </p:nvSpPr>
        <p:spPr bwMode="auto">
          <a:xfrm>
            <a:off x="3962400" y="6248400"/>
            <a:ext cx="4191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vi-VN" altLang="en-US" b="1">
                <a:solidFill>
                  <a:srgbClr val="0000FF"/>
                </a:solidFill>
                <a:latin typeface="Times New Roman" panose="02020603050405020304" pitchFamily="18" charset="0"/>
                <a:cs typeface="Times New Roman" panose="02020603050405020304" pitchFamily="18" charset="0"/>
              </a:rPr>
              <a:t>Các địa danh du lịch</a:t>
            </a:r>
          </a:p>
        </p:txBody>
      </p:sp>
      <p:pic>
        <p:nvPicPr>
          <p:cNvPr id="149516" name="Picture 12" descr="tour-tam-coc">
            <a:extLst>
              <a:ext uri="{FF2B5EF4-FFF2-40B4-BE49-F238E27FC236}">
                <a16:creationId xmlns:a16="http://schemas.microsoft.com/office/drawing/2014/main" id="{484A0491-034C-4B41-A10F-99569663F22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5324" y="3048000"/>
            <a:ext cx="38766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6" name="Picture 10" descr="new1304052471">
            <a:extLst>
              <a:ext uri="{FF2B5EF4-FFF2-40B4-BE49-F238E27FC236}">
                <a16:creationId xmlns:a16="http://schemas.microsoft.com/office/drawing/2014/main" id="{6E15C79C-8AA9-4AF4-B733-4A6A33323B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3704" y="0"/>
            <a:ext cx="3859696" cy="260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13" descr="Bouquet">
            <a:extLst>
              <a:ext uri="{FF2B5EF4-FFF2-40B4-BE49-F238E27FC236}">
                <a16:creationId xmlns:a16="http://schemas.microsoft.com/office/drawing/2014/main" id="{18EE2E04-9DB6-48AD-86AF-7082DCEF6373}"/>
              </a:ext>
            </a:extLst>
          </p:cNvPr>
          <p:cNvSpPr txBox="1">
            <a:spLocks noChangeArrowheads="1"/>
          </p:cNvSpPr>
          <p:nvPr/>
        </p:nvSpPr>
        <p:spPr bwMode="auto">
          <a:xfrm>
            <a:off x="4572000" y="2590800"/>
            <a:ext cx="3473934" cy="40005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000" b="1">
                <a:solidFill>
                  <a:srgbClr val="FF0000"/>
                </a:solidFill>
                <a:latin typeface="Times New Roman" panose="02020603050405020304" pitchFamily="18" charset="0"/>
                <a:cs typeface="Times New Roman" panose="02020603050405020304" pitchFamily="18" charset="0"/>
              </a:rPr>
              <a:t>Văn miếu Quốc Tử  Giám</a:t>
            </a:r>
            <a:endParaRPr lang="vi-VN" altLang="en-US" sz="2000" b="1">
              <a:solidFill>
                <a:srgbClr val="FF0000"/>
              </a:solidFill>
              <a:latin typeface="Times New Roman" panose="02020603050405020304" pitchFamily="18" charset="0"/>
              <a:cs typeface="Times New Roman" panose="02020603050405020304" pitchFamily="18" charset="0"/>
            </a:endParaRPr>
          </a:p>
        </p:txBody>
      </p:sp>
      <p:pic>
        <p:nvPicPr>
          <p:cNvPr id="26638" name="Picture 2" descr="hanoi">
            <a:extLst>
              <a:ext uri="{FF2B5EF4-FFF2-40B4-BE49-F238E27FC236}">
                <a16:creationId xmlns:a16="http://schemas.microsoft.com/office/drawing/2014/main" id="{A0607396-C02F-4BB1-9FBC-7892489446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3048000"/>
            <a:ext cx="4048124"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15" descr="Bouquet">
            <a:extLst>
              <a:ext uri="{FF2B5EF4-FFF2-40B4-BE49-F238E27FC236}">
                <a16:creationId xmlns:a16="http://schemas.microsoft.com/office/drawing/2014/main" id="{C99EBCC3-7CDC-425A-9E28-E9FDBC55EB8D}"/>
              </a:ext>
            </a:extLst>
          </p:cNvPr>
          <p:cNvSpPr txBox="1">
            <a:spLocks noChangeArrowheads="1"/>
          </p:cNvSpPr>
          <p:nvPr/>
        </p:nvSpPr>
        <p:spPr bwMode="auto">
          <a:xfrm>
            <a:off x="5724939" y="5715000"/>
            <a:ext cx="1585500" cy="40005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b="1">
                <a:solidFill>
                  <a:srgbClr val="FF0000"/>
                </a:solidFill>
                <a:latin typeface="Times New Roman" panose="02020603050405020304" pitchFamily="18" charset="0"/>
                <a:cs typeface="Times New Roman" panose="02020603050405020304" pitchFamily="18" charset="0"/>
              </a:rPr>
              <a:t>Lăng Bác</a:t>
            </a:r>
            <a:endParaRPr lang="vi-VN" altLang="en-US" sz="2000" b="1">
              <a:solidFill>
                <a:srgbClr val="FF0000"/>
              </a:solidFill>
              <a:latin typeface="Times New Roman" panose="02020603050405020304" pitchFamily="18" charset="0"/>
              <a:cs typeface="Times New Roman" panose="02020603050405020304" pitchFamily="18" charset="0"/>
            </a:endParaRPr>
          </a:p>
        </p:txBody>
      </p:sp>
      <p:pic>
        <p:nvPicPr>
          <p:cNvPr id="26640" name="Picture 17" descr="chua-con-son">
            <a:extLst>
              <a:ext uri="{FF2B5EF4-FFF2-40B4-BE49-F238E27FC236}">
                <a16:creationId xmlns:a16="http://schemas.microsoft.com/office/drawing/2014/main" id="{4F53F7C3-9CB9-4DDC-959F-3640F02EDC2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3400" y="30162"/>
            <a:ext cx="4038600" cy="257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1" name="Picture 10" descr="7_341410878_26_03_2009[1]">
            <a:extLst>
              <a:ext uri="{FF2B5EF4-FFF2-40B4-BE49-F238E27FC236}">
                <a16:creationId xmlns:a16="http://schemas.microsoft.com/office/drawing/2014/main" id="{244E6009-2BB6-43C6-B878-27C32461C83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047998"/>
            <a:ext cx="4186239" cy="2667001"/>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6629"/>
                                        </p:tgtEl>
                                        <p:attrNameLst>
                                          <p:attrName>style.visibility</p:attrName>
                                        </p:attrNameLst>
                                      </p:cBhvr>
                                      <p:to>
                                        <p:strVal val="visible"/>
                                      </p:to>
                                    </p:set>
                                    <p:animEffect transition="in" filter="box(in)">
                                      <p:cBhvr>
                                        <p:cTn id="7" dur="2000"/>
                                        <p:tgtEl>
                                          <p:spTgt spid="2662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6636"/>
                                        </p:tgtEl>
                                        <p:attrNameLst>
                                          <p:attrName>style.visibility</p:attrName>
                                        </p:attrNameLst>
                                      </p:cBhvr>
                                      <p:to>
                                        <p:strVal val="visible"/>
                                      </p:to>
                                    </p:set>
                                    <p:animEffect transition="in" filter="box(in)">
                                      <p:cBhvr>
                                        <p:cTn id="12" dur="2000"/>
                                        <p:tgtEl>
                                          <p:spTgt spid="2663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6640"/>
                                        </p:tgtEl>
                                        <p:attrNameLst>
                                          <p:attrName>style.visibility</p:attrName>
                                        </p:attrNameLst>
                                      </p:cBhvr>
                                      <p:to>
                                        <p:strVal val="visible"/>
                                      </p:to>
                                    </p:set>
                                    <p:animEffect transition="in" filter="box(in)">
                                      <p:cBhvr>
                                        <p:cTn id="17" dur="2000"/>
                                        <p:tgtEl>
                                          <p:spTgt spid="2664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6641"/>
                                        </p:tgtEl>
                                        <p:attrNameLst>
                                          <p:attrName>style.visibility</p:attrName>
                                        </p:attrNameLst>
                                      </p:cBhvr>
                                      <p:to>
                                        <p:strVal val="visible"/>
                                      </p:to>
                                    </p:set>
                                    <p:animEffect transition="in" filter="box(in)">
                                      <p:cBhvr>
                                        <p:cTn id="22" dur="2000"/>
                                        <p:tgtEl>
                                          <p:spTgt spid="26641"/>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26638"/>
                                        </p:tgtEl>
                                        <p:attrNameLst>
                                          <p:attrName>style.visibility</p:attrName>
                                        </p:attrNameLst>
                                      </p:cBhvr>
                                      <p:to>
                                        <p:strVal val="visible"/>
                                      </p:to>
                                    </p:set>
                                    <p:animEffect transition="in" filter="box(in)">
                                      <p:cBhvr>
                                        <p:cTn id="27" dur="2000"/>
                                        <p:tgtEl>
                                          <p:spTgt spid="26638"/>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49516"/>
                                        </p:tgtEl>
                                        <p:attrNameLst>
                                          <p:attrName>style.visibility</p:attrName>
                                        </p:attrNameLst>
                                      </p:cBhvr>
                                      <p:to>
                                        <p:strVal val="visible"/>
                                      </p:to>
                                    </p:set>
                                    <p:animEffect transition="in" filter="box(in)">
                                      <p:cBhvr>
                                        <p:cTn id="32" dur="2000"/>
                                        <p:tgtEl>
                                          <p:spTgt spid="149516"/>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99691"/>
                                        </p:tgtEl>
                                        <p:attrNameLst>
                                          <p:attrName>style.visibility</p:attrName>
                                        </p:attrNameLst>
                                      </p:cBhvr>
                                      <p:to>
                                        <p:strVal val="visible"/>
                                      </p:to>
                                    </p:set>
                                    <p:animEffect transition="in" filter="box(in)">
                                      <p:cBhvr>
                                        <p:cTn id="37" dur="2000"/>
                                        <p:tgtEl>
                                          <p:spTgt spid="199691"/>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box(in)">
                                      <p:cBhvr>
                                        <p:cTn id="42" dur="2000"/>
                                        <p:tgtEl>
                                          <p:spTgt spid="2"/>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99693"/>
                                        </p:tgtEl>
                                        <p:attrNameLst>
                                          <p:attrName>style.visibility</p:attrName>
                                        </p:attrNameLst>
                                      </p:cBhvr>
                                      <p:to>
                                        <p:strVal val="visible"/>
                                      </p:to>
                                    </p:set>
                                    <p:animEffect transition="in" filter="box(in)">
                                      <p:cBhvr>
                                        <p:cTn id="47" dur="2000"/>
                                        <p:tgtEl>
                                          <p:spTgt spid="199693"/>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199694"/>
                                        </p:tgtEl>
                                        <p:attrNameLst>
                                          <p:attrName>style.visibility</p:attrName>
                                        </p:attrNameLst>
                                      </p:cBhvr>
                                      <p:to>
                                        <p:strVal val="visible"/>
                                      </p:to>
                                    </p:set>
                                    <p:animEffect transition="in" filter="box(in)">
                                      <p:cBhvr>
                                        <p:cTn id="52" dur="2000"/>
                                        <p:tgtEl>
                                          <p:spTgt spid="199694"/>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box(in)">
                                      <p:cBhvr>
                                        <p:cTn id="57" dur="2000"/>
                                        <p:tgtEl>
                                          <p:spTgt spid="3"/>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199695"/>
                                        </p:tgtEl>
                                        <p:attrNameLst>
                                          <p:attrName>style.visibility</p:attrName>
                                        </p:attrNameLst>
                                      </p:cBhvr>
                                      <p:to>
                                        <p:strVal val="visible"/>
                                      </p:to>
                                    </p:set>
                                    <p:animEffect transition="in" filter="box(in)">
                                      <p:cBhvr>
                                        <p:cTn id="62" dur="2000"/>
                                        <p:tgtEl>
                                          <p:spTgt spid="199695"/>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26634"/>
                                        </p:tgtEl>
                                        <p:attrNameLst>
                                          <p:attrName>style.visibility</p:attrName>
                                        </p:attrNameLst>
                                      </p:cBhvr>
                                      <p:to>
                                        <p:strVal val="visible"/>
                                      </p:to>
                                    </p:set>
                                    <p:animEffect transition="in" filter="box(in)">
                                      <p:cBhvr>
                                        <p:cTn id="67" dur="2000"/>
                                        <p:tgtEl>
                                          <p:spTgt spid="26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91" grpId="0"/>
      <p:bldP spid="199693" grpId="0"/>
      <p:bldP spid="199694" grpId="0"/>
      <p:bldP spid="199695" grpId="0"/>
      <p:bldP spid="26634" grpId="0"/>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2" descr="C:\Users\BuiLuan\Desktop\cau-lach-huyen-tan-vu-1502209986.jpg">
            <a:extLst>
              <a:ext uri="{FF2B5EF4-FFF2-40B4-BE49-F238E27FC236}">
                <a16:creationId xmlns:a16="http://schemas.microsoft.com/office/drawing/2014/main" id="{7EF71349-50D6-4227-AA17-64EDB5CDB57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6324600" cy="3429000"/>
          </a:xfrm>
          <a:noFill/>
        </p:spPr>
      </p:pic>
      <p:pic>
        <p:nvPicPr>
          <p:cNvPr id="36868" name="Picture 3" descr="C:\Users\BuiLuan\Desktop\cau-lach-huyen-tan-vu-1502209986.jpg2.jpg">
            <a:extLst>
              <a:ext uri="{FF2B5EF4-FFF2-40B4-BE49-F238E27FC236}">
                <a16:creationId xmlns:a16="http://schemas.microsoft.com/office/drawing/2014/main" id="{49748C10-E305-4D89-9FD8-FC270763A0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0"/>
            <a:ext cx="5867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4" descr="C:\Users\BuiLuan\Desktop\5b.jpg">
            <a:extLst>
              <a:ext uri="{FF2B5EF4-FFF2-40B4-BE49-F238E27FC236}">
                <a16:creationId xmlns:a16="http://schemas.microsoft.com/office/drawing/2014/main" id="{DC653AF2-A19A-4794-AB6D-85FCD7495E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29000"/>
            <a:ext cx="6324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5" descr="C:\Users\BuiLuan\Desktop\5b2.jpg">
            <a:extLst>
              <a:ext uri="{FF2B5EF4-FFF2-40B4-BE49-F238E27FC236}">
                <a16:creationId xmlns:a16="http://schemas.microsoft.com/office/drawing/2014/main" id="{3487C37B-BEC7-4848-B286-0C7902740E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3429000"/>
            <a:ext cx="5867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TextBox 7">
            <a:extLst>
              <a:ext uri="{FF2B5EF4-FFF2-40B4-BE49-F238E27FC236}">
                <a16:creationId xmlns:a16="http://schemas.microsoft.com/office/drawing/2014/main" id="{26AEAB3F-A21D-47BD-BD3A-ACDC17BE2562}"/>
              </a:ext>
            </a:extLst>
          </p:cNvPr>
          <p:cNvSpPr txBox="1">
            <a:spLocks noChangeArrowheads="1"/>
          </p:cNvSpPr>
          <p:nvPr/>
        </p:nvSpPr>
        <p:spPr bwMode="auto">
          <a:xfrm>
            <a:off x="3077817" y="1"/>
            <a:ext cx="566861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rgbClr val="FF0000"/>
                </a:solidFill>
                <a:latin typeface="Times New Roman" panose="02020603050405020304" pitchFamily="18" charset="0"/>
                <a:cs typeface="Times New Roman" panose="02020603050405020304" pitchFamily="18" charset="0"/>
              </a:rPr>
              <a:t>Cầu Tân Vũ - Lạch Huyện</a:t>
            </a:r>
          </a:p>
        </p:txBody>
      </p:sp>
      <p:sp>
        <p:nvSpPr>
          <p:cNvPr id="36872" name="TextBox 8">
            <a:extLst>
              <a:ext uri="{FF2B5EF4-FFF2-40B4-BE49-F238E27FC236}">
                <a16:creationId xmlns:a16="http://schemas.microsoft.com/office/drawing/2014/main" id="{2C1B4F5F-D913-47F9-AE60-D640B9A77485}"/>
              </a:ext>
            </a:extLst>
          </p:cNvPr>
          <p:cNvSpPr txBox="1">
            <a:spLocks noChangeArrowheads="1"/>
          </p:cNvSpPr>
          <p:nvPr/>
        </p:nvSpPr>
        <p:spPr bwMode="auto">
          <a:xfrm>
            <a:off x="2093843" y="3343006"/>
            <a:ext cx="699714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rgbClr val="FF0000"/>
                </a:solidFill>
                <a:latin typeface="Times New Roman" panose="02020603050405020304" pitchFamily="18" charset="0"/>
                <a:cs typeface="Times New Roman" panose="02020603050405020304" pitchFamily="18" charset="0"/>
              </a:rPr>
              <a:t>Đường cao tốc Hà Nội - Hải Phòng</a:t>
            </a: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6867"/>
                                        </p:tgtEl>
                                        <p:attrNameLst>
                                          <p:attrName>style.visibility</p:attrName>
                                        </p:attrNameLst>
                                      </p:cBhvr>
                                      <p:to>
                                        <p:strVal val="visible"/>
                                      </p:to>
                                    </p:set>
                                    <p:animEffect transition="in" filter="box(in)">
                                      <p:cBhvr>
                                        <p:cTn id="7" dur="2000"/>
                                        <p:tgtEl>
                                          <p:spTgt spid="3686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6868"/>
                                        </p:tgtEl>
                                        <p:attrNameLst>
                                          <p:attrName>style.visibility</p:attrName>
                                        </p:attrNameLst>
                                      </p:cBhvr>
                                      <p:to>
                                        <p:strVal val="visible"/>
                                      </p:to>
                                    </p:set>
                                    <p:animEffect transition="in" filter="box(in)">
                                      <p:cBhvr>
                                        <p:cTn id="12" dur="2000"/>
                                        <p:tgtEl>
                                          <p:spTgt spid="3686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6869"/>
                                        </p:tgtEl>
                                        <p:attrNameLst>
                                          <p:attrName>style.visibility</p:attrName>
                                        </p:attrNameLst>
                                      </p:cBhvr>
                                      <p:to>
                                        <p:strVal val="visible"/>
                                      </p:to>
                                    </p:set>
                                    <p:animEffect transition="in" filter="box(in)">
                                      <p:cBhvr>
                                        <p:cTn id="17" dur="2000"/>
                                        <p:tgtEl>
                                          <p:spTgt spid="3686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6870"/>
                                        </p:tgtEl>
                                        <p:attrNameLst>
                                          <p:attrName>style.visibility</p:attrName>
                                        </p:attrNameLst>
                                      </p:cBhvr>
                                      <p:to>
                                        <p:strVal val="visible"/>
                                      </p:to>
                                    </p:set>
                                    <p:animEffect transition="in" filter="box(in)">
                                      <p:cBhvr>
                                        <p:cTn id="22" dur="2000"/>
                                        <p:tgtEl>
                                          <p:spTgt spid="3687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6871"/>
                                        </p:tgtEl>
                                        <p:attrNameLst>
                                          <p:attrName>style.visibility</p:attrName>
                                        </p:attrNameLst>
                                      </p:cBhvr>
                                      <p:to>
                                        <p:strVal val="visible"/>
                                      </p:to>
                                    </p:set>
                                    <p:animEffect transition="in" filter="box(in)">
                                      <p:cBhvr>
                                        <p:cTn id="27" dur="2000"/>
                                        <p:tgtEl>
                                          <p:spTgt spid="36871"/>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6872"/>
                                        </p:tgtEl>
                                        <p:attrNameLst>
                                          <p:attrName>style.visibility</p:attrName>
                                        </p:attrNameLst>
                                      </p:cBhvr>
                                      <p:to>
                                        <p:strVal val="visible"/>
                                      </p:to>
                                    </p:set>
                                    <p:animEffect transition="in" filter="box(in)">
                                      <p:cBhvr>
                                        <p:cTn id="32" dur="2000"/>
                                        <p:tgtEl>
                                          <p:spTgt spid="368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1" grpId="0"/>
      <p:bldP spid="3687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images936195_haiphong_port[1]">
            <a:extLst>
              <a:ext uri="{FF2B5EF4-FFF2-40B4-BE49-F238E27FC236}">
                <a16:creationId xmlns:a16="http://schemas.microsoft.com/office/drawing/2014/main" id="{3A48DF1F-0830-4380-AB14-77D640953B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6019800" cy="29908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5603" name="Picture 5" descr="800px-Hanoi_Noibai9[1]">
            <a:extLst>
              <a:ext uri="{FF2B5EF4-FFF2-40B4-BE49-F238E27FC236}">
                <a16:creationId xmlns:a16="http://schemas.microsoft.com/office/drawing/2014/main" id="{94CD01DE-C5E3-4497-B65C-243E44C3FE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62400"/>
            <a:ext cx="6019800" cy="2743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5604" name="Text Box 6">
            <a:extLst>
              <a:ext uri="{FF2B5EF4-FFF2-40B4-BE49-F238E27FC236}">
                <a16:creationId xmlns:a16="http://schemas.microsoft.com/office/drawing/2014/main" id="{EF5C514E-447C-442B-8100-EC098E2D1345}"/>
              </a:ext>
            </a:extLst>
          </p:cNvPr>
          <p:cNvSpPr txBox="1">
            <a:spLocks noChangeArrowheads="1"/>
          </p:cNvSpPr>
          <p:nvPr/>
        </p:nvSpPr>
        <p:spPr bwMode="auto">
          <a:xfrm>
            <a:off x="3810000" y="0"/>
            <a:ext cx="441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b="1">
                <a:solidFill>
                  <a:srgbClr val="FF0000"/>
                </a:solidFill>
                <a:latin typeface="VNI-Times" pitchFamily="2" charset="0"/>
              </a:rPr>
              <a:t>Caûng Haûi Phoøng</a:t>
            </a:r>
          </a:p>
        </p:txBody>
      </p:sp>
      <p:sp>
        <p:nvSpPr>
          <p:cNvPr id="25605" name="Text Box 7">
            <a:extLst>
              <a:ext uri="{FF2B5EF4-FFF2-40B4-BE49-F238E27FC236}">
                <a16:creationId xmlns:a16="http://schemas.microsoft.com/office/drawing/2014/main" id="{DBC92757-9B3B-4E12-B9A5-26CC6D789684}"/>
              </a:ext>
            </a:extLst>
          </p:cNvPr>
          <p:cNvSpPr txBox="1">
            <a:spLocks noChangeArrowheads="1"/>
          </p:cNvSpPr>
          <p:nvPr/>
        </p:nvSpPr>
        <p:spPr bwMode="auto">
          <a:xfrm>
            <a:off x="3886200" y="3429000"/>
            <a:ext cx="441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b="1">
                <a:solidFill>
                  <a:srgbClr val="FF0000"/>
                </a:solidFill>
                <a:latin typeface="VNI-Times" pitchFamily="2" charset="0"/>
              </a:rPr>
              <a:t>Saân bay quoác teá Noäi Baøi</a:t>
            </a:r>
          </a:p>
        </p:txBody>
      </p:sp>
      <p:pic>
        <p:nvPicPr>
          <p:cNvPr id="25606" name="Picture 9" descr="ANd9GcSKmIw-mDZ2VjgmMNVnJ3_k3pNX9QaJQ3k6C2FCEaUCDDiVjW2o">
            <a:extLst>
              <a:ext uri="{FF2B5EF4-FFF2-40B4-BE49-F238E27FC236}">
                <a16:creationId xmlns:a16="http://schemas.microsoft.com/office/drawing/2014/main" id="{E8A77B93-BC03-48A1-8BED-79886E6AC9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3962400"/>
            <a:ext cx="5943600" cy="2743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5607" name="Picture 11" descr="ANd9GcQWfBIms4xsQuHZ_vLwV2qe7O5kADIMFPNjpIQL2f8Er9CwPaHx">
            <a:extLst>
              <a:ext uri="{FF2B5EF4-FFF2-40B4-BE49-F238E27FC236}">
                <a16:creationId xmlns:a16="http://schemas.microsoft.com/office/drawing/2014/main" id="{2DAF1D9E-44B6-4CE7-B4FD-616AC0378E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457200"/>
            <a:ext cx="5943600" cy="2971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box(in)">
                                      <p:cBhvr>
                                        <p:cTn id="7" dur="2000"/>
                                        <p:tgtEl>
                                          <p:spTgt spid="2560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5607"/>
                                        </p:tgtEl>
                                        <p:attrNameLst>
                                          <p:attrName>style.visibility</p:attrName>
                                        </p:attrNameLst>
                                      </p:cBhvr>
                                      <p:to>
                                        <p:strVal val="visible"/>
                                      </p:to>
                                    </p:set>
                                    <p:animEffect transition="in" filter="box(in)">
                                      <p:cBhvr>
                                        <p:cTn id="12" dur="2000"/>
                                        <p:tgtEl>
                                          <p:spTgt spid="2560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5603"/>
                                        </p:tgtEl>
                                        <p:attrNameLst>
                                          <p:attrName>style.visibility</p:attrName>
                                        </p:attrNameLst>
                                      </p:cBhvr>
                                      <p:to>
                                        <p:strVal val="visible"/>
                                      </p:to>
                                    </p:set>
                                    <p:animEffect transition="in" filter="box(in)">
                                      <p:cBhvr>
                                        <p:cTn id="17" dur="2000"/>
                                        <p:tgtEl>
                                          <p:spTgt spid="2560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5606"/>
                                        </p:tgtEl>
                                        <p:attrNameLst>
                                          <p:attrName>style.visibility</p:attrName>
                                        </p:attrNameLst>
                                      </p:cBhvr>
                                      <p:to>
                                        <p:strVal val="visible"/>
                                      </p:to>
                                    </p:set>
                                    <p:animEffect transition="in" filter="box(in)">
                                      <p:cBhvr>
                                        <p:cTn id="22" dur="2000"/>
                                        <p:tgtEl>
                                          <p:spTgt spid="2560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5604"/>
                                        </p:tgtEl>
                                        <p:attrNameLst>
                                          <p:attrName>style.visibility</p:attrName>
                                        </p:attrNameLst>
                                      </p:cBhvr>
                                      <p:to>
                                        <p:strVal val="visible"/>
                                      </p:to>
                                    </p:set>
                                    <p:animEffect transition="in" filter="box(in)">
                                      <p:cBhvr>
                                        <p:cTn id="27" dur="2000"/>
                                        <p:tgtEl>
                                          <p:spTgt spid="25604"/>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5605"/>
                                        </p:tgtEl>
                                        <p:attrNameLst>
                                          <p:attrName>style.visibility</p:attrName>
                                        </p:attrNameLst>
                                      </p:cBhvr>
                                      <p:to>
                                        <p:strVal val="visible"/>
                                      </p:to>
                                    </p:set>
                                    <p:animEffect transition="in" filter="box(in)">
                                      <p:cBhvr>
                                        <p:cTn id="32" dur="2000"/>
                                        <p:tgtEl>
                                          <p:spTgt spid="25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P spid="2560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24" name="Picture 4">
            <a:extLst>
              <a:ext uri="{FF2B5EF4-FFF2-40B4-BE49-F238E27FC236}">
                <a16:creationId xmlns:a16="http://schemas.microsoft.com/office/drawing/2014/main" id="{F068A41D-4988-4966-BCFF-491545AD23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628409" cy="3169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25" name="Text Box 5">
            <a:extLst>
              <a:ext uri="{FF2B5EF4-FFF2-40B4-BE49-F238E27FC236}">
                <a16:creationId xmlns:a16="http://schemas.microsoft.com/office/drawing/2014/main" id="{AAA5CC3C-4345-4D00-AE77-03A7D1CF1F10}"/>
              </a:ext>
            </a:extLst>
          </p:cNvPr>
          <p:cNvSpPr txBox="1">
            <a:spLocks noChangeArrowheads="1"/>
          </p:cNvSpPr>
          <p:nvPr/>
        </p:nvSpPr>
        <p:spPr bwMode="auto">
          <a:xfrm>
            <a:off x="1887682" y="3221182"/>
            <a:ext cx="2389909" cy="523220"/>
          </a:xfrm>
          <a:prstGeom prst="rect">
            <a:avLst/>
          </a:prstGeom>
          <a:noFill/>
          <a:ln w="9525">
            <a:noFill/>
            <a:miter lim="800000"/>
            <a:headEnd/>
            <a:tailEnd/>
          </a:ln>
          <a:effectLst/>
        </p:spPr>
        <p:txBody>
          <a:bodyPr>
            <a:spAutoFit/>
          </a:bodyPr>
          <a:lstStyle/>
          <a:p>
            <a:pPr eaLnBrk="1" hangingPunct="1">
              <a:spcBef>
                <a:spcPct val="50000"/>
              </a:spcBef>
              <a:defRPr/>
            </a:pPr>
            <a:r>
              <a:rPr lang="pt-BR" sz="2800">
                <a:solidFill>
                  <a:srgbClr val="FF0000"/>
                </a:solidFill>
                <a:effectLst>
                  <a:outerShdw blurRad="38100" dist="38100" dir="2700000" algn="tl">
                    <a:srgbClr val="C0C0C0"/>
                  </a:outerShdw>
                </a:effectLst>
                <a:latin typeface=".VnTime" pitchFamily="34" charset="0"/>
                <a:cs typeface="Arial" charset="0"/>
              </a:rPr>
              <a:t>Chïa Chu«ng </a:t>
            </a:r>
            <a:endParaRPr lang="en-US" sz="2800">
              <a:solidFill>
                <a:srgbClr val="FF0000"/>
              </a:solidFill>
              <a:effectLst>
                <a:outerShdw blurRad="38100" dist="38100" dir="2700000" algn="tl">
                  <a:srgbClr val="C0C0C0"/>
                </a:outerShdw>
              </a:effectLst>
              <a:latin typeface=".VnTime" pitchFamily="34" charset="0"/>
              <a:cs typeface="Arial" charset="0"/>
            </a:endParaRPr>
          </a:p>
        </p:txBody>
      </p:sp>
      <p:pic>
        <p:nvPicPr>
          <p:cNvPr id="337926" name="Picture 6">
            <a:extLst>
              <a:ext uri="{FF2B5EF4-FFF2-40B4-BE49-F238E27FC236}">
                <a16:creationId xmlns:a16="http://schemas.microsoft.com/office/drawing/2014/main" id="{1FDF2625-84DE-4590-AB26-9A721FB289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0364" y="0"/>
            <a:ext cx="6511636" cy="311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27" name="Text Box 7">
            <a:extLst>
              <a:ext uri="{FF2B5EF4-FFF2-40B4-BE49-F238E27FC236}">
                <a16:creationId xmlns:a16="http://schemas.microsoft.com/office/drawing/2014/main" id="{F0F22D08-974E-4EB0-BE66-F1D1FF2D935E}"/>
              </a:ext>
            </a:extLst>
          </p:cNvPr>
          <p:cNvSpPr txBox="1">
            <a:spLocks noChangeArrowheads="1"/>
          </p:cNvSpPr>
          <p:nvPr/>
        </p:nvSpPr>
        <p:spPr bwMode="auto">
          <a:xfrm>
            <a:off x="8189843" y="3117273"/>
            <a:ext cx="2114475" cy="584775"/>
          </a:xfrm>
          <a:prstGeom prst="rect">
            <a:avLst/>
          </a:prstGeom>
          <a:noFill/>
          <a:ln w="9525">
            <a:noFill/>
            <a:miter lim="800000"/>
            <a:headEnd/>
            <a:tailEnd/>
          </a:ln>
          <a:effectLst/>
        </p:spPr>
        <p:txBody>
          <a:bodyPr wrap="square">
            <a:spAutoFit/>
          </a:bodyPr>
          <a:lstStyle/>
          <a:p>
            <a:pPr eaLnBrk="1" hangingPunct="1">
              <a:spcBef>
                <a:spcPct val="50000"/>
              </a:spcBef>
              <a:defRPr/>
            </a:pPr>
            <a:r>
              <a:rPr lang="en-US" sz="3200">
                <a:solidFill>
                  <a:srgbClr val="FF0000"/>
                </a:solidFill>
                <a:cs typeface="Arial" charset="0"/>
              </a:rPr>
              <a:t>Đ</a:t>
            </a:r>
            <a:r>
              <a:rPr lang="pt-BR" sz="3200">
                <a:solidFill>
                  <a:srgbClr val="FF0000"/>
                </a:solidFill>
                <a:effectLst>
                  <a:outerShdw blurRad="38100" dist="38100" dir="2700000" algn="tl">
                    <a:srgbClr val="C0C0C0"/>
                  </a:outerShdw>
                </a:effectLst>
                <a:latin typeface=".VnTime" pitchFamily="34" charset="0"/>
                <a:cs typeface="Arial" charset="0"/>
              </a:rPr>
              <a:t>Òn MÉu </a:t>
            </a:r>
            <a:endParaRPr lang="en-US" sz="3200">
              <a:solidFill>
                <a:srgbClr val="FF0000"/>
              </a:solidFill>
              <a:effectLst>
                <a:outerShdw blurRad="38100" dist="38100" dir="2700000" algn="tl">
                  <a:srgbClr val="C0C0C0"/>
                </a:outerShdw>
              </a:effectLst>
              <a:latin typeface=".VnTime" pitchFamily="34" charset="0"/>
              <a:cs typeface="Arial" charset="0"/>
            </a:endParaRPr>
          </a:p>
        </p:txBody>
      </p:sp>
      <p:pic>
        <p:nvPicPr>
          <p:cNvPr id="337928" name="Picture 8">
            <a:extLst>
              <a:ext uri="{FF2B5EF4-FFF2-40B4-BE49-F238E27FC236}">
                <a16:creationId xmlns:a16="http://schemas.microsoft.com/office/drawing/2014/main" id="{E5A83EC9-1116-4BAF-AA8F-0810B90C0E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57" y="3740727"/>
            <a:ext cx="5628408" cy="2597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29" name="Picture 9">
            <a:extLst>
              <a:ext uri="{FF2B5EF4-FFF2-40B4-BE49-F238E27FC236}">
                <a16:creationId xmlns:a16="http://schemas.microsoft.com/office/drawing/2014/main" id="{E9FC27A8-6B5B-4D14-80D6-D480D5FA32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4045" y="3792682"/>
            <a:ext cx="6095998" cy="2545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30" name="Text Box 10">
            <a:extLst>
              <a:ext uri="{FF2B5EF4-FFF2-40B4-BE49-F238E27FC236}">
                <a16:creationId xmlns:a16="http://schemas.microsoft.com/office/drawing/2014/main" id="{1CCEF988-A4AF-4CB9-9DE2-BB8BBF0C2E39}"/>
              </a:ext>
            </a:extLst>
          </p:cNvPr>
          <p:cNvSpPr txBox="1">
            <a:spLocks noChangeArrowheads="1"/>
          </p:cNvSpPr>
          <p:nvPr/>
        </p:nvSpPr>
        <p:spPr bwMode="auto">
          <a:xfrm>
            <a:off x="1420091" y="6338455"/>
            <a:ext cx="4000500" cy="523220"/>
          </a:xfrm>
          <a:prstGeom prst="rect">
            <a:avLst/>
          </a:prstGeom>
          <a:noFill/>
          <a:ln w="9525">
            <a:noFill/>
            <a:miter lim="800000"/>
            <a:headEnd/>
            <a:tailEnd/>
          </a:ln>
          <a:effectLst/>
        </p:spPr>
        <p:txBody>
          <a:bodyPr>
            <a:spAutoFit/>
          </a:bodyPr>
          <a:lstStyle/>
          <a:p>
            <a:pPr eaLnBrk="1" hangingPunct="1">
              <a:spcBef>
                <a:spcPct val="50000"/>
              </a:spcBef>
              <a:defRPr/>
            </a:pPr>
            <a:r>
              <a:rPr lang="pt-BR" sz="2800">
                <a:solidFill>
                  <a:srgbClr val="FF0000"/>
                </a:solidFill>
                <a:effectLst>
                  <a:outerShdw blurRad="38100" dist="38100" dir="2700000" algn="tl">
                    <a:srgbClr val="C0C0C0"/>
                  </a:outerShdw>
                </a:effectLst>
                <a:latin typeface=".VnTime" pitchFamily="34" charset="0"/>
                <a:cs typeface="Arial" charset="0"/>
              </a:rPr>
              <a:t>V</a:t>
            </a:r>
            <a:r>
              <a:rPr lang="en-US" sz="2800">
                <a:solidFill>
                  <a:srgbClr val="FF0000"/>
                </a:solidFill>
                <a:cs typeface="Arial" charset="0"/>
              </a:rPr>
              <a:t>ă</a:t>
            </a:r>
            <a:r>
              <a:rPr lang="pt-BR" sz="2800">
                <a:solidFill>
                  <a:srgbClr val="FF0000"/>
                </a:solidFill>
                <a:effectLst>
                  <a:outerShdw blurRad="38100" dist="38100" dir="2700000" algn="tl">
                    <a:srgbClr val="C0C0C0"/>
                  </a:outerShdw>
                </a:effectLst>
                <a:latin typeface=".VnTime" pitchFamily="34" charset="0"/>
                <a:cs typeface="Arial" charset="0"/>
              </a:rPr>
              <a:t>n MiÕu XÝch </a:t>
            </a:r>
            <a:r>
              <a:rPr lang="en-US" sz="2800">
                <a:solidFill>
                  <a:srgbClr val="FF0000"/>
                </a:solidFill>
                <a:cs typeface="Arial" charset="0"/>
              </a:rPr>
              <a:t>Đ</a:t>
            </a:r>
            <a:r>
              <a:rPr lang="pt-BR" sz="2800">
                <a:solidFill>
                  <a:srgbClr val="FF0000"/>
                </a:solidFill>
                <a:effectLst>
                  <a:outerShdw blurRad="38100" dist="38100" dir="2700000" algn="tl">
                    <a:srgbClr val="C0C0C0"/>
                  </a:outerShdw>
                </a:effectLst>
                <a:latin typeface=".VnTime" pitchFamily="34" charset="0"/>
                <a:cs typeface="Arial" charset="0"/>
              </a:rPr>
              <a:t>»ng </a:t>
            </a:r>
            <a:endParaRPr lang="en-US" sz="2800">
              <a:solidFill>
                <a:srgbClr val="FF0000"/>
              </a:solidFill>
              <a:effectLst>
                <a:outerShdw blurRad="38100" dist="38100" dir="2700000" algn="tl">
                  <a:srgbClr val="C0C0C0"/>
                </a:outerShdw>
              </a:effectLst>
              <a:latin typeface=".VnTime" pitchFamily="34" charset="0"/>
              <a:cs typeface="Arial" charset="0"/>
            </a:endParaRPr>
          </a:p>
        </p:txBody>
      </p:sp>
      <p:sp>
        <p:nvSpPr>
          <p:cNvPr id="337931" name="Text Box 11">
            <a:extLst>
              <a:ext uri="{FF2B5EF4-FFF2-40B4-BE49-F238E27FC236}">
                <a16:creationId xmlns:a16="http://schemas.microsoft.com/office/drawing/2014/main" id="{760A3C80-5CD5-4646-8AD8-F42EB57CEA41}"/>
              </a:ext>
            </a:extLst>
          </p:cNvPr>
          <p:cNvSpPr txBox="1">
            <a:spLocks noChangeArrowheads="1"/>
          </p:cNvSpPr>
          <p:nvPr/>
        </p:nvSpPr>
        <p:spPr bwMode="auto">
          <a:xfrm>
            <a:off x="7553738" y="6344949"/>
            <a:ext cx="3114261" cy="523220"/>
          </a:xfrm>
          <a:prstGeom prst="rect">
            <a:avLst/>
          </a:prstGeom>
          <a:noFill/>
          <a:ln w="9525">
            <a:noFill/>
            <a:miter lim="800000"/>
            <a:headEnd/>
            <a:tailEnd/>
          </a:ln>
          <a:effectLst/>
        </p:spPr>
        <p:txBody>
          <a:bodyPr wrap="square">
            <a:spAutoFit/>
          </a:bodyPr>
          <a:lstStyle/>
          <a:p>
            <a:pPr algn="ctr" eaLnBrk="1" hangingPunct="1">
              <a:spcBef>
                <a:spcPct val="50000"/>
              </a:spcBef>
              <a:defRPr/>
            </a:pPr>
            <a:r>
              <a:rPr lang="pt-BR" sz="2800">
                <a:solidFill>
                  <a:srgbClr val="FF0000"/>
                </a:solidFill>
                <a:effectLst>
                  <a:outerShdw blurRad="38100" dist="38100" dir="2700000" algn="tl">
                    <a:srgbClr val="C0C0C0"/>
                  </a:outerShdw>
                </a:effectLst>
                <a:latin typeface=".VnTime" pitchFamily="34" charset="0"/>
                <a:cs typeface="Arial" charset="0"/>
              </a:rPr>
              <a:t>Hå B¸n NguyÖt </a:t>
            </a:r>
            <a:endParaRPr lang="en-US" sz="2800">
              <a:solidFill>
                <a:srgbClr val="FF0000"/>
              </a:solidFill>
              <a:effectLst>
                <a:outerShdw blurRad="38100" dist="38100" dir="2700000" algn="tl">
                  <a:srgbClr val="C0C0C0"/>
                </a:outerShdw>
              </a:effectLst>
              <a:latin typeface=".VnTime" pitchFamily="34" charset="0"/>
              <a:cs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37924"/>
                                        </p:tgtEl>
                                        <p:attrNameLst>
                                          <p:attrName>style.visibility</p:attrName>
                                        </p:attrNameLst>
                                      </p:cBhvr>
                                      <p:to>
                                        <p:strVal val="visible"/>
                                      </p:to>
                                    </p:set>
                                    <p:animEffect transition="in" filter="box(in)">
                                      <p:cBhvr>
                                        <p:cTn id="7" dur="2000"/>
                                        <p:tgtEl>
                                          <p:spTgt spid="33792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37926"/>
                                        </p:tgtEl>
                                        <p:attrNameLst>
                                          <p:attrName>style.visibility</p:attrName>
                                        </p:attrNameLst>
                                      </p:cBhvr>
                                      <p:to>
                                        <p:strVal val="visible"/>
                                      </p:to>
                                    </p:set>
                                    <p:animEffect transition="in" filter="box(in)">
                                      <p:cBhvr>
                                        <p:cTn id="12" dur="2000"/>
                                        <p:tgtEl>
                                          <p:spTgt spid="33792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37928"/>
                                        </p:tgtEl>
                                        <p:attrNameLst>
                                          <p:attrName>style.visibility</p:attrName>
                                        </p:attrNameLst>
                                      </p:cBhvr>
                                      <p:to>
                                        <p:strVal val="visible"/>
                                      </p:to>
                                    </p:set>
                                    <p:animEffect transition="in" filter="box(in)">
                                      <p:cBhvr>
                                        <p:cTn id="17" dur="2000"/>
                                        <p:tgtEl>
                                          <p:spTgt spid="33792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37929"/>
                                        </p:tgtEl>
                                        <p:attrNameLst>
                                          <p:attrName>style.visibility</p:attrName>
                                        </p:attrNameLst>
                                      </p:cBhvr>
                                      <p:to>
                                        <p:strVal val="visible"/>
                                      </p:to>
                                    </p:set>
                                    <p:animEffect transition="in" filter="box(in)">
                                      <p:cBhvr>
                                        <p:cTn id="22" dur="2000"/>
                                        <p:tgtEl>
                                          <p:spTgt spid="33792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37925"/>
                                        </p:tgtEl>
                                        <p:attrNameLst>
                                          <p:attrName>style.visibility</p:attrName>
                                        </p:attrNameLst>
                                      </p:cBhvr>
                                      <p:to>
                                        <p:strVal val="visible"/>
                                      </p:to>
                                    </p:set>
                                    <p:animEffect transition="in" filter="box(in)">
                                      <p:cBhvr>
                                        <p:cTn id="27" dur="2000"/>
                                        <p:tgtEl>
                                          <p:spTgt spid="337925"/>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37927"/>
                                        </p:tgtEl>
                                        <p:attrNameLst>
                                          <p:attrName>style.visibility</p:attrName>
                                        </p:attrNameLst>
                                      </p:cBhvr>
                                      <p:to>
                                        <p:strVal val="visible"/>
                                      </p:to>
                                    </p:set>
                                    <p:animEffect transition="in" filter="box(in)">
                                      <p:cBhvr>
                                        <p:cTn id="32" dur="2000"/>
                                        <p:tgtEl>
                                          <p:spTgt spid="337927"/>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37930"/>
                                        </p:tgtEl>
                                        <p:attrNameLst>
                                          <p:attrName>style.visibility</p:attrName>
                                        </p:attrNameLst>
                                      </p:cBhvr>
                                      <p:to>
                                        <p:strVal val="visible"/>
                                      </p:to>
                                    </p:set>
                                    <p:animEffect transition="in" filter="box(in)">
                                      <p:cBhvr>
                                        <p:cTn id="37" dur="2000"/>
                                        <p:tgtEl>
                                          <p:spTgt spid="337930"/>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37931"/>
                                        </p:tgtEl>
                                        <p:attrNameLst>
                                          <p:attrName>style.visibility</p:attrName>
                                        </p:attrNameLst>
                                      </p:cBhvr>
                                      <p:to>
                                        <p:strVal val="visible"/>
                                      </p:to>
                                    </p:set>
                                    <p:animEffect transition="in" filter="box(in)">
                                      <p:cBhvr>
                                        <p:cTn id="42" dur="2000"/>
                                        <p:tgtEl>
                                          <p:spTgt spid="3379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25" grpId="0"/>
      <p:bldP spid="337927" grpId="0"/>
      <p:bldP spid="337930" grpId="0"/>
      <p:bldP spid="33793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5330" name="Picture 2" descr="578501739_7a091a18ef">
            <a:extLst>
              <a:ext uri="{FF2B5EF4-FFF2-40B4-BE49-F238E27FC236}">
                <a16:creationId xmlns:a16="http://schemas.microsoft.com/office/drawing/2014/main" id="{C2F7D65F-1725-4AF3-90FE-60D4699A1F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7527"/>
          <a:stretch>
            <a:fillRect/>
          </a:stretch>
        </p:blipFill>
        <p:spPr bwMode="auto">
          <a:xfrm>
            <a:off x="1" y="0"/>
            <a:ext cx="6096000" cy="290945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55331" name="Picture 3" descr="Tam coc">
            <a:extLst>
              <a:ext uri="{FF2B5EF4-FFF2-40B4-BE49-F238E27FC236}">
                <a16:creationId xmlns:a16="http://schemas.microsoft.com/office/drawing/2014/main" id="{0B2C6013-D460-4900-8761-E64FE0C307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3932" y="0"/>
            <a:ext cx="6018067" cy="2909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5334" name="Text Box 6">
            <a:extLst>
              <a:ext uri="{FF2B5EF4-FFF2-40B4-BE49-F238E27FC236}">
                <a16:creationId xmlns:a16="http://schemas.microsoft.com/office/drawing/2014/main" id="{9E77CC6B-226B-4CD3-98E7-5C4F522A9EF6}"/>
              </a:ext>
            </a:extLst>
          </p:cNvPr>
          <p:cNvSpPr txBox="1">
            <a:spLocks noChangeArrowheads="1"/>
          </p:cNvSpPr>
          <p:nvPr/>
        </p:nvSpPr>
        <p:spPr bwMode="auto">
          <a:xfrm>
            <a:off x="1420091" y="2967904"/>
            <a:ext cx="3933787" cy="584775"/>
          </a:xfrm>
          <a:prstGeom prst="rect">
            <a:avLst/>
          </a:prstGeom>
          <a:noFill/>
          <a:ln w="9525">
            <a:noFill/>
            <a:miter lim="800000"/>
            <a:headEnd/>
            <a:tailEnd/>
          </a:ln>
          <a:effectLst/>
        </p:spPr>
        <p:txBody>
          <a:bodyPr wrap="square">
            <a:spAutoFit/>
          </a:bodyPr>
          <a:lstStyle/>
          <a:p>
            <a:pPr eaLnBrk="1" hangingPunct="1">
              <a:spcBef>
                <a:spcPct val="50000"/>
              </a:spcBef>
              <a:defRPr/>
            </a:pPr>
            <a:r>
              <a:rPr lang="en-US" sz="3200">
                <a:solidFill>
                  <a:srgbClr val="FF0000"/>
                </a:solidFill>
                <a:effectLst>
                  <a:outerShdw blurRad="38100" dist="38100" dir="2700000" algn="tl">
                    <a:srgbClr val="C0C0C0"/>
                  </a:outerShdw>
                </a:effectLst>
                <a:latin typeface=".VnTime" pitchFamily="34" charset="0"/>
                <a:cs typeface="Arial" charset="0"/>
              </a:rPr>
              <a:t>Rõng Cóc Ph­ư¬ng</a:t>
            </a:r>
            <a:r>
              <a:rPr lang="en-US" sz="3200">
                <a:solidFill>
                  <a:srgbClr val="FF0000"/>
                </a:solidFill>
                <a:effectLst>
                  <a:outerShdw blurRad="38100" dist="38100" dir="2700000" algn="tl">
                    <a:srgbClr val="C0C0C0"/>
                  </a:outerShdw>
                </a:effectLst>
                <a:cs typeface="Arial" charset="0"/>
              </a:rPr>
              <a:t> </a:t>
            </a:r>
          </a:p>
        </p:txBody>
      </p:sp>
      <p:sp>
        <p:nvSpPr>
          <p:cNvPr id="355335" name="Text Box 7">
            <a:extLst>
              <a:ext uri="{FF2B5EF4-FFF2-40B4-BE49-F238E27FC236}">
                <a16:creationId xmlns:a16="http://schemas.microsoft.com/office/drawing/2014/main" id="{5D29B6FB-6558-4B29-9EB8-E8690F39E78A}"/>
              </a:ext>
            </a:extLst>
          </p:cNvPr>
          <p:cNvSpPr txBox="1">
            <a:spLocks noChangeArrowheads="1"/>
          </p:cNvSpPr>
          <p:nvPr/>
        </p:nvSpPr>
        <p:spPr bwMode="auto">
          <a:xfrm>
            <a:off x="7420840" y="2961409"/>
            <a:ext cx="3538707" cy="523220"/>
          </a:xfrm>
          <a:prstGeom prst="rect">
            <a:avLst/>
          </a:prstGeom>
          <a:noFill/>
          <a:ln w="9525">
            <a:noFill/>
            <a:miter lim="800000"/>
            <a:headEnd/>
            <a:tailEnd/>
          </a:ln>
          <a:effectLst/>
        </p:spPr>
        <p:txBody>
          <a:bodyPr wrap="square">
            <a:spAutoFit/>
          </a:bodyPr>
          <a:lstStyle/>
          <a:p>
            <a:pPr eaLnBrk="1" hangingPunct="1">
              <a:spcBef>
                <a:spcPct val="50000"/>
              </a:spcBef>
              <a:defRPr/>
            </a:pPr>
            <a:r>
              <a:rPr lang="en-US" sz="2800">
                <a:solidFill>
                  <a:srgbClr val="FF0000"/>
                </a:solidFill>
                <a:effectLst>
                  <a:outerShdw blurRad="38100" dist="38100" dir="2700000" algn="tl">
                    <a:srgbClr val="C0C0C0"/>
                  </a:outerShdw>
                </a:effectLst>
                <a:latin typeface=".VnTime" pitchFamily="34" charset="0"/>
                <a:cs typeface="Arial" charset="0"/>
              </a:rPr>
              <a:t>Tam Cèc- BÝch </a:t>
            </a:r>
            <a:r>
              <a:rPr lang="en-US" sz="2800">
                <a:solidFill>
                  <a:srgbClr val="FF0000"/>
                </a:solidFill>
                <a:cs typeface="Arial" charset="0"/>
              </a:rPr>
              <a:t>Đ</a:t>
            </a:r>
            <a:r>
              <a:rPr lang="en-US" sz="2800">
                <a:solidFill>
                  <a:srgbClr val="FF0000"/>
                </a:solidFill>
                <a:effectLst>
                  <a:outerShdw blurRad="38100" dist="38100" dir="2700000" algn="tl">
                    <a:srgbClr val="C0C0C0"/>
                  </a:outerShdw>
                </a:effectLst>
                <a:latin typeface=".VnTime" pitchFamily="34" charset="0"/>
                <a:cs typeface="Arial" charset="0"/>
              </a:rPr>
              <a:t>éng</a:t>
            </a:r>
          </a:p>
        </p:txBody>
      </p:sp>
      <p:sp>
        <p:nvSpPr>
          <p:cNvPr id="355337" name="Text Box 9">
            <a:extLst>
              <a:ext uri="{FF2B5EF4-FFF2-40B4-BE49-F238E27FC236}">
                <a16:creationId xmlns:a16="http://schemas.microsoft.com/office/drawing/2014/main" id="{CA9B2111-15F6-4B5C-87EA-EB17E121F4AC}"/>
              </a:ext>
            </a:extLst>
          </p:cNvPr>
          <p:cNvSpPr txBox="1">
            <a:spLocks noChangeArrowheads="1"/>
          </p:cNvSpPr>
          <p:nvPr/>
        </p:nvSpPr>
        <p:spPr bwMode="auto">
          <a:xfrm>
            <a:off x="6511636" y="6338455"/>
            <a:ext cx="3532909" cy="281167"/>
          </a:xfrm>
          <a:prstGeom prst="rect">
            <a:avLst/>
          </a:prstGeom>
          <a:noFill/>
          <a:ln w="9525">
            <a:noFill/>
            <a:miter lim="800000"/>
            <a:headEnd/>
            <a:tailEnd/>
          </a:ln>
          <a:effectLst/>
        </p:spPr>
        <p:txBody>
          <a:bodyPr>
            <a:spAutoFit/>
          </a:bodyPr>
          <a:lstStyle/>
          <a:p>
            <a:pPr eaLnBrk="1" hangingPunct="1">
              <a:spcBef>
                <a:spcPct val="50000"/>
              </a:spcBef>
              <a:defRPr/>
            </a:pPr>
            <a:endParaRPr lang="en-US" sz="1227">
              <a:effectLst>
                <a:outerShdw blurRad="38100" dist="38100" dir="2700000" algn="tl">
                  <a:srgbClr val="C0C0C0"/>
                </a:outerShdw>
              </a:effectLst>
              <a:cs typeface="Arial" charset="0"/>
            </a:endParaRPr>
          </a:p>
        </p:txBody>
      </p:sp>
      <p:pic>
        <p:nvPicPr>
          <p:cNvPr id="355340" name="Picture 12" descr="12190651244951553">
            <a:extLst>
              <a:ext uri="{FF2B5EF4-FFF2-40B4-BE49-F238E27FC236}">
                <a16:creationId xmlns:a16="http://schemas.microsoft.com/office/drawing/2014/main" id="{01B5DD04-4933-414B-A9A1-17A2FA3E65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666043"/>
            <a:ext cx="6095999" cy="3191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5341" name="Picture 13" descr="cat-ba">
            <a:extLst>
              <a:ext uri="{FF2B5EF4-FFF2-40B4-BE49-F238E27FC236}">
                <a16:creationId xmlns:a16="http://schemas.microsoft.com/office/drawing/2014/main" id="{3A9AA526-E737-42E1-A2A9-DBAA324A09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3932" y="3666043"/>
            <a:ext cx="6018067" cy="3191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5342" name="Rectangle 14">
            <a:extLst>
              <a:ext uri="{FF2B5EF4-FFF2-40B4-BE49-F238E27FC236}">
                <a16:creationId xmlns:a16="http://schemas.microsoft.com/office/drawing/2014/main" id="{732EA559-BB83-4689-868F-7F9E14235A29}"/>
              </a:ext>
            </a:extLst>
          </p:cNvPr>
          <p:cNvSpPr>
            <a:spLocks noChangeArrowheads="1"/>
          </p:cNvSpPr>
          <p:nvPr/>
        </p:nvSpPr>
        <p:spPr bwMode="auto">
          <a:xfrm>
            <a:off x="7420840" y="3843130"/>
            <a:ext cx="3088133" cy="37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626" tIns="46313" rIns="92626" bIns="46313">
            <a:spAutoFit/>
          </a:bodyPr>
          <a:lstStyle>
            <a:lvl1pPr defTabSz="1358900">
              <a:spcBef>
                <a:spcPct val="20000"/>
              </a:spcBef>
              <a:buChar char="•"/>
              <a:defRPr sz="4800">
                <a:solidFill>
                  <a:schemeClr val="tx1"/>
                </a:solidFill>
                <a:latin typeface="Arial" panose="020B0604020202020204" pitchFamily="34" charset="0"/>
              </a:defRPr>
            </a:lvl1pPr>
            <a:lvl2pPr marL="742950" indent="-285750" defTabSz="1358900">
              <a:spcBef>
                <a:spcPct val="20000"/>
              </a:spcBef>
              <a:buChar char="–"/>
              <a:defRPr sz="4200">
                <a:solidFill>
                  <a:schemeClr val="tx1"/>
                </a:solidFill>
                <a:latin typeface="Arial" panose="020B0604020202020204" pitchFamily="34" charset="0"/>
              </a:defRPr>
            </a:lvl2pPr>
            <a:lvl3pPr marL="1143000" indent="-228600" defTabSz="1358900">
              <a:spcBef>
                <a:spcPct val="20000"/>
              </a:spcBef>
              <a:buChar char="•"/>
              <a:defRPr sz="3600">
                <a:solidFill>
                  <a:schemeClr val="tx1"/>
                </a:solidFill>
                <a:latin typeface="Arial" panose="020B0604020202020204" pitchFamily="34" charset="0"/>
              </a:defRPr>
            </a:lvl3pPr>
            <a:lvl4pPr marL="1600200" indent="-228600" defTabSz="1358900">
              <a:spcBef>
                <a:spcPct val="20000"/>
              </a:spcBef>
              <a:buChar char="–"/>
              <a:defRPr sz="3000">
                <a:solidFill>
                  <a:schemeClr val="tx1"/>
                </a:solidFill>
                <a:latin typeface="Arial" panose="020B0604020202020204" pitchFamily="34" charset="0"/>
              </a:defRPr>
            </a:lvl4pPr>
            <a:lvl5pPr marL="2057400" indent="-228600" defTabSz="1358900">
              <a:spcBef>
                <a:spcPct val="20000"/>
              </a:spcBef>
              <a:buChar char="»"/>
              <a:defRPr sz="3000">
                <a:solidFill>
                  <a:schemeClr val="tx1"/>
                </a:solidFill>
                <a:latin typeface="Arial" panose="020B0604020202020204" pitchFamily="34" charset="0"/>
              </a:defRPr>
            </a:lvl5pPr>
            <a:lvl6pPr marL="2514600" indent="-228600" defTabSz="1358900" eaLnBrk="0" fontAlgn="base" hangingPunct="0">
              <a:spcBef>
                <a:spcPct val="20000"/>
              </a:spcBef>
              <a:spcAft>
                <a:spcPct val="0"/>
              </a:spcAft>
              <a:buChar char="»"/>
              <a:defRPr sz="3000">
                <a:solidFill>
                  <a:schemeClr val="tx1"/>
                </a:solidFill>
                <a:latin typeface="Arial" panose="020B0604020202020204" pitchFamily="34" charset="0"/>
              </a:defRPr>
            </a:lvl6pPr>
            <a:lvl7pPr marL="2971800" indent="-228600" defTabSz="1358900" eaLnBrk="0" fontAlgn="base" hangingPunct="0">
              <a:spcBef>
                <a:spcPct val="20000"/>
              </a:spcBef>
              <a:spcAft>
                <a:spcPct val="0"/>
              </a:spcAft>
              <a:buChar char="»"/>
              <a:defRPr sz="3000">
                <a:solidFill>
                  <a:schemeClr val="tx1"/>
                </a:solidFill>
                <a:latin typeface="Arial" panose="020B0604020202020204" pitchFamily="34" charset="0"/>
              </a:defRPr>
            </a:lvl7pPr>
            <a:lvl8pPr marL="3429000" indent="-228600" defTabSz="1358900" eaLnBrk="0" fontAlgn="base" hangingPunct="0">
              <a:spcBef>
                <a:spcPct val="20000"/>
              </a:spcBef>
              <a:spcAft>
                <a:spcPct val="0"/>
              </a:spcAft>
              <a:buChar char="»"/>
              <a:defRPr sz="3000">
                <a:solidFill>
                  <a:schemeClr val="tx1"/>
                </a:solidFill>
                <a:latin typeface="Arial" panose="020B0604020202020204" pitchFamily="34" charset="0"/>
              </a:defRPr>
            </a:lvl8pPr>
            <a:lvl9pPr marL="3886200" indent="-228600" defTabSz="1358900" eaLnBrk="0" fontAlgn="base" hangingPunct="0">
              <a:spcBef>
                <a:spcPct val="20000"/>
              </a:spcBef>
              <a:spcAft>
                <a:spcPct val="0"/>
              </a:spcAft>
              <a:buChar char="»"/>
              <a:defRPr sz="3000">
                <a:solidFill>
                  <a:schemeClr val="tx1"/>
                </a:solidFill>
                <a:latin typeface="Arial" panose="020B0604020202020204" pitchFamily="34" charset="0"/>
              </a:defRPr>
            </a:lvl9pPr>
          </a:lstStyle>
          <a:p>
            <a:pPr eaLnBrk="1" hangingPunct="1">
              <a:spcBef>
                <a:spcPct val="0"/>
              </a:spcBef>
              <a:buFontTx/>
              <a:buNone/>
            </a:pPr>
            <a:r>
              <a:rPr lang="en-US" altLang="en-US" sz="1841" b="1">
                <a:solidFill>
                  <a:srgbClr val="FF0000"/>
                </a:solidFill>
                <a:latin typeface="Times New Roman" panose="02020603050405020304" pitchFamily="18" charset="0"/>
              </a:rPr>
              <a:t>ĐẢO NGỌC- CÁT BÀ</a:t>
            </a:r>
          </a:p>
        </p:txBody>
      </p:sp>
      <p:sp>
        <p:nvSpPr>
          <p:cNvPr id="355343" name="Text Box 15">
            <a:extLst>
              <a:ext uri="{FF2B5EF4-FFF2-40B4-BE49-F238E27FC236}">
                <a16:creationId xmlns:a16="http://schemas.microsoft.com/office/drawing/2014/main" id="{0BFB567B-1392-4002-ABD5-BF7B1E900009}"/>
              </a:ext>
            </a:extLst>
          </p:cNvPr>
          <p:cNvSpPr txBox="1">
            <a:spLocks noChangeArrowheads="1"/>
          </p:cNvSpPr>
          <p:nvPr/>
        </p:nvSpPr>
        <p:spPr bwMode="auto">
          <a:xfrm>
            <a:off x="2433204" y="3843130"/>
            <a:ext cx="2920674" cy="471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626" tIns="46313" rIns="92626" bIns="46313">
            <a:spAutoFit/>
          </a:bodyPr>
          <a:lstStyle>
            <a:lvl1pPr defTabSz="1358900">
              <a:spcBef>
                <a:spcPct val="20000"/>
              </a:spcBef>
              <a:buChar char="•"/>
              <a:defRPr sz="4800">
                <a:solidFill>
                  <a:schemeClr val="tx1"/>
                </a:solidFill>
                <a:latin typeface="Arial" panose="020B0604020202020204" pitchFamily="34" charset="0"/>
              </a:defRPr>
            </a:lvl1pPr>
            <a:lvl2pPr marL="742950" indent="-285750" defTabSz="1358900">
              <a:spcBef>
                <a:spcPct val="20000"/>
              </a:spcBef>
              <a:buChar char="–"/>
              <a:defRPr sz="4200">
                <a:solidFill>
                  <a:schemeClr val="tx1"/>
                </a:solidFill>
                <a:latin typeface="Arial" panose="020B0604020202020204" pitchFamily="34" charset="0"/>
              </a:defRPr>
            </a:lvl2pPr>
            <a:lvl3pPr marL="1143000" indent="-228600" defTabSz="1358900">
              <a:spcBef>
                <a:spcPct val="20000"/>
              </a:spcBef>
              <a:buChar char="•"/>
              <a:defRPr sz="3600">
                <a:solidFill>
                  <a:schemeClr val="tx1"/>
                </a:solidFill>
                <a:latin typeface="Arial" panose="020B0604020202020204" pitchFamily="34" charset="0"/>
              </a:defRPr>
            </a:lvl3pPr>
            <a:lvl4pPr marL="1600200" indent="-228600" defTabSz="1358900">
              <a:spcBef>
                <a:spcPct val="20000"/>
              </a:spcBef>
              <a:buChar char="–"/>
              <a:defRPr sz="3000">
                <a:solidFill>
                  <a:schemeClr val="tx1"/>
                </a:solidFill>
                <a:latin typeface="Arial" panose="020B0604020202020204" pitchFamily="34" charset="0"/>
              </a:defRPr>
            </a:lvl4pPr>
            <a:lvl5pPr marL="2057400" indent="-228600" defTabSz="1358900">
              <a:spcBef>
                <a:spcPct val="20000"/>
              </a:spcBef>
              <a:buChar char="»"/>
              <a:defRPr sz="3000">
                <a:solidFill>
                  <a:schemeClr val="tx1"/>
                </a:solidFill>
                <a:latin typeface="Arial" panose="020B0604020202020204" pitchFamily="34" charset="0"/>
              </a:defRPr>
            </a:lvl5pPr>
            <a:lvl6pPr marL="2514600" indent="-228600" defTabSz="1358900" eaLnBrk="0" fontAlgn="base" hangingPunct="0">
              <a:spcBef>
                <a:spcPct val="20000"/>
              </a:spcBef>
              <a:spcAft>
                <a:spcPct val="0"/>
              </a:spcAft>
              <a:buChar char="»"/>
              <a:defRPr sz="3000">
                <a:solidFill>
                  <a:schemeClr val="tx1"/>
                </a:solidFill>
                <a:latin typeface="Arial" panose="020B0604020202020204" pitchFamily="34" charset="0"/>
              </a:defRPr>
            </a:lvl6pPr>
            <a:lvl7pPr marL="2971800" indent="-228600" defTabSz="1358900" eaLnBrk="0" fontAlgn="base" hangingPunct="0">
              <a:spcBef>
                <a:spcPct val="20000"/>
              </a:spcBef>
              <a:spcAft>
                <a:spcPct val="0"/>
              </a:spcAft>
              <a:buChar char="»"/>
              <a:defRPr sz="3000">
                <a:solidFill>
                  <a:schemeClr val="tx1"/>
                </a:solidFill>
                <a:latin typeface="Arial" panose="020B0604020202020204" pitchFamily="34" charset="0"/>
              </a:defRPr>
            </a:lvl7pPr>
            <a:lvl8pPr marL="3429000" indent="-228600" defTabSz="1358900" eaLnBrk="0" fontAlgn="base" hangingPunct="0">
              <a:spcBef>
                <a:spcPct val="20000"/>
              </a:spcBef>
              <a:spcAft>
                <a:spcPct val="0"/>
              </a:spcAft>
              <a:buChar char="»"/>
              <a:defRPr sz="3000">
                <a:solidFill>
                  <a:schemeClr val="tx1"/>
                </a:solidFill>
                <a:latin typeface="Arial" panose="020B0604020202020204" pitchFamily="34" charset="0"/>
              </a:defRPr>
            </a:lvl8pPr>
            <a:lvl9pPr marL="3886200" indent="-228600" defTabSz="1358900" eaLnBrk="0" fontAlgn="base" hangingPunct="0">
              <a:spcBef>
                <a:spcPct val="20000"/>
              </a:spcBef>
              <a:spcAft>
                <a:spcPct val="0"/>
              </a:spcAft>
              <a:buChar char="»"/>
              <a:defRPr sz="3000">
                <a:solidFill>
                  <a:schemeClr val="tx1"/>
                </a:solidFill>
                <a:latin typeface="Arial" panose="020B0604020202020204" pitchFamily="34" charset="0"/>
              </a:defRPr>
            </a:lvl9pPr>
          </a:lstStyle>
          <a:p>
            <a:pPr eaLnBrk="1" hangingPunct="1">
              <a:spcBef>
                <a:spcPct val="0"/>
              </a:spcBef>
              <a:buFontTx/>
              <a:buNone/>
            </a:pPr>
            <a:r>
              <a:rPr lang="en-US" altLang="en-US" sz="2454" b="1">
                <a:solidFill>
                  <a:srgbClr val="FF0000"/>
                </a:solidFill>
                <a:latin typeface="Times New Roman" panose="02020603050405020304" pitchFamily="18" charset="0"/>
              </a:rPr>
              <a:t>Đảo Bạch Long Vĩ</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nodePh="1">
                                  <p:stCondLst>
                                    <p:cond delay="0"/>
                                  </p:stCondLst>
                                  <p:endCondLst>
                                    <p:cond evt="begin" delay="0">
                                      <p:tn val="5"/>
                                    </p:cond>
                                  </p:endCondLst>
                                  <p:childTnLst>
                                    <p:set>
                                      <p:cBhvr>
                                        <p:cTn id="6" dur="1" fill="hold">
                                          <p:stCondLst>
                                            <p:cond delay="0"/>
                                          </p:stCondLst>
                                        </p:cTn>
                                        <p:tgtEl>
                                          <p:spTgt spid="355337"/>
                                        </p:tgtEl>
                                        <p:attrNameLst>
                                          <p:attrName>style.visibility</p:attrName>
                                        </p:attrNameLst>
                                      </p:cBhvr>
                                      <p:to>
                                        <p:strVal val="visible"/>
                                      </p:to>
                                    </p:set>
                                    <p:animEffect transition="in" filter="diamond(in)">
                                      <p:cBhvr>
                                        <p:cTn id="7" dur="2000"/>
                                        <p:tgtEl>
                                          <p:spTgt spid="35533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55330"/>
                                        </p:tgtEl>
                                        <p:attrNameLst>
                                          <p:attrName>style.visibility</p:attrName>
                                        </p:attrNameLst>
                                      </p:cBhvr>
                                      <p:to>
                                        <p:strVal val="visible"/>
                                      </p:to>
                                    </p:set>
                                    <p:animEffect transition="in" filter="box(in)">
                                      <p:cBhvr>
                                        <p:cTn id="12" dur="2000"/>
                                        <p:tgtEl>
                                          <p:spTgt spid="35533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55331"/>
                                        </p:tgtEl>
                                        <p:attrNameLst>
                                          <p:attrName>style.visibility</p:attrName>
                                        </p:attrNameLst>
                                      </p:cBhvr>
                                      <p:to>
                                        <p:strVal val="visible"/>
                                      </p:to>
                                    </p:set>
                                    <p:animEffect transition="in" filter="box(in)">
                                      <p:cBhvr>
                                        <p:cTn id="17" dur="2000"/>
                                        <p:tgtEl>
                                          <p:spTgt spid="35533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55340"/>
                                        </p:tgtEl>
                                        <p:attrNameLst>
                                          <p:attrName>style.visibility</p:attrName>
                                        </p:attrNameLst>
                                      </p:cBhvr>
                                      <p:to>
                                        <p:strVal val="visible"/>
                                      </p:to>
                                    </p:set>
                                    <p:animEffect transition="in" filter="box(in)">
                                      <p:cBhvr>
                                        <p:cTn id="22" dur="2000"/>
                                        <p:tgtEl>
                                          <p:spTgt spid="35534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55341"/>
                                        </p:tgtEl>
                                        <p:attrNameLst>
                                          <p:attrName>style.visibility</p:attrName>
                                        </p:attrNameLst>
                                      </p:cBhvr>
                                      <p:to>
                                        <p:strVal val="visible"/>
                                      </p:to>
                                    </p:set>
                                    <p:animEffect transition="in" filter="box(in)">
                                      <p:cBhvr>
                                        <p:cTn id="27" dur="2000"/>
                                        <p:tgtEl>
                                          <p:spTgt spid="355341"/>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55334"/>
                                        </p:tgtEl>
                                        <p:attrNameLst>
                                          <p:attrName>style.visibility</p:attrName>
                                        </p:attrNameLst>
                                      </p:cBhvr>
                                      <p:to>
                                        <p:strVal val="visible"/>
                                      </p:to>
                                    </p:set>
                                    <p:animEffect transition="in" filter="box(in)">
                                      <p:cBhvr>
                                        <p:cTn id="32" dur="2000"/>
                                        <p:tgtEl>
                                          <p:spTgt spid="355334"/>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55335"/>
                                        </p:tgtEl>
                                        <p:attrNameLst>
                                          <p:attrName>style.visibility</p:attrName>
                                        </p:attrNameLst>
                                      </p:cBhvr>
                                      <p:to>
                                        <p:strVal val="visible"/>
                                      </p:to>
                                    </p:set>
                                    <p:animEffect transition="in" filter="box(in)">
                                      <p:cBhvr>
                                        <p:cTn id="37" dur="2000"/>
                                        <p:tgtEl>
                                          <p:spTgt spid="355335"/>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55343"/>
                                        </p:tgtEl>
                                        <p:attrNameLst>
                                          <p:attrName>style.visibility</p:attrName>
                                        </p:attrNameLst>
                                      </p:cBhvr>
                                      <p:to>
                                        <p:strVal val="visible"/>
                                      </p:to>
                                    </p:set>
                                    <p:animEffect transition="in" filter="box(in)">
                                      <p:cBhvr>
                                        <p:cTn id="42" dur="2000"/>
                                        <p:tgtEl>
                                          <p:spTgt spid="355343"/>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55342"/>
                                        </p:tgtEl>
                                        <p:attrNameLst>
                                          <p:attrName>style.visibility</p:attrName>
                                        </p:attrNameLst>
                                      </p:cBhvr>
                                      <p:to>
                                        <p:strVal val="visible"/>
                                      </p:to>
                                    </p:set>
                                    <p:animEffect transition="in" filter="box(in)">
                                      <p:cBhvr>
                                        <p:cTn id="47" dur="2000"/>
                                        <p:tgtEl>
                                          <p:spTgt spid="355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334" grpId="0"/>
      <p:bldP spid="355335" grpId="0"/>
      <p:bldP spid="355337" grpId="0"/>
      <p:bldP spid="355342" grpId="0"/>
      <p:bldP spid="35534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67" name="Picture 7" descr="1184889740">
            <a:extLst>
              <a:ext uri="{FF2B5EF4-FFF2-40B4-BE49-F238E27FC236}">
                <a16:creationId xmlns:a16="http://schemas.microsoft.com/office/drawing/2014/main" id="{E10296C6-B00D-41DF-AD9B-49FAA17850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003235" cy="5974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68" name="Text Box 8">
            <a:extLst>
              <a:ext uri="{FF2B5EF4-FFF2-40B4-BE49-F238E27FC236}">
                <a16:creationId xmlns:a16="http://schemas.microsoft.com/office/drawing/2014/main" id="{A9A2DD24-C7D5-4C7A-B181-D73CD97FFA22}"/>
              </a:ext>
            </a:extLst>
          </p:cNvPr>
          <p:cNvSpPr txBox="1">
            <a:spLocks noChangeArrowheads="1"/>
          </p:cNvSpPr>
          <p:nvPr/>
        </p:nvSpPr>
        <p:spPr bwMode="auto">
          <a:xfrm>
            <a:off x="914400" y="6026728"/>
            <a:ext cx="4346713" cy="523220"/>
          </a:xfrm>
          <a:prstGeom prst="rect">
            <a:avLst/>
          </a:prstGeom>
          <a:noFill/>
          <a:ln w="9525">
            <a:noFill/>
            <a:miter lim="800000"/>
            <a:headEnd/>
            <a:tailEnd/>
          </a:ln>
          <a:effectLst/>
        </p:spPr>
        <p:txBody>
          <a:bodyPr wrap="square">
            <a:spAutoFit/>
          </a:bodyPr>
          <a:lstStyle/>
          <a:p>
            <a:pPr eaLnBrk="1" hangingPunct="1">
              <a:spcBef>
                <a:spcPct val="50000"/>
              </a:spcBef>
              <a:defRPr/>
            </a:pPr>
            <a:r>
              <a:rPr lang="en-US" sz="1227">
                <a:effectLst>
                  <a:outerShdw blurRad="38100" dist="38100" dir="2700000" algn="tl">
                    <a:srgbClr val="C0C0C0"/>
                  </a:outerShdw>
                </a:effectLst>
                <a:cs typeface="Arial" charset="0"/>
              </a:rPr>
              <a:t> </a:t>
            </a:r>
            <a:r>
              <a:rPr lang="en-US" sz="2800">
                <a:solidFill>
                  <a:srgbClr val="FF0000"/>
                </a:solidFill>
                <a:effectLst>
                  <a:outerShdw blurRad="38100" dist="38100" dir="2700000" algn="tl">
                    <a:srgbClr val="C0C0C0"/>
                  </a:outerShdw>
                </a:effectLst>
                <a:latin typeface=".VnTime" pitchFamily="34" charset="0"/>
                <a:cs typeface="Arial" charset="0"/>
              </a:rPr>
              <a:t>V</a:t>
            </a:r>
            <a:r>
              <a:rPr lang="en-US" sz="2800">
                <a:solidFill>
                  <a:srgbClr val="FF0000"/>
                </a:solidFill>
                <a:cs typeface="Arial" charset="0"/>
              </a:rPr>
              <a:t>ă</a:t>
            </a:r>
            <a:r>
              <a:rPr lang="en-US" sz="2800">
                <a:solidFill>
                  <a:srgbClr val="FF0000"/>
                </a:solidFill>
                <a:effectLst>
                  <a:outerShdw blurRad="38100" dist="38100" dir="2700000" algn="tl">
                    <a:srgbClr val="C0C0C0"/>
                  </a:outerShdw>
                </a:effectLst>
                <a:latin typeface=".VnTime" pitchFamily="34" charset="0"/>
                <a:cs typeface="Arial" charset="0"/>
              </a:rPr>
              <a:t>n MiÕu Quèc Tö Gi¸m</a:t>
            </a:r>
          </a:p>
        </p:txBody>
      </p:sp>
      <p:pic>
        <p:nvPicPr>
          <p:cNvPr id="348169" name="Picture 9" descr="Chua 1 cot">
            <a:extLst>
              <a:ext uri="{FF2B5EF4-FFF2-40B4-BE49-F238E27FC236}">
                <a16:creationId xmlns:a16="http://schemas.microsoft.com/office/drawing/2014/main" id="{661FB186-A591-41DB-9DC0-736EF2890E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9" y="1"/>
            <a:ext cx="6016488" cy="5922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70" name="Text Box 10">
            <a:extLst>
              <a:ext uri="{FF2B5EF4-FFF2-40B4-BE49-F238E27FC236}">
                <a16:creationId xmlns:a16="http://schemas.microsoft.com/office/drawing/2014/main" id="{9DDAE5E2-46D8-4F46-97C5-17197ADACC48}"/>
              </a:ext>
            </a:extLst>
          </p:cNvPr>
          <p:cNvSpPr txBox="1">
            <a:spLocks noChangeArrowheads="1"/>
          </p:cNvSpPr>
          <p:nvPr/>
        </p:nvSpPr>
        <p:spPr bwMode="auto">
          <a:xfrm>
            <a:off x="7911548" y="6026728"/>
            <a:ext cx="2994991" cy="584775"/>
          </a:xfrm>
          <a:prstGeom prst="rect">
            <a:avLst/>
          </a:prstGeom>
          <a:noFill/>
          <a:ln w="9525">
            <a:noFill/>
            <a:miter lim="800000"/>
            <a:headEnd/>
            <a:tailEnd/>
          </a:ln>
          <a:effectLst/>
        </p:spPr>
        <p:txBody>
          <a:bodyPr wrap="square">
            <a:spAutoFit/>
          </a:bodyPr>
          <a:lstStyle/>
          <a:p>
            <a:pPr eaLnBrk="1" hangingPunct="1">
              <a:spcBef>
                <a:spcPct val="50000"/>
              </a:spcBef>
              <a:defRPr/>
            </a:pPr>
            <a:r>
              <a:rPr lang="en-US" sz="3200">
                <a:solidFill>
                  <a:srgbClr val="FF0000"/>
                </a:solidFill>
                <a:effectLst>
                  <a:outerShdw blurRad="38100" dist="38100" dir="2700000" algn="tl">
                    <a:srgbClr val="C0C0C0"/>
                  </a:outerShdw>
                </a:effectLst>
                <a:latin typeface=".VnTime" pitchFamily="34" charset="0"/>
                <a:cs typeface="Arial" charset="0"/>
              </a:rPr>
              <a:t>Chïa Mét Cét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48167"/>
                                        </p:tgtEl>
                                        <p:attrNameLst>
                                          <p:attrName>style.visibility</p:attrName>
                                        </p:attrNameLst>
                                      </p:cBhvr>
                                      <p:to>
                                        <p:strVal val="visible"/>
                                      </p:to>
                                    </p:set>
                                    <p:animEffect transition="in" filter="box(in)">
                                      <p:cBhvr>
                                        <p:cTn id="7" dur="2000"/>
                                        <p:tgtEl>
                                          <p:spTgt spid="34816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48169"/>
                                        </p:tgtEl>
                                        <p:attrNameLst>
                                          <p:attrName>style.visibility</p:attrName>
                                        </p:attrNameLst>
                                      </p:cBhvr>
                                      <p:to>
                                        <p:strVal val="visible"/>
                                      </p:to>
                                    </p:set>
                                    <p:animEffect transition="in" filter="box(in)">
                                      <p:cBhvr>
                                        <p:cTn id="12" dur="2000"/>
                                        <p:tgtEl>
                                          <p:spTgt spid="34816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48168"/>
                                        </p:tgtEl>
                                        <p:attrNameLst>
                                          <p:attrName>style.visibility</p:attrName>
                                        </p:attrNameLst>
                                      </p:cBhvr>
                                      <p:to>
                                        <p:strVal val="visible"/>
                                      </p:to>
                                    </p:set>
                                    <p:animEffect transition="in" filter="box(in)">
                                      <p:cBhvr>
                                        <p:cTn id="17" dur="2000"/>
                                        <p:tgtEl>
                                          <p:spTgt spid="34816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48170"/>
                                        </p:tgtEl>
                                        <p:attrNameLst>
                                          <p:attrName>style.visibility</p:attrName>
                                        </p:attrNameLst>
                                      </p:cBhvr>
                                      <p:to>
                                        <p:strVal val="visible"/>
                                      </p:to>
                                    </p:set>
                                    <p:animEffect transition="in" filter="box(in)">
                                      <p:cBhvr>
                                        <p:cTn id="22" dur="2000"/>
                                        <p:tgtEl>
                                          <p:spTgt spid="348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68" grpId="0"/>
      <p:bldP spid="34817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29FEFBFA-69BA-469E-BC54-355D69CF5F4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018" y="0"/>
            <a:ext cx="7222435" cy="6858000"/>
          </a:xfrm>
          <a:prstGeom prst="rect">
            <a:avLst/>
          </a:prstGeom>
          <a:noFill/>
          <a:ln w="57150" cmpd="thickThin">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3" name="Scroll: Vertical 2">
            <a:extLst>
              <a:ext uri="{FF2B5EF4-FFF2-40B4-BE49-F238E27FC236}">
                <a16:creationId xmlns:a16="http://schemas.microsoft.com/office/drawing/2014/main" id="{FBAECF87-6927-4D17-8857-37D7C5236BDE}"/>
              </a:ext>
            </a:extLst>
          </p:cNvPr>
          <p:cNvSpPr/>
          <p:nvPr/>
        </p:nvSpPr>
        <p:spPr>
          <a:xfrm>
            <a:off x="7673009" y="225287"/>
            <a:ext cx="4412973" cy="6387548"/>
          </a:xfrm>
          <a:prstGeom prst="verticalScroll">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n-US"/>
              <a:t> </a:t>
            </a:r>
            <a:r>
              <a:rPr lang="en-US" sz="2400" b="1">
                <a:solidFill>
                  <a:srgbClr val="FF0000"/>
                </a:solidFill>
                <a:latin typeface="Times New Roman" panose="02020603050405020304" pitchFamily="18" charset="0"/>
                <a:cs typeface="Times New Roman" panose="02020603050405020304" pitchFamily="18" charset="0"/>
              </a:rPr>
              <a:t>Thống kê năm 2007 </a:t>
            </a:r>
          </a:p>
          <a:p>
            <a:pPr algn="ctr"/>
            <a:r>
              <a:rPr lang="en-US" sz="2400" b="1">
                <a:solidFill>
                  <a:srgbClr val="0070C0"/>
                </a:solidFill>
                <a:latin typeface="Times New Roman" panose="02020603050405020304" pitchFamily="18" charset="0"/>
                <a:cs typeface="Times New Roman" panose="02020603050405020304" pitchFamily="18" charset="0"/>
              </a:rPr>
              <a:t>IV. TÌNH HÌNH PHÁT TRIỂN KINH TẾ </a:t>
            </a:r>
          </a:p>
          <a:p>
            <a:pPr algn="ctr"/>
            <a:r>
              <a:rPr lang="en-US" sz="2000" b="1">
                <a:solidFill>
                  <a:schemeClr val="tx1"/>
                </a:solidFill>
                <a:latin typeface="Times New Roman" panose="02020603050405020304" pitchFamily="18" charset="0"/>
                <a:cs typeface="Times New Roman" panose="02020603050405020304" pitchFamily="18" charset="0"/>
              </a:rPr>
              <a:t>Chiếm 23% GDP cả nước</a:t>
            </a:r>
          </a:p>
          <a:p>
            <a:pPr marL="342900" indent="-342900" algn="ctr">
              <a:buAutoNum type="arabicPeriod"/>
            </a:pPr>
            <a:r>
              <a:rPr lang="en-US" sz="2400" b="1">
                <a:solidFill>
                  <a:srgbClr val="0070C0"/>
                </a:solidFill>
                <a:latin typeface="Times New Roman" panose="02020603050405020304" pitchFamily="18" charset="0"/>
                <a:cs typeface="Times New Roman" panose="02020603050405020304" pitchFamily="18" charset="0"/>
              </a:rPr>
              <a:t>Công nghiệp</a:t>
            </a:r>
          </a:p>
          <a:p>
            <a:pPr algn="ctr"/>
            <a:r>
              <a:rPr lang="en-US" sz="2000" b="1">
                <a:solidFill>
                  <a:srgbClr val="FF0000"/>
                </a:solidFill>
                <a:latin typeface="Times New Roman" panose="02020603050405020304" pitchFamily="18" charset="0"/>
                <a:cs typeface="Times New Roman" panose="02020603050405020304" pitchFamily="18" charset="0"/>
              </a:rPr>
              <a:t>Chiếm 42,2% GDP của vùng</a:t>
            </a:r>
          </a:p>
          <a:p>
            <a:pPr algn="ctr"/>
            <a:r>
              <a:rPr lang="en-US" sz="2400" b="1">
                <a:solidFill>
                  <a:srgbClr val="0070C0"/>
                </a:solidFill>
                <a:latin typeface="Times New Roman" panose="02020603050405020304" pitchFamily="18" charset="0"/>
                <a:cs typeface="Times New Roman" panose="02020603050405020304" pitchFamily="18" charset="0"/>
              </a:rPr>
              <a:t>2. Nông nghiệp</a:t>
            </a:r>
          </a:p>
          <a:p>
            <a:pPr algn="ctr"/>
            <a:r>
              <a:rPr lang="en-US" sz="2000" b="1">
                <a:solidFill>
                  <a:srgbClr val="0070C0"/>
                </a:solidFill>
                <a:latin typeface="Times New Roman" panose="02020603050405020304" pitchFamily="18" charset="0"/>
                <a:cs typeface="Times New Roman" panose="02020603050405020304" pitchFamily="18" charset="0"/>
              </a:rPr>
              <a:t>Nông- lâm – ngư chiếm 14% GDP của vùng</a:t>
            </a:r>
          </a:p>
          <a:p>
            <a:pPr algn="ctr"/>
            <a:r>
              <a:rPr lang="en-US" sz="2400" b="1">
                <a:solidFill>
                  <a:srgbClr val="0070C0"/>
                </a:solidFill>
                <a:latin typeface="Times New Roman" panose="02020603050405020304" pitchFamily="18" charset="0"/>
                <a:cs typeface="Times New Roman" panose="02020603050405020304" pitchFamily="18" charset="0"/>
              </a:rPr>
              <a:t>3. Dịch vụ</a:t>
            </a:r>
          </a:p>
          <a:p>
            <a:pPr algn="ctr"/>
            <a:r>
              <a:rPr lang="en-US" sz="2000" b="1">
                <a:solidFill>
                  <a:schemeClr val="accent4">
                    <a:lumMod val="75000"/>
                  </a:schemeClr>
                </a:solidFill>
                <a:latin typeface="Times New Roman" panose="02020603050405020304" pitchFamily="18" charset="0"/>
                <a:cs typeface="Times New Roman" panose="02020603050405020304" pitchFamily="18" charset="0"/>
              </a:rPr>
              <a:t>Chiếm 43,8% GDP của vùng</a:t>
            </a:r>
          </a:p>
        </p:txBody>
      </p:sp>
      <p:cxnSp>
        <p:nvCxnSpPr>
          <p:cNvPr id="5" name="Straight Arrow Connector 4">
            <a:extLst>
              <a:ext uri="{FF2B5EF4-FFF2-40B4-BE49-F238E27FC236}">
                <a16:creationId xmlns:a16="http://schemas.microsoft.com/office/drawing/2014/main" id="{90784704-0A72-4FEB-A2AD-5F36282E4C59}"/>
              </a:ext>
            </a:extLst>
          </p:cNvPr>
          <p:cNvCxnSpPr>
            <a:cxnSpLocks/>
          </p:cNvCxnSpPr>
          <p:nvPr/>
        </p:nvCxnSpPr>
        <p:spPr>
          <a:xfrm flipV="1">
            <a:off x="5950226" y="3081129"/>
            <a:ext cx="2531165" cy="143786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D9F560D1-939F-4FAC-A536-D65ACB0D72F6}"/>
              </a:ext>
            </a:extLst>
          </p:cNvPr>
          <p:cNvCxnSpPr>
            <a:cxnSpLocks/>
          </p:cNvCxnSpPr>
          <p:nvPr/>
        </p:nvCxnSpPr>
        <p:spPr>
          <a:xfrm flipV="1">
            <a:off x="1749287" y="3776872"/>
            <a:ext cx="6864626" cy="262392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26AE089-79D8-4E42-BFE5-66F742965FA4}"/>
              </a:ext>
            </a:extLst>
          </p:cNvPr>
          <p:cNvCxnSpPr>
            <a:cxnSpLocks/>
          </p:cNvCxnSpPr>
          <p:nvPr/>
        </p:nvCxnSpPr>
        <p:spPr>
          <a:xfrm flipV="1">
            <a:off x="1656522" y="4518992"/>
            <a:ext cx="6824869" cy="172112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5FAFC6E-C440-419F-A8A7-E006C08F584B}"/>
              </a:ext>
            </a:extLst>
          </p:cNvPr>
          <p:cNvCxnSpPr>
            <a:cxnSpLocks/>
          </p:cNvCxnSpPr>
          <p:nvPr/>
        </p:nvCxnSpPr>
        <p:spPr>
          <a:xfrm flipV="1">
            <a:off x="1457739" y="5393637"/>
            <a:ext cx="7023652" cy="1000538"/>
          </a:xfrm>
          <a:prstGeom prst="straightConnector1">
            <a:avLst/>
          </a:prstGeom>
          <a:ln w="762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88121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repeatCount="indefinite"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repeatCount="indefinite"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repeatCount="indefinite"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ox(i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repeatCount="indefinite"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ox(in)">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76_big[1]">
            <a:extLst>
              <a:ext uri="{FF2B5EF4-FFF2-40B4-BE49-F238E27FC236}">
                <a16:creationId xmlns:a16="http://schemas.microsoft.com/office/drawing/2014/main" id="{A165ECF5-9843-4233-9565-7B3921464B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6096000" cy="29559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7651" name="Picture 3" descr="doson3[1]">
            <a:extLst>
              <a:ext uri="{FF2B5EF4-FFF2-40B4-BE49-F238E27FC236}">
                <a16:creationId xmlns:a16="http://schemas.microsoft.com/office/drawing/2014/main" id="{35FED1DD-A40F-4AB6-83A8-1FAA1F4785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05200"/>
            <a:ext cx="6096000" cy="28956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7652" name="Picture 4" descr="haiphong">
            <a:extLst>
              <a:ext uri="{FF2B5EF4-FFF2-40B4-BE49-F238E27FC236}">
                <a16:creationId xmlns:a16="http://schemas.microsoft.com/office/drawing/2014/main" id="{77D322D6-AC87-4C94-BA1A-D48374DA63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3505200"/>
            <a:ext cx="5943598" cy="28956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7653" name="Picture 5" descr="Hanoi_lake">
            <a:extLst>
              <a:ext uri="{FF2B5EF4-FFF2-40B4-BE49-F238E27FC236}">
                <a16:creationId xmlns:a16="http://schemas.microsoft.com/office/drawing/2014/main" id="{5989F94A-F523-48F5-97E6-7E62C55130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5999" y="0"/>
            <a:ext cx="6095999" cy="2971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7654" name="Text Box 6">
            <a:extLst>
              <a:ext uri="{FF2B5EF4-FFF2-40B4-BE49-F238E27FC236}">
                <a16:creationId xmlns:a16="http://schemas.microsoft.com/office/drawing/2014/main" id="{93026C85-F35D-45B7-BE04-5A1CD21302E3}"/>
              </a:ext>
            </a:extLst>
          </p:cNvPr>
          <p:cNvSpPr txBox="1">
            <a:spLocks noChangeArrowheads="1"/>
          </p:cNvSpPr>
          <p:nvPr/>
        </p:nvSpPr>
        <p:spPr bwMode="auto">
          <a:xfrm>
            <a:off x="5698435" y="1143001"/>
            <a:ext cx="978591"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b="1">
                <a:solidFill>
                  <a:srgbClr val="FF0000"/>
                </a:solidFill>
                <a:latin typeface="Times New Roman" panose="02020603050405020304" pitchFamily="18" charset="0"/>
                <a:cs typeface="Times New Roman" panose="02020603050405020304" pitchFamily="18" charset="0"/>
              </a:rPr>
              <a:t>Hà Nội</a:t>
            </a:r>
          </a:p>
        </p:txBody>
      </p:sp>
      <p:sp>
        <p:nvSpPr>
          <p:cNvPr id="27655" name="Text Box 7">
            <a:extLst>
              <a:ext uri="{FF2B5EF4-FFF2-40B4-BE49-F238E27FC236}">
                <a16:creationId xmlns:a16="http://schemas.microsoft.com/office/drawing/2014/main" id="{44A2BD5C-0FAA-41B3-AC67-A56DF0613DD6}"/>
              </a:ext>
            </a:extLst>
          </p:cNvPr>
          <p:cNvSpPr txBox="1">
            <a:spLocks noChangeArrowheads="1"/>
          </p:cNvSpPr>
          <p:nvPr/>
        </p:nvSpPr>
        <p:spPr bwMode="auto">
          <a:xfrm>
            <a:off x="5486400" y="6461125"/>
            <a:ext cx="13452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b="1">
                <a:solidFill>
                  <a:srgbClr val="FF0000"/>
                </a:solidFill>
                <a:latin typeface="Times New Roman" panose="02020603050405020304" pitchFamily="18" charset="0"/>
                <a:cs typeface="Times New Roman" panose="02020603050405020304" pitchFamily="18" charset="0"/>
              </a:rPr>
              <a:t>Hải Phòng</a:t>
            </a:r>
          </a:p>
        </p:txBody>
      </p:sp>
      <p:sp>
        <p:nvSpPr>
          <p:cNvPr id="27656" name="Text Box 8">
            <a:extLst>
              <a:ext uri="{FF2B5EF4-FFF2-40B4-BE49-F238E27FC236}">
                <a16:creationId xmlns:a16="http://schemas.microsoft.com/office/drawing/2014/main" id="{40CE5113-3185-46B7-8E97-CC908798A876}"/>
              </a:ext>
            </a:extLst>
          </p:cNvPr>
          <p:cNvSpPr txBox="1">
            <a:spLocks noChangeArrowheads="1"/>
          </p:cNvSpPr>
          <p:nvPr/>
        </p:nvSpPr>
        <p:spPr bwMode="auto">
          <a:xfrm>
            <a:off x="1905000" y="2987676"/>
            <a:ext cx="8763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000" b="1">
                <a:solidFill>
                  <a:srgbClr val="FF0000"/>
                </a:solidFill>
                <a:latin typeface="Times New Roman" panose="02020603050405020304" pitchFamily="18" charset="0"/>
                <a:cs typeface="Times New Roman" panose="02020603050405020304" pitchFamily="18" charset="0"/>
              </a:rPr>
              <a:t>Hà Nội, Hải Phòng là hai trung tâm du lịch, dịch vụ lớn nhất của vùng</a:t>
            </a:r>
            <a:r>
              <a:rPr lang="en-US" altLang="en-US" sz="2400" b="1">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box(in)">
                                      <p:cBhvr>
                                        <p:cTn id="7" dur="2000"/>
                                        <p:tgtEl>
                                          <p:spTgt spid="2765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7653"/>
                                        </p:tgtEl>
                                        <p:attrNameLst>
                                          <p:attrName>style.visibility</p:attrName>
                                        </p:attrNameLst>
                                      </p:cBhvr>
                                      <p:to>
                                        <p:strVal val="visible"/>
                                      </p:to>
                                    </p:set>
                                    <p:animEffect transition="in" filter="box(in)">
                                      <p:cBhvr>
                                        <p:cTn id="12" dur="2000"/>
                                        <p:tgtEl>
                                          <p:spTgt spid="2765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7651"/>
                                        </p:tgtEl>
                                        <p:attrNameLst>
                                          <p:attrName>style.visibility</p:attrName>
                                        </p:attrNameLst>
                                      </p:cBhvr>
                                      <p:to>
                                        <p:strVal val="visible"/>
                                      </p:to>
                                    </p:set>
                                    <p:animEffect transition="in" filter="box(in)">
                                      <p:cBhvr>
                                        <p:cTn id="17" dur="2000"/>
                                        <p:tgtEl>
                                          <p:spTgt spid="2765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7652"/>
                                        </p:tgtEl>
                                        <p:attrNameLst>
                                          <p:attrName>style.visibility</p:attrName>
                                        </p:attrNameLst>
                                      </p:cBhvr>
                                      <p:to>
                                        <p:strVal val="visible"/>
                                      </p:to>
                                    </p:set>
                                    <p:animEffect transition="in" filter="box(in)">
                                      <p:cBhvr>
                                        <p:cTn id="22" dur="2000"/>
                                        <p:tgtEl>
                                          <p:spTgt spid="27652"/>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7654"/>
                                        </p:tgtEl>
                                        <p:attrNameLst>
                                          <p:attrName>style.visibility</p:attrName>
                                        </p:attrNameLst>
                                      </p:cBhvr>
                                      <p:to>
                                        <p:strVal val="visible"/>
                                      </p:to>
                                    </p:set>
                                    <p:animEffect transition="in" filter="box(in)">
                                      <p:cBhvr>
                                        <p:cTn id="27" dur="2000"/>
                                        <p:tgtEl>
                                          <p:spTgt spid="27654"/>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7655"/>
                                        </p:tgtEl>
                                        <p:attrNameLst>
                                          <p:attrName>style.visibility</p:attrName>
                                        </p:attrNameLst>
                                      </p:cBhvr>
                                      <p:to>
                                        <p:strVal val="visible"/>
                                      </p:to>
                                    </p:set>
                                    <p:animEffect transition="in" filter="box(in)">
                                      <p:cBhvr>
                                        <p:cTn id="32" dur="2000"/>
                                        <p:tgtEl>
                                          <p:spTgt spid="27655"/>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7656"/>
                                        </p:tgtEl>
                                        <p:attrNameLst>
                                          <p:attrName>style.visibility</p:attrName>
                                        </p:attrNameLst>
                                      </p:cBhvr>
                                      <p:to>
                                        <p:strVal val="visible"/>
                                      </p:to>
                                    </p:set>
                                    <p:animEffect transition="in" filter="box(in)">
                                      <p:cBhvr>
                                        <p:cTn id="37" dur="2000"/>
                                        <p:tgtEl>
                                          <p:spTgt spid="276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animBg="1"/>
      <p:bldP spid="27655" grpId="0"/>
      <p:bldP spid="2765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AE061DF-6236-4DD6-A260-9B5B1F1D216E}"/>
              </a:ext>
            </a:extLst>
          </p:cNvPr>
          <p:cNvSpPr txBox="1"/>
          <p:nvPr/>
        </p:nvSpPr>
        <p:spPr>
          <a:xfrm>
            <a:off x="490330" y="304800"/>
            <a:ext cx="11423374" cy="2585323"/>
          </a:xfrm>
          <a:prstGeom prst="rect">
            <a:avLst/>
          </a:prstGeom>
          <a:noFill/>
        </p:spPr>
        <p:txBody>
          <a:bodyPr wrap="square">
            <a:spAutoFit/>
          </a:bodyPr>
          <a:lstStyle/>
          <a:p>
            <a:pPr algn="just">
              <a:spcBef>
                <a:spcPts val="600"/>
              </a:spcBef>
              <a:spcAft>
                <a:spcPts val="600"/>
              </a:spcAft>
            </a:pPr>
            <a:r>
              <a:rPr lang="en-US" sz="3600" b="1">
                <a:solidFill>
                  <a:srgbClr val="0070C0"/>
                </a:solidFill>
                <a:effectLst/>
                <a:latin typeface="Times New Roman" panose="02020603050405020304" pitchFamily="18" charset="0"/>
                <a:ea typeface="Calibri" panose="020F0502020204030204" pitchFamily="34" charset="0"/>
              </a:rPr>
              <a:t>3. Dịch vụ </a:t>
            </a:r>
            <a:endParaRPr lang="en-US" sz="3600">
              <a:solidFill>
                <a:srgbClr val="0070C0"/>
              </a:solidFill>
              <a:effectLst/>
              <a:latin typeface="Times New Roman" panose="02020603050405020304" pitchFamily="18" charset="0"/>
              <a:ea typeface="Calibri" panose="020F0502020204030204" pitchFamily="34" charset="0"/>
            </a:endParaRPr>
          </a:p>
          <a:p>
            <a:pPr algn="just">
              <a:spcBef>
                <a:spcPts val="600"/>
              </a:spcBef>
              <a:spcAft>
                <a:spcPts val="600"/>
              </a:spcAft>
            </a:pPr>
            <a:r>
              <a:rPr lang="en-US" sz="1800" b="1">
                <a:solidFill>
                  <a:srgbClr val="FF0000"/>
                </a:solidFill>
                <a:effectLst/>
                <a:latin typeface="Times New Roman" panose="02020603050405020304" pitchFamily="18" charset="0"/>
                <a:ea typeface="Calibri" panose="020F0502020204030204" pitchFamily="34" charset="0"/>
              </a:rPr>
              <a:t>- </a:t>
            </a:r>
            <a:r>
              <a:rPr lang="en-US" sz="2400" b="1">
                <a:effectLst/>
                <a:latin typeface="Times New Roman" panose="02020603050405020304" pitchFamily="18" charset="0"/>
                <a:ea typeface="Calibri" panose="020F0502020204030204" pitchFamily="34" charset="0"/>
              </a:rPr>
              <a:t>Giao thông vận tải, bưu chính viễn thông, du lịch phát triển. </a:t>
            </a:r>
            <a:endParaRPr lang="en-US" sz="2400">
              <a:effectLst/>
              <a:latin typeface="Times New Roman" panose="02020603050405020304" pitchFamily="18" charset="0"/>
              <a:ea typeface="Calibri" panose="020F0502020204030204" pitchFamily="34" charset="0"/>
            </a:endParaRPr>
          </a:p>
          <a:p>
            <a:pPr algn="just">
              <a:spcBef>
                <a:spcPts val="600"/>
              </a:spcBef>
              <a:spcAft>
                <a:spcPts val="600"/>
              </a:spcAft>
            </a:pPr>
            <a:r>
              <a:rPr lang="en-US" sz="2400" b="1">
                <a:effectLst/>
                <a:latin typeface="Times New Roman" panose="02020603050405020304" pitchFamily="18" charset="0"/>
                <a:ea typeface="Calibri" panose="020F0502020204030204" pitchFamily="34" charset="0"/>
              </a:rPr>
              <a:t>- Có nhiều địa danh du lịch nổi tiếng: Chùa Hương, Tam Cốc – Bích Động, Côn Sơn, Cúc Phương, Đồ Sơn, Cát Bà.</a:t>
            </a:r>
            <a:endParaRPr lang="en-US" sz="2400">
              <a:effectLst/>
              <a:latin typeface="Times New Roman" panose="02020603050405020304" pitchFamily="18" charset="0"/>
              <a:ea typeface="Calibri" panose="020F0502020204030204" pitchFamily="34" charset="0"/>
            </a:endParaRPr>
          </a:p>
          <a:p>
            <a:pPr algn="just">
              <a:spcBef>
                <a:spcPts val="600"/>
              </a:spcBef>
              <a:spcAft>
                <a:spcPts val="600"/>
              </a:spcAft>
            </a:pPr>
            <a:r>
              <a:rPr lang="en-US" sz="2400" b="1">
                <a:effectLst/>
                <a:latin typeface="Times New Roman" panose="02020603050405020304" pitchFamily="18" charset="0"/>
                <a:ea typeface="Calibri" panose="020F0502020204030204" pitchFamily="34" charset="0"/>
              </a:rPr>
              <a:t>- Hà Nội, Hải Phòng là hai đầu mối giao thông vận tải, du lịch lớn ở phía bắc.</a:t>
            </a:r>
            <a:endParaRPr lang="en-US" sz="240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541338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8C3BEE4-06E6-4E8C-A5B7-4C94B559303C}"/>
              </a:ext>
            </a:extLst>
          </p:cNvPr>
          <p:cNvSpPr/>
          <p:nvPr/>
        </p:nvSpPr>
        <p:spPr>
          <a:xfrm>
            <a:off x="410816" y="265044"/>
            <a:ext cx="11357113" cy="75537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b="1">
                <a:solidFill>
                  <a:srgbClr val="0070C0"/>
                </a:solidFill>
                <a:latin typeface="Times New Roman" panose="02020603050405020304" pitchFamily="18" charset="0"/>
                <a:cs typeface="Times New Roman" panose="02020603050405020304" pitchFamily="18" charset="0"/>
              </a:rPr>
              <a:t>V. CÁC TRUNG TÂM KINH TẾ VÀ VÙNG KINH TẾ TRỌNG ĐIỂM BẮC BỘ</a:t>
            </a:r>
          </a:p>
        </p:txBody>
      </p:sp>
      <p:sp>
        <p:nvSpPr>
          <p:cNvPr id="5" name="Speech Bubble: Oval 4">
            <a:extLst>
              <a:ext uri="{FF2B5EF4-FFF2-40B4-BE49-F238E27FC236}">
                <a16:creationId xmlns:a16="http://schemas.microsoft.com/office/drawing/2014/main" id="{FCDE1EDA-E133-46C9-A8D8-4AEB3A086626}"/>
              </a:ext>
            </a:extLst>
          </p:cNvPr>
          <p:cNvSpPr/>
          <p:nvPr/>
        </p:nvSpPr>
        <p:spPr>
          <a:xfrm>
            <a:off x="410815" y="1285460"/>
            <a:ext cx="11357113" cy="5141843"/>
          </a:xfrm>
          <a:prstGeom prst="wedgeEllipseCallout">
            <a:avLst>
              <a:gd name="adj1" fmla="val -49733"/>
              <a:gd name="adj2" fmla="val 53210"/>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342900" indent="-342900">
              <a:buAutoNum type="arabicPeriod"/>
            </a:pPr>
            <a:r>
              <a:rPr lang="en-US" sz="3200" b="1">
                <a:solidFill>
                  <a:srgbClr val="FF0000"/>
                </a:solidFill>
                <a:latin typeface="Times New Roman" panose="02020603050405020304" pitchFamily="18" charset="0"/>
                <a:cs typeface="Times New Roman" panose="02020603050405020304" pitchFamily="18" charset="0"/>
              </a:rPr>
              <a:t>Trung tâm kinh tế</a:t>
            </a:r>
          </a:p>
          <a:p>
            <a:r>
              <a:rPr lang="en-US" sz="3200" b="1">
                <a:solidFill>
                  <a:srgbClr val="FF0000"/>
                </a:solidFill>
                <a:latin typeface="Times New Roman" panose="02020603050405020304" pitchFamily="18" charset="0"/>
                <a:cs typeface="Times New Roman" panose="02020603050405020304" pitchFamily="18" charset="0"/>
              </a:rPr>
              <a:t>2. Tam giác kinh tế</a:t>
            </a:r>
          </a:p>
          <a:p>
            <a:r>
              <a:rPr lang="en-US" sz="3200" b="1">
                <a:solidFill>
                  <a:srgbClr val="FF0000"/>
                </a:solidFill>
                <a:latin typeface="Times New Roman" panose="02020603050405020304" pitchFamily="18" charset="0"/>
                <a:cs typeface="Times New Roman" panose="02020603050405020304" pitchFamily="18" charset="0"/>
              </a:rPr>
              <a:t>3. Tên tỉnh, thành phố thuộc vùng kinh tế trọng điểm phía Bắc.</a:t>
            </a:r>
          </a:p>
          <a:p>
            <a:r>
              <a:rPr lang="en-US" sz="3200" b="1">
                <a:solidFill>
                  <a:srgbClr val="FF0000"/>
                </a:solidFill>
                <a:latin typeface="Times New Roman" panose="02020603050405020304" pitchFamily="18" charset="0"/>
                <a:cs typeface="Times New Roman" panose="02020603050405020304" pitchFamily="18" charset="0"/>
              </a:rPr>
              <a:t>4. Vai trò vùng kinh tế trọng điểm phía Bắc.</a:t>
            </a:r>
          </a:p>
        </p:txBody>
      </p:sp>
    </p:spTree>
    <p:extLst>
      <p:ext uri="{BB962C8B-B14F-4D97-AF65-F5344CB8AC3E}">
        <p14:creationId xmlns:p14="http://schemas.microsoft.com/office/powerpoint/2010/main" val="2975097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8" name="Picture 2" descr="Luoc do cac vung kinh te va cac vung kinh te trong diem ">
            <a:extLst>
              <a:ext uri="{FF2B5EF4-FFF2-40B4-BE49-F238E27FC236}">
                <a16:creationId xmlns:a16="http://schemas.microsoft.com/office/drawing/2014/main" id="{01185C35-A178-4335-A018-D9E24ED0E6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096000"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AutoShape 3">
            <a:extLst>
              <a:ext uri="{FF2B5EF4-FFF2-40B4-BE49-F238E27FC236}">
                <a16:creationId xmlns:a16="http://schemas.microsoft.com/office/drawing/2014/main" id="{91EF9B38-32B1-4942-B2A6-C784948A9774}"/>
              </a:ext>
            </a:extLst>
          </p:cNvPr>
          <p:cNvSpPr>
            <a:spLocks noChangeArrowheads="1"/>
          </p:cNvSpPr>
          <p:nvPr/>
        </p:nvSpPr>
        <p:spPr bwMode="auto">
          <a:xfrm>
            <a:off x="6149008" y="178905"/>
            <a:ext cx="5791202" cy="2087217"/>
          </a:xfrm>
          <a:prstGeom prst="wedgeRectCallout">
            <a:avLst>
              <a:gd name="adj1" fmla="val -114706"/>
              <a:gd name="adj2" fmla="val -733"/>
            </a:avLst>
          </a:prstGeom>
          <a:noFill/>
          <a:ln w="9525">
            <a:solidFill>
              <a:srgbClr val="0000FF"/>
            </a:solidFill>
            <a:miter lim="800000"/>
            <a:headEnd/>
            <a:tailEnd/>
          </a:ln>
          <a:effectLst>
            <a:prstShdw prst="shdw17" dist="17961" dir="13500000">
              <a:srgbClr val="000099"/>
            </a:prstShdw>
          </a:effec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4000" b="1">
                <a:solidFill>
                  <a:srgbClr val="FF0000"/>
                </a:solidFill>
                <a:latin typeface="Times New Roman" panose="02020603050405020304" pitchFamily="18" charset="0"/>
                <a:cs typeface="Times New Roman" panose="02020603050405020304" pitchFamily="18" charset="0"/>
              </a:rPr>
              <a:t>Vùng kinh tế trọng điểm Bắc Bộ </a:t>
            </a:r>
          </a:p>
          <a:p>
            <a:pPr eaLnBrk="1" hangingPunct="1">
              <a:spcBef>
                <a:spcPct val="0"/>
              </a:spcBef>
              <a:buFontTx/>
              <a:buNone/>
            </a:pPr>
            <a:r>
              <a:rPr lang="en-US" altLang="en-US" sz="4000" b="1">
                <a:solidFill>
                  <a:srgbClr val="FF0000"/>
                </a:solidFill>
                <a:latin typeface="Times New Roman" panose="02020603050405020304" pitchFamily="18" charset="0"/>
                <a:cs typeface="Times New Roman" panose="02020603050405020304" pitchFamily="18" charset="0"/>
              </a:rPr>
              <a:t>        </a:t>
            </a:r>
            <a:r>
              <a:rPr lang="en-US" altLang="en-US" b="1">
                <a:solidFill>
                  <a:srgbClr val="00B050"/>
                </a:solidFill>
                <a:latin typeface="Times New Roman" panose="02020603050405020304" pitchFamily="18" charset="0"/>
                <a:cs typeface="Times New Roman" panose="02020603050405020304" pitchFamily="18" charset="0"/>
              </a:rPr>
              <a:t>( 7 tỉnh, thành phố )</a:t>
            </a:r>
          </a:p>
        </p:txBody>
      </p:sp>
      <p:sp>
        <p:nvSpPr>
          <p:cNvPr id="17" name="AutoShape 4">
            <a:extLst>
              <a:ext uri="{FF2B5EF4-FFF2-40B4-BE49-F238E27FC236}">
                <a16:creationId xmlns:a16="http://schemas.microsoft.com/office/drawing/2014/main" id="{1BC642C0-E0D5-4ECB-A071-A1DF76F8FE5D}"/>
              </a:ext>
            </a:extLst>
          </p:cNvPr>
          <p:cNvSpPr>
            <a:spLocks noChangeArrowheads="1"/>
          </p:cNvSpPr>
          <p:nvPr/>
        </p:nvSpPr>
        <p:spPr bwMode="auto">
          <a:xfrm>
            <a:off x="6255026" y="2590800"/>
            <a:ext cx="5685184" cy="1891746"/>
          </a:xfrm>
          <a:prstGeom prst="wedgeRectCallout">
            <a:avLst>
              <a:gd name="adj1" fmla="val -95026"/>
              <a:gd name="adj2" fmla="val 6140"/>
            </a:avLst>
          </a:prstGeom>
          <a:noFill/>
          <a:ln w="9525">
            <a:solidFill>
              <a:srgbClr val="0000FF"/>
            </a:solidFill>
            <a:miter lim="800000"/>
            <a:headEnd/>
            <a:tailEnd/>
          </a:ln>
          <a:effectLst>
            <a:prstShdw prst="shdw17" dist="17961" dir="13500000">
              <a:srgbClr val="000099"/>
            </a:prstShdw>
          </a:effec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4000" b="1">
                <a:solidFill>
                  <a:srgbClr val="FF0000"/>
                </a:solidFill>
                <a:latin typeface="Times New Roman" panose="02020603050405020304" pitchFamily="18" charset="0"/>
                <a:cs typeface="Times New Roman" panose="02020603050405020304" pitchFamily="18" charset="0"/>
              </a:rPr>
              <a:t>Vùng kinh tế trọng điểm Miền Trung </a:t>
            </a:r>
          </a:p>
          <a:p>
            <a:pPr eaLnBrk="1" hangingPunct="1">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         </a:t>
            </a:r>
            <a:r>
              <a:rPr lang="en-US" altLang="en-US" b="1">
                <a:solidFill>
                  <a:srgbClr val="00B050"/>
                </a:solidFill>
                <a:latin typeface="Times New Roman" panose="02020603050405020304" pitchFamily="18" charset="0"/>
                <a:cs typeface="Times New Roman" panose="02020603050405020304" pitchFamily="18" charset="0"/>
              </a:rPr>
              <a:t>( 5 tỉnh, thành phố )</a:t>
            </a:r>
          </a:p>
        </p:txBody>
      </p:sp>
      <p:sp>
        <p:nvSpPr>
          <p:cNvPr id="18" name="AutoShape 5">
            <a:extLst>
              <a:ext uri="{FF2B5EF4-FFF2-40B4-BE49-F238E27FC236}">
                <a16:creationId xmlns:a16="http://schemas.microsoft.com/office/drawing/2014/main" id="{DCC82118-4212-4A66-B11C-6DB30A6200F6}"/>
              </a:ext>
            </a:extLst>
          </p:cNvPr>
          <p:cNvSpPr>
            <a:spLocks noChangeArrowheads="1"/>
          </p:cNvSpPr>
          <p:nvPr/>
        </p:nvSpPr>
        <p:spPr bwMode="auto">
          <a:xfrm flipH="1">
            <a:off x="6546572" y="4760844"/>
            <a:ext cx="5393638" cy="1891747"/>
          </a:xfrm>
          <a:prstGeom prst="wedgeRectCallout">
            <a:avLst>
              <a:gd name="adj1" fmla="val 118369"/>
              <a:gd name="adj2" fmla="val -11024"/>
            </a:avLst>
          </a:prstGeom>
          <a:noFill/>
          <a:ln w="9525">
            <a:solidFill>
              <a:srgbClr val="0000FF"/>
            </a:solidFill>
            <a:miter lim="800000"/>
            <a:headEnd/>
            <a:tailEnd/>
          </a:ln>
          <a:effectLst>
            <a:prstShdw prst="shdw17" dist="17961" dir="13500000">
              <a:srgbClr val="000099"/>
            </a:prstShdw>
          </a:effec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4000" b="1">
                <a:solidFill>
                  <a:srgbClr val="FF0000"/>
                </a:solidFill>
                <a:latin typeface="Times New Roman" panose="02020603050405020304" pitchFamily="18" charset="0"/>
                <a:cs typeface="Times New Roman" panose="02020603050405020304" pitchFamily="18" charset="0"/>
              </a:rPr>
              <a:t>Vùng kinh tế trọng điểm Phía Nam</a:t>
            </a:r>
          </a:p>
          <a:p>
            <a:pPr eaLnBrk="1" hangingPunct="1">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        </a:t>
            </a:r>
            <a:r>
              <a:rPr lang="en-US" altLang="en-US" b="1">
                <a:solidFill>
                  <a:srgbClr val="00B050"/>
                </a:solidFill>
                <a:latin typeface="Times New Roman" panose="02020603050405020304" pitchFamily="18" charset="0"/>
                <a:cs typeface="Times New Roman" panose="02020603050405020304" pitchFamily="18" charset="0"/>
              </a:rPr>
              <a:t>( 8 tỉnh, thành phố )</a:t>
            </a: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0728"/>
                                        </p:tgtEl>
                                        <p:attrNameLst>
                                          <p:attrName>style.visibility</p:attrName>
                                        </p:attrNameLst>
                                      </p:cBhvr>
                                      <p:to>
                                        <p:strVal val="visible"/>
                                      </p:to>
                                    </p:set>
                                    <p:animEffect transition="in" filter="box(in)">
                                      <p:cBhvr>
                                        <p:cTn id="7" dur="2000"/>
                                        <p:tgtEl>
                                          <p:spTgt spid="3072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ox(in)">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ox(in)">
                                      <p:cBhvr>
                                        <p:cTn id="17" dur="20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ox(in)">
                                      <p:cBhvr>
                                        <p:cTn id="2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A65429C4-8C41-4230-970E-300DC5A963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66" y="0"/>
            <a:ext cx="7262192" cy="6857999"/>
          </a:xfrm>
          <a:prstGeom prst="rect">
            <a:avLst/>
          </a:prstGeom>
          <a:noFill/>
          <a:ln w="57150" cmpd="thickThin">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B298F4CD-1943-418F-8E69-E4BAC03C1F70}"/>
              </a:ext>
            </a:extLst>
          </p:cNvPr>
          <p:cNvSpPr/>
          <p:nvPr/>
        </p:nvSpPr>
        <p:spPr>
          <a:xfrm>
            <a:off x="954156" y="874644"/>
            <a:ext cx="1311965" cy="70236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69B40372-180E-47D5-AD3C-A107ACDC8393}"/>
              </a:ext>
            </a:extLst>
          </p:cNvPr>
          <p:cNvCxnSpPr>
            <a:cxnSpLocks/>
            <a:stCxn id="3" idx="6"/>
          </p:cNvCxnSpPr>
          <p:nvPr/>
        </p:nvCxnSpPr>
        <p:spPr>
          <a:xfrm flipV="1">
            <a:off x="2266121" y="1073426"/>
            <a:ext cx="2478157" cy="15240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A56D3A57-0D12-4D76-9A26-31B8EB844304}"/>
              </a:ext>
            </a:extLst>
          </p:cNvPr>
          <p:cNvSpPr/>
          <p:nvPr/>
        </p:nvSpPr>
        <p:spPr>
          <a:xfrm>
            <a:off x="1775791" y="2027583"/>
            <a:ext cx="980660" cy="861391"/>
          </a:xfrm>
          <a:prstGeom prst="ellipse">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9E58AA8B-5846-4960-AF27-A7E451290BDF}"/>
              </a:ext>
            </a:extLst>
          </p:cNvPr>
          <p:cNvCxnSpPr>
            <a:cxnSpLocks/>
            <a:stCxn id="9" idx="6"/>
          </p:cNvCxnSpPr>
          <p:nvPr/>
        </p:nvCxnSpPr>
        <p:spPr>
          <a:xfrm>
            <a:off x="2756451" y="2458279"/>
            <a:ext cx="2425149" cy="430695"/>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8F0CC50B-0DF6-4C6C-B475-7D5947372A61}"/>
              </a:ext>
            </a:extLst>
          </p:cNvPr>
          <p:cNvSpPr/>
          <p:nvPr/>
        </p:nvSpPr>
        <p:spPr>
          <a:xfrm>
            <a:off x="1285461" y="2955235"/>
            <a:ext cx="980660" cy="801756"/>
          </a:xfrm>
          <a:prstGeom prst="ellipse">
            <a:avLst/>
          </a:prstGeom>
          <a:no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55C9FF61-BD83-4E2B-A548-F23E90613033}"/>
              </a:ext>
            </a:extLst>
          </p:cNvPr>
          <p:cNvCxnSpPr>
            <a:cxnSpLocks/>
            <a:stCxn id="17" idx="5"/>
          </p:cNvCxnSpPr>
          <p:nvPr/>
        </p:nvCxnSpPr>
        <p:spPr>
          <a:xfrm>
            <a:off x="2122507" y="3639577"/>
            <a:ext cx="2621771" cy="1913084"/>
          </a:xfrm>
          <a:prstGeom prst="straightConnector1">
            <a:avLst/>
          </a:prstGeom>
          <a:ln w="762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Speech Bubble: Rectangle with Corners Rounded 24">
            <a:extLst>
              <a:ext uri="{FF2B5EF4-FFF2-40B4-BE49-F238E27FC236}">
                <a16:creationId xmlns:a16="http://schemas.microsoft.com/office/drawing/2014/main" id="{52AE17F3-D77D-4297-9EE1-992A6C846ED4}"/>
              </a:ext>
            </a:extLst>
          </p:cNvPr>
          <p:cNvSpPr/>
          <p:nvPr/>
        </p:nvSpPr>
        <p:spPr>
          <a:xfrm>
            <a:off x="7792278" y="437322"/>
            <a:ext cx="4068418" cy="5459895"/>
          </a:xfrm>
          <a:prstGeom prst="wedgeRoundRectCallou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a:solidFill>
                  <a:srgbClr val="FF0000"/>
                </a:solidFill>
                <a:latin typeface="Times New Roman" panose="02020603050405020304" pitchFamily="18" charset="0"/>
                <a:cs typeface="Times New Roman" panose="02020603050405020304" pitchFamily="18" charset="0"/>
              </a:rPr>
              <a:t>Xác định vị trí và đọc tên tỉnh, thành phố  3 vùng kinh tế trọng điểm nước ta.</a:t>
            </a:r>
          </a:p>
          <a:p>
            <a:pPr algn="ctr"/>
            <a:endParaRPr lang="en-US"/>
          </a:p>
        </p:txBody>
      </p:sp>
    </p:spTree>
    <p:extLst>
      <p:ext uri="{BB962C8B-B14F-4D97-AF65-F5344CB8AC3E}">
        <p14:creationId xmlns:p14="http://schemas.microsoft.com/office/powerpoint/2010/main" val="4265072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ox(in)">
                                      <p:cBhvr>
                                        <p:cTn id="12" dur="20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repeatCount="indefinite"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repeatCount="indefinite"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repeatCount="indefinite"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ox(i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repeatCount="indefinite"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ox(i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repeatCount="indefinite"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ox(in)">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repeatCount="indefinite"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box(in)">
                                      <p:cBhvr>
                                        <p:cTn id="42"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7" grpId="0" animBg="1"/>
      <p:bldP spid="2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Oval 1">
            <a:extLst>
              <a:ext uri="{FF2B5EF4-FFF2-40B4-BE49-F238E27FC236}">
                <a16:creationId xmlns:a16="http://schemas.microsoft.com/office/drawing/2014/main" id="{7CF74462-9D77-4ADD-BA63-E0B4994D657F}"/>
              </a:ext>
            </a:extLst>
          </p:cNvPr>
          <p:cNvSpPr/>
          <p:nvPr/>
        </p:nvSpPr>
        <p:spPr>
          <a:xfrm>
            <a:off x="636105" y="238538"/>
            <a:ext cx="3697356" cy="6387549"/>
          </a:xfrm>
          <a:prstGeom prst="wedgeEllipseCallout">
            <a:avLst>
              <a:gd name="adj1" fmla="val -53042"/>
              <a:gd name="adj2" fmla="val 49017"/>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342900" indent="-342900" algn="ctr">
              <a:buAutoNum type="arabicPeriod"/>
            </a:pPr>
            <a:r>
              <a:rPr lang="en-US" sz="3200" b="1">
                <a:solidFill>
                  <a:srgbClr val="FF0000"/>
                </a:solidFill>
                <a:latin typeface="Times New Roman" panose="02020603050405020304" pitchFamily="18" charset="0"/>
                <a:cs typeface="Times New Roman" panose="02020603050405020304" pitchFamily="18" charset="0"/>
              </a:rPr>
              <a:t>Phân tích vấn đề đô thị hóa ở Đồng bằng sông Hồng.</a:t>
            </a:r>
          </a:p>
          <a:p>
            <a:pPr algn="ctr"/>
            <a:r>
              <a:rPr lang="en-US" sz="3200" b="1">
                <a:solidFill>
                  <a:srgbClr val="7030A0"/>
                </a:solidFill>
                <a:latin typeface="Times New Roman" panose="02020603050405020304" pitchFamily="18" charset="0"/>
                <a:cs typeface="Times New Roman" panose="02020603050405020304" pitchFamily="18" charset="0"/>
              </a:rPr>
              <a:t>2.Vị thế của thủ đô Hà Nội</a:t>
            </a:r>
          </a:p>
          <a:p>
            <a:pPr algn="ctr"/>
            <a:endParaRPr lang="en-US"/>
          </a:p>
        </p:txBody>
      </p:sp>
      <p:sp>
        <p:nvSpPr>
          <p:cNvPr id="3" name="Scroll: Vertical 2">
            <a:extLst>
              <a:ext uri="{FF2B5EF4-FFF2-40B4-BE49-F238E27FC236}">
                <a16:creationId xmlns:a16="http://schemas.microsoft.com/office/drawing/2014/main" id="{4509C6F7-F618-4CAD-A285-12F75678E3BC}"/>
              </a:ext>
            </a:extLst>
          </p:cNvPr>
          <p:cNvSpPr/>
          <p:nvPr/>
        </p:nvSpPr>
        <p:spPr>
          <a:xfrm>
            <a:off x="4505739" y="238537"/>
            <a:ext cx="7394713" cy="6387549"/>
          </a:xfrm>
          <a:prstGeom prst="verticalScroll">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n-US" b="1" dirty="0">
                <a:solidFill>
                  <a:srgbClr val="FF0000"/>
                </a:solidFill>
                <a:latin typeface="Times New Roman" panose="02020603050405020304" pitchFamily="18" charset="0"/>
                <a:cs typeface="Times New Roman" panose="02020603050405020304" pitchFamily="18" charset="0"/>
              </a:rPr>
              <a:t>1. </a:t>
            </a:r>
            <a:r>
              <a:rPr lang="en-US" b="1" dirty="0" err="1">
                <a:solidFill>
                  <a:srgbClr val="FF0000"/>
                </a:solidFill>
                <a:latin typeface="Times New Roman" panose="02020603050405020304" pitchFamily="18" charset="0"/>
                <a:cs typeface="Times New Roman" panose="02020603050405020304" pitchFamily="18" charset="0"/>
              </a:rPr>
              <a:t>Cụm</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Đô</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thị</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sông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Hồng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gồm</a:t>
            </a:r>
            <a:r>
              <a:rPr lang="en-US" b="1" dirty="0">
                <a:solidFill>
                  <a:srgbClr val="FF0000"/>
                </a:solidFill>
                <a:latin typeface="Times New Roman" panose="02020603050405020304" pitchFamily="18" charset="0"/>
                <a:cs typeface="Times New Roman" panose="02020603050405020304" pitchFamily="18" charset="0"/>
              </a:rPr>
              <a:t> 16 </a:t>
            </a:r>
            <a:r>
              <a:rPr lang="en-US" b="1" dirty="0" err="1">
                <a:solidFill>
                  <a:srgbClr val="FF0000"/>
                </a:solidFill>
                <a:latin typeface="Times New Roman" panose="02020603050405020304" pitchFamily="18" charset="0"/>
                <a:cs typeface="Times New Roman" panose="02020603050405020304" pitchFamily="18" charset="0"/>
              </a:rPr>
              <a:t>đô</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thị</a:t>
            </a:r>
            <a:r>
              <a:rPr lang="en-US" b="1" dirty="0">
                <a:solidFill>
                  <a:srgbClr val="FF0000"/>
                </a:solidFill>
                <a:latin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năm</a:t>
            </a:r>
            <a:r>
              <a:rPr lang="en-US"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2020 </a:t>
            </a:r>
          </a:p>
          <a:p>
            <a:r>
              <a:rPr lang="en-US" b="1"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Xây</a:t>
            </a:r>
            <a:r>
              <a:rPr lang="en-US" b="1"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dựng</a:t>
            </a:r>
            <a:r>
              <a:rPr lang="en-US" b="1"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đô</a:t>
            </a:r>
            <a:r>
              <a:rPr lang="en-US" b="1"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thị</a:t>
            </a:r>
            <a:r>
              <a:rPr lang="en-US" b="1"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thông</a:t>
            </a:r>
            <a:r>
              <a:rPr lang="en-US" b="1"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 minh, </a:t>
            </a:r>
            <a:r>
              <a:rPr lang="en-US" b="1" dirty="0" err="1">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phát</a:t>
            </a:r>
            <a:r>
              <a:rPr lang="en-US" b="1"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triển</a:t>
            </a:r>
            <a:r>
              <a:rPr lang="en-US" b="1"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bền</a:t>
            </a:r>
            <a:r>
              <a:rPr lang="en-US" b="1"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vững</a:t>
            </a:r>
            <a:r>
              <a:rPr lang="en-US" b="1"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và</a:t>
            </a:r>
            <a:r>
              <a:rPr lang="en-US" b="1"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thân</a:t>
            </a:r>
            <a:r>
              <a:rPr lang="en-US" b="1"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thiện</a:t>
            </a:r>
            <a:r>
              <a:rPr lang="en-US" b="1"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với</a:t>
            </a:r>
            <a:r>
              <a:rPr lang="en-US" b="1"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môi</a:t>
            </a:r>
            <a:r>
              <a:rPr lang="en-US" b="1"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trường</a:t>
            </a:r>
            <a:r>
              <a:rPr lang="en-US" b="1"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 ” </a:t>
            </a:r>
            <a:r>
              <a:rPr lang="en-US"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Hệ</a:t>
            </a:r>
            <a:r>
              <a:rPr lang="en-US"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thống</a:t>
            </a:r>
            <a:r>
              <a:rPr lang="en-US"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cây</a:t>
            </a:r>
            <a:r>
              <a:rPr lang="en-US"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xanh</a:t>
            </a:r>
            <a:r>
              <a:rPr lang="en-US"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được</a:t>
            </a:r>
            <a:r>
              <a:rPr lang="en-US"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duy</a:t>
            </a:r>
            <a:r>
              <a:rPr lang="en-US"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trì</a:t>
            </a:r>
            <a:r>
              <a:rPr lang="en-US"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điện</a:t>
            </a:r>
            <a:r>
              <a:rPr lang="en-US"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chiếu</a:t>
            </a:r>
            <a:r>
              <a:rPr lang="en-US"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sáng</a:t>
            </a:r>
            <a:r>
              <a:rPr lang="en-US"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công</a:t>
            </a:r>
            <a:r>
              <a:rPr lang="en-US"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cộng</a:t>
            </a:r>
            <a:r>
              <a:rPr lang="en-US"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tuyên</a:t>
            </a:r>
            <a:r>
              <a:rPr lang="en-US"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truyền</a:t>
            </a:r>
            <a:r>
              <a:rPr lang="en-US"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ý </a:t>
            </a:r>
            <a:r>
              <a:rPr lang="en-US"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thức</a:t>
            </a:r>
            <a:r>
              <a:rPr lang="en-US"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người</a:t>
            </a:r>
            <a:r>
              <a:rPr lang="en-US"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dân</a:t>
            </a:r>
            <a:r>
              <a:rPr lang="en-US"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quản</a:t>
            </a:r>
            <a:r>
              <a:rPr lang="en-US"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lý</a:t>
            </a:r>
            <a:r>
              <a:rPr lang="en-US"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trật</a:t>
            </a:r>
            <a:r>
              <a:rPr lang="en-US"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tự</a:t>
            </a:r>
            <a:r>
              <a:rPr lang="en-US"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đường</a:t>
            </a:r>
            <a:r>
              <a:rPr lang="en-US"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hè</a:t>
            </a:r>
            <a:r>
              <a:rPr lang="en-US"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trật</a:t>
            </a:r>
            <a:r>
              <a:rPr lang="en-US"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tự</a:t>
            </a:r>
            <a:r>
              <a:rPr lang="en-US"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an </a:t>
            </a:r>
            <a:r>
              <a:rPr lang="en-US"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toàn</a:t>
            </a:r>
            <a:r>
              <a:rPr lang="en-US"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giao</a:t>
            </a:r>
            <a:r>
              <a:rPr lang="en-US"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thông</a:t>
            </a:r>
            <a:r>
              <a:rPr lang="en-US"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và</a:t>
            </a:r>
            <a:r>
              <a:rPr lang="en-US"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vệ</a:t>
            </a:r>
            <a:r>
              <a:rPr lang="en-US"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sinh</a:t>
            </a:r>
            <a:r>
              <a:rPr lang="en-US"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môi</a:t>
            </a:r>
            <a:r>
              <a:rPr lang="en-US"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trường</a:t>
            </a:r>
            <a:r>
              <a:rPr lang="en-US"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phối</a:t>
            </a:r>
            <a:r>
              <a:rPr lang="en-US"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hợp</a:t>
            </a:r>
            <a:r>
              <a:rPr lang="en-US"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giữa</a:t>
            </a:r>
            <a:r>
              <a:rPr lang="en-US"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chính</a:t>
            </a:r>
            <a:r>
              <a:rPr lang="en-US"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quyền</a:t>
            </a:r>
            <a:r>
              <a:rPr lang="en-US"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với</a:t>
            </a:r>
            <a:r>
              <a:rPr lang="en-US"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các</a:t>
            </a:r>
            <a:r>
              <a:rPr lang="en-US"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tổ</a:t>
            </a:r>
            <a:r>
              <a:rPr lang="en-US"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chức</a:t>
            </a:r>
            <a:r>
              <a:rPr lang="en-US"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p>
          <a:p>
            <a:r>
              <a:rPr lang="en-US"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2. </a:t>
            </a:r>
            <a:r>
              <a:rPr lang="en-US"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Vị</a:t>
            </a:r>
            <a:r>
              <a:rPr lang="en-US"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thế</a:t>
            </a:r>
            <a:r>
              <a:rPr lang="en-US"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của</a:t>
            </a:r>
            <a:r>
              <a:rPr lang="en-US"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thủ</a:t>
            </a:r>
            <a:r>
              <a:rPr lang="en-US"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đô</a:t>
            </a:r>
            <a:r>
              <a:rPr lang="en-US"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Hà</a:t>
            </a:r>
            <a:r>
              <a:rPr lang="en-US"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Nội</a:t>
            </a:r>
            <a:endParaRPr lang="en-US"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buFontTx/>
              <a:buChar char="-"/>
            </a:pPr>
            <a:r>
              <a:rPr lang="en-US"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Kinh</a:t>
            </a:r>
            <a:r>
              <a:rPr lang="en-US"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tế</a:t>
            </a:r>
            <a:r>
              <a:rPr lang="en-US"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thủ</a:t>
            </a:r>
            <a:r>
              <a:rPr lang="en-US"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đô</a:t>
            </a:r>
            <a:r>
              <a:rPr lang="en-US"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tiếp</a:t>
            </a:r>
            <a:r>
              <a:rPr lang="en-US"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tục</a:t>
            </a:r>
            <a:r>
              <a:rPr lang="en-US"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phát</a:t>
            </a:r>
            <a:r>
              <a:rPr lang="en-US"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triển</a:t>
            </a:r>
            <a:r>
              <a:rPr lang="en-US"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a:t>
            </a:r>
          </a:p>
          <a:p>
            <a:pPr marL="285750" indent="-285750">
              <a:buFontTx/>
              <a:buChar char="-"/>
            </a:pPr>
            <a:r>
              <a:rPr lang="en-US"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Diện</a:t>
            </a:r>
            <a:r>
              <a:rPr lang="en-US"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mạo</a:t>
            </a:r>
            <a:r>
              <a:rPr lang="en-US"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của</a:t>
            </a:r>
            <a:r>
              <a:rPr lang="en-US"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thủ</a:t>
            </a:r>
            <a:r>
              <a:rPr lang="en-US"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đô</a:t>
            </a:r>
            <a:r>
              <a:rPr lang="en-US"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có</a:t>
            </a:r>
            <a:r>
              <a:rPr lang="en-US"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nhiều</a:t>
            </a:r>
            <a:r>
              <a:rPr lang="en-US"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thay</a:t>
            </a:r>
            <a:r>
              <a:rPr lang="en-US"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đổi</a:t>
            </a:r>
            <a:r>
              <a:rPr lang="en-US"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ngày</a:t>
            </a:r>
            <a:r>
              <a:rPr lang="en-US"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càng</a:t>
            </a:r>
            <a:r>
              <a:rPr lang="en-US"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khang</a:t>
            </a:r>
            <a:r>
              <a:rPr lang="en-US"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trang</a:t>
            </a:r>
            <a:r>
              <a:rPr lang="en-US"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a:t>
            </a:r>
          </a:p>
          <a:p>
            <a:pPr marL="285750" indent="-285750">
              <a:buFontTx/>
              <a:buChar char="-"/>
            </a:pPr>
            <a:r>
              <a:rPr lang="en-US"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Sự</a:t>
            </a:r>
            <a:r>
              <a:rPr lang="en-US"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nghiệp</a:t>
            </a:r>
            <a:r>
              <a:rPr lang="en-US"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văn</a:t>
            </a:r>
            <a:r>
              <a:rPr lang="en-US"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hóa</a:t>
            </a:r>
            <a:r>
              <a:rPr lang="en-US"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giáo</a:t>
            </a:r>
            <a:r>
              <a:rPr lang="en-US"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dục</a:t>
            </a:r>
            <a:r>
              <a:rPr lang="en-US"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 </a:t>
            </a:r>
            <a:r>
              <a:rPr lang="en-US"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đào</a:t>
            </a:r>
            <a:r>
              <a:rPr lang="en-US"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tạo</a:t>
            </a:r>
            <a:r>
              <a:rPr lang="en-US"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y </a:t>
            </a:r>
            <a:r>
              <a:rPr lang="en-US"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tế</a:t>
            </a:r>
            <a:r>
              <a:rPr lang="en-US"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khoa</a:t>
            </a:r>
            <a:r>
              <a:rPr lang="en-US"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học</a:t>
            </a:r>
            <a:r>
              <a:rPr lang="en-US"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công</a:t>
            </a:r>
            <a:r>
              <a:rPr lang="en-US"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nghệ</a:t>
            </a:r>
            <a:r>
              <a:rPr lang="en-US"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tiếp</a:t>
            </a:r>
            <a:r>
              <a:rPr lang="en-US"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tục</a:t>
            </a:r>
            <a:r>
              <a:rPr lang="en-US"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phát</a:t>
            </a:r>
            <a:r>
              <a:rPr lang="en-US"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triển</a:t>
            </a:r>
            <a:r>
              <a:rPr lang="en-US"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a:t>
            </a:r>
          </a:p>
          <a:p>
            <a:pPr marL="285750" indent="-285750">
              <a:buFontTx/>
              <a:buChar char="-"/>
            </a:pPr>
            <a:r>
              <a:rPr lang="en-US"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Chính</a:t>
            </a:r>
            <a:r>
              <a:rPr lang="en-US"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trị</a:t>
            </a:r>
            <a:r>
              <a:rPr lang="en-US"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 </a:t>
            </a:r>
            <a:r>
              <a:rPr lang="en-US"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xã</a:t>
            </a:r>
            <a:r>
              <a:rPr lang="en-US"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hội</a:t>
            </a:r>
            <a:r>
              <a:rPr lang="en-US"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ổn</a:t>
            </a:r>
            <a:r>
              <a:rPr lang="en-US"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định</a:t>
            </a:r>
            <a:r>
              <a:rPr lang="en-US"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quốc</a:t>
            </a:r>
            <a:r>
              <a:rPr lang="en-US"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phòng</a:t>
            </a:r>
            <a:r>
              <a:rPr lang="en-US"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an </a:t>
            </a:r>
            <a:r>
              <a:rPr lang="en-US"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ninh</a:t>
            </a:r>
            <a:r>
              <a:rPr lang="en-US"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của</a:t>
            </a:r>
            <a:r>
              <a:rPr lang="en-US"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Thủ</a:t>
            </a:r>
            <a:r>
              <a:rPr lang="en-US"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đô</a:t>
            </a:r>
            <a:r>
              <a:rPr lang="en-US"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tiếp</a:t>
            </a:r>
            <a:r>
              <a:rPr lang="en-US"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tục</a:t>
            </a:r>
            <a:r>
              <a:rPr lang="en-US"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được</a:t>
            </a:r>
            <a:r>
              <a:rPr lang="en-US"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củng</a:t>
            </a:r>
            <a:r>
              <a:rPr lang="en-US"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cố</a:t>
            </a:r>
            <a:r>
              <a:rPr lang="en-US"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a:t>
            </a:r>
          </a:p>
          <a:p>
            <a:r>
              <a:rPr lang="en-US"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Đảng</a:t>
            </a:r>
            <a:r>
              <a:rPr lang="en-US"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bộ</a:t>
            </a:r>
            <a:r>
              <a:rPr lang="en-US"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thành</a:t>
            </a:r>
            <a:r>
              <a:rPr lang="en-US"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phố</a:t>
            </a:r>
            <a:r>
              <a:rPr lang="en-US"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đã</a:t>
            </a:r>
            <a:r>
              <a:rPr lang="en-US"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triển</a:t>
            </a:r>
            <a:r>
              <a:rPr lang="en-US"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khai</a:t>
            </a:r>
            <a:r>
              <a:rPr lang="en-US"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thực</a:t>
            </a:r>
            <a:r>
              <a:rPr lang="en-US"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hiện</a:t>
            </a:r>
            <a:r>
              <a:rPr lang="en-US"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Nghiêm</a:t>
            </a:r>
            <a:r>
              <a:rPr lang="en-US"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túc</a:t>
            </a:r>
            <a:r>
              <a:rPr lang="en-US"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Nghị</a:t>
            </a:r>
            <a:r>
              <a:rPr lang="en-US"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quyết</a:t>
            </a:r>
            <a:r>
              <a:rPr lang="en-US"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a:t>
            </a:r>
            <a:endParaRPr lang="en-US"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8973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597ADCB-810E-41A2-9196-BC1A89A6CE1A}"/>
              </a:ext>
            </a:extLst>
          </p:cNvPr>
          <p:cNvSpPr txBox="1"/>
          <p:nvPr/>
        </p:nvSpPr>
        <p:spPr>
          <a:xfrm>
            <a:off x="384312" y="265043"/>
            <a:ext cx="11489635" cy="4154984"/>
          </a:xfrm>
          <a:prstGeom prst="rect">
            <a:avLst/>
          </a:prstGeom>
          <a:noFill/>
        </p:spPr>
        <p:txBody>
          <a:bodyPr wrap="square">
            <a:spAutoFit/>
          </a:bodyPr>
          <a:lstStyle/>
          <a:p>
            <a:pPr algn="just">
              <a:spcBef>
                <a:spcPts val="600"/>
              </a:spcBef>
              <a:spcAft>
                <a:spcPts val="600"/>
              </a:spcAft>
              <a:tabLst>
                <a:tab pos="180340" algn="l"/>
                <a:tab pos="450215" algn="l"/>
              </a:tabLst>
            </a:pPr>
            <a:r>
              <a:rPr lang="en-US" sz="3200" b="1">
                <a:solidFill>
                  <a:srgbClr val="0070C0"/>
                </a:solidFill>
                <a:effectLst/>
                <a:latin typeface="Times New Roman" panose="02020603050405020304" pitchFamily="18" charset="0"/>
                <a:ea typeface="Calibri" panose="020F0502020204030204" pitchFamily="34" charset="0"/>
              </a:rPr>
              <a:t>V. Các trung tâm kinh tế và vùng kinh tế trọng điểm Bắc Bộ</a:t>
            </a:r>
            <a:endParaRPr lang="en-US" sz="3200">
              <a:solidFill>
                <a:srgbClr val="0070C0"/>
              </a:solidFill>
              <a:effectLst/>
              <a:latin typeface="Times New Roman" panose="02020603050405020304" pitchFamily="18" charset="0"/>
              <a:ea typeface="Calibri" panose="020F0502020204030204" pitchFamily="34" charset="0"/>
            </a:endParaRPr>
          </a:p>
          <a:p>
            <a:pPr algn="just">
              <a:spcBef>
                <a:spcPts val="600"/>
              </a:spcBef>
              <a:spcAft>
                <a:spcPts val="600"/>
              </a:spcAft>
              <a:tabLst>
                <a:tab pos="180340" algn="l"/>
                <a:tab pos="450215" algn="l"/>
              </a:tabLst>
            </a:pPr>
            <a:r>
              <a:rPr lang="en-US" sz="1800" b="1">
                <a:solidFill>
                  <a:srgbClr val="FF0000"/>
                </a:solidFill>
                <a:effectLst/>
                <a:latin typeface="Times New Roman" panose="02020603050405020304" pitchFamily="18" charset="0"/>
                <a:ea typeface="Calibri" panose="020F0502020204030204" pitchFamily="34" charset="0"/>
              </a:rPr>
              <a:t>- </a:t>
            </a:r>
            <a:r>
              <a:rPr lang="en-US" sz="2400" b="1">
                <a:effectLst/>
                <a:latin typeface="Times New Roman" panose="02020603050405020304" pitchFamily="18" charset="0"/>
                <a:ea typeface="Calibri" panose="020F0502020204030204" pitchFamily="34" charset="0"/>
              </a:rPr>
              <a:t>Trung tâm kinh tế lớn: Hà Nội, Hải Phòng.</a:t>
            </a:r>
            <a:endParaRPr lang="en-US" sz="2400">
              <a:effectLst/>
              <a:latin typeface="Times New Roman" panose="02020603050405020304" pitchFamily="18" charset="0"/>
              <a:ea typeface="Calibri" panose="020F0502020204030204" pitchFamily="34" charset="0"/>
            </a:endParaRPr>
          </a:p>
          <a:p>
            <a:pPr marL="285750" indent="-285750" algn="just">
              <a:spcBef>
                <a:spcPts val="600"/>
              </a:spcBef>
              <a:spcAft>
                <a:spcPts val="600"/>
              </a:spcAft>
              <a:buFontTx/>
              <a:buChar char="-"/>
              <a:tabLst>
                <a:tab pos="180340" algn="l"/>
                <a:tab pos="450215" algn="l"/>
              </a:tabLst>
            </a:pPr>
            <a:r>
              <a:rPr lang="en-US" sz="2400" b="1">
                <a:effectLst/>
                <a:latin typeface="Times New Roman" panose="02020603050405020304" pitchFamily="18" charset="0"/>
                <a:ea typeface="Calibri" panose="020F0502020204030204" pitchFamily="34" charset="0"/>
              </a:rPr>
              <a:t>Tam giác kinh tế: Hà Nội, Hải Phòng, Hạ Long.</a:t>
            </a:r>
          </a:p>
          <a:p>
            <a:pPr algn="just">
              <a:spcBef>
                <a:spcPts val="600"/>
              </a:spcBef>
              <a:spcAft>
                <a:spcPts val="600"/>
              </a:spcAft>
              <a:tabLst>
                <a:tab pos="180340" algn="l"/>
                <a:tab pos="450215" algn="l"/>
              </a:tabLst>
            </a:pPr>
            <a:r>
              <a:rPr lang="en-US" sz="2400" b="1">
                <a:latin typeface="Times New Roman" panose="02020603050405020304" pitchFamily="18" charset="0"/>
                <a:ea typeface="Calibri" panose="020F0502020204030204" pitchFamily="34" charset="0"/>
              </a:rPr>
              <a:t>- Tên tỉnh, thành phố thuộc vùng kinh tế trọng điểm Bắc Bộ ( 7 ) sgk trang 79 ( Atlat trang 30 ).</a:t>
            </a:r>
            <a:endParaRPr lang="en-US" sz="2400">
              <a:effectLst/>
              <a:latin typeface="Times New Roman" panose="02020603050405020304" pitchFamily="18" charset="0"/>
              <a:ea typeface="Calibri" panose="020F0502020204030204" pitchFamily="34" charset="0"/>
            </a:endParaRPr>
          </a:p>
          <a:p>
            <a:pPr algn="just">
              <a:spcBef>
                <a:spcPts val="600"/>
              </a:spcBef>
              <a:spcAft>
                <a:spcPts val="600"/>
              </a:spcAft>
              <a:tabLst>
                <a:tab pos="180340" algn="l"/>
                <a:tab pos="450215" algn="l"/>
              </a:tabLst>
            </a:pPr>
            <a:r>
              <a:rPr lang="en-US" sz="2400" b="1">
                <a:effectLst/>
                <a:latin typeface="Times New Roman" panose="02020603050405020304" pitchFamily="18" charset="0"/>
                <a:ea typeface="Calibri" panose="020F0502020204030204" pitchFamily="34" charset="0"/>
              </a:rPr>
              <a:t>- </a:t>
            </a:r>
            <a:r>
              <a:rPr lang="en-US" sz="2400" b="1">
                <a:solidFill>
                  <a:srgbClr val="FF0000"/>
                </a:solidFill>
                <a:effectLst/>
                <a:latin typeface="Times New Roman" panose="02020603050405020304" pitchFamily="18" charset="0"/>
                <a:ea typeface="Calibri" panose="020F0502020204030204" pitchFamily="34" charset="0"/>
              </a:rPr>
              <a:t>Vai trò: </a:t>
            </a:r>
            <a:r>
              <a:rPr lang="en-US" sz="2400" b="1">
                <a:effectLst/>
                <a:latin typeface="Times New Roman" panose="02020603050405020304" pitchFamily="18" charset="0"/>
                <a:ea typeface="Calibri" panose="020F0502020204030204" pitchFamily="34" charset="0"/>
              </a:rPr>
              <a:t>Vùng kinh tế trọng điểm Bắc Bộ tạo cơ hội cho sự chuyển dịch cơ cấu kinh tế theo hướng công nghiệp hóa, hiện đại hóa, sử dụng hợp lí nguồn tài nguyên thiên nhiên, nguồn lao động của cả hai vùng Đồng bằng sông Hồng, Trung du và miền núi Bắc Bộ .</a:t>
            </a:r>
            <a:endParaRPr lang="en-US" sz="240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980510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866A674-3E48-4D44-8B7E-B5C4CCDD3114}"/>
              </a:ext>
            </a:extLst>
          </p:cNvPr>
          <p:cNvSpPr txBox="1"/>
          <p:nvPr/>
        </p:nvSpPr>
        <p:spPr>
          <a:xfrm>
            <a:off x="251791" y="1060174"/>
            <a:ext cx="11304105" cy="2517805"/>
          </a:xfrm>
          <a:prstGeom prst="rect">
            <a:avLst/>
          </a:prstGeom>
          <a:noFill/>
        </p:spPr>
        <p:txBody>
          <a:bodyPr wrap="square">
            <a:spAutoFit/>
          </a:bodyPr>
          <a:lstStyle/>
          <a:p>
            <a:pPr>
              <a:lnSpc>
                <a:spcPct val="107000"/>
              </a:lnSpc>
              <a:spcAft>
                <a:spcPts val="800"/>
              </a:spcAft>
            </a:pPr>
            <a:r>
              <a:rPr lang="en-US"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 </a:t>
            </a:r>
            <a:r>
              <a:rPr lang="en-US"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1.</a:t>
            </a:r>
            <a:r>
              <a:rPr lang="en-US"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Sân bay quốc tế  lớn nhất ở Đồng bằng sông Hồng là</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07000"/>
              </a:lnSpc>
              <a:spcAft>
                <a:spcPts val="800"/>
              </a:spcAft>
              <a:buAutoNum type="alphaUcPeriod"/>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Cát Bi.		</a:t>
            </a:r>
          </a:p>
          <a:p>
            <a:pPr>
              <a:lnSpc>
                <a:spcPct val="107000"/>
              </a:lnSpc>
              <a:spcAft>
                <a:spcPts val="800"/>
              </a:spcAf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B. Nội Bài.		</a:t>
            </a:r>
          </a:p>
          <a:p>
            <a:pPr>
              <a:lnSpc>
                <a:spcPct val="107000"/>
              </a:lnSpc>
              <a:spcAft>
                <a:spcPts val="800"/>
              </a:spcAf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C. Phú Bài.		</a:t>
            </a:r>
          </a:p>
          <a:p>
            <a:pPr>
              <a:lnSpc>
                <a:spcPct val="107000"/>
              </a:lnSpc>
              <a:spcAft>
                <a:spcPts val="800"/>
              </a:spcAf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D. Phù Cát.</a:t>
            </a:r>
          </a:p>
        </p:txBody>
      </p:sp>
      <p:sp>
        <p:nvSpPr>
          <p:cNvPr id="4" name="Rectangle 11">
            <a:extLst>
              <a:ext uri="{FF2B5EF4-FFF2-40B4-BE49-F238E27FC236}">
                <a16:creationId xmlns:a16="http://schemas.microsoft.com/office/drawing/2014/main" id="{D51E4A0D-FFA8-40DC-B871-55941638E800}"/>
              </a:ext>
            </a:extLst>
          </p:cNvPr>
          <p:cNvSpPr>
            <a:spLocks noChangeArrowheads="1"/>
          </p:cNvSpPr>
          <p:nvPr/>
        </p:nvSpPr>
        <p:spPr bwMode="auto">
          <a:xfrm>
            <a:off x="106017" y="3879047"/>
            <a:ext cx="11834191" cy="2677656"/>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a:tabLst>
                <a:tab pos="342900" algn="l"/>
              </a:tabLst>
              <a:defRPr/>
            </a:pPr>
            <a:r>
              <a:rPr lang="en-US" sz="2400">
                <a:solidFill>
                  <a:srgbClr val="0000FF"/>
                </a:solidFill>
                <a:latin typeface="Times New Roman" pitchFamily="18" charset="0"/>
                <a:cs typeface="Times New Roman" pitchFamily="18" charset="0"/>
              </a:rPr>
              <a:t> </a:t>
            </a:r>
            <a:r>
              <a:rPr lang="en-US" sz="2400" b="1">
                <a:solidFill>
                  <a:srgbClr val="FF0000"/>
                </a:solidFill>
                <a:latin typeface="Times New Roman" pitchFamily="18" charset="0"/>
                <a:cs typeface="Times New Roman" pitchFamily="18" charset="0"/>
              </a:rPr>
              <a:t>Câu 2. Khu </a:t>
            </a:r>
            <a:r>
              <a:rPr lang="en-US" sz="2400" b="1" dirty="0">
                <a:solidFill>
                  <a:srgbClr val="FF0000"/>
                </a:solidFill>
                <a:latin typeface="Times New Roman" pitchFamily="18" charset="0"/>
                <a:cs typeface="Times New Roman" pitchFamily="18" charset="0"/>
              </a:rPr>
              <a:t>tam </a:t>
            </a:r>
            <a:r>
              <a:rPr lang="en-US" sz="2400" b="1" err="1">
                <a:solidFill>
                  <a:srgbClr val="FF0000"/>
                </a:solidFill>
                <a:latin typeface="Times New Roman" pitchFamily="18" charset="0"/>
                <a:cs typeface="Times New Roman" pitchFamily="18" charset="0"/>
              </a:rPr>
              <a:t>giác</a:t>
            </a:r>
            <a:r>
              <a:rPr lang="en-US" sz="2400" b="1">
                <a:solidFill>
                  <a:srgbClr val="FF0000"/>
                </a:solidFill>
                <a:latin typeface="Times New Roman" pitchFamily="18" charset="0"/>
                <a:cs typeface="Times New Roman" pitchFamily="18" charset="0"/>
              </a:rPr>
              <a:t> Công nghiệp </a:t>
            </a:r>
            <a:r>
              <a:rPr lang="en-US" sz="2400" b="1" dirty="0" err="1">
                <a:solidFill>
                  <a:srgbClr val="FF0000"/>
                </a:solidFill>
                <a:latin typeface="Times New Roman" pitchFamily="18" charset="0"/>
                <a:cs typeface="Times New Roman" pitchFamily="18" charset="0"/>
              </a:rPr>
              <a:t>lớn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của</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vùng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kinh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tế</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trọng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điểm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Bắc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Bộ</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gồm</a:t>
            </a:r>
            <a:r>
              <a:rPr lang="en-US" sz="2400" b="1" dirty="0">
                <a:solidFill>
                  <a:srgbClr val="FF0000"/>
                </a:solidFill>
                <a:latin typeface="Times New Roman" pitchFamily="18" charset="0"/>
                <a:cs typeface="Times New Roman" pitchFamily="18" charset="0"/>
              </a:rPr>
              <a:t> 3 </a:t>
            </a:r>
            <a:r>
              <a:rPr lang="en-US" sz="2400" b="1" dirty="0" err="1">
                <a:solidFill>
                  <a:srgbClr val="FF0000"/>
                </a:solidFill>
                <a:latin typeface="Times New Roman" pitchFamily="18" charset="0"/>
                <a:cs typeface="Times New Roman" pitchFamily="18" charset="0"/>
              </a:rPr>
              <a:t>tỉnh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thành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phố</a:t>
            </a:r>
            <a:r>
              <a:rPr lang="en-US" sz="2400" b="1" dirty="0">
                <a:solidFill>
                  <a:srgbClr val="FF0000"/>
                </a:solidFill>
                <a:latin typeface="Times New Roman" pitchFamily="18" charset="0"/>
                <a:cs typeface="Times New Roman" pitchFamily="18" charset="0"/>
              </a:rPr>
              <a:t> </a:t>
            </a:r>
            <a:r>
              <a:rPr lang="en-US" sz="2400" b="1" err="1">
                <a:solidFill>
                  <a:srgbClr val="FF0000"/>
                </a:solidFill>
                <a:latin typeface="Times New Roman" pitchFamily="18" charset="0"/>
                <a:cs typeface="Times New Roman" pitchFamily="18" charset="0"/>
              </a:rPr>
              <a:t>nào</a:t>
            </a:r>
            <a:r>
              <a:rPr lang="en-US" sz="2400" b="1">
                <a:solidFill>
                  <a:srgbClr val="FF0000"/>
                </a:solidFill>
                <a:latin typeface="Times New Roman" pitchFamily="18" charset="0"/>
                <a:cs typeface="Times New Roman" pitchFamily="18" charset="0"/>
              </a:rPr>
              <a:t>?</a:t>
            </a:r>
          </a:p>
          <a:p>
            <a:pPr marL="457200" indent="-457200">
              <a:buAutoNum type="alphaUcPeriod"/>
              <a:tabLst>
                <a:tab pos="342900" algn="l"/>
              </a:tabLst>
              <a:defRPr/>
            </a:pPr>
            <a:r>
              <a:rPr lang="en-US" sz="2400" b="1">
                <a:latin typeface="Times New Roman" pitchFamily="18" charset="0"/>
                <a:cs typeface="Times New Roman" pitchFamily="18" charset="0"/>
              </a:rPr>
              <a:t>Hà </a:t>
            </a:r>
            <a:r>
              <a:rPr lang="en-US" sz="2400" b="1" dirty="0" err="1">
                <a:latin typeface="Times New Roman" pitchFamily="18" charset="0"/>
                <a:cs typeface="Times New Roman" pitchFamily="18" charset="0"/>
              </a:rPr>
              <a:t>Nội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Hải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Phòng</a:t>
            </a:r>
            <a:r>
              <a:rPr lang="en-US" sz="2400" b="1" dirty="0">
                <a:latin typeface="Times New Roman" pitchFamily="18" charset="0"/>
                <a:cs typeface="Times New Roman" pitchFamily="18" charset="0"/>
              </a:rPr>
              <a:t>, </a:t>
            </a:r>
            <a:r>
              <a:rPr lang="en-US" sz="2400" b="1" err="1">
                <a:latin typeface="Times New Roman" pitchFamily="18" charset="0"/>
                <a:cs typeface="Times New Roman" pitchFamily="18" charset="0"/>
              </a:rPr>
              <a:t>Quảng</a:t>
            </a:r>
            <a:r>
              <a:rPr lang="en-US" sz="2400" b="1">
                <a:latin typeface="Times New Roman" pitchFamily="18" charset="0"/>
                <a:cs typeface="Times New Roman" pitchFamily="18" charset="0"/>
              </a:rPr>
              <a:t> Ninh.</a:t>
            </a:r>
            <a:endParaRPr lang="en-US" sz="2400" b="1" dirty="0">
              <a:latin typeface="Times New Roman" pitchFamily="18" charset="0"/>
              <a:cs typeface="Times New Roman" pitchFamily="18" charset="0"/>
            </a:endParaRPr>
          </a:p>
          <a:p>
            <a:pPr marL="457200" indent="-457200">
              <a:buAutoNum type="alphaUcPeriod"/>
              <a:tabLst>
                <a:tab pos="342900" algn="l"/>
              </a:tabLst>
              <a:defRPr/>
            </a:pPr>
            <a:r>
              <a:rPr lang="en-US" sz="2400" b="1">
                <a:latin typeface="Times New Roman" pitchFamily="18" charset="0"/>
                <a:cs typeface="Times New Roman" pitchFamily="18" charset="0"/>
              </a:rPr>
              <a:t>Hà </a:t>
            </a:r>
            <a:r>
              <a:rPr lang="en-US" sz="2400" b="1" dirty="0" err="1">
                <a:latin typeface="Times New Roman" pitchFamily="18" charset="0"/>
                <a:cs typeface="Times New Roman" pitchFamily="18" charset="0"/>
              </a:rPr>
              <a:t>Nội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Hải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Dương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Vĩnh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Phúc</a:t>
            </a:r>
            <a:r>
              <a:rPr lang="en-US" sz="2400" b="1">
                <a:latin typeface="Times New Roman" pitchFamily="18" charset="0"/>
                <a:cs typeface="Times New Roman" pitchFamily="18" charset="0"/>
              </a:rPr>
              <a:t>. </a:t>
            </a:r>
          </a:p>
          <a:p>
            <a:pPr marL="457200" indent="-457200">
              <a:buAutoNum type="alphaUcPeriod"/>
              <a:tabLst>
                <a:tab pos="342900" algn="l"/>
              </a:tabLst>
              <a:defRPr/>
            </a:pPr>
            <a:r>
              <a:rPr lang="en-US" sz="2400" b="1">
                <a:latin typeface="Times New Roman" pitchFamily="18" charset="0"/>
                <a:cs typeface="Times New Roman" pitchFamily="18" charset="0"/>
              </a:rPr>
              <a:t>Hà </a:t>
            </a:r>
            <a:r>
              <a:rPr lang="en-US" sz="2400" b="1" dirty="0" err="1">
                <a:latin typeface="Times New Roman" pitchFamily="18" charset="0"/>
                <a:cs typeface="Times New Roman" pitchFamily="18" charset="0"/>
              </a:rPr>
              <a:t>Nội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Bắc</a:t>
            </a:r>
            <a:r>
              <a:rPr lang="en-US" sz="2400" b="1" dirty="0">
                <a:latin typeface="Times New Roman" pitchFamily="18" charset="0"/>
                <a:cs typeface="Times New Roman" pitchFamily="18" charset="0"/>
              </a:rPr>
              <a:t> </a:t>
            </a:r>
            <a:r>
              <a:rPr lang="en-US" sz="2400" b="1" err="1">
                <a:latin typeface="Times New Roman" pitchFamily="18" charset="0"/>
                <a:cs typeface="Times New Roman" pitchFamily="18" charset="0"/>
              </a:rPr>
              <a:t>Ninh</a:t>
            </a:r>
            <a:r>
              <a:rPr lang="en-US" sz="2400" b="1">
                <a:latin typeface="Times New Roman" pitchFamily="18" charset="0"/>
                <a:cs typeface="Times New Roman" pitchFamily="18" charset="0"/>
              </a:rPr>
              <a:t>.</a:t>
            </a:r>
          </a:p>
          <a:p>
            <a:pPr marL="457200" indent="-457200">
              <a:buAutoNum type="alphaUcPeriod"/>
              <a:tabLst>
                <a:tab pos="342900" algn="l"/>
              </a:tabLst>
              <a:defRPr/>
            </a:pPr>
            <a:r>
              <a:rPr lang="en-US" sz="2400" b="1">
                <a:latin typeface="Times New Roman" pitchFamily="18" charset="0"/>
                <a:cs typeface="Times New Roman" pitchFamily="18" charset="0"/>
              </a:rPr>
              <a:t>Hà </a:t>
            </a:r>
            <a:r>
              <a:rPr lang="en-US" sz="2400" b="1" dirty="0" err="1">
                <a:latin typeface="Times New Roman" pitchFamily="18" charset="0"/>
                <a:cs typeface="Times New Roman" pitchFamily="18" charset="0"/>
              </a:rPr>
              <a:t>Nội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Hưng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Yên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Hà</a:t>
            </a:r>
            <a:r>
              <a:rPr lang="en-US" sz="2400" b="1" dirty="0">
                <a:latin typeface="Times New Roman" pitchFamily="18" charset="0"/>
                <a:cs typeface="Times New Roman" pitchFamily="18" charset="0"/>
              </a:rPr>
              <a:t> Nam.</a:t>
            </a:r>
          </a:p>
          <a:p>
            <a:pPr>
              <a:tabLst>
                <a:tab pos="342900" algn="l"/>
              </a:tabLst>
              <a:defRPr/>
            </a:pPr>
            <a:endParaRPr lang="en-US" sz="2400" dirty="0">
              <a:latin typeface="Times New Roman" pitchFamily="18" charset="0"/>
              <a:cs typeface="Times New Roman" pitchFamily="18" charset="0"/>
            </a:endParaRPr>
          </a:p>
        </p:txBody>
      </p:sp>
      <p:sp>
        <p:nvSpPr>
          <p:cNvPr id="2" name="Rectangle: Rounded Corners 1">
            <a:extLst>
              <a:ext uri="{FF2B5EF4-FFF2-40B4-BE49-F238E27FC236}">
                <a16:creationId xmlns:a16="http://schemas.microsoft.com/office/drawing/2014/main" id="{1DE50816-2E47-4DBA-B8E3-00866DDB3319}"/>
              </a:ext>
            </a:extLst>
          </p:cNvPr>
          <p:cNvSpPr/>
          <p:nvPr/>
        </p:nvSpPr>
        <p:spPr>
          <a:xfrm>
            <a:off x="3286539" y="146690"/>
            <a:ext cx="5499652" cy="529171"/>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a:latin typeface="Times New Roman" panose="02020603050405020304" pitchFamily="18" charset="0"/>
                <a:cs typeface="Times New Roman" panose="02020603050405020304" pitchFamily="18" charset="0"/>
              </a:rPr>
              <a:t>Chọn câu đúng nhất</a:t>
            </a:r>
          </a:p>
        </p:txBody>
      </p:sp>
      <p:sp>
        <p:nvSpPr>
          <p:cNvPr id="3" name="Oval 2">
            <a:extLst>
              <a:ext uri="{FF2B5EF4-FFF2-40B4-BE49-F238E27FC236}">
                <a16:creationId xmlns:a16="http://schemas.microsoft.com/office/drawing/2014/main" id="{B803B04E-CC91-4205-9004-3FD1049A095B}"/>
              </a:ext>
            </a:extLst>
          </p:cNvPr>
          <p:cNvSpPr/>
          <p:nvPr/>
        </p:nvSpPr>
        <p:spPr>
          <a:xfrm>
            <a:off x="251791" y="2133599"/>
            <a:ext cx="424070" cy="41081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CDF1E66-F976-40E5-9DB4-B7FEDA0DE3A5}"/>
              </a:ext>
            </a:extLst>
          </p:cNvPr>
          <p:cNvSpPr/>
          <p:nvPr/>
        </p:nvSpPr>
        <p:spPr>
          <a:xfrm>
            <a:off x="106017" y="4651404"/>
            <a:ext cx="477080" cy="45068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2190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repeatCount="indefinite"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1"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ox(in)">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repeatCount="indefinite"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ox(in)">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1"/>
      <p:bldP spid="2" grpId="0" animBg="1"/>
      <p:bldP spid="3" grpId="0" animBg="1"/>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6DA0DF3-E5C8-42F9-9206-FF988FD51016}"/>
              </a:ext>
            </a:extLst>
          </p:cNvPr>
          <p:cNvSpPr txBox="1"/>
          <p:nvPr/>
        </p:nvSpPr>
        <p:spPr>
          <a:xfrm>
            <a:off x="225284" y="331304"/>
            <a:ext cx="11873951" cy="2451953"/>
          </a:xfrm>
          <a:prstGeom prst="rect">
            <a:avLst/>
          </a:prstGeom>
          <a:noFill/>
        </p:spPr>
        <p:txBody>
          <a:bodyPr wrap="square">
            <a:spAutoFit/>
          </a:bodyPr>
          <a:lstStyle/>
          <a:p>
            <a:pPr>
              <a:lnSpc>
                <a:spcPct val="107000"/>
              </a:lnSpc>
              <a:spcAft>
                <a:spcPts val="800"/>
              </a:spcAft>
            </a:pPr>
            <a:r>
              <a:rPr lang="en-US" sz="24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 </a:t>
            </a: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3.</a:t>
            </a:r>
            <a:r>
              <a:rPr lang="en-US" sz="24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So với các vùng khác về sản xuất nông nghiệp, Đồng bằng Sông Hồng là vùng có:</a:t>
            </a:r>
          </a:p>
          <a:p>
            <a:pPr marL="342900" indent="-342900">
              <a:lnSpc>
                <a:spcPct val="107000"/>
              </a:lnSpc>
              <a:spcAft>
                <a:spcPts val="800"/>
              </a:spcAft>
              <a:buAutoNum type="alphaUcPeriod"/>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Sản lượng lúa lớn nhất.				</a:t>
            </a:r>
          </a:p>
          <a:p>
            <a:pPr>
              <a:lnSpc>
                <a:spcPct val="107000"/>
              </a:lnSpc>
              <a:spcAft>
                <a:spcPts val="800"/>
              </a:spcAf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B. Xuất khẩu nhiều nhất.</a:t>
            </a:r>
          </a:p>
          <a:p>
            <a:pPr>
              <a:lnSpc>
                <a:spcPct val="107000"/>
              </a:lnSpc>
              <a:spcAft>
                <a:spcPts val="800"/>
              </a:spcAf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C. Năng suất cao nhất.				</a:t>
            </a:r>
          </a:p>
          <a:p>
            <a:pPr>
              <a:lnSpc>
                <a:spcPct val="107000"/>
              </a:lnSpc>
              <a:spcAft>
                <a:spcPts val="800"/>
              </a:spcAf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D. Bình quân lương thực cao nhất.</a:t>
            </a:r>
          </a:p>
        </p:txBody>
      </p:sp>
      <p:sp>
        <p:nvSpPr>
          <p:cNvPr id="7" name="TextBox 6">
            <a:extLst>
              <a:ext uri="{FF2B5EF4-FFF2-40B4-BE49-F238E27FC236}">
                <a16:creationId xmlns:a16="http://schemas.microsoft.com/office/drawing/2014/main" id="{5A5265DC-D22B-4A77-9B50-4454963A5967}"/>
              </a:ext>
            </a:extLst>
          </p:cNvPr>
          <p:cNvSpPr txBox="1"/>
          <p:nvPr/>
        </p:nvSpPr>
        <p:spPr>
          <a:xfrm rot="10800000" flipV="1">
            <a:off x="225283" y="3287485"/>
            <a:ext cx="11873950" cy="2451953"/>
          </a:xfrm>
          <a:prstGeom prst="rect">
            <a:avLst/>
          </a:prstGeom>
          <a:noFill/>
        </p:spPr>
        <p:txBody>
          <a:bodyPr wrap="square">
            <a:spAutoFit/>
          </a:bodyPr>
          <a:lstStyle/>
          <a:p>
            <a:pPr>
              <a:lnSpc>
                <a:spcPct val="107000"/>
              </a:lnSpc>
              <a:spcAft>
                <a:spcPts val="800"/>
              </a:spcAft>
            </a:pPr>
            <a:r>
              <a:rPr lang="en-US" sz="24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 </a:t>
            </a: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4. </a:t>
            </a:r>
            <a:r>
              <a:rPr lang="en-US" sz="24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Loại vật nuôi của vùng Đồng bằng Sông Hồng chiếm tỉ trọng lớn nhất cả nước là:</a:t>
            </a:r>
            <a:endParaRPr lang="en-US" sz="24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07000"/>
              </a:lnSpc>
              <a:spcAft>
                <a:spcPts val="800"/>
              </a:spcAft>
              <a:buAutoNum type="alphaUcPeriod"/>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Trâu.		</a:t>
            </a:r>
          </a:p>
          <a:p>
            <a:pPr>
              <a:lnSpc>
                <a:spcPct val="107000"/>
              </a:lnSpc>
              <a:spcAft>
                <a:spcPts val="800"/>
              </a:spcAf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B. Bò.			</a:t>
            </a:r>
          </a:p>
          <a:p>
            <a:pPr>
              <a:lnSpc>
                <a:spcPct val="107000"/>
              </a:lnSpc>
              <a:spcAft>
                <a:spcPts val="800"/>
              </a:spcAf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C. Lợn.			</a:t>
            </a:r>
          </a:p>
          <a:p>
            <a:pPr>
              <a:lnSpc>
                <a:spcPct val="107000"/>
              </a:lnSpc>
              <a:spcAft>
                <a:spcPts val="800"/>
              </a:spcAf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D. Gia cầm.</a:t>
            </a:r>
          </a:p>
        </p:txBody>
      </p:sp>
      <p:sp>
        <p:nvSpPr>
          <p:cNvPr id="2" name="Oval 1">
            <a:extLst>
              <a:ext uri="{FF2B5EF4-FFF2-40B4-BE49-F238E27FC236}">
                <a16:creationId xmlns:a16="http://schemas.microsoft.com/office/drawing/2014/main" id="{550EE8CC-0220-4F0E-8E15-F30CBBED4AA9}"/>
              </a:ext>
            </a:extLst>
          </p:cNvPr>
          <p:cNvSpPr/>
          <p:nvPr/>
        </p:nvSpPr>
        <p:spPr>
          <a:xfrm>
            <a:off x="225283" y="1802296"/>
            <a:ext cx="463830" cy="45057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5D805EB5-A125-4AA5-8AE7-6DA8BBC331D1}"/>
              </a:ext>
            </a:extLst>
          </p:cNvPr>
          <p:cNvSpPr/>
          <p:nvPr/>
        </p:nvSpPr>
        <p:spPr>
          <a:xfrm>
            <a:off x="225283" y="4757529"/>
            <a:ext cx="463830" cy="49033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3344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repeatCount="indefinite"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repeatCount="indefinite"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ox(in)">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2" grpId="0" animBg="1"/>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croll: Horizontal 1">
            <a:extLst>
              <a:ext uri="{FF2B5EF4-FFF2-40B4-BE49-F238E27FC236}">
                <a16:creationId xmlns:a16="http://schemas.microsoft.com/office/drawing/2014/main" id="{92C9001C-BB7C-4ACA-9361-954BCDFC89BF}"/>
              </a:ext>
            </a:extLst>
          </p:cNvPr>
          <p:cNvSpPr/>
          <p:nvPr/>
        </p:nvSpPr>
        <p:spPr>
          <a:xfrm>
            <a:off x="331304" y="225287"/>
            <a:ext cx="11516139" cy="6453809"/>
          </a:xfrm>
          <a:prstGeom prst="horizontalScroll">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latin typeface="Times New Roman" panose="02020603050405020304" pitchFamily="18" charset="0"/>
                <a:cs typeface="Times New Roman" panose="02020603050405020304" pitchFamily="18" charset="0"/>
              </a:rPr>
              <a:t>Chuẩn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bị</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nội</a:t>
            </a:r>
            <a:r>
              <a:rPr lang="en-US" sz="3600" b="1" dirty="0">
                <a:latin typeface="Times New Roman" panose="02020603050405020304" pitchFamily="18" charset="0"/>
                <a:cs typeface="Times New Roman" panose="02020603050405020304" pitchFamily="18" charset="0"/>
              </a:rPr>
              <a:t> dung </a:t>
            </a:r>
            <a:r>
              <a:rPr lang="en-US" sz="3600" b="1" dirty="0" err="1">
                <a:latin typeface="Times New Roman" panose="02020603050405020304" pitchFamily="18" charset="0"/>
                <a:cs typeface="Times New Roman" panose="02020603050405020304" pitchFamily="18" charset="0"/>
              </a:rPr>
              <a:t>bài</a:t>
            </a:r>
            <a:r>
              <a:rPr lang="en-US" sz="3600" b="1" dirty="0">
                <a:latin typeface="Times New Roman" panose="02020603050405020304" pitchFamily="18" charset="0"/>
                <a:cs typeface="Times New Roman" panose="02020603050405020304" pitchFamily="18" charset="0"/>
              </a:rPr>
              <a:t> </a:t>
            </a:r>
            <a:r>
              <a:rPr lang="en-US" sz="3600" b="1" dirty="0" smtClean="0">
                <a:latin typeface="Times New Roman" panose="02020603050405020304" pitchFamily="18" charset="0"/>
                <a:cs typeface="Times New Roman" panose="02020603050405020304" pitchFamily="18" charset="0"/>
              </a:rPr>
              <a:t>22</a:t>
            </a:r>
          </a:p>
          <a:p>
            <a:pPr algn="ctr"/>
            <a:r>
              <a:rPr lang="en-US" sz="3600" b="1" dirty="0" smtClean="0">
                <a:solidFill>
                  <a:srgbClr val="FF0000"/>
                </a:solidFill>
                <a:latin typeface="Times New Roman" panose="02020603050405020304" pitchFamily="18" charset="0"/>
                <a:cs typeface="Times New Roman" panose="02020603050405020304" pitchFamily="18" charset="0"/>
              </a:rPr>
              <a:t>THỰC HÀNH</a:t>
            </a:r>
          </a:p>
          <a:p>
            <a:pPr algn="ctr"/>
            <a:r>
              <a:rPr lang="en-US" sz="3600" b="1" dirty="0" err="1" smtClean="0">
                <a:solidFill>
                  <a:srgbClr val="FF0000"/>
                </a:solidFill>
                <a:latin typeface="Times New Roman" panose="02020603050405020304" pitchFamily="18" charset="0"/>
                <a:cs typeface="Times New Roman" panose="02020603050405020304" pitchFamily="18" charset="0"/>
              </a:rPr>
              <a:t>Vẽ</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và</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phân</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tích</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biểu</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đồ</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về</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mối</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quan</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hệ</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giữa</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dân</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số</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sản</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lượng</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lương</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thực</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và</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bình</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quân</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lương</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thực</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theo</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đầu</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người</a:t>
            </a:r>
            <a:endParaRPr lang="en-US" sz="3600" b="1" dirty="0" smtClean="0">
              <a:solidFill>
                <a:srgbClr val="FF0000"/>
              </a:solidFill>
              <a:latin typeface="Times New Roman" panose="02020603050405020304" pitchFamily="18" charset="0"/>
              <a:cs typeface="Times New Roman" panose="02020603050405020304" pitchFamily="18" charset="0"/>
            </a:endParaRPr>
          </a:p>
          <a:p>
            <a:pPr algn="ctr"/>
            <a:r>
              <a:rPr lang="en-US" sz="3600" b="1" dirty="0" smtClean="0">
                <a:solidFill>
                  <a:srgbClr val="FF0000"/>
                </a:solidFill>
                <a:latin typeface="Times New Roman" panose="02020603050405020304" pitchFamily="18" charset="0"/>
                <a:cs typeface="Times New Roman" panose="02020603050405020304" pitchFamily="18" charset="0"/>
              </a:rPr>
              <a:t> </a:t>
            </a:r>
            <a:endParaRPr lang="en-US" sz="3600" b="1" dirty="0">
              <a:solidFill>
                <a:srgbClr val="FF0000"/>
              </a:solidFill>
              <a:latin typeface="Times New Roman" panose="02020603050405020304" pitchFamily="18" charset="0"/>
              <a:cs typeface="Times New Roman" panose="02020603050405020304" pitchFamily="18" charset="0"/>
            </a:endParaRPr>
          </a:p>
          <a:p>
            <a:endParaRPr lang="en-US" sz="3600" b="1" dirty="0">
              <a:latin typeface="Times New Roman" panose="02020603050405020304" pitchFamily="18" charset="0"/>
              <a:cs typeface="Times New Roman" panose="02020603050405020304" pitchFamily="18" charset="0"/>
            </a:endParaRPr>
          </a:p>
          <a:p>
            <a:pPr algn="ctr"/>
            <a:endParaRPr lang="en-US" dirty="0"/>
          </a:p>
        </p:txBody>
      </p:sp>
    </p:spTree>
    <p:extLst>
      <p:ext uri="{BB962C8B-B14F-4D97-AF65-F5344CB8AC3E}">
        <p14:creationId xmlns:p14="http://schemas.microsoft.com/office/powerpoint/2010/main" val="1584992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4620" name="Picture 12" descr="Bieu do co cau kinh te cua Dong bang song Hong ">
            <a:extLst>
              <a:ext uri="{FF2B5EF4-FFF2-40B4-BE49-F238E27FC236}">
                <a16:creationId xmlns:a16="http://schemas.microsoft.com/office/drawing/2014/main" id="{C7B7AC91-1F12-42EB-AA90-E49BCDFAC3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669" r="2643"/>
          <a:stretch>
            <a:fillRect/>
          </a:stretch>
        </p:blipFill>
        <p:spPr bwMode="auto">
          <a:xfrm>
            <a:off x="260858" y="159026"/>
            <a:ext cx="11680028" cy="4616463"/>
          </a:xfrm>
          <a:prstGeom prst="rect">
            <a:avLst/>
          </a:prstGeom>
          <a:solidFill>
            <a:srgbClr val="DF0803"/>
          </a:solidFill>
          <a:ln w="38100">
            <a:solidFill>
              <a:srgbClr val="180100"/>
            </a:solidFill>
            <a:miter lim="800000"/>
            <a:headEnd/>
            <a:tailEnd/>
          </a:ln>
        </p:spPr>
      </p:pic>
      <p:sp>
        <p:nvSpPr>
          <p:cNvPr id="324622" name="Text Box 14">
            <a:extLst>
              <a:ext uri="{FF2B5EF4-FFF2-40B4-BE49-F238E27FC236}">
                <a16:creationId xmlns:a16="http://schemas.microsoft.com/office/drawing/2014/main" id="{943B9753-C218-4655-A1C8-AB91A3B4F26D}"/>
              </a:ext>
            </a:extLst>
          </p:cNvPr>
          <p:cNvSpPr txBox="1">
            <a:spLocks noChangeArrowheads="1"/>
          </p:cNvSpPr>
          <p:nvPr/>
        </p:nvSpPr>
        <p:spPr bwMode="auto">
          <a:xfrm>
            <a:off x="260858" y="4818784"/>
            <a:ext cx="11680028" cy="581514"/>
          </a:xfrm>
          <a:prstGeom prst="rect">
            <a:avLst/>
          </a:prstGeom>
          <a:noFill/>
          <a:ln w="9525">
            <a:noFill/>
            <a:miter lim="800000"/>
            <a:headEnd/>
            <a:tailEnd/>
          </a:ln>
          <a:effectLst/>
        </p:spPr>
        <p:txBody>
          <a:bodyPr wrap="square" lIns="88209" tIns="44105" rIns="88209" bIns="44105">
            <a:spAutoFit/>
          </a:bodyPr>
          <a:lstStyle/>
          <a:p>
            <a:pPr defTabSz="884286">
              <a:spcBef>
                <a:spcPct val="50000"/>
              </a:spcBef>
              <a:defRPr/>
            </a:pPr>
            <a:r>
              <a:rPr lang="en-US" sz="3200" b="1">
                <a:latin typeface="Times New Roman" panose="02020603050405020304" pitchFamily="18" charset="0"/>
                <a:cs typeface="Times New Roman" panose="02020603050405020304" pitchFamily="18" charset="0"/>
              </a:rPr>
              <a:t>Hình 21.1. </a:t>
            </a:r>
            <a:r>
              <a:rPr lang="en-US" sz="3200" b="1">
                <a:effectLst>
                  <a:outerShdw blurRad="38100" dist="38100" dir="2700000" algn="tl">
                    <a:srgbClr val="C0C0C0"/>
                  </a:outerShdw>
                </a:effectLst>
                <a:latin typeface="Times New Roman" panose="02020603050405020304" pitchFamily="18" charset="0"/>
                <a:cs typeface="Times New Roman" panose="02020603050405020304" pitchFamily="18" charset="0"/>
              </a:rPr>
              <a:t>Biểu đồ cơ cấu kinh tế của Đồng bằng sông Hồng ( % )</a:t>
            </a:r>
            <a:r>
              <a:rPr lang="en-US" sz="3200" b="1">
                <a:effectLst>
                  <a:outerShdw blurRad="38100" dist="38100" dir="2700000" algn="tl">
                    <a:srgbClr val="C0C0C0"/>
                  </a:outerShdw>
                </a:effectLst>
                <a:latin typeface="VNI-Times" pitchFamily="2" charset="0"/>
                <a:cs typeface="Arial" charset="0"/>
              </a:rPr>
              <a:t> </a:t>
            </a:r>
          </a:p>
        </p:txBody>
      </p:sp>
      <p:sp>
        <p:nvSpPr>
          <p:cNvPr id="2" name="Rectangle 1">
            <a:extLst>
              <a:ext uri="{FF2B5EF4-FFF2-40B4-BE49-F238E27FC236}">
                <a16:creationId xmlns:a16="http://schemas.microsoft.com/office/drawing/2014/main" id="{7F808610-A440-44F6-B502-6ED01260037E}"/>
              </a:ext>
            </a:extLst>
          </p:cNvPr>
          <p:cNvSpPr/>
          <p:nvPr/>
        </p:nvSpPr>
        <p:spPr>
          <a:xfrm>
            <a:off x="106017" y="5400299"/>
            <a:ext cx="11834869" cy="129867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4400" b="1">
                <a:solidFill>
                  <a:srgbClr val="FF0000"/>
                </a:solidFill>
                <a:latin typeface="Times New Roman" panose="02020603050405020304" pitchFamily="18" charset="0"/>
                <a:cs typeface="Times New Roman" panose="02020603050405020304" pitchFamily="18" charset="0"/>
              </a:rPr>
              <a:t>Nhận xét sự chuyển dịch về tỉ trọng khu vực </a:t>
            </a:r>
          </a:p>
          <a:p>
            <a:r>
              <a:rPr lang="en-US" sz="4400" b="1">
                <a:solidFill>
                  <a:srgbClr val="FF0000"/>
                </a:solidFill>
                <a:latin typeface="Times New Roman" panose="02020603050405020304" pitchFamily="18" charset="0"/>
                <a:cs typeface="Times New Roman" panose="02020603050405020304" pitchFamily="18" charset="0"/>
              </a:rPr>
              <a:t>I, II, III ở Đồng bằng sông Hồng.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24620"/>
                                        </p:tgtEl>
                                        <p:attrNameLst>
                                          <p:attrName>style.visibility</p:attrName>
                                        </p:attrNameLst>
                                      </p:cBhvr>
                                      <p:to>
                                        <p:strVal val="visible"/>
                                      </p:to>
                                    </p:set>
                                    <p:animEffect transition="in" filter="box(in)">
                                      <p:cBhvr>
                                        <p:cTn id="7" dur="2000"/>
                                        <p:tgtEl>
                                          <p:spTgt spid="32462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24622"/>
                                        </p:tgtEl>
                                        <p:attrNameLst>
                                          <p:attrName>style.visibility</p:attrName>
                                        </p:attrNameLst>
                                      </p:cBhvr>
                                      <p:to>
                                        <p:strVal val="visible"/>
                                      </p:to>
                                    </p:set>
                                    <p:animEffect transition="in" filter="box(in)">
                                      <p:cBhvr>
                                        <p:cTn id="12" dur="2000"/>
                                        <p:tgtEl>
                                          <p:spTgt spid="32462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ox(in)">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622" grpId="0"/>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a:extLst>
              <a:ext uri="{FF2B5EF4-FFF2-40B4-BE49-F238E27FC236}">
                <a16:creationId xmlns:a16="http://schemas.microsoft.com/office/drawing/2014/main" id="{6089ED57-FF87-40D9-9753-5C8F3ACDCA10}"/>
              </a:ext>
            </a:extLst>
          </p:cNvPr>
          <p:cNvGrpSpPr>
            <a:grpSpLocks/>
          </p:cNvGrpSpPr>
          <p:nvPr/>
        </p:nvGrpSpPr>
        <p:grpSpPr bwMode="auto">
          <a:xfrm>
            <a:off x="131119" y="0"/>
            <a:ext cx="5964881" cy="6394430"/>
            <a:chOff x="1150" y="147"/>
            <a:chExt cx="4252" cy="3754"/>
          </a:xfrm>
        </p:grpSpPr>
        <p:graphicFrame>
          <p:nvGraphicFramePr>
            <p:cNvPr id="3" name="Content Placeholder 3">
              <a:extLst>
                <a:ext uri="{FF2B5EF4-FFF2-40B4-BE49-F238E27FC236}">
                  <a16:creationId xmlns:a16="http://schemas.microsoft.com/office/drawing/2014/main" id="{EA451A92-074F-44AD-8729-52AB750A33B9}"/>
                </a:ext>
              </a:extLst>
            </p:cNvPr>
            <p:cNvGraphicFramePr>
              <a:graphicFrameLocks noChangeAspect="1"/>
            </p:cNvGraphicFramePr>
            <p:nvPr/>
          </p:nvGraphicFramePr>
          <p:xfrm>
            <a:off x="1150" y="147"/>
            <a:ext cx="4252" cy="3049"/>
          </p:xfrm>
          <a:graphic>
            <a:graphicData uri="http://schemas.openxmlformats.org/presentationml/2006/ole">
              <mc:AlternateContent xmlns:mc="http://schemas.openxmlformats.org/markup-compatibility/2006">
                <mc:Choice xmlns:v="urn:schemas-microsoft-com:vml" Requires="v">
                  <p:oleObj spid="_x0000_s1165" name="Worksheet" r:id="rId3" imgW="7667670" imgH="4371844" progId="Excel.Sheet.8">
                    <p:embed/>
                  </p:oleObj>
                </mc:Choice>
                <mc:Fallback>
                  <p:oleObj name="Worksheet" r:id="rId3" imgW="7667670" imgH="4371844" progId="Excel.Sheet.8">
                    <p:embed/>
                    <p:pic>
                      <p:nvPicPr>
                        <p:cNvPr id="32773" name="Content Placeholder 3">
                          <a:extLst>
                            <a:ext uri="{FF2B5EF4-FFF2-40B4-BE49-F238E27FC236}">
                              <a16:creationId xmlns:a16="http://schemas.microsoft.com/office/drawing/2014/main" id="{792BEBC3-0EB9-4E0B-91CE-2F9162240B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0" y="147"/>
                          <a:ext cx="4252" cy="3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ext Box 16">
              <a:extLst>
                <a:ext uri="{FF2B5EF4-FFF2-40B4-BE49-F238E27FC236}">
                  <a16:creationId xmlns:a16="http://schemas.microsoft.com/office/drawing/2014/main" id="{5BAECE8F-8609-41DA-A526-A58E424ED268}"/>
                </a:ext>
              </a:extLst>
            </p:cNvPr>
            <p:cNvSpPr txBox="1">
              <a:spLocks noChangeArrowheads="1"/>
            </p:cNvSpPr>
            <p:nvPr/>
          </p:nvSpPr>
          <p:spPr bwMode="auto">
            <a:xfrm>
              <a:off x="1152" y="3196"/>
              <a:ext cx="4250" cy="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0000"/>
                  </a:solidFill>
                  <a:latin typeface="Times New Roman" panose="02020603050405020304" pitchFamily="18" charset="0"/>
                  <a:cs typeface="Times New Roman" panose="02020603050405020304" pitchFamily="18" charset="0"/>
                </a:rPr>
                <a:t>Biểu đồ chuyển dịch cơ cấu kinh tế theo ngành ở Đồng bằng sông Hồng từ  </a:t>
              </a:r>
            </a:p>
            <a:p>
              <a:pPr algn="ctr" eaLnBrk="1" hangingPunct="1">
                <a:spcBef>
                  <a:spcPct val="0"/>
                </a:spcBef>
                <a:buFontTx/>
                <a:buNone/>
              </a:pPr>
              <a:r>
                <a:rPr lang="en-US" altLang="en-US" sz="2400" b="1">
                  <a:solidFill>
                    <a:srgbClr val="FF0000"/>
                  </a:solidFill>
                  <a:latin typeface="Times New Roman" panose="02020603050405020304" pitchFamily="18" charset="0"/>
                  <a:cs typeface="Times New Roman" panose="02020603050405020304" pitchFamily="18" charset="0"/>
                </a:rPr>
                <a:t>1986 - 2005.</a:t>
              </a:r>
            </a:p>
          </p:txBody>
        </p:sp>
      </p:grpSp>
      <p:pic>
        <p:nvPicPr>
          <p:cNvPr id="5" name="Picture 5" descr="Luoc do kinh te Dong bang song Hong ">
            <a:extLst>
              <a:ext uri="{FF2B5EF4-FFF2-40B4-BE49-F238E27FC236}">
                <a16:creationId xmlns:a16="http://schemas.microsoft.com/office/drawing/2014/main" id="{F05F5C74-C000-4DFE-B16D-ABC362B5B9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6468408" y="1"/>
            <a:ext cx="5723592" cy="6858000"/>
          </a:xfrm>
          <a:prstGeom prst="rect">
            <a:avLst/>
          </a:prstGeom>
          <a:noFill/>
        </p:spPr>
      </p:pic>
    </p:spTree>
    <p:extLst>
      <p:ext uri="{BB962C8B-B14F-4D97-AF65-F5344CB8AC3E}">
        <p14:creationId xmlns:p14="http://schemas.microsoft.com/office/powerpoint/2010/main" val="25132685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ox(in)">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AD18BC74-E05C-4B8F-A5A8-15E0326C18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711641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a:extLst>
              <a:ext uri="{FF2B5EF4-FFF2-40B4-BE49-F238E27FC236}">
                <a16:creationId xmlns:a16="http://schemas.microsoft.com/office/drawing/2014/main" id="{F14116B3-96DE-4C3D-9F41-0059392779A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0"/>
            <a:ext cx="5181599" cy="6858000"/>
          </a:xfrm>
          <a:prstGeom prst="rect">
            <a:avLst/>
          </a:prstGeom>
          <a:noFill/>
          <a:ln w="38100" cmpd="dbl">
            <a:solidFill>
              <a:srgbClr val="FFFF00"/>
            </a:solidFill>
            <a:miter lim="800000"/>
            <a:headEnd/>
            <a:tailEnd/>
          </a:ln>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05EBBED8-3FF6-49F1-8E23-C732299151F8}"/>
              </a:ext>
            </a:extLst>
          </p:cNvPr>
          <p:cNvCxnSpPr>
            <a:cxnSpLocks/>
          </p:cNvCxnSpPr>
          <p:nvPr/>
        </p:nvCxnSpPr>
        <p:spPr>
          <a:xfrm flipV="1">
            <a:off x="4518991" y="3074505"/>
            <a:ext cx="2743200" cy="106017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9092FA49-B62A-4B33-A976-87FD45C63E6A}"/>
              </a:ext>
            </a:extLst>
          </p:cNvPr>
          <p:cNvCxnSpPr>
            <a:cxnSpLocks/>
          </p:cNvCxnSpPr>
          <p:nvPr/>
        </p:nvCxnSpPr>
        <p:spPr>
          <a:xfrm flipV="1">
            <a:off x="4346713" y="2557670"/>
            <a:ext cx="6255026" cy="190831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3590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repeatCount="indefinite"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repeatCount="indefinite"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croll: Horizontal 1">
            <a:extLst>
              <a:ext uri="{FF2B5EF4-FFF2-40B4-BE49-F238E27FC236}">
                <a16:creationId xmlns:a16="http://schemas.microsoft.com/office/drawing/2014/main" id="{76F34F7C-C1ED-4DAF-B138-DA0CA21528E0}"/>
              </a:ext>
            </a:extLst>
          </p:cNvPr>
          <p:cNvSpPr/>
          <p:nvPr/>
        </p:nvSpPr>
        <p:spPr>
          <a:xfrm>
            <a:off x="238537" y="132522"/>
            <a:ext cx="11701672" cy="6573077"/>
          </a:xfrm>
          <a:prstGeom prst="horizontalScroll">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Tx/>
              <a:buChar char="-"/>
            </a:pPr>
            <a:r>
              <a:rPr lang="en-US" sz="6000" b="1">
                <a:solidFill>
                  <a:srgbClr val="0070C0"/>
                </a:solidFill>
                <a:latin typeface="Times New Roman" panose="02020603050405020304" pitchFamily="18" charset="0"/>
                <a:cs typeface="Times New Roman" panose="02020603050405020304" pitchFamily="18" charset="0"/>
              </a:rPr>
              <a:t>Kết hợp kênh chữ + kênh hình sgk trang 75 + 76 + 77</a:t>
            </a:r>
          </a:p>
          <a:p>
            <a:pPr marL="285750" indent="-285750">
              <a:buFontTx/>
              <a:buChar char="-"/>
            </a:pPr>
            <a:r>
              <a:rPr lang="en-US" sz="6000" b="1">
                <a:solidFill>
                  <a:srgbClr val="0070C0"/>
                </a:solidFill>
                <a:latin typeface="Times New Roman" panose="02020603050405020304" pitchFamily="18" charset="0"/>
                <a:cs typeface="Times New Roman" panose="02020603050405020304" pitchFamily="18" charset="0"/>
              </a:rPr>
              <a:t>Atlat trang 26 + trang 3 </a:t>
            </a:r>
          </a:p>
        </p:txBody>
      </p:sp>
    </p:spTree>
    <p:extLst>
      <p:ext uri="{BB962C8B-B14F-4D97-AF65-F5344CB8AC3E}">
        <p14:creationId xmlns:p14="http://schemas.microsoft.com/office/powerpoint/2010/main" val="38465256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4" descr="Bieu do co cau kinh te cua Dong bang song Hong ">
            <a:extLst>
              <a:ext uri="{FF2B5EF4-FFF2-40B4-BE49-F238E27FC236}">
                <a16:creationId xmlns:a16="http://schemas.microsoft.com/office/drawing/2014/main" id="{85025C72-AB35-4E75-AF11-E605D13C8D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5112" y="1"/>
            <a:ext cx="5406888" cy="2302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3">
            <a:extLst>
              <a:ext uri="{FF2B5EF4-FFF2-40B4-BE49-F238E27FC236}">
                <a16:creationId xmlns:a16="http://schemas.microsoft.com/office/drawing/2014/main" id="{0B59130A-97E6-4B93-92D6-6830990D10EC}"/>
              </a:ext>
            </a:extLst>
          </p:cNvPr>
          <p:cNvSpPr txBox="1">
            <a:spLocks noChangeArrowheads="1"/>
          </p:cNvSpPr>
          <p:nvPr/>
        </p:nvSpPr>
        <p:spPr bwMode="auto">
          <a:xfrm>
            <a:off x="6785111" y="2517912"/>
            <a:ext cx="5300872" cy="4124206"/>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200" b="1">
              <a:solidFill>
                <a:srgbClr val="FF0000"/>
              </a:solidFill>
              <a:latin typeface="Times New Roman" panose="02020603050405020304" pitchFamily="18" charset="0"/>
            </a:endParaRPr>
          </a:p>
          <a:p>
            <a:pPr eaLnBrk="1" hangingPunct="1">
              <a:spcBef>
                <a:spcPct val="0"/>
              </a:spcBef>
              <a:buFontTx/>
              <a:buNone/>
            </a:pPr>
            <a:r>
              <a:rPr lang="en-US" altLang="en-US" sz="2200" b="1">
                <a:solidFill>
                  <a:srgbClr val="660033"/>
                </a:solidFill>
                <a:latin typeface="Times New Roman" panose="02020603050405020304" pitchFamily="18" charset="0"/>
              </a:rPr>
              <a:t> </a:t>
            </a:r>
            <a:r>
              <a:rPr lang="en-US" altLang="en-US" sz="2400" b="1">
                <a:solidFill>
                  <a:srgbClr val="0000FF"/>
                </a:solidFill>
                <a:latin typeface="Times New Roman" panose="02020603050405020304" pitchFamily="18" charset="0"/>
              </a:rPr>
              <a:t>Hãy nêu đặc điểm phát triển công nghiệp của vùng Đồng bằng sông Hồng</a:t>
            </a:r>
          </a:p>
          <a:p>
            <a:pPr eaLnBrk="1" hangingPunct="1">
              <a:spcBef>
                <a:spcPct val="0"/>
              </a:spcBef>
              <a:buNone/>
            </a:pPr>
            <a:r>
              <a:rPr lang="en-US" altLang="en-US" sz="2400" b="1">
                <a:solidFill>
                  <a:srgbClr val="FF0000"/>
                </a:solidFill>
                <a:latin typeface="Times New Roman" panose="02020603050405020304" pitchFamily="18" charset="0"/>
              </a:rPr>
              <a:t>1. Quá trình hình thành và phát triển.</a:t>
            </a:r>
          </a:p>
          <a:p>
            <a:pPr eaLnBrk="1" hangingPunct="1">
              <a:spcBef>
                <a:spcPct val="0"/>
              </a:spcBef>
              <a:buNone/>
            </a:pPr>
            <a:r>
              <a:rPr lang="en-US" altLang="en-US" sz="2400" b="1">
                <a:solidFill>
                  <a:srgbClr val="FF0000"/>
                </a:solidFill>
                <a:latin typeface="Times New Roman" panose="02020603050405020304" pitchFamily="18" charset="0"/>
              </a:rPr>
              <a:t>2. Nhận xét tỉ trọng, giá trị…</a:t>
            </a:r>
          </a:p>
          <a:p>
            <a:pPr eaLnBrk="1" hangingPunct="1">
              <a:spcBef>
                <a:spcPct val="0"/>
              </a:spcBef>
              <a:buNone/>
            </a:pPr>
            <a:r>
              <a:rPr lang="en-US" altLang="en-US" sz="2400" b="1">
                <a:solidFill>
                  <a:srgbClr val="FF0000"/>
                </a:solidFill>
                <a:latin typeface="Times New Roman" panose="02020603050405020304" pitchFamily="18" charset="0"/>
              </a:rPr>
              <a:t>3. Phân bố…</a:t>
            </a:r>
          </a:p>
          <a:p>
            <a:pPr eaLnBrk="1" hangingPunct="1">
              <a:spcBef>
                <a:spcPct val="0"/>
              </a:spcBef>
              <a:buNone/>
            </a:pPr>
            <a:r>
              <a:rPr lang="en-US" altLang="en-US" sz="2400" b="1">
                <a:solidFill>
                  <a:srgbClr val="FF0000"/>
                </a:solidFill>
                <a:latin typeface="Times New Roman" panose="02020603050405020304" pitchFamily="18" charset="0"/>
              </a:rPr>
              <a:t>4. Các ngành công nghiệp trọng điểm…</a:t>
            </a:r>
          </a:p>
          <a:p>
            <a:pPr eaLnBrk="1" hangingPunct="1">
              <a:spcBef>
                <a:spcPct val="0"/>
              </a:spcBef>
              <a:buNone/>
            </a:pPr>
            <a:r>
              <a:rPr lang="en-US" altLang="en-US" sz="2400" b="1">
                <a:solidFill>
                  <a:srgbClr val="FF0000"/>
                </a:solidFill>
                <a:latin typeface="Times New Roman" panose="02020603050405020304" pitchFamily="18" charset="0"/>
              </a:rPr>
              <a:t>5. Các sản phẩm công nghiệp….</a:t>
            </a:r>
          </a:p>
          <a:p>
            <a:pPr eaLnBrk="1" hangingPunct="1">
              <a:spcBef>
                <a:spcPct val="0"/>
              </a:spcBef>
              <a:buNone/>
            </a:pPr>
            <a:r>
              <a:rPr lang="en-US" altLang="en-US" sz="2400" b="1">
                <a:solidFill>
                  <a:srgbClr val="FF0000"/>
                </a:solidFill>
                <a:latin typeface="Times New Roman" panose="02020603050405020304" pitchFamily="18" charset="0"/>
              </a:rPr>
              <a:t>6. Xác định các trung tâm công nghiệp trong vùng.</a:t>
            </a:r>
          </a:p>
        </p:txBody>
      </p:sp>
      <p:pic>
        <p:nvPicPr>
          <p:cNvPr id="18" name="Picture 5" descr="Luoc do kinh te Dong bang song Hong ">
            <a:extLst>
              <a:ext uri="{FF2B5EF4-FFF2-40B4-BE49-F238E27FC236}">
                <a16:creationId xmlns:a16="http://schemas.microsoft.com/office/drawing/2014/main" id="{C4DA0A36-BD33-40E1-8929-BB6662C1F5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0" y="1"/>
            <a:ext cx="6612835" cy="6857999"/>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ox(in)">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ox(in)">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ox(in)">
                                      <p:cBhvr>
                                        <p:cTn id="1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Luoc do kinh te Dong bang song Hong ">
            <a:extLst>
              <a:ext uri="{FF2B5EF4-FFF2-40B4-BE49-F238E27FC236}">
                <a16:creationId xmlns:a16="http://schemas.microsoft.com/office/drawing/2014/main" id="{38A45951-0F6C-4566-A43A-A79B6B667B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 y="1"/>
            <a:ext cx="7301948" cy="6857999"/>
          </a:xfrm>
          <a:prstGeom prst="rect">
            <a:avLst/>
          </a:prstGeom>
          <a:noFill/>
        </p:spPr>
      </p:pic>
      <p:sp>
        <p:nvSpPr>
          <p:cNvPr id="3" name="Speech Bubble: Oval 2">
            <a:extLst>
              <a:ext uri="{FF2B5EF4-FFF2-40B4-BE49-F238E27FC236}">
                <a16:creationId xmlns:a16="http://schemas.microsoft.com/office/drawing/2014/main" id="{8ADEBF7D-03E3-4D0A-893E-264089E49928}"/>
              </a:ext>
            </a:extLst>
          </p:cNvPr>
          <p:cNvSpPr/>
          <p:nvPr/>
        </p:nvSpPr>
        <p:spPr>
          <a:xfrm>
            <a:off x="7500730" y="265043"/>
            <a:ext cx="4465983" cy="6294783"/>
          </a:xfrm>
          <a:prstGeom prst="wedgeEllipseCallout">
            <a:avLst>
              <a:gd name="adj1" fmla="val -54496"/>
              <a:gd name="adj2" fmla="val 42913"/>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Xác định các trung tâm công nghiệp vùng Đồng bằng sông Hồng.</a:t>
            </a:r>
          </a:p>
          <a:p>
            <a:pPr marL="285750" indent="-285750" algn="ctr">
              <a:buFontTx/>
              <a:buChar char="-"/>
            </a:pPr>
            <a:r>
              <a:rPr lang="en-US" sz="6000" b="1">
                <a:solidFill>
                  <a:srgbClr val="FF0000"/>
                </a:solidFill>
                <a:latin typeface="Times New Roman" panose="02020603050405020304" pitchFamily="18" charset="0"/>
                <a:cs typeface="Times New Roman" panose="02020603050405020304" pitchFamily="18" charset="0"/>
              </a:rPr>
              <a:t>Lớn…</a:t>
            </a:r>
          </a:p>
          <a:p>
            <a:pPr marL="285750" indent="-285750" algn="ctr">
              <a:buFontTx/>
              <a:buChar char="-"/>
            </a:pPr>
            <a:r>
              <a:rPr lang="en-US" sz="6000" b="1">
                <a:solidFill>
                  <a:srgbClr val="FF0000"/>
                </a:solidFill>
                <a:latin typeface="Times New Roman" panose="02020603050405020304" pitchFamily="18" charset="0"/>
                <a:cs typeface="Times New Roman" panose="02020603050405020304" pitchFamily="18" charset="0"/>
              </a:rPr>
              <a:t>Vừa…</a:t>
            </a:r>
          </a:p>
          <a:p>
            <a:pPr algn="ctr"/>
            <a:r>
              <a:rPr lang="en-US" sz="6000" b="1">
                <a:solidFill>
                  <a:srgbClr val="FF0000"/>
                </a:solidFill>
                <a:latin typeface="Times New Roman" panose="02020603050405020304" pitchFamily="18" charset="0"/>
                <a:cs typeface="Times New Roman" panose="02020603050405020304" pitchFamily="18" charset="0"/>
              </a:rPr>
              <a:t>- Nhỏ…</a:t>
            </a:r>
          </a:p>
        </p:txBody>
      </p:sp>
      <p:sp>
        <p:nvSpPr>
          <p:cNvPr id="4" name="Oval 3">
            <a:extLst>
              <a:ext uri="{FF2B5EF4-FFF2-40B4-BE49-F238E27FC236}">
                <a16:creationId xmlns:a16="http://schemas.microsoft.com/office/drawing/2014/main" id="{7F268063-29A8-40C1-B6DD-B61649168DBF}"/>
              </a:ext>
            </a:extLst>
          </p:cNvPr>
          <p:cNvSpPr/>
          <p:nvPr/>
        </p:nvSpPr>
        <p:spPr>
          <a:xfrm>
            <a:off x="-198780" y="5088835"/>
            <a:ext cx="1523997" cy="111318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7729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repeatCount="indefinite"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387</TotalTime>
  <Words>1554</Words>
  <Application>Microsoft Office PowerPoint</Application>
  <PresentationFormat>Widescreen</PresentationFormat>
  <Paragraphs>184</Paragraphs>
  <Slides>39</Slides>
  <Notes>4</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39</vt:i4>
      </vt:variant>
    </vt:vector>
  </HeadingPairs>
  <TitlesOfParts>
    <vt:vector size="49" baseType="lpstr">
      <vt:lpstr>.VnTime</vt:lpstr>
      <vt:lpstr>Arial</vt:lpstr>
      <vt:lpstr>Calibri</vt:lpstr>
      <vt:lpstr>Calibri Light</vt:lpstr>
      <vt:lpstr>Times New Roman</vt:lpstr>
      <vt:lpstr>VNI-Times</vt:lpstr>
      <vt:lpstr>Wingdings</vt:lpstr>
      <vt:lpstr>Office Theme</vt:lpstr>
      <vt:lpstr>1_Office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Tiết 23- Bài 21:     VÙNG ĐỒNG BẰNG SÔNG HỒNG (Tiếp theo)</dc:title>
  <dc:creator>User</dc:creator>
  <cp:lastModifiedBy>Admin</cp:lastModifiedBy>
  <cp:revision>81</cp:revision>
  <dcterms:created xsi:type="dcterms:W3CDTF">2021-10-23T01:51:26Z</dcterms:created>
  <dcterms:modified xsi:type="dcterms:W3CDTF">2022-12-19T13:51:28Z</dcterms:modified>
</cp:coreProperties>
</file>