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0"/>
  </p:notesMasterIdLst>
  <p:sldIdLst>
    <p:sldId id="366" r:id="rId2"/>
    <p:sldId id="333" r:id="rId3"/>
    <p:sldId id="334" r:id="rId4"/>
    <p:sldId id="335" r:id="rId5"/>
    <p:sldId id="308" r:id="rId6"/>
    <p:sldId id="260" r:id="rId7"/>
    <p:sldId id="351" r:id="rId8"/>
    <p:sldId id="352" r:id="rId9"/>
    <p:sldId id="336" r:id="rId10"/>
    <p:sldId id="337" r:id="rId11"/>
    <p:sldId id="338" r:id="rId12"/>
    <p:sldId id="353" r:id="rId13"/>
    <p:sldId id="354" r:id="rId14"/>
    <p:sldId id="355" r:id="rId15"/>
    <p:sldId id="261" r:id="rId16"/>
    <p:sldId id="311" r:id="rId17"/>
    <p:sldId id="265" r:id="rId18"/>
    <p:sldId id="313" r:id="rId19"/>
    <p:sldId id="356" r:id="rId20"/>
    <p:sldId id="316" r:id="rId21"/>
    <p:sldId id="314" r:id="rId22"/>
    <p:sldId id="341" r:id="rId23"/>
    <p:sldId id="267" r:id="rId24"/>
    <p:sldId id="357" r:id="rId25"/>
    <p:sldId id="359" r:id="rId26"/>
    <p:sldId id="360" r:id="rId27"/>
    <p:sldId id="318" r:id="rId28"/>
    <p:sldId id="273" r:id="rId29"/>
    <p:sldId id="361" r:id="rId30"/>
    <p:sldId id="362" r:id="rId31"/>
    <p:sldId id="363" r:id="rId32"/>
    <p:sldId id="364" r:id="rId33"/>
    <p:sldId id="365" r:id="rId34"/>
    <p:sldId id="348" r:id="rId35"/>
    <p:sldId id="349" r:id="rId36"/>
    <p:sldId id="346" r:id="rId37"/>
    <p:sldId id="347" r:id="rId38"/>
    <p:sldId id="286" r:id="rId39"/>
  </p:sldIdLst>
  <p:sldSz cx="9144000" cy="5143500" type="screen16x9"/>
  <p:notesSz cx="6858000" cy="9144000"/>
  <p:embeddedFontLst>
    <p:embeddedFont>
      <p:font typeface="Dancing Script" panose="020B0604020202020204" charset="0"/>
      <p:regular r:id="rId41"/>
      <p:bold r:id="rId42"/>
    </p:embeddedFont>
    <p:embeddedFont>
      <p:font typeface="Catamaran" panose="020B0604020202020204" charset="0"/>
      <p:regular r:id="rId43"/>
      <p:bold r:id="rId44"/>
    </p:embeddedFont>
    <p:embeddedFont>
      <p:font typeface="Copperplate Gothic Bold" panose="020E0705020206020404" pitchFamily="34" charset="0"/>
      <p:regular r:id="rId45"/>
    </p:embeddedFont>
    <p:embeddedFont>
      <p:font typeface="Parisienne" panose="020B0604020202020204" charset="0"/>
      <p:regular r:id="rId46"/>
    </p:embeddedFont>
    <p:embeddedFont>
      <p:font typeface="Tahoma" panose="020B0604030504040204" pitchFamily="34" charset="0"/>
      <p:regular r:id="rId47"/>
      <p:bold r:id="rId48"/>
    </p:embeddedFon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17162C-62A9-44C4-959E-EB2DE0F671D5}">
  <a:tblStyle styleId="{FA17162C-62A9-44C4-959E-EB2DE0F671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2" d="100"/>
          <a:sy n="112" d="100"/>
        </p:scale>
        <p:origin x="538" y="77"/>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369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776734c8a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776734c8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14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5"/>
        <p:cNvGrpSpPr/>
        <p:nvPr/>
      </p:nvGrpSpPr>
      <p:grpSpPr>
        <a:xfrm>
          <a:off x="0" y="0"/>
          <a:ext cx="0" cy="0"/>
          <a:chOff x="0" y="0"/>
          <a:chExt cx="0" cy="0"/>
        </a:xfrm>
      </p:grpSpPr>
      <p:sp>
        <p:nvSpPr>
          <p:cNvPr id="3266" name="Google Shape;3266;g85beeda0ed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7" name="Google Shape;3267;g85beeda0ed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5"/>
        <p:cNvGrpSpPr/>
        <p:nvPr/>
      </p:nvGrpSpPr>
      <p:grpSpPr>
        <a:xfrm>
          <a:off x="0" y="0"/>
          <a:ext cx="0" cy="0"/>
          <a:chOff x="0" y="0"/>
          <a:chExt cx="0" cy="0"/>
        </a:xfrm>
      </p:grpSpPr>
      <p:sp>
        <p:nvSpPr>
          <p:cNvPr id="4726" name="Google Shape;4726;g85beeda0ed_0_1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7" name="Google Shape;4727;g85beeda0ed_0_1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64DA5-3944-401D-95FC-A65BDC7A9AD4}" type="slidenum">
              <a:rPr lang="en-US" smtClean="0"/>
              <a:t>4</a:t>
            </a:fld>
            <a:endParaRPr lang="en-US"/>
          </a:p>
        </p:txBody>
      </p:sp>
    </p:spTree>
    <p:extLst>
      <p:ext uri="{BB962C8B-B14F-4D97-AF65-F5344CB8AC3E}">
        <p14:creationId xmlns:p14="http://schemas.microsoft.com/office/powerpoint/2010/main" val="163554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874c4095cf_0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874c4095cf_0_2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1A87A9-1274-4D07-A464-628166211ED0}" type="slidenum">
              <a:rPr lang="en-US" altLang="en-US"/>
              <a:pPr/>
              <a:t>11</a:t>
            </a:fld>
            <a:endParaRPr lang="en-US" altLang="en-US"/>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8239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874c4095cf_0_3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874c4095cf_0_3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874c4095cf_0_4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874c4095cf_0_4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776734c8a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776734c8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776734c8a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776734c8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05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776734c8a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776734c8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81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13"/>
        <p:cNvGrpSpPr/>
        <p:nvPr/>
      </p:nvGrpSpPr>
      <p:grpSpPr>
        <a:xfrm>
          <a:off x="0" y="0"/>
          <a:ext cx="0" cy="0"/>
          <a:chOff x="0" y="0"/>
          <a:chExt cx="0" cy="0"/>
        </a:xfrm>
      </p:grpSpPr>
      <p:sp>
        <p:nvSpPr>
          <p:cNvPr id="14" name="Google Shape;14;p3"/>
          <p:cNvSpPr/>
          <p:nvPr/>
        </p:nvSpPr>
        <p:spPr>
          <a:xfrm rot="5400000" flipH="1">
            <a:off x="-1292230" y="1253677"/>
            <a:ext cx="4011414" cy="150408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3475" y="2368363"/>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6" name="Google Shape;16;p3"/>
          <p:cNvSpPr txBox="1">
            <a:spLocks noGrp="1"/>
          </p:cNvSpPr>
          <p:nvPr>
            <p:ph type="subTitle" idx="1"/>
          </p:nvPr>
        </p:nvSpPr>
        <p:spPr>
          <a:xfrm>
            <a:off x="713475" y="3466050"/>
            <a:ext cx="3858600" cy="4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 name="Google Shape;17;p3"/>
          <p:cNvSpPr txBox="1">
            <a:spLocks noGrp="1"/>
          </p:cNvSpPr>
          <p:nvPr>
            <p:ph type="title" idx="2" hasCustomPrompt="1"/>
          </p:nvPr>
        </p:nvSpPr>
        <p:spPr>
          <a:xfrm>
            <a:off x="713475" y="1270675"/>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2000" b="1">
                <a:solidFill>
                  <a:schemeClr val="l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8" name="Google Shape;18;p3"/>
          <p:cNvSpPr/>
          <p:nvPr/>
        </p:nvSpPr>
        <p:spPr>
          <a:xfrm>
            <a:off x="4045599" y="2765925"/>
            <a:ext cx="5098408" cy="2377583"/>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slide">
  <p:cSld name="CUSTOM_4">
    <p:bg>
      <p:bgPr>
        <a:solidFill>
          <a:srgbClr val="FFFFFF"/>
        </a:solidFill>
        <a:effectLst/>
      </p:bgPr>
    </p:bg>
    <p:spTree>
      <p:nvGrpSpPr>
        <p:cNvPr id="1" name="Shape 391"/>
        <p:cNvGrpSpPr/>
        <p:nvPr/>
      </p:nvGrpSpPr>
      <p:grpSpPr>
        <a:xfrm>
          <a:off x="0" y="0"/>
          <a:ext cx="0" cy="0"/>
          <a:chOff x="0" y="0"/>
          <a:chExt cx="0" cy="0"/>
        </a:xfrm>
      </p:grpSpPr>
      <p:sp>
        <p:nvSpPr>
          <p:cNvPr id="392" name="Google Shape;392;p25"/>
          <p:cNvSpPr/>
          <p:nvPr/>
        </p:nvSpPr>
        <p:spPr>
          <a:xfrm rot="-5400000">
            <a:off x="6553954" y="1177448"/>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rot="10800000">
            <a:off x="3" y="1327427"/>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txBox="1">
            <a:spLocks noGrp="1"/>
          </p:cNvSpPr>
          <p:nvPr>
            <p:ph type="ctrTitle"/>
          </p:nvPr>
        </p:nvSpPr>
        <p:spPr>
          <a:xfrm>
            <a:off x="2642700" y="536550"/>
            <a:ext cx="3858600" cy="9147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000"/>
            </a:lvl1pPr>
            <a:lvl2pPr lvl="1" algn="ctr" rtl="0">
              <a:lnSpc>
                <a:spcPct val="80000"/>
              </a:lnSpc>
              <a:spcBef>
                <a:spcPts val="0"/>
              </a:spcBef>
              <a:spcAft>
                <a:spcPts val="0"/>
              </a:spcAft>
              <a:buSzPts val="7000"/>
              <a:buNone/>
              <a:defRPr sz="7000"/>
            </a:lvl2pPr>
            <a:lvl3pPr lvl="2" algn="ctr" rtl="0">
              <a:lnSpc>
                <a:spcPct val="80000"/>
              </a:lnSpc>
              <a:spcBef>
                <a:spcPts val="0"/>
              </a:spcBef>
              <a:spcAft>
                <a:spcPts val="0"/>
              </a:spcAft>
              <a:buSzPts val="7000"/>
              <a:buNone/>
              <a:defRPr sz="7000"/>
            </a:lvl3pPr>
            <a:lvl4pPr lvl="3" algn="ctr" rtl="0">
              <a:lnSpc>
                <a:spcPct val="80000"/>
              </a:lnSpc>
              <a:spcBef>
                <a:spcPts val="0"/>
              </a:spcBef>
              <a:spcAft>
                <a:spcPts val="0"/>
              </a:spcAft>
              <a:buSzPts val="7000"/>
              <a:buNone/>
              <a:defRPr sz="7000"/>
            </a:lvl4pPr>
            <a:lvl5pPr lvl="4" algn="ctr" rtl="0">
              <a:lnSpc>
                <a:spcPct val="80000"/>
              </a:lnSpc>
              <a:spcBef>
                <a:spcPts val="0"/>
              </a:spcBef>
              <a:spcAft>
                <a:spcPts val="0"/>
              </a:spcAft>
              <a:buSzPts val="7000"/>
              <a:buNone/>
              <a:defRPr sz="7000"/>
            </a:lvl5pPr>
            <a:lvl6pPr lvl="5" algn="ctr" rtl="0">
              <a:lnSpc>
                <a:spcPct val="80000"/>
              </a:lnSpc>
              <a:spcBef>
                <a:spcPts val="0"/>
              </a:spcBef>
              <a:spcAft>
                <a:spcPts val="0"/>
              </a:spcAft>
              <a:buSzPts val="7000"/>
              <a:buNone/>
              <a:defRPr sz="7000"/>
            </a:lvl6pPr>
            <a:lvl7pPr lvl="6" algn="ctr" rtl="0">
              <a:lnSpc>
                <a:spcPct val="80000"/>
              </a:lnSpc>
              <a:spcBef>
                <a:spcPts val="0"/>
              </a:spcBef>
              <a:spcAft>
                <a:spcPts val="0"/>
              </a:spcAft>
              <a:buSzPts val="7000"/>
              <a:buNone/>
              <a:defRPr sz="7000"/>
            </a:lvl7pPr>
            <a:lvl8pPr lvl="7" algn="ctr" rtl="0">
              <a:lnSpc>
                <a:spcPct val="80000"/>
              </a:lnSpc>
              <a:spcBef>
                <a:spcPts val="0"/>
              </a:spcBef>
              <a:spcAft>
                <a:spcPts val="0"/>
              </a:spcAft>
              <a:buSzPts val="7000"/>
              <a:buNone/>
              <a:defRPr sz="7000"/>
            </a:lvl8pPr>
            <a:lvl9pPr lvl="8" algn="ctr" rtl="0">
              <a:lnSpc>
                <a:spcPct val="80000"/>
              </a:lnSpc>
              <a:spcBef>
                <a:spcPts val="0"/>
              </a:spcBef>
              <a:spcAft>
                <a:spcPts val="0"/>
              </a:spcAft>
              <a:buSzPts val="7000"/>
              <a:buNone/>
              <a:defRPr sz="7000"/>
            </a:lvl9pPr>
          </a:lstStyle>
          <a:p>
            <a:endParaRPr/>
          </a:p>
        </p:txBody>
      </p:sp>
      <p:sp>
        <p:nvSpPr>
          <p:cNvPr id="395" name="Google Shape;395;p25"/>
          <p:cNvSpPr txBox="1">
            <a:spLocks noGrp="1"/>
          </p:cNvSpPr>
          <p:nvPr>
            <p:ph type="subTitle" idx="1"/>
          </p:nvPr>
        </p:nvSpPr>
        <p:spPr>
          <a:xfrm>
            <a:off x="2642700" y="1631986"/>
            <a:ext cx="3858600" cy="1025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96" name="Google Shape;396;p25"/>
          <p:cNvSpPr txBox="1"/>
          <p:nvPr/>
        </p:nvSpPr>
        <p:spPr>
          <a:xfrm>
            <a:off x="2833350" y="3614138"/>
            <a:ext cx="3477300" cy="71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Catamaran"/>
                <a:ea typeface="Catamaran"/>
                <a:cs typeface="Catamaran"/>
                <a:sym typeface="Catamaran"/>
              </a:rPr>
              <a:t>CREDITS: This presentation template was created by </a:t>
            </a:r>
            <a:r>
              <a:rPr lang="en" sz="1100"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b="1">
                <a:solidFill>
                  <a:schemeClr val="dk1"/>
                </a:solidFill>
                <a:latin typeface="Catamaran"/>
                <a:ea typeface="Catamaran"/>
                <a:cs typeface="Catamaran"/>
                <a:sym typeface="Catamaran"/>
              </a:rPr>
              <a:t>,</a:t>
            </a:r>
            <a:r>
              <a:rPr lang="en" sz="1100">
                <a:solidFill>
                  <a:schemeClr val="dk1"/>
                </a:solidFill>
                <a:latin typeface="Catamaran"/>
                <a:ea typeface="Catamaran"/>
                <a:cs typeface="Catamaran"/>
                <a:sym typeface="Catamaran"/>
              </a:rPr>
              <a:t> including icons by </a:t>
            </a:r>
            <a:r>
              <a:rPr lang="en" sz="11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dk1"/>
                </a:solidFill>
                <a:latin typeface="Catamaran"/>
                <a:ea typeface="Catamaran"/>
                <a:cs typeface="Catamaran"/>
                <a:sym typeface="Catamaran"/>
              </a:rPr>
              <a:t>, infographics &amp; images by </a:t>
            </a:r>
            <a:r>
              <a:rPr lang="en" sz="11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a:solidFill>
                  <a:schemeClr val="dk1"/>
                </a:solidFill>
                <a:latin typeface="Catamaran"/>
                <a:ea typeface="Catamaran"/>
                <a:cs typeface="Catamaran"/>
                <a:sym typeface="Catamaran"/>
              </a:rPr>
              <a:t> and illustrations by </a:t>
            </a:r>
            <a:r>
              <a:rPr lang="en" sz="1100" b="1">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Stories</a:t>
            </a:r>
            <a:endParaRPr sz="1100">
              <a:solidFill>
                <a:schemeClr val="dk1"/>
              </a:solidFill>
              <a:latin typeface="Catamaran"/>
              <a:ea typeface="Catamaran"/>
              <a:cs typeface="Catamaran"/>
              <a:sym typeface="Catamaran"/>
            </a:endParaRPr>
          </a:p>
        </p:txBody>
      </p:sp>
      <p:grpSp>
        <p:nvGrpSpPr>
          <p:cNvPr id="397" name="Google Shape;397;p25"/>
          <p:cNvGrpSpPr/>
          <p:nvPr/>
        </p:nvGrpSpPr>
        <p:grpSpPr>
          <a:xfrm flipH="1">
            <a:off x="-457200" y="-119537"/>
            <a:ext cx="2113813" cy="5382575"/>
            <a:chOff x="4387100" y="9588725"/>
            <a:chExt cx="2113813" cy="5382575"/>
          </a:xfrm>
        </p:grpSpPr>
        <p:sp>
          <p:nvSpPr>
            <p:cNvPr id="398" name="Google Shape;398;p25"/>
            <p:cNvSpPr/>
            <p:nvPr/>
          </p:nvSpPr>
          <p:spPr>
            <a:xfrm>
              <a:off x="5106488" y="135164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5156963" y="134917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157063" y="136709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5177788" y="137360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225563" y="135889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249713" y="137151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227113" y="136501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306813" y="136627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304388" y="135693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5344388" y="136662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5385388" y="136176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037138" y="143529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4556413" y="136411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052913" y="139893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26138" y="140884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85688" y="142856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553563" y="143980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738413" y="145290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624413" y="147389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5402963" y="146273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5232988" y="145109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4881763" y="142400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4673688" y="140218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4888013" y="138369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4620613" y="136917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4659663" y="136728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4601538" y="137532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4720838" y="137742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4965688" y="138980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4964338" y="139851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4712388" y="141050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4766513" y="140438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5123763" y="140445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5109888" y="141284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4897513" y="142740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4957638" y="142976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5007788" y="142831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5251413" y="141467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5244813" y="142112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5307938" y="141779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5050363" y="144534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5098063" y="144272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5166763" y="144401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5308888" y="146274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5246688" y="146200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5278088" y="145930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5463763" y="143647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5436288" y="143292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5478163" y="143089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5433813" y="144341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5660888" y="145122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5679238" y="144656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5618688" y="144601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5426213" y="147652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5496113" y="147405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5522913" y="147073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5650888" y="148716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5672663" y="148232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5725013" y="148489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a:off x="5828613" y="145533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5802038" y="145985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5827513" y="146285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5504238" y="11650600"/>
              <a:ext cx="119375" cy="250675"/>
            </a:xfrm>
            <a:custGeom>
              <a:avLst/>
              <a:gdLst/>
              <a:ahLst/>
              <a:cxnLst/>
              <a:rect l="l" t="t" r="r" b="b"/>
              <a:pathLst>
                <a:path w="4775" h="10027" extrusionOk="0">
                  <a:moveTo>
                    <a:pt x="1402" y="1"/>
                  </a:moveTo>
                  <a:cubicBezTo>
                    <a:pt x="1383" y="1"/>
                    <a:pt x="1365" y="1"/>
                    <a:pt x="1346" y="2"/>
                  </a:cubicBezTo>
                  <a:cubicBezTo>
                    <a:pt x="798" y="38"/>
                    <a:pt x="358" y="490"/>
                    <a:pt x="179" y="990"/>
                  </a:cubicBezTo>
                  <a:cubicBezTo>
                    <a:pt x="1" y="1502"/>
                    <a:pt x="36" y="2062"/>
                    <a:pt x="132" y="2586"/>
                  </a:cubicBezTo>
                  <a:cubicBezTo>
                    <a:pt x="536" y="5038"/>
                    <a:pt x="1977" y="7289"/>
                    <a:pt x="4013" y="8693"/>
                  </a:cubicBezTo>
                  <a:lnTo>
                    <a:pt x="3811" y="10027"/>
                  </a:lnTo>
                  <a:cubicBezTo>
                    <a:pt x="4775" y="7169"/>
                    <a:pt x="4465" y="3907"/>
                    <a:pt x="2989" y="1276"/>
                  </a:cubicBezTo>
                  <a:cubicBezTo>
                    <a:pt x="2641" y="650"/>
                    <a:pt x="2101" y="1"/>
                    <a:pt x="140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4610688" y="11953950"/>
              <a:ext cx="376250" cy="149100"/>
            </a:xfrm>
            <a:custGeom>
              <a:avLst/>
              <a:gdLst/>
              <a:ahLst/>
              <a:cxnLst/>
              <a:rect l="l" t="t" r="r" b="b"/>
              <a:pathLst>
                <a:path w="15050" h="5964" extrusionOk="0">
                  <a:moveTo>
                    <a:pt x="15050" y="0"/>
                  </a:moveTo>
                  <a:cubicBezTo>
                    <a:pt x="13358" y="57"/>
                    <a:pt x="11663" y="84"/>
                    <a:pt x="9968" y="84"/>
                  </a:cubicBezTo>
                  <a:cubicBezTo>
                    <a:pt x="8823" y="84"/>
                    <a:pt x="7679" y="72"/>
                    <a:pt x="6537" y="48"/>
                  </a:cubicBezTo>
                  <a:cubicBezTo>
                    <a:pt x="6234" y="43"/>
                    <a:pt x="5928" y="37"/>
                    <a:pt x="5623" y="37"/>
                  </a:cubicBezTo>
                  <a:cubicBezTo>
                    <a:pt x="4486" y="37"/>
                    <a:pt x="3345" y="115"/>
                    <a:pt x="2322" y="584"/>
                  </a:cubicBezTo>
                  <a:cubicBezTo>
                    <a:pt x="1024" y="1191"/>
                    <a:pt x="0" y="2667"/>
                    <a:pt x="417" y="4037"/>
                  </a:cubicBezTo>
                  <a:cubicBezTo>
                    <a:pt x="750" y="5180"/>
                    <a:pt x="1988" y="5882"/>
                    <a:pt x="3179" y="5953"/>
                  </a:cubicBezTo>
                  <a:cubicBezTo>
                    <a:pt x="3280" y="5961"/>
                    <a:pt x="3380" y="5964"/>
                    <a:pt x="3481" y="5964"/>
                  </a:cubicBezTo>
                  <a:cubicBezTo>
                    <a:pt x="4567" y="5964"/>
                    <a:pt x="5629" y="5568"/>
                    <a:pt x="6632" y="5132"/>
                  </a:cubicBezTo>
                  <a:cubicBezTo>
                    <a:pt x="9620" y="3858"/>
                    <a:pt x="12442" y="2227"/>
                    <a:pt x="15026" y="262"/>
                  </a:cubicBezTo>
                  <a:lnTo>
                    <a:pt x="1505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5248563" y="11881025"/>
              <a:ext cx="179500" cy="246175"/>
            </a:xfrm>
            <a:custGeom>
              <a:avLst/>
              <a:gdLst/>
              <a:ahLst/>
              <a:cxnLst/>
              <a:rect l="l" t="t" r="r" b="b"/>
              <a:pathLst>
                <a:path w="7180" h="9847" extrusionOk="0">
                  <a:moveTo>
                    <a:pt x="7084" y="0"/>
                  </a:moveTo>
                  <a:cubicBezTo>
                    <a:pt x="4203" y="1203"/>
                    <a:pt x="1834" y="3560"/>
                    <a:pt x="631" y="6430"/>
                  </a:cubicBezTo>
                  <a:cubicBezTo>
                    <a:pt x="179" y="7501"/>
                    <a:pt x="0" y="8990"/>
                    <a:pt x="976" y="9621"/>
                  </a:cubicBezTo>
                  <a:cubicBezTo>
                    <a:pt x="1221" y="9776"/>
                    <a:pt x="1505" y="9846"/>
                    <a:pt x="1794" y="9846"/>
                  </a:cubicBezTo>
                  <a:cubicBezTo>
                    <a:pt x="2123" y="9846"/>
                    <a:pt x="2459" y="9755"/>
                    <a:pt x="2750" y="9597"/>
                  </a:cubicBezTo>
                  <a:cubicBezTo>
                    <a:pt x="3286" y="9311"/>
                    <a:pt x="3691" y="8811"/>
                    <a:pt x="4013" y="8275"/>
                  </a:cubicBezTo>
                  <a:cubicBezTo>
                    <a:pt x="5489" y="5799"/>
                    <a:pt x="5346" y="2501"/>
                    <a:pt x="7180" y="274"/>
                  </a:cubicBezTo>
                  <a:lnTo>
                    <a:pt x="7084"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5452738" y="11869125"/>
              <a:ext cx="171175" cy="289250"/>
            </a:xfrm>
            <a:custGeom>
              <a:avLst/>
              <a:gdLst/>
              <a:ahLst/>
              <a:cxnLst/>
              <a:rect l="l" t="t" r="r" b="b"/>
              <a:pathLst>
                <a:path w="6847" h="11570" extrusionOk="0">
                  <a:moveTo>
                    <a:pt x="5990" y="0"/>
                  </a:moveTo>
                  <a:cubicBezTo>
                    <a:pt x="4263" y="2036"/>
                    <a:pt x="2668" y="4191"/>
                    <a:pt x="1215" y="6429"/>
                  </a:cubicBezTo>
                  <a:cubicBezTo>
                    <a:pt x="668" y="7275"/>
                    <a:pt x="132" y="8192"/>
                    <a:pt x="60" y="9192"/>
                  </a:cubicBezTo>
                  <a:cubicBezTo>
                    <a:pt x="1" y="10204"/>
                    <a:pt x="572" y="11335"/>
                    <a:pt x="1572" y="11537"/>
                  </a:cubicBezTo>
                  <a:cubicBezTo>
                    <a:pt x="1682" y="11559"/>
                    <a:pt x="1791" y="11570"/>
                    <a:pt x="1898" y="11570"/>
                  </a:cubicBezTo>
                  <a:cubicBezTo>
                    <a:pt x="2884" y="11570"/>
                    <a:pt x="3752" y="10680"/>
                    <a:pt x="4311" y="9799"/>
                  </a:cubicBezTo>
                  <a:cubicBezTo>
                    <a:pt x="6133" y="6941"/>
                    <a:pt x="6847" y="3381"/>
                    <a:pt x="6240" y="36"/>
                  </a:cubicBezTo>
                  <a:lnTo>
                    <a:pt x="599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5728088" y="11864950"/>
              <a:ext cx="108350" cy="252100"/>
            </a:xfrm>
            <a:custGeom>
              <a:avLst/>
              <a:gdLst/>
              <a:ahLst/>
              <a:cxnLst/>
              <a:rect l="l" t="t" r="r" b="b"/>
              <a:pathLst>
                <a:path w="4334" h="10084" extrusionOk="0">
                  <a:moveTo>
                    <a:pt x="3965" y="0"/>
                  </a:moveTo>
                  <a:cubicBezTo>
                    <a:pt x="2012" y="1632"/>
                    <a:pt x="655" y="3953"/>
                    <a:pt x="191" y="6454"/>
                  </a:cubicBezTo>
                  <a:cubicBezTo>
                    <a:pt x="60" y="7156"/>
                    <a:pt x="0" y="7894"/>
                    <a:pt x="203" y="8585"/>
                  </a:cubicBezTo>
                  <a:cubicBezTo>
                    <a:pt x="417" y="9263"/>
                    <a:pt x="941" y="9894"/>
                    <a:pt x="1643" y="10049"/>
                  </a:cubicBezTo>
                  <a:cubicBezTo>
                    <a:pt x="1753" y="10073"/>
                    <a:pt x="1864" y="10084"/>
                    <a:pt x="1973" y="10084"/>
                  </a:cubicBezTo>
                  <a:cubicBezTo>
                    <a:pt x="2809" y="10084"/>
                    <a:pt x="3594" y="9434"/>
                    <a:pt x="3941" y="8644"/>
                  </a:cubicBezTo>
                  <a:cubicBezTo>
                    <a:pt x="4334" y="7763"/>
                    <a:pt x="4310" y="6751"/>
                    <a:pt x="4263" y="5787"/>
                  </a:cubicBezTo>
                  <a:cubicBezTo>
                    <a:pt x="4203" y="3965"/>
                    <a:pt x="4132" y="2155"/>
                    <a:pt x="4060" y="346"/>
                  </a:cubicBezTo>
                  <a:lnTo>
                    <a:pt x="3965"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5952813" y="11864650"/>
              <a:ext cx="129200" cy="278425"/>
            </a:xfrm>
            <a:custGeom>
              <a:avLst/>
              <a:gdLst/>
              <a:ahLst/>
              <a:cxnLst/>
              <a:rect l="l" t="t" r="r" b="b"/>
              <a:pathLst>
                <a:path w="5168" h="11137" extrusionOk="0">
                  <a:moveTo>
                    <a:pt x="3072" y="1"/>
                  </a:moveTo>
                  <a:cubicBezTo>
                    <a:pt x="1941" y="2513"/>
                    <a:pt x="1036" y="5144"/>
                    <a:pt x="381" y="7823"/>
                  </a:cubicBezTo>
                  <a:cubicBezTo>
                    <a:pt x="155" y="8763"/>
                    <a:pt x="0" y="9895"/>
                    <a:pt x="655" y="10597"/>
                  </a:cubicBezTo>
                  <a:cubicBezTo>
                    <a:pt x="998" y="10968"/>
                    <a:pt x="1508" y="11137"/>
                    <a:pt x="2015" y="11137"/>
                  </a:cubicBezTo>
                  <a:cubicBezTo>
                    <a:pt x="2159" y="11137"/>
                    <a:pt x="2302" y="11123"/>
                    <a:pt x="2441" y="11097"/>
                  </a:cubicBezTo>
                  <a:cubicBezTo>
                    <a:pt x="3751" y="10835"/>
                    <a:pt x="4656" y="9561"/>
                    <a:pt x="4918" y="8252"/>
                  </a:cubicBezTo>
                  <a:cubicBezTo>
                    <a:pt x="5168" y="6954"/>
                    <a:pt x="4894" y="5608"/>
                    <a:pt x="4620" y="4299"/>
                  </a:cubicBezTo>
                  <a:cubicBezTo>
                    <a:pt x="4346" y="2953"/>
                    <a:pt x="4060" y="1608"/>
                    <a:pt x="3787" y="262"/>
                  </a:cubicBezTo>
                  <a:lnTo>
                    <a:pt x="3072"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6192113" y="11899475"/>
              <a:ext cx="103025" cy="260250"/>
            </a:xfrm>
            <a:custGeom>
              <a:avLst/>
              <a:gdLst/>
              <a:ahLst/>
              <a:cxnLst/>
              <a:rect l="l" t="t" r="r" b="b"/>
              <a:pathLst>
                <a:path w="4121" h="10410" extrusionOk="0">
                  <a:moveTo>
                    <a:pt x="3108" y="1"/>
                  </a:moveTo>
                  <a:lnTo>
                    <a:pt x="1989" y="96"/>
                  </a:lnTo>
                  <a:cubicBezTo>
                    <a:pt x="811" y="2275"/>
                    <a:pt x="132" y="4727"/>
                    <a:pt x="25" y="7204"/>
                  </a:cubicBezTo>
                  <a:cubicBezTo>
                    <a:pt x="1" y="7835"/>
                    <a:pt x="13" y="8490"/>
                    <a:pt x="239" y="9085"/>
                  </a:cubicBezTo>
                  <a:cubicBezTo>
                    <a:pt x="465" y="9680"/>
                    <a:pt x="942" y="10216"/>
                    <a:pt x="1561" y="10371"/>
                  </a:cubicBezTo>
                  <a:cubicBezTo>
                    <a:pt x="1673" y="10397"/>
                    <a:pt x="1787" y="10410"/>
                    <a:pt x="1899" y="10410"/>
                  </a:cubicBezTo>
                  <a:cubicBezTo>
                    <a:pt x="2656" y="10410"/>
                    <a:pt x="3386" y="9849"/>
                    <a:pt x="3728" y="9145"/>
                  </a:cubicBezTo>
                  <a:cubicBezTo>
                    <a:pt x="4121" y="8347"/>
                    <a:pt x="4121" y="7406"/>
                    <a:pt x="4085" y="6513"/>
                  </a:cubicBezTo>
                  <a:cubicBezTo>
                    <a:pt x="3978" y="4323"/>
                    <a:pt x="3644" y="2132"/>
                    <a:pt x="310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6231413" y="11663350"/>
              <a:ext cx="140525" cy="239125"/>
            </a:xfrm>
            <a:custGeom>
              <a:avLst/>
              <a:gdLst/>
              <a:ahLst/>
              <a:cxnLst/>
              <a:rect l="l" t="t" r="r" b="b"/>
              <a:pathLst>
                <a:path w="5621" h="9565" extrusionOk="0">
                  <a:moveTo>
                    <a:pt x="3509" y="1"/>
                  </a:moveTo>
                  <a:cubicBezTo>
                    <a:pt x="2026" y="1"/>
                    <a:pt x="601" y="2686"/>
                    <a:pt x="322" y="4266"/>
                  </a:cubicBezTo>
                  <a:cubicBezTo>
                    <a:pt x="1" y="6028"/>
                    <a:pt x="263" y="7838"/>
                    <a:pt x="667" y="9565"/>
                  </a:cubicBezTo>
                  <a:lnTo>
                    <a:pt x="1370" y="9350"/>
                  </a:lnTo>
                  <a:cubicBezTo>
                    <a:pt x="2703" y="8183"/>
                    <a:pt x="3930" y="6814"/>
                    <a:pt x="4549" y="5147"/>
                  </a:cubicBezTo>
                  <a:cubicBezTo>
                    <a:pt x="5168" y="3492"/>
                    <a:pt x="5620" y="778"/>
                    <a:pt x="3989" y="99"/>
                  </a:cubicBezTo>
                  <a:cubicBezTo>
                    <a:pt x="3829" y="32"/>
                    <a:pt x="3669" y="1"/>
                    <a:pt x="350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5984063" y="11620150"/>
              <a:ext cx="122950" cy="258225"/>
            </a:xfrm>
            <a:custGeom>
              <a:avLst/>
              <a:gdLst/>
              <a:ahLst/>
              <a:cxnLst/>
              <a:rect l="l" t="t" r="r" b="b"/>
              <a:pathLst>
                <a:path w="4918" h="10329" extrusionOk="0">
                  <a:moveTo>
                    <a:pt x="2634" y="0"/>
                  </a:moveTo>
                  <a:cubicBezTo>
                    <a:pt x="1795" y="0"/>
                    <a:pt x="1052" y="717"/>
                    <a:pt x="691" y="1494"/>
                  </a:cubicBezTo>
                  <a:cubicBezTo>
                    <a:pt x="0" y="3018"/>
                    <a:pt x="274" y="4780"/>
                    <a:pt x="667" y="6399"/>
                  </a:cubicBezTo>
                  <a:cubicBezTo>
                    <a:pt x="989" y="7721"/>
                    <a:pt x="1382" y="9042"/>
                    <a:pt x="1834" y="10328"/>
                  </a:cubicBezTo>
                  <a:lnTo>
                    <a:pt x="2048" y="9923"/>
                  </a:lnTo>
                  <a:cubicBezTo>
                    <a:pt x="2846" y="8697"/>
                    <a:pt x="3644" y="7471"/>
                    <a:pt x="4168" y="6113"/>
                  </a:cubicBezTo>
                  <a:cubicBezTo>
                    <a:pt x="4692" y="4756"/>
                    <a:pt x="4918" y="3244"/>
                    <a:pt x="4513" y="1839"/>
                  </a:cubicBezTo>
                  <a:cubicBezTo>
                    <a:pt x="4275" y="1006"/>
                    <a:pt x="3715" y="148"/>
                    <a:pt x="2858" y="17"/>
                  </a:cubicBezTo>
                  <a:cubicBezTo>
                    <a:pt x="2783" y="6"/>
                    <a:pt x="2708" y="0"/>
                    <a:pt x="263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5753688" y="11625175"/>
              <a:ext cx="120550" cy="245450"/>
            </a:xfrm>
            <a:custGeom>
              <a:avLst/>
              <a:gdLst/>
              <a:ahLst/>
              <a:cxnLst/>
              <a:rect l="l" t="t" r="r" b="b"/>
              <a:pathLst>
                <a:path w="4822" h="9818" extrusionOk="0">
                  <a:moveTo>
                    <a:pt x="2445" y="0"/>
                  </a:moveTo>
                  <a:cubicBezTo>
                    <a:pt x="2171" y="0"/>
                    <a:pt x="1905" y="74"/>
                    <a:pt x="1679" y="245"/>
                  </a:cubicBezTo>
                  <a:cubicBezTo>
                    <a:pt x="1393" y="459"/>
                    <a:pt x="1226" y="793"/>
                    <a:pt x="1095" y="1138"/>
                  </a:cubicBezTo>
                  <a:cubicBezTo>
                    <a:pt x="0" y="3984"/>
                    <a:pt x="1441" y="7115"/>
                    <a:pt x="2858" y="9818"/>
                  </a:cubicBezTo>
                  <a:lnTo>
                    <a:pt x="2941" y="9651"/>
                  </a:lnTo>
                  <a:cubicBezTo>
                    <a:pt x="3310" y="8579"/>
                    <a:pt x="3679" y="7508"/>
                    <a:pt x="4048" y="6436"/>
                  </a:cubicBezTo>
                  <a:cubicBezTo>
                    <a:pt x="4382" y="5460"/>
                    <a:pt x="4727" y="4472"/>
                    <a:pt x="4774" y="3436"/>
                  </a:cubicBezTo>
                  <a:cubicBezTo>
                    <a:pt x="4822" y="2412"/>
                    <a:pt x="4548" y="1317"/>
                    <a:pt x="3822" y="590"/>
                  </a:cubicBezTo>
                  <a:cubicBezTo>
                    <a:pt x="3455" y="239"/>
                    <a:pt x="2936" y="0"/>
                    <a:pt x="24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5258963" y="11689625"/>
              <a:ext cx="162550" cy="201850"/>
            </a:xfrm>
            <a:custGeom>
              <a:avLst/>
              <a:gdLst/>
              <a:ahLst/>
              <a:cxnLst/>
              <a:rect l="l" t="t" r="r" b="b"/>
              <a:pathLst>
                <a:path w="6502" h="8074" extrusionOk="0">
                  <a:moveTo>
                    <a:pt x="2270" y="0"/>
                  </a:moveTo>
                  <a:cubicBezTo>
                    <a:pt x="1656" y="0"/>
                    <a:pt x="1045" y="241"/>
                    <a:pt x="691" y="727"/>
                  </a:cubicBezTo>
                  <a:cubicBezTo>
                    <a:pt x="1" y="1668"/>
                    <a:pt x="477" y="3013"/>
                    <a:pt x="1120" y="3977"/>
                  </a:cubicBezTo>
                  <a:cubicBezTo>
                    <a:pt x="2406" y="5882"/>
                    <a:pt x="4323" y="7335"/>
                    <a:pt x="6502" y="8073"/>
                  </a:cubicBezTo>
                  <a:lnTo>
                    <a:pt x="5942" y="7454"/>
                  </a:lnTo>
                  <a:cubicBezTo>
                    <a:pt x="5906" y="5573"/>
                    <a:pt x="5811" y="3608"/>
                    <a:pt x="4918" y="1941"/>
                  </a:cubicBezTo>
                  <a:cubicBezTo>
                    <a:pt x="4513" y="1167"/>
                    <a:pt x="3894" y="465"/>
                    <a:pt x="3073" y="144"/>
                  </a:cubicBezTo>
                  <a:cubicBezTo>
                    <a:pt x="2819" y="48"/>
                    <a:pt x="2544" y="0"/>
                    <a:pt x="22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4947038" y="11749650"/>
              <a:ext cx="264625" cy="163250"/>
            </a:xfrm>
            <a:custGeom>
              <a:avLst/>
              <a:gdLst/>
              <a:ahLst/>
              <a:cxnLst/>
              <a:rect l="l" t="t" r="r" b="b"/>
              <a:pathLst>
                <a:path w="10585" h="6530" extrusionOk="0">
                  <a:moveTo>
                    <a:pt x="2648" y="1"/>
                  </a:moveTo>
                  <a:cubicBezTo>
                    <a:pt x="2591" y="1"/>
                    <a:pt x="2534" y="2"/>
                    <a:pt x="2477" y="5"/>
                  </a:cubicBezTo>
                  <a:cubicBezTo>
                    <a:pt x="1524" y="52"/>
                    <a:pt x="512" y="588"/>
                    <a:pt x="238" y="1505"/>
                  </a:cubicBezTo>
                  <a:cubicBezTo>
                    <a:pt x="0" y="2315"/>
                    <a:pt x="381" y="3219"/>
                    <a:pt x="1012" y="3803"/>
                  </a:cubicBezTo>
                  <a:cubicBezTo>
                    <a:pt x="1631" y="4374"/>
                    <a:pt x="2453" y="4696"/>
                    <a:pt x="3250" y="4970"/>
                  </a:cubicBezTo>
                  <a:cubicBezTo>
                    <a:pt x="5560" y="5744"/>
                    <a:pt x="7953" y="6267"/>
                    <a:pt x="10370" y="6529"/>
                  </a:cubicBezTo>
                  <a:lnTo>
                    <a:pt x="10585" y="6089"/>
                  </a:lnTo>
                  <a:cubicBezTo>
                    <a:pt x="9085" y="5208"/>
                    <a:pt x="8073" y="3719"/>
                    <a:pt x="6906" y="2422"/>
                  </a:cubicBezTo>
                  <a:cubicBezTo>
                    <a:pt x="5789" y="1167"/>
                    <a:pt x="4316" y="1"/>
                    <a:pt x="264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5012213" y="11901850"/>
              <a:ext cx="199450" cy="241525"/>
            </a:xfrm>
            <a:custGeom>
              <a:avLst/>
              <a:gdLst/>
              <a:ahLst/>
              <a:cxnLst/>
              <a:rect l="l" t="t" r="r" b="b"/>
              <a:pathLst>
                <a:path w="7978" h="9661" extrusionOk="0">
                  <a:moveTo>
                    <a:pt x="7978" y="1"/>
                  </a:moveTo>
                  <a:lnTo>
                    <a:pt x="7418" y="620"/>
                  </a:lnTo>
                  <a:cubicBezTo>
                    <a:pt x="4584" y="1846"/>
                    <a:pt x="1894" y="3751"/>
                    <a:pt x="501" y="6513"/>
                  </a:cubicBezTo>
                  <a:cubicBezTo>
                    <a:pt x="227" y="7073"/>
                    <a:pt x="1" y="7692"/>
                    <a:pt x="143" y="8288"/>
                  </a:cubicBezTo>
                  <a:cubicBezTo>
                    <a:pt x="335" y="9145"/>
                    <a:pt x="1245" y="9660"/>
                    <a:pt x="2133" y="9660"/>
                  </a:cubicBezTo>
                  <a:cubicBezTo>
                    <a:pt x="2294" y="9660"/>
                    <a:pt x="2453" y="9644"/>
                    <a:pt x="2608" y="9609"/>
                  </a:cubicBezTo>
                  <a:cubicBezTo>
                    <a:pt x="3620" y="9371"/>
                    <a:pt x="4418" y="8597"/>
                    <a:pt x="5037" y="7764"/>
                  </a:cubicBezTo>
                  <a:cubicBezTo>
                    <a:pt x="6311" y="6013"/>
                    <a:pt x="7466" y="2108"/>
                    <a:pt x="79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4674263" y="11676375"/>
              <a:ext cx="1799150" cy="431800"/>
            </a:xfrm>
            <a:custGeom>
              <a:avLst/>
              <a:gdLst/>
              <a:ahLst/>
              <a:cxnLst/>
              <a:rect l="l" t="t" r="r" b="b"/>
              <a:pathLst>
                <a:path w="71966" h="17272" extrusionOk="0">
                  <a:moveTo>
                    <a:pt x="54690" y="1"/>
                  </a:moveTo>
                  <a:cubicBezTo>
                    <a:pt x="54647" y="1"/>
                    <a:pt x="54607" y="23"/>
                    <a:pt x="54583" y="78"/>
                  </a:cubicBezTo>
                  <a:cubicBezTo>
                    <a:pt x="53571" y="2317"/>
                    <a:pt x="53571" y="5210"/>
                    <a:pt x="54345" y="7543"/>
                  </a:cubicBezTo>
                  <a:cubicBezTo>
                    <a:pt x="51595" y="7353"/>
                    <a:pt x="48856" y="7234"/>
                    <a:pt x="46106" y="7198"/>
                  </a:cubicBezTo>
                  <a:cubicBezTo>
                    <a:pt x="45749" y="6127"/>
                    <a:pt x="45499" y="5019"/>
                    <a:pt x="45499" y="3900"/>
                  </a:cubicBezTo>
                  <a:cubicBezTo>
                    <a:pt x="45499" y="2721"/>
                    <a:pt x="45808" y="1614"/>
                    <a:pt x="45975" y="459"/>
                  </a:cubicBezTo>
                  <a:cubicBezTo>
                    <a:pt x="45990" y="383"/>
                    <a:pt x="45914" y="332"/>
                    <a:pt x="45841" y="332"/>
                  </a:cubicBezTo>
                  <a:cubicBezTo>
                    <a:pt x="45799" y="332"/>
                    <a:pt x="45759" y="349"/>
                    <a:pt x="45737" y="388"/>
                  </a:cubicBezTo>
                  <a:cubicBezTo>
                    <a:pt x="44737" y="2531"/>
                    <a:pt x="44939" y="5067"/>
                    <a:pt x="45868" y="7186"/>
                  </a:cubicBezTo>
                  <a:cubicBezTo>
                    <a:pt x="45416" y="7182"/>
                    <a:pt x="44963" y="7180"/>
                    <a:pt x="44511" y="7180"/>
                  </a:cubicBezTo>
                  <a:cubicBezTo>
                    <a:pt x="42213" y="7180"/>
                    <a:pt x="39915" y="7232"/>
                    <a:pt x="37617" y="7341"/>
                  </a:cubicBezTo>
                  <a:cubicBezTo>
                    <a:pt x="36879" y="5424"/>
                    <a:pt x="36117" y="3448"/>
                    <a:pt x="35271" y="1590"/>
                  </a:cubicBezTo>
                  <a:cubicBezTo>
                    <a:pt x="35250" y="1544"/>
                    <a:pt x="35211" y="1524"/>
                    <a:pt x="35171" y="1524"/>
                  </a:cubicBezTo>
                  <a:cubicBezTo>
                    <a:pt x="35097" y="1524"/>
                    <a:pt x="35018" y="1589"/>
                    <a:pt x="35033" y="1674"/>
                  </a:cubicBezTo>
                  <a:cubicBezTo>
                    <a:pt x="35390" y="3591"/>
                    <a:pt x="36259" y="5662"/>
                    <a:pt x="37319" y="7353"/>
                  </a:cubicBezTo>
                  <a:cubicBezTo>
                    <a:pt x="34605" y="7496"/>
                    <a:pt x="31902" y="7710"/>
                    <a:pt x="29211" y="7996"/>
                  </a:cubicBezTo>
                  <a:cubicBezTo>
                    <a:pt x="27830" y="6508"/>
                    <a:pt x="26723" y="5019"/>
                    <a:pt x="25842" y="3102"/>
                  </a:cubicBezTo>
                  <a:cubicBezTo>
                    <a:pt x="25817" y="3057"/>
                    <a:pt x="25774" y="3037"/>
                    <a:pt x="25731" y="3037"/>
                  </a:cubicBezTo>
                  <a:cubicBezTo>
                    <a:pt x="25651" y="3037"/>
                    <a:pt x="25568" y="3105"/>
                    <a:pt x="25591" y="3198"/>
                  </a:cubicBezTo>
                  <a:cubicBezTo>
                    <a:pt x="26115" y="5019"/>
                    <a:pt x="27258" y="6829"/>
                    <a:pt x="28770" y="8043"/>
                  </a:cubicBezTo>
                  <a:cubicBezTo>
                    <a:pt x="28449" y="8079"/>
                    <a:pt x="28128" y="8103"/>
                    <a:pt x="27806" y="8151"/>
                  </a:cubicBezTo>
                  <a:cubicBezTo>
                    <a:pt x="25651" y="8401"/>
                    <a:pt x="23508" y="8710"/>
                    <a:pt x="21377" y="9067"/>
                  </a:cubicBezTo>
                  <a:cubicBezTo>
                    <a:pt x="19234" y="7401"/>
                    <a:pt x="16400" y="6329"/>
                    <a:pt x="13923" y="5305"/>
                  </a:cubicBezTo>
                  <a:cubicBezTo>
                    <a:pt x="13908" y="5299"/>
                    <a:pt x="13893" y="5296"/>
                    <a:pt x="13879" y="5296"/>
                  </a:cubicBezTo>
                  <a:cubicBezTo>
                    <a:pt x="13767" y="5296"/>
                    <a:pt x="13725" y="5490"/>
                    <a:pt x="13852" y="5543"/>
                  </a:cubicBezTo>
                  <a:cubicBezTo>
                    <a:pt x="16233" y="6591"/>
                    <a:pt x="18436" y="8067"/>
                    <a:pt x="20769" y="9163"/>
                  </a:cubicBezTo>
                  <a:cubicBezTo>
                    <a:pt x="18364" y="9567"/>
                    <a:pt x="15971" y="10044"/>
                    <a:pt x="13590" y="10580"/>
                  </a:cubicBezTo>
                  <a:cubicBezTo>
                    <a:pt x="9149" y="11580"/>
                    <a:pt x="4267" y="12544"/>
                    <a:pt x="148" y="14544"/>
                  </a:cubicBezTo>
                  <a:cubicBezTo>
                    <a:pt x="1" y="14612"/>
                    <a:pt x="79" y="14820"/>
                    <a:pt x="221" y="14820"/>
                  </a:cubicBezTo>
                  <a:cubicBezTo>
                    <a:pt x="228" y="14820"/>
                    <a:pt x="235" y="14819"/>
                    <a:pt x="243" y="14818"/>
                  </a:cubicBezTo>
                  <a:cubicBezTo>
                    <a:pt x="2851" y="14306"/>
                    <a:pt x="5398" y="13366"/>
                    <a:pt x="7958" y="12663"/>
                  </a:cubicBezTo>
                  <a:cubicBezTo>
                    <a:pt x="10542" y="11973"/>
                    <a:pt x="13138" y="11342"/>
                    <a:pt x="15757" y="10794"/>
                  </a:cubicBezTo>
                  <a:cubicBezTo>
                    <a:pt x="17448" y="10437"/>
                    <a:pt x="19150" y="10127"/>
                    <a:pt x="20853" y="9841"/>
                  </a:cubicBezTo>
                  <a:lnTo>
                    <a:pt x="20853" y="9841"/>
                  </a:lnTo>
                  <a:cubicBezTo>
                    <a:pt x="18924" y="11258"/>
                    <a:pt x="17221" y="13223"/>
                    <a:pt x="16090" y="15282"/>
                  </a:cubicBezTo>
                  <a:cubicBezTo>
                    <a:pt x="16032" y="15382"/>
                    <a:pt x="16113" y="15470"/>
                    <a:pt x="16203" y="15470"/>
                  </a:cubicBezTo>
                  <a:cubicBezTo>
                    <a:pt x="16243" y="15470"/>
                    <a:pt x="16284" y="15453"/>
                    <a:pt x="16317" y="15413"/>
                  </a:cubicBezTo>
                  <a:cubicBezTo>
                    <a:pt x="17983" y="13342"/>
                    <a:pt x="19710" y="11532"/>
                    <a:pt x="21603" y="9710"/>
                  </a:cubicBezTo>
                  <a:cubicBezTo>
                    <a:pt x="24198" y="9282"/>
                    <a:pt x="26806" y="8913"/>
                    <a:pt x="29425" y="8639"/>
                  </a:cubicBezTo>
                  <a:lnTo>
                    <a:pt x="29425" y="8639"/>
                  </a:lnTo>
                  <a:cubicBezTo>
                    <a:pt x="27127" y="10413"/>
                    <a:pt x="25139" y="13508"/>
                    <a:pt x="24663" y="16294"/>
                  </a:cubicBezTo>
                  <a:cubicBezTo>
                    <a:pt x="24655" y="16351"/>
                    <a:pt x="24708" y="16408"/>
                    <a:pt x="24757" y="16408"/>
                  </a:cubicBezTo>
                  <a:cubicBezTo>
                    <a:pt x="24780" y="16408"/>
                    <a:pt x="24802" y="16396"/>
                    <a:pt x="24818" y="16366"/>
                  </a:cubicBezTo>
                  <a:cubicBezTo>
                    <a:pt x="25472" y="14973"/>
                    <a:pt x="25984" y="13556"/>
                    <a:pt x="26818" y="12246"/>
                  </a:cubicBezTo>
                  <a:cubicBezTo>
                    <a:pt x="27687" y="10889"/>
                    <a:pt x="28782" y="9770"/>
                    <a:pt x="29866" y="8591"/>
                  </a:cubicBezTo>
                  <a:cubicBezTo>
                    <a:pt x="32259" y="8341"/>
                    <a:pt x="34664" y="8151"/>
                    <a:pt x="37069" y="8020"/>
                  </a:cubicBezTo>
                  <a:lnTo>
                    <a:pt x="37069" y="8020"/>
                  </a:lnTo>
                  <a:cubicBezTo>
                    <a:pt x="36700" y="9567"/>
                    <a:pt x="36259" y="11080"/>
                    <a:pt x="35617" y="12544"/>
                  </a:cubicBezTo>
                  <a:cubicBezTo>
                    <a:pt x="34914" y="14151"/>
                    <a:pt x="33902" y="15532"/>
                    <a:pt x="33057" y="17068"/>
                  </a:cubicBezTo>
                  <a:cubicBezTo>
                    <a:pt x="33002" y="17159"/>
                    <a:pt x="33086" y="17271"/>
                    <a:pt x="33177" y="17271"/>
                  </a:cubicBezTo>
                  <a:cubicBezTo>
                    <a:pt x="33205" y="17271"/>
                    <a:pt x="33234" y="17260"/>
                    <a:pt x="33259" y="17235"/>
                  </a:cubicBezTo>
                  <a:cubicBezTo>
                    <a:pt x="35545" y="14937"/>
                    <a:pt x="36867" y="11211"/>
                    <a:pt x="37283" y="8020"/>
                  </a:cubicBezTo>
                  <a:cubicBezTo>
                    <a:pt x="39474" y="7901"/>
                    <a:pt x="41665" y="7841"/>
                    <a:pt x="43868" y="7829"/>
                  </a:cubicBezTo>
                  <a:cubicBezTo>
                    <a:pt x="44534" y="7829"/>
                    <a:pt x="45201" y="7841"/>
                    <a:pt x="45880" y="7853"/>
                  </a:cubicBezTo>
                  <a:cubicBezTo>
                    <a:pt x="44689" y="9948"/>
                    <a:pt x="43463" y="12663"/>
                    <a:pt x="44058" y="15104"/>
                  </a:cubicBezTo>
                  <a:cubicBezTo>
                    <a:pt x="44075" y="15188"/>
                    <a:pt x="44152" y="15229"/>
                    <a:pt x="44228" y="15229"/>
                  </a:cubicBezTo>
                  <a:cubicBezTo>
                    <a:pt x="44313" y="15229"/>
                    <a:pt x="44398" y="15176"/>
                    <a:pt x="44391" y="15068"/>
                  </a:cubicBezTo>
                  <a:cubicBezTo>
                    <a:pt x="44344" y="12389"/>
                    <a:pt x="45213" y="10294"/>
                    <a:pt x="46201" y="7853"/>
                  </a:cubicBezTo>
                  <a:cubicBezTo>
                    <a:pt x="48892" y="7889"/>
                    <a:pt x="51595" y="7996"/>
                    <a:pt x="54286" y="8186"/>
                  </a:cubicBezTo>
                  <a:cubicBezTo>
                    <a:pt x="54059" y="10651"/>
                    <a:pt x="53619" y="13080"/>
                    <a:pt x="53381" y="15532"/>
                  </a:cubicBezTo>
                  <a:cubicBezTo>
                    <a:pt x="53367" y="15647"/>
                    <a:pt x="53461" y="15712"/>
                    <a:pt x="53555" y="15712"/>
                  </a:cubicBezTo>
                  <a:cubicBezTo>
                    <a:pt x="53628" y="15712"/>
                    <a:pt x="53700" y="15674"/>
                    <a:pt x="53726" y="15592"/>
                  </a:cubicBezTo>
                  <a:cubicBezTo>
                    <a:pt x="54405" y="13247"/>
                    <a:pt x="54595" y="10675"/>
                    <a:pt x="54667" y="8222"/>
                  </a:cubicBezTo>
                  <a:cubicBezTo>
                    <a:pt x="55714" y="8305"/>
                    <a:pt x="56774" y="8389"/>
                    <a:pt x="57822" y="8484"/>
                  </a:cubicBezTo>
                  <a:cubicBezTo>
                    <a:pt x="59536" y="8651"/>
                    <a:pt x="61239" y="8889"/>
                    <a:pt x="62941" y="9139"/>
                  </a:cubicBezTo>
                  <a:cubicBezTo>
                    <a:pt x="62179" y="11544"/>
                    <a:pt x="62037" y="14401"/>
                    <a:pt x="62775" y="16806"/>
                  </a:cubicBezTo>
                  <a:cubicBezTo>
                    <a:pt x="62800" y="16896"/>
                    <a:pt x="62864" y="16936"/>
                    <a:pt x="62929" y="16936"/>
                  </a:cubicBezTo>
                  <a:cubicBezTo>
                    <a:pt x="63019" y="16936"/>
                    <a:pt x="63110" y="16860"/>
                    <a:pt x="63096" y="16735"/>
                  </a:cubicBezTo>
                  <a:cubicBezTo>
                    <a:pt x="62810" y="14104"/>
                    <a:pt x="62763" y="11758"/>
                    <a:pt x="63215" y="9175"/>
                  </a:cubicBezTo>
                  <a:cubicBezTo>
                    <a:pt x="63251" y="9186"/>
                    <a:pt x="63299" y="9186"/>
                    <a:pt x="63346" y="9198"/>
                  </a:cubicBezTo>
                  <a:cubicBezTo>
                    <a:pt x="63366" y="9245"/>
                    <a:pt x="63408" y="9269"/>
                    <a:pt x="63452" y="9269"/>
                  </a:cubicBezTo>
                  <a:cubicBezTo>
                    <a:pt x="63487" y="9269"/>
                    <a:pt x="63522" y="9254"/>
                    <a:pt x="63549" y="9222"/>
                  </a:cubicBezTo>
                  <a:cubicBezTo>
                    <a:pt x="66239" y="9627"/>
                    <a:pt x="68930" y="10079"/>
                    <a:pt x="71633" y="10472"/>
                  </a:cubicBezTo>
                  <a:cubicBezTo>
                    <a:pt x="71647" y="10475"/>
                    <a:pt x="71660" y="10476"/>
                    <a:pt x="71673" y="10476"/>
                  </a:cubicBezTo>
                  <a:cubicBezTo>
                    <a:pt x="71924" y="10476"/>
                    <a:pt x="71966" y="10052"/>
                    <a:pt x="71716" y="9984"/>
                  </a:cubicBezTo>
                  <a:cubicBezTo>
                    <a:pt x="69073" y="9317"/>
                    <a:pt x="66370" y="8841"/>
                    <a:pt x="63644" y="8472"/>
                  </a:cubicBezTo>
                  <a:cubicBezTo>
                    <a:pt x="63918" y="6162"/>
                    <a:pt x="64751" y="4186"/>
                    <a:pt x="65894" y="2114"/>
                  </a:cubicBezTo>
                  <a:cubicBezTo>
                    <a:pt x="65957" y="2006"/>
                    <a:pt x="65856" y="1863"/>
                    <a:pt x="65751" y="1863"/>
                  </a:cubicBezTo>
                  <a:cubicBezTo>
                    <a:pt x="65718" y="1863"/>
                    <a:pt x="65685" y="1877"/>
                    <a:pt x="65656" y="1912"/>
                  </a:cubicBezTo>
                  <a:cubicBezTo>
                    <a:pt x="64144" y="3710"/>
                    <a:pt x="63418" y="6103"/>
                    <a:pt x="63334" y="8436"/>
                  </a:cubicBezTo>
                  <a:cubicBezTo>
                    <a:pt x="60894" y="8115"/>
                    <a:pt x="58441" y="7877"/>
                    <a:pt x="56012" y="7674"/>
                  </a:cubicBezTo>
                  <a:cubicBezTo>
                    <a:pt x="55536" y="7627"/>
                    <a:pt x="55048" y="7603"/>
                    <a:pt x="54571" y="7567"/>
                  </a:cubicBezTo>
                  <a:cubicBezTo>
                    <a:pt x="54357" y="6389"/>
                    <a:pt x="54214" y="5210"/>
                    <a:pt x="54238" y="4007"/>
                  </a:cubicBezTo>
                  <a:cubicBezTo>
                    <a:pt x="54274" y="2698"/>
                    <a:pt x="54583" y="1471"/>
                    <a:pt x="54845" y="197"/>
                  </a:cubicBezTo>
                  <a:cubicBezTo>
                    <a:pt x="54869" y="94"/>
                    <a:pt x="54775" y="1"/>
                    <a:pt x="54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4693388" y="12059975"/>
              <a:ext cx="31700" cy="25975"/>
            </a:xfrm>
            <a:custGeom>
              <a:avLst/>
              <a:gdLst/>
              <a:ahLst/>
              <a:cxnLst/>
              <a:rect l="l" t="t" r="r" b="b"/>
              <a:pathLst>
                <a:path w="1268" h="1039" extrusionOk="0">
                  <a:moveTo>
                    <a:pt x="1167" y="0"/>
                  </a:moveTo>
                  <a:cubicBezTo>
                    <a:pt x="1156" y="0"/>
                    <a:pt x="1144" y="3"/>
                    <a:pt x="1133" y="10"/>
                  </a:cubicBezTo>
                  <a:cubicBezTo>
                    <a:pt x="728" y="165"/>
                    <a:pt x="407" y="558"/>
                    <a:pt x="85" y="843"/>
                  </a:cubicBezTo>
                  <a:cubicBezTo>
                    <a:pt x="1" y="919"/>
                    <a:pt x="79" y="1038"/>
                    <a:pt x="175" y="1038"/>
                  </a:cubicBezTo>
                  <a:cubicBezTo>
                    <a:pt x="200" y="1038"/>
                    <a:pt x="227" y="1030"/>
                    <a:pt x="252" y="1010"/>
                  </a:cubicBezTo>
                  <a:cubicBezTo>
                    <a:pt x="573" y="748"/>
                    <a:pt x="1014" y="486"/>
                    <a:pt x="1228" y="117"/>
                  </a:cubicBezTo>
                  <a:cubicBezTo>
                    <a:pt x="1267" y="59"/>
                    <a:pt x="1219" y="0"/>
                    <a:pt x="1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4698288" y="11979225"/>
              <a:ext cx="42775" cy="8350"/>
            </a:xfrm>
            <a:custGeom>
              <a:avLst/>
              <a:gdLst/>
              <a:ahLst/>
              <a:cxnLst/>
              <a:rect l="l" t="t" r="r" b="b"/>
              <a:pathLst>
                <a:path w="1711" h="334" extrusionOk="0">
                  <a:moveTo>
                    <a:pt x="117" y="1"/>
                  </a:moveTo>
                  <a:cubicBezTo>
                    <a:pt x="8" y="1"/>
                    <a:pt x="0" y="180"/>
                    <a:pt x="127" y="192"/>
                  </a:cubicBezTo>
                  <a:cubicBezTo>
                    <a:pt x="537" y="242"/>
                    <a:pt x="972" y="334"/>
                    <a:pt x="1397" y="334"/>
                  </a:cubicBezTo>
                  <a:cubicBezTo>
                    <a:pt x="1479" y="334"/>
                    <a:pt x="1559" y="331"/>
                    <a:pt x="1640" y="323"/>
                  </a:cubicBezTo>
                  <a:cubicBezTo>
                    <a:pt x="1711" y="311"/>
                    <a:pt x="1711" y="204"/>
                    <a:pt x="1640" y="180"/>
                  </a:cubicBezTo>
                  <a:cubicBezTo>
                    <a:pt x="1163" y="37"/>
                    <a:pt x="627" y="37"/>
                    <a:pt x="127" y="1"/>
                  </a:cubicBezTo>
                  <a:cubicBezTo>
                    <a:pt x="124" y="1"/>
                    <a:pt x="120" y="1"/>
                    <a:pt x="1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4807388" y="12016050"/>
              <a:ext cx="35050" cy="25675"/>
            </a:xfrm>
            <a:custGeom>
              <a:avLst/>
              <a:gdLst/>
              <a:ahLst/>
              <a:cxnLst/>
              <a:rect l="l" t="t" r="r" b="b"/>
              <a:pathLst>
                <a:path w="1402" h="1027" extrusionOk="0">
                  <a:moveTo>
                    <a:pt x="1309" y="1"/>
                  </a:moveTo>
                  <a:cubicBezTo>
                    <a:pt x="1302" y="1"/>
                    <a:pt x="1295" y="2"/>
                    <a:pt x="1288" y="5"/>
                  </a:cubicBezTo>
                  <a:cubicBezTo>
                    <a:pt x="859" y="255"/>
                    <a:pt x="407" y="481"/>
                    <a:pt x="62" y="850"/>
                  </a:cubicBezTo>
                  <a:cubicBezTo>
                    <a:pt x="1" y="921"/>
                    <a:pt x="52" y="1027"/>
                    <a:pt x="135" y="1027"/>
                  </a:cubicBezTo>
                  <a:cubicBezTo>
                    <a:pt x="150" y="1027"/>
                    <a:pt x="165" y="1024"/>
                    <a:pt x="181" y="1017"/>
                  </a:cubicBezTo>
                  <a:cubicBezTo>
                    <a:pt x="633" y="803"/>
                    <a:pt x="990" y="433"/>
                    <a:pt x="1359" y="112"/>
                  </a:cubicBezTo>
                  <a:cubicBezTo>
                    <a:pt x="1401" y="70"/>
                    <a:pt x="1360" y="1"/>
                    <a:pt x="1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5099713" y="12062525"/>
              <a:ext cx="16550" cy="46750"/>
            </a:xfrm>
            <a:custGeom>
              <a:avLst/>
              <a:gdLst/>
              <a:ahLst/>
              <a:cxnLst/>
              <a:rect l="l" t="t" r="r" b="b"/>
              <a:pathLst>
                <a:path w="662" h="1870" extrusionOk="0">
                  <a:moveTo>
                    <a:pt x="535" y="0"/>
                  </a:moveTo>
                  <a:cubicBezTo>
                    <a:pt x="512" y="0"/>
                    <a:pt x="487" y="8"/>
                    <a:pt x="465" y="27"/>
                  </a:cubicBezTo>
                  <a:cubicBezTo>
                    <a:pt x="1" y="456"/>
                    <a:pt x="1" y="1253"/>
                    <a:pt x="144" y="1813"/>
                  </a:cubicBezTo>
                  <a:cubicBezTo>
                    <a:pt x="149" y="1852"/>
                    <a:pt x="181" y="1870"/>
                    <a:pt x="212" y="1870"/>
                  </a:cubicBezTo>
                  <a:cubicBezTo>
                    <a:pt x="249" y="1870"/>
                    <a:pt x="287" y="1846"/>
                    <a:pt x="287" y="1801"/>
                  </a:cubicBezTo>
                  <a:cubicBezTo>
                    <a:pt x="275" y="1515"/>
                    <a:pt x="311" y="1206"/>
                    <a:pt x="382" y="932"/>
                  </a:cubicBezTo>
                  <a:cubicBezTo>
                    <a:pt x="453" y="658"/>
                    <a:pt x="584" y="408"/>
                    <a:pt x="644" y="134"/>
                  </a:cubicBezTo>
                  <a:cubicBezTo>
                    <a:pt x="661" y="64"/>
                    <a:pt x="601" y="0"/>
                    <a:pt x="5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5141138" y="12007250"/>
              <a:ext cx="11975" cy="18850"/>
            </a:xfrm>
            <a:custGeom>
              <a:avLst/>
              <a:gdLst/>
              <a:ahLst/>
              <a:cxnLst/>
              <a:rect l="l" t="t" r="r" b="b"/>
              <a:pathLst>
                <a:path w="479" h="754" extrusionOk="0">
                  <a:moveTo>
                    <a:pt x="389" y="0"/>
                  </a:moveTo>
                  <a:cubicBezTo>
                    <a:pt x="366" y="0"/>
                    <a:pt x="344" y="11"/>
                    <a:pt x="332" y="35"/>
                  </a:cubicBezTo>
                  <a:cubicBezTo>
                    <a:pt x="213" y="226"/>
                    <a:pt x="130" y="428"/>
                    <a:pt x="35" y="619"/>
                  </a:cubicBezTo>
                  <a:cubicBezTo>
                    <a:pt x="1" y="686"/>
                    <a:pt x="63" y="753"/>
                    <a:pt x="118" y="753"/>
                  </a:cubicBezTo>
                  <a:cubicBezTo>
                    <a:pt x="141" y="753"/>
                    <a:pt x="164" y="742"/>
                    <a:pt x="178" y="714"/>
                  </a:cubicBezTo>
                  <a:cubicBezTo>
                    <a:pt x="285" y="512"/>
                    <a:pt x="380" y="309"/>
                    <a:pt x="463" y="95"/>
                  </a:cubicBezTo>
                  <a:cubicBezTo>
                    <a:pt x="479" y="40"/>
                    <a:pt x="433" y="0"/>
                    <a:pt x="3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5011213" y="11762825"/>
              <a:ext cx="45850" cy="23750"/>
            </a:xfrm>
            <a:custGeom>
              <a:avLst/>
              <a:gdLst/>
              <a:ahLst/>
              <a:cxnLst/>
              <a:rect l="l" t="t" r="r" b="b"/>
              <a:pathLst>
                <a:path w="1834" h="950" extrusionOk="0">
                  <a:moveTo>
                    <a:pt x="151" y="0"/>
                  </a:moveTo>
                  <a:cubicBezTo>
                    <a:pt x="4" y="0"/>
                    <a:pt x="0" y="241"/>
                    <a:pt x="160" y="264"/>
                  </a:cubicBezTo>
                  <a:cubicBezTo>
                    <a:pt x="481" y="311"/>
                    <a:pt x="779" y="406"/>
                    <a:pt x="1064" y="561"/>
                  </a:cubicBezTo>
                  <a:cubicBezTo>
                    <a:pt x="1279" y="680"/>
                    <a:pt x="1469" y="859"/>
                    <a:pt x="1696" y="942"/>
                  </a:cubicBezTo>
                  <a:cubicBezTo>
                    <a:pt x="1706" y="948"/>
                    <a:pt x="1717" y="950"/>
                    <a:pt x="1727" y="950"/>
                  </a:cubicBezTo>
                  <a:cubicBezTo>
                    <a:pt x="1786" y="950"/>
                    <a:pt x="1833" y="872"/>
                    <a:pt x="1803" y="811"/>
                  </a:cubicBezTo>
                  <a:cubicBezTo>
                    <a:pt x="1529" y="299"/>
                    <a:pt x="695" y="73"/>
                    <a:pt x="172" y="2"/>
                  </a:cubicBezTo>
                  <a:cubicBezTo>
                    <a:pt x="164" y="1"/>
                    <a:pt x="157" y="0"/>
                    <a:pt x="1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a:off x="5015113" y="11844075"/>
              <a:ext cx="29975" cy="8475"/>
            </a:xfrm>
            <a:custGeom>
              <a:avLst/>
              <a:gdLst/>
              <a:ahLst/>
              <a:cxnLst/>
              <a:rect l="l" t="t" r="r" b="b"/>
              <a:pathLst>
                <a:path w="1199" h="339" extrusionOk="0">
                  <a:moveTo>
                    <a:pt x="631" y="0"/>
                  </a:moveTo>
                  <a:cubicBezTo>
                    <a:pt x="439" y="0"/>
                    <a:pt x="243" y="58"/>
                    <a:pt x="75" y="145"/>
                  </a:cubicBezTo>
                  <a:cubicBezTo>
                    <a:pt x="1" y="177"/>
                    <a:pt x="30" y="293"/>
                    <a:pt x="105" y="293"/>
                  </a:cubicBezTo>
                  <a:cubicBezTo>
                    <a:pt x="114" y="293"/>
                    <a:pt x="124" y="292"/>
                    <a:pt x="135" y="288"/>
                  </a:cubicBezTo>
                  <a:cubicBezTo>
                    <a:pt x="240" y="257"/>
                    <a:pt x="336" y="245"/>
                    <a:pt x="429" y="245"/>
                  </a:cubicBezTo>
                  <a:cubicBezTo>
                    <a:pt x="620" y="245"/>
                    <a:pt x="796" y="295"/>
                    <a:pt x="1004" y="335"/>
                  </a:cubicBezTo>
                  <a:cubicBezTo>
                    <a:pt x="1012" y="337"/>
                    <a:pt x="1021" y="338"/>
                    <a:pt x="1029" y="338"/>
                  </a:cubicBezTo>
                  <a:cubicBezTo>
                    <a:pt x="1116" y="338"/>
                    <a:pt x="1199" y="234"/>
                    <a:pt x="1123" y="169"/>
                  </a:cubicBezTo>
                  <a:cubicBezTo>
                    <a:pt x="980" y="49"/>
                    <a:pt x="808" y="0"/>
                    <a:pt x="6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5324763" y="12034450"/>
              <a:ext cx="16875" cy="61025"/>
            </a:xfrm>
            <a:custGeom>
              <a:avLst/>
              <a:gdLst/>
              <a:ahLst/>
              <a:cxnLst/>
              <a:rect l="l" t="t" r="r" b="b"/>
              <a:pathLst>
                <a:path w="675" h="2441" extrusionOk="0">
                  <a:moveTo>
                    <a:pt x="552" y="0"/>
                  </a:moveTo>
                  <a:cubicBezTo>
                    <a:pt x="511" y="0"/>
                    <a:pt x="469" y="17"/>
                    <a:pt x="441" y="55"/>
                  </a:cubicBezTo>
                  <a:cubicBezTo>
                    <a:pt x="0" y="686"/>
                    <a:pt x="95" y="1662"/>
                    <a:pt x="238" y="2376"/>
                  </a:cubicBezTo>
                  <a:cubicBezTo>
                    <a:pt x="248" y="2421"/>
                    <a:pt x="281" y="2441"/>
                    <a:pt x="315" y="2441"/>
                  </a:cubicBezTo>
                  <a:cubicBezTo>
                    <a:pt x="362" y="2441"/>
                    <a:pt x="412" y="2403"/>
                    <a:pt x="405" y="2341"/>
                  </a:cubicBezTo>
                  <a:cubicBezTo>
                    <a:pt x="357" y="1924"/>
                    <a:pt x="381" y="1507"/>
                    <a:pt x="453" y="1102"/>
                  </a:cubicBezTo>
                  <a:cubicBezTo>
                    <a:pt x="512" y="769"/>
                    <a:pt x="631" y="448"/>
                    <a:pt x="667" y="114"/>
                  </a:cubicBezTo>
                  <a:cubicBezTo>
                    <a:pt x="674" y="42"/>
                    <a:pt x="615" y="0"/>
                    <a:pt x="5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5356613" y="11985950"/>
              <a:ext cx="7750" cy="22575"/>
            </a:xfrm>
            <a:custGeom>
              <a:avLst/>
              <a:gdLst/>
              <a:ahLst/>
              <a:cxnLst/>
              <a:rect l="l" t="t" r="r" b="b"/>
              <a:pathLst>
                <a:path w="310" h="903" extrusionOk="0">
                  <a:moveTo>
                    <a:pt x="101" y="0"/>
                  </a:moveTo>
                  <a:cubicBezTo>
                    <a:pt x="49" y="0"/>
                    <a:pt x="0" y="33"/>
                    <a:pt x="0" y="102"/>
                  </a:cubicBezTo>
                  <a:cubicBezTo>
                    <a:pt x="0" y="363"/>
                    <a:pt x="48" y="613"/>
                    <a:pt x="143" y="864"/>
                  </a:cubicBezTo>
                  <a:cubicBezTo>
                    <a:pt x="152" y="891"/>
                    <a:pt x="175" y="902"/>
                    <a:pt x="200" y="902"/>
                  </a:cubicBezTo>
                  <a:cubicBezTo>
                    <a:pt x="240" y="902"/>
                    <a:pt x="286" y="872"/>
                    <a:pt x="286" y="828"/>
                  </a:cubicBezTo>
                  <a:cubicBezTo>
                    <a:pt x="310" y="578"/>
                    <a:pt x="274" y="316"/>
                    <a:pt x="214" y="78"/>
                  </a:cubicBezTo>
                  <a:cubicBezTo>
                    <a:pt x="197" y="27"/>
                    <a:pt x="148"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5281288" y="11725050"/>
              <a:ext cx="15925" cy="41000"/>
            </a:xfrm>
            <a:custGeom>
              <a:avLst/>
              <a:gdLst/>
              <a:ahLst/>
              <a:cxnLst/>
              <a:rect l="l" t="t" r="r" b="b"/>
              <a:pathLst>
                <a:path w="637" h="1640" extrusionOk="0">
                  <a:moveTo>
                    <a:pt x="165" y="0"/>
                  </a:moveTo>
                  <a:cubicBezTo>
                    <a:pt x="103" y="0"/>
                    <a:pt x="42" y="39"/>
                    <a:pt x="37" y="120"/>
                  </a:cubicBezTo>
                  <a:cubicBezTo>
                    <a:pt x="1" y="632"/>
                    <a:pt x="60" y="1251"/>
                    <a:pt x="453" y="1608"/>
                  </a:cubicBezTo>
                  <a:cubicBezTo>
                    <a:pt x="475" y="1630"/>
                    <a:pt x="502" y="1639"/>
                    <a:pt x="527" y="1639"/>
                  </a:cubicBezTo>
                  <a:cubicBezTo>
                    <a:pt x="584" y="1639"/>
                    <a:pt x="636" y="1590"/>
                    <a:pt x="620" y="1524"/>
                  </a:cubicBezTo>
                  <a:cubicBezTo>
                    <a:pt x="513" y="1048"/>
                    <a:pt x="310" y="632"/>
                    <a:pt x="298" y="131"/>
                  </a:cubicBezTo>
                  <a:cubicBezTo>
                    <a:pt x="298" y="45"/>
                    <a:pt x="231" y="0"/>
                    <a:pt x="1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5349263" y="11739600"/>
              <a:ext cx="10050" cy="40600"/>
            </a:xfrm>
            <a:custGeom>
              <a:avLst/>
              <a:gdLst/>
              <a:ahLst/>
              <a:cxnLst/>
              <a:rect l="l" t="t" r="r" b="b"/>
              <a:pathLst>
                <a:path w="402" h="1624" extrusionOk="0">
                  <a:moveTo>
                    <a:pt x="89" y="1"/>
                  </a:moveTo>
                  <a:cubicBezTo>
                    <a:pt x="46" y="1"/>
                    <a:pt x="1" y="44"/>
                    <a:pt x="8" y="97"/>
                  </a:cubicBezTo>
                  <a:cubicBezTo>
                    <a:pt x="92" y="597"/>
                    <a:pt x="56" y="1050"/>
                    <a:pt x="32" y="1538"/>
                  </a:cubicBezTo>
                  <a:cubicBezTo>
                    <a:pt x="32" y="1597"/>
                    <a:pt x="68" y="1623"/>
                    <a:pt x="107" y="1623"/>
                  </a:cubicBezTo>
                  <a:cubicBezTo>
                    <a:pt x="138" y="1623"/>
                    <a:pt x="171" y="1606"/>
                    <a:pt x="187" y="1574"/>
                  </a:cubicBezTo>
                  <a:cubicBezTo>
                    <a:pt x="401" y="1097"/>
                    <a:pt x="330" y="514"/>
                    <a:pt x="151" y="50"/>
                  </a:cubicBezTo>
                  <a:cubicBezTo>
                    <a:pt x="138" y="15"/>
                    <a:pt x="114"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5371013" y="11796050"/>
              <a:ext cx="7050" cy="21775"/>
            </a:xfrm>
            <a:custGeom>
              <a:avLst/>
              <a:gdLst/>
              <a:ahLst/>
              <a:cxnLst/>
              <a:rect l="l" t="t" r="r" b="b"/>
              <a:pathLst>
                <a:path w="282" h="871" extrusionOk="0">
                  <a:moveTo>
                    <a:pt x="102" y="1"/>
                  </a:moveTo>
                  <a:cubicBezTo>
                    <a:pt x="54" y="1"/>
                    <a:pt x="1" y="39"/>
                    <a:pt x="7" y="101"/>
                  </a:cubicBezTo>
                  <a:cubicBezTo>
                    <a:pt x="43" y="351"/>
                    <a:pt x="43" y="613"/>
                    <a:pt x="138" y="840"/>
                  </a:cubicBezTo>
                  <a:cubicBezTo>
                    <a:pt x="147" y="861"/>
                    <a:pt x="165" y="870"/>
                    <a:pt x="184" y="870"/>
                  </a:cubicBezTo>
                  <a:cubicBezTo>
                    <a:pt x="219" y="870"/>
                    <a:pt x="258" y="842"/>
                    <a:pt x="258" y="804"/>
                  </a:cubicBezTo>
                  <a:cubicBezTo>
                    <a:pt x="281" y="566"/>
                    <a:pt x="210" y="304"/>
                    <a:pt x="174" y="66"/>
                  </a:cubicBezTo>
                  <a:cubicBezTo>
                    <a:pt x="169" y="21"/>
                    <a:pt x="137" y="1"/>
                    <a:pt x="10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5473863" y="12044050"/>
              <a:ext cx="36975" cy="30925"/>
            </a:xfrm>
            <a:custGeom>
              <a:avLst/>
              <a:gdLst/>
              <a:ahLst/>
              <a:cxnLst/>
              <a:rect l="l" t="t" r="r" b="b"/>
              <a:pathLst>
                <a:path w="1479" h="1237" extrusionOk="0">
                  <a:moveTo>
                    <a:pt x="1370" y="1"/>
                  </a:moveTo>
                  <a:cubicBezTo>
                    <a:pt x="1356" y="1"/>
                    <a:pt x="1340" y="5"/>
                    <a:pt x="1323" y="16"/>
                  </a:cubicBezTo>
                  <a:cubicBezTo>
                    <a:pt x="858" y="302"/>
                    <a:pt x="489" y="671"/>
                    <a:pt x="84" y="1040"/>
                  </a:cubicBezTo>
                  <a:cubicBezTo>
                    <a:pt x="1" y="1123"/>
                    <a:pt x="77" y="1236"/>
                    <a:pt x="171" y="1236"/>
                  </a:cubicBezTo>
                  <a:cubicBezTo>
                    <a:pt x="197" y="1236"/>
                    <a:pt x="225" y="1227"/>
                    <a:pt x="251" y="1206"/>
                  </a:cubicBezTo>
                  <a:cubicBezTo>
                    <a:pt x="668" y="873"/>
                    <a:pt x="1085" y="564"/>
                    <a:pt x="1430" y="159"/>
                  </a:cubicBezTo>
                  <a:cubicBezTo>
                    <a:pt x="1479" y="100"/>
                    <a:pt x="1439" y="1"/>
                    <a:pt x="13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5509413" y="11998125"/>
              <a:ext cx="28875" cy="20275"/>
            </a:xfrm>
            <a:custGeom>
              <a:avLst/>
              <a:gdLst/>
              <a:ahLst/>
              <a:cxnLst/>
              <a:rect l="l" t="t" r="r" b="b"/>
              <a:pathLst>
                <a:path w="1155" h="811" extrusionOk="0">
                  <a:moveTo>
                    <a:pt x="1041" y="0"/>
                  </a:moveTo>
                  <a:cubicBezTo>
                    <a:pt x="1031" y="0"/>
                    <a:pt x="1019" y="2"/>
                    <a:pt x="1008" y="7"/>
                  </a:cubicBezTo>
                  <a:cubicBezTo>
                    <a:pt x="675" y="150"/>
                    <a:pt x="377" y="412"/>
                    <a:pt x="79" y="627"/>
                  </a:cubicBezTo>
                  <a:cubicBezTo>
                    <a:pt x="0" y="686"/>
                    <a:pt x="69" y="811"/>
                    <a:pt x="149" y="811"/>
                  </a:cubicBezTo>
                  <a:cubicBezTo>
                    <a:pt x="165" y="811"/>
                    <a:pt x="182" y="805"/>
                    <a:pt x="198" y="793"/>
                  </a:cubicBezTo>
                  <a:cubicBezTo>
                    <a:pt x="508" y="591"/>
                    <a:pt x="853" y="412"/>
                    <a:pt x="1103" y="138"/>
                  </a:cubicBezTo>
                  <a:cubicBezTo>
                    <a:pt x="1155" y="87"/>
                    <a:pt x="1109" y="0"/>
                    <a:pt x="10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5552713" y="12057975"/>
              <a:ext cx="14650" cy="36375"/>
            </a:xfrm>
            <a:custGeom>
              <a:avLst/>
              <a:gdLst/>
              <a:ahLst/>
              <a:cxnLst/>
              <a:rect l="l" t="t" r="r" b="b"/>
              <a:pathLst>
                <a:path w="586" h="1455" extrusionOk="0">
                  <a:moveTo>
                    <a:pt x="370" y="0"/>
                  </a:moveTo>
                  <a:cubicBezTo>
                    <a:pt x="307" y="0"/>
                    <a:pt x="238" y="49"/>
                    <a:pt x="252" y="126"/>
                  </a:cubicBezTo>
                  <a:cubicBezTo>
                    <a:pt x="336" y="578"/>
                    <a:pt x="205" y="959"/>
                    <a:pt x="26" y="1364"/>
                  </a:cubicBezTo>
                  <a:cubicBezTo>
                    <a:pt x="0" y="1415"/>
                    <a:pt x="49" y="1454"/>
                    <a:pt x="96" y="1454"/>
                  </a:cubicBezTo>
                  <a:cubicBezTo>
                    <a:pt x="114" y="1454"/>
                    <a:pt x="132" y="1449"/>
                    <a:pt x="145" y="1435"/>
                  </a:cubicBezTo>
                  <a:cubicBezTo>
                    <a:pt x="526" y="1090"/>
                    <a:pt x="586" y="554"/>
                    <a:pt x="467" y="78"/>
                  </a:cubicBezTo>
                  <a:cubicBezTo>
                    <a:pt x="457" y="24"/>
                    <a:pt x="415"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5517763" y="11678875"/>
              <a:ext cx="19975" cy="41025"/>
            </a:xfrm>
            <a:custGeom>
              <a:avLst/>
              <a:gdLst/>
              <a:ahLst/>
              <a:cxnLst/>
              <a:rect l="l" t="t" r="r" b="b"/>
              <a:pathLst>
                <a:path w="799" h="1641" extrusionOk="0">
                  <a:moveTo>
                    <a:pt x="78" y="1"/>
                  </a:moveTo>
                  <a:cubicBezTo>
                    <a:pt x="38" y="1"/>
                    <a:pt x="0" y="25"/>
                    <a:pt x="7" y="73"/>
                  </a:cubicBezTo>
                  <a:cubicBezTo>
                    <a:pt x="31" y="585"/>
                    <a:pt x="281" y="1276"/>
                    <a:pt x="662" y="1621"/>
                  </a:cubicBezTo>
                  <a:cubicBezTo>
                    <a:pt x="675" y="1635"/>
                    <a:pt x="692" y="1640"/>
                    <a:pt x="710" y="1640"/>
                  </a:cubicBezTo>
                  <a:cubicBezTo>
                    <a:pt x="754" y="1640"/>
                    <a:pt x="798" y="1601"/>
                    <a:pt x="781" y="1550"/>
                  </a:cubicBezTo>
                  <a:cubicBezTo>
                    <a:pt x="734" y="1288"/>
                    <a:pt x="603" y="1074"/>
                    <a:pt x="495" y="835"/>
                  </a:cubicBezTo>
                  <a:cubicBezTo>
                    <a:pt x="376" y="574"/>
                    <a:pt x="293" y="288"/>
                    <a:pt x="150" y="38"/>
                  </a:cubicBezTo>
                  <a:cubicBezTo>
                    <a:pt x="135" y="13"/>
                    <a:pt x="106" y="1"/>
                    <a:pt x="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5531988" y="11740025"/>
              <a:ext cx="17975" cy="21750"/>
            </a:xfrm>
            <a:custGeom>
              <a:avLst/>
              <a:gdLst/>
              <a:ahLst/>
              <a:cxnLst/>
              <a:rect l="l" t="t" r="r" b="b"/>
              <a:pathLst>
                <a:path w="719" h="870" extrusionOk="0">
                  <a:moveTo>
                    <a:pt x="138" y="1"/>
                  </a:moveTo>
                  <a:cubicBezTo>
                    <a:pt x="70" y="1"/>
                    <a:pt x="1" y="56"/>
                    <a:pt x="22" y="140"/>
                  </a:cubicBezTo>
                  <a:cubicBezTo>
                    <a:pt x="81" y="449"/>
                    <a:pt x="248" y="759"/>
                    <a:pt x="569" y="866"/>
                  </a:cubicBezTo>
                  <a:cubicBezTo>
                    <a:pt x="577" y="868"/>
                    <a:pt x="585" y="869"/>
                    <a:pt x="593" y="869"/>
                  </a:cubicBezTo>
                  <a:cubicBezTo>
                    <a:pt x="665" y="869"/>
                    <a:pt x="718" y="777"/>
                    <a:pt x="665" y="723"/>
                  </a:cubicBezTo>
                  <a:cubicBezTo>
                    <a:pt x="486" y="521"/>
                    <a:pt x="319" y="366"/>
                    <a:pt x="248" y="92"/>
                  </a:cubicBezTo>
                  <a:cubicBezTo>
                    <a:pt x="233" y="28"/>
                    <a:pt x="186" y="1"/>
                    <a:pt x="1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a:off x="5597938" y="11769125"/>
              <a:ext cx="6050" cy="17950"/>
            </a:xfrm>
            <a:custGeom>
              <a:avLst/>
              <a:gdLst/>
              <a:ahLst/>
              <a:cxnLst/>
              <a:rect l="l" t="t" r="r" b="b"/>
              <a:pathLst>
                <a:path w="242" h="718" extrusionOk="0">
                  <a:moveTo>
                    <a:pt x="99" y="1"/>
                  </a:moveTo>
                  <a:cubicBezTo>
                    <a:pt x="72" y="1"/>
                    <a:pt x="43" y="27"/>
                    <a:pt x="51" y="59"/>
                  </a:cubicBezTo>
                  <a:cubicBezTo>
                    <a:pt x="98" y="262"/>
                    <a:pt x="98" y="452"/>
                    <a:pt x="15" y="654"/>
                  </a:cubicBezTo>
                  <a:cubicBezTo>
                    <a:pt x="1" y="691"/>
                    <a:pt x="34" y="718"/>
                    <a:pt x="71" y="718"/>
                  </a:cubicBezTo>
                  <a:cubicBezTo>
                    <a:pt x="95" y="718"/>
                    <a:pt x="120" y="706"/>
                    <a:pt x="134" y="678"/>
                  </a:cubicBezTo>
                  <a:cubicBezTo>
                    <a:pt x="229" y="464"/>
                    <a:pt x="241" y="250"/>
                    <a:pt x="134" y="23"/>
                  </a:cubicBezTo>
                  <a:cubicBezTo>
                    <a:pt x="126" y="8"/>
                    <a:pt x="113" y="1"/>
                    <a:pt x="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a:off x="5826813" y="11690675"/>
              <a:ext cx="22075" cy="30825"/>
            </a:xfrm>
            <a:custGeom>
              <a:avLst/>
              <a:gdLst/>
              <a:ahLst/>
              <a:cxnLst/>
              <a:rect l="l" t="t" r="r" b="b"/>
              <a:pathLst>
                <a:path w="883" h="1233" extrusionOk="0">
                  <a:moveTo>
                    <a:pt x="794" y="0"/>
                  </a:moveTo>
                  <a:cubicBezTo>
                    <a:pt x="775" y="0"/>
                    <a:pt x="756" y="9"/>
                    <a:pt x="742" y="30"/>
                  </a:cubicBezTo>
                  <a:cubicBezTo>
                    <a:pt x="504" y="375"/>
                    <a:pt x="206" y="721"/>
                    <a:pt x="28" y="1102"/>
                  </a:cubicBezTo>
                  <a:cubicBezTo>
                    <a:pt x="0" y="1156"/>
                    <a:pt x="50" y="1232"/>
                    <a:pt x="102" y="1232"/>
                  </a:cubicBezTo>
                  <a:cubicBezTo>
                    <a:pt x="117" y="1232"/>
                    <a:pt x="133" y="1225"/>
                    <a:pt x="147" y="1209"/>
                  </a:cubicBezTo>
                  <a:cubicBezTo>
                    <a:pt x="421" y="875"/>
                    <a:pt x="623" y="471"/>
                    <a:pt x="849" y="102"/>
                  </a:cubicBezTo>
                  <a:cubicBezTo>
                    <a:pt x="883" y="51"/>
                    <a:pt x="839" y="0"/>
                    <a:pt x="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5783738" y="11659075"/>
              <a:ext cx="9150" cy="42650"/>
            </a:xfrm>
            <a:custGeom>
              <a:avLst/>
              <a:gdLst/>
              <a:ahLst/>
              <a:cxnLst/>
              <a:rect l="l" t="t" r="r" b="b"/>
              <a:pathLst>
                <a:path w="366" h="1706" extrusionOk="0">
                  <a:moveTo>
                    <a:pt x="271" y="0"/>
                  </a:moveTo>
                  <a:cubicBezTo>
                    <a:pt x="247" y="0"/>
                    <a:pt x="224" y="13"/>
                    <a:pt x="215" y="44"/>
                  </a:cubicBezTo>
                  <a:cubicBezTo>
                    <a:pt x="72" y="556"/>
                    <a:pt x="1" y="1199"/>
                    <a:pt x="263" y="1675"/>
                  </a:cubicBezTo>
                  <a:cubicBezTo>
                    <a:pt x="271" y="1697"/>
                    <a:pt x="287" y="1706"/>
                    <a:pt x="304" y="1706"/>
                  </a:cubicBezTo>
                  <a:cubicBezTo>
                    <a:pt x="334" y="1706"/>
                    <a:pt x="365" y="1677"/>
                    <a:pt x="358" y="1639"/>
                  </a:cubicBezTo>
                  <a:cubicBezTo>
                    <a:pt x="286" y="1104"/>
                    <a:pt x="191" y="627"/>
                    <a:pt x="346" y="92"/>
                  </a:cubicBezTo>
                  <a:cubicBezTo>
                    <a:pt x="361" y="39"/>
                    <a:pt x="314"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a:off x="5782438" y="11719625"/>
              <a:ext cx="10775" cy="16600"/>
            </a:xfrm>
            <a:custGeom>
              <a:avLst/>
              <a:gdLst/>
              <a:ahLst/>
              <a:cxnLst/>
              <a:rect l="l" t="t" r="r" b="b"/>
              <a:pathLst>
                <a:path w="431" h="664" extrusionOk="0">
                  <a:moveTo>
                    <a:pt x="151" y="1"/>
                  </a:moveTo>
                  <a:cubicBezTo>
                    <a:pt x="78" y="1"/>
                    <a:pt x="1" y="75"/>
                    <a:pt x="41" y="170"/>
                  </a:cubicBezTo>
                  <a:cubicBezTo>
                    <a:pt x="112" y="325"/>
                    <a:pt x="172" y="491"/>
                    <a:pt x="267" y="634"/>
                  </a:cubicBezTo>
                  <a:cubicBezTo>
                    <a:pt x="284" y="655"/>
                    <a:pt x="306" y="664"/>
                    <a:pt x="327" y="664"/>
                  </a:cubicBezTo>
                  <a:cubicBezTo>
                    <a:pt x="379" y="664"/>
                    <a:pt x="430" y="613"/>
                    <a:pt x="422" y="563"/>
                  </a:cubicBezTo>
                  <a:cubicBezTo>
                    <a:pt x="386" y="384"/>
                    <a:pt x="303" y="229"/>
                    <a:pt x="243" y="63"/>
                  </a:cubicBezTo>
                  <a:cubicBezTo>
                    <a:pt x="223" y="19"/>
                    <a:pt x="188"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a:off x="5804438" y="12003000"/>
              <a:ext cx="17725" cy="48675"/>
            </a:xfrm>
            <a:custGeom>
              <a:avLst/>
              <a:gdLst/>
              <a:ahLst/>
              <a:cxnLst/>
              <a:rect l="l" t="t" r="r" b="b"/>
              <a:pathLst>
                <a:path w="709" h="1947" extrusionOk="0">
                  <a:moveTo>
                    <a:pt x="56" y="0"/>
                  </a:moveTo>
                  <a:cubicBezTo>
                    <a:pt x="27" y="0"/>
                    <a:pt x="1" y="28"/>
                    <a:pt x="18" y="62"/>
                  </a:cubicBezTo>
                  <a:cubicBezTo>
                    <a:pt x="280" y="670"/>
                    <a:pt x="351" y="1205"/>
                    <a:pt x="280" y="1872"/>
                  </a:cubicBezTo>
                  <a:cubicBezTo>
                    <a:pt x="272" y="1916"/>
                    <a:pt x="315" y="1947"/>
                    <a:pt x="357" y="1947"/>
                  </a:cubicBezTo>
                  <a:cubicBezTo>
                    <a:pt x="383" y="1947"/>
                    <a:pt x="409" y="1935"/>
                    <a:pt x="423" y="1908"/>
                  </a:cubicBezTo>
                  <a:cubicBezTo>
                    <a:pt x="708" y="1301"/>
                    <a:pt x="578" y="479"/>
                    <a:pt x="89" y="15"/>
                  </a:cubicBezTo>
                  <a:cubicBezTo>
                    <a:pt x="79" y="5"/>
                    <a:pt x="67" y="0"/>
                    <a:pt x="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a:off x="5743488" y="12017800"/>
              <a:ext cx="18525" cy="28475"/>
            </a:xfrm>
            <a:custGeom>
              <a:avLst/>
              <a:gdLst/>
              <a:ahLst/>
              <a:cxnLst/>
              <a:rect l="l" t="t" r="r" b="b"/>
              <a:pathLst>
                <a:path w="741" h="1139" extrusionOk="0">
                  <a:moveTo>
                    <a:pt x="620" y="0"/>
                  </a:moveTo>
                  <a:cubicBezTo>
                    <a:pt x="586" y="0"/>
                    <a:pt x="552" y="13"/>
                    <a:pt x="527" y="42"/>
                  </a:cubicBezTo>
                  <a:cubicBezTo>
                    <a:pt x="325" y="316"/>
                    <a:pt x="194" y="661"/>
                    <a:pt x="51" y="971"/>
                  </a:cubicBezTo>
                  <a:cubicBezTo>
                    <a:pt x="0" y="1055"/>
                    <a:pt x="81" y="1139"/>
                    <a:pt x="158" y="1139"/>
                  </a:cubicBezTo>
                  <a:cubicBezTo>
                    <a:pt x="189" y="1139"/>
                    <a:pt x="220" y="1125"/>
                    <a:pt x="241" y="1090"/>
                  </a:cubicBezTo>
                  <a:cubicBezTo>
                    <a:pt x="396" y="780"/>
                    <a:pt x="610" y="459"/>
                    <a:pt x="718" y="125"/>
                  </a:cubicBezTo>
                  <a:cubicBezTo>
                    <a:pt x="741" y="47"/>
                    <a:pt x="683" y="0"/>
                    <a:pt x="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a:off x="5767063" y="12074375"/>
              <a:ext cx="7825" cy="17325"/>
            </a:xfrm>
            <a:custGeom>
              <a:avLst/>
              <a:gdLst/>
              <a:ahLst/>
              <a:cxnLst/>
              <a:rect l="l" t="t" r="r" b="b"/>
              <a:pathLst>
                <a:path w="313" h="693" extrusionOk="0">
                  <a:moveTo>
                    <a:pt x="119" y="0"/>
                  </a:moveTo>
                  <a:cubicBezTo>
                    <a:pt x="73" y="0"/>
                    <a:pt x="25" y="38"/>
                    <a:pt x="25" y="89"/>
                  </a:cubicBezTo>
                  <a:cubicBezTo>
                    <a:pt x="1" y="267"/>
                    <a:pt x="37" y="434"/>
                    <a:pt x="60" y="601"/>
                  </a:cubicBezTo>
                  <a:cubicBezTo>
                    <a:pt x="70" y="665"/>
                    <a:pt x="117" y="692"/>
                    <a:pt x="166" y="692"/>
                  </a:cubicBezTo>
                  <a:cubicBezTo>
                    <a:pt x="236" y="692"/>
                    <a:pt x="312" y="637"/>
                    <a:pt x="298" y="553"/>
                  </a:cubicBezTo>
                  <a:cubicBezTo>
                    <a:pt x="275" y="374"/>
                    <a:pt x="263" y="208"/>
                    <a:pt x="191" y="53"/>
                  </a:cubicBezTo>
                  <a:cubicBezTo>
                    <a:pt x="177" y="16"/>
                    <a:pt x="149" y="0"/>
                    <a:pt x="1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a:off x="5806838" y="11948700"/>
              <a:ext cx="17900" cy="18750"/>
            </a:xfrm>
            <a:custGeom>
              <a:avLst/>
              <a:gdLst/>
              <a:ahLst/>
              <a:cxnLst/>
              <a:rect l="l" t="t" r="r" b="b"/>
              <a:pathLst>
                <a:path w="716" h="750" extrusionOk="0">
                  <a:moveTo>
                    <a:pt x="154" y="0"/>
                  </a:moveTo>
                  <a:cubicBezTo>
                    <a:pt x="77" y="0"/>
                    <a:pt x="1" y="102"/>
                    <a:pt x="65" y="175"/>
                  </a:cubicBezTo>
                  <a:cubicBezTo>
                    <a:pt x="208" y="365"/>
                    <a:pt x="339" y="579"/>
                    <a:pt x="517" y="722"/>
                  </a:cubicBezTo>
                  <a:cubicBezTo>
                    <a:pt x="536" y="741"/>
                    <a:pt x="560" y="749"/>
                    <a:pt x="583" y="749"/>
                  </a:cubicBezTo>
                  <a:cubicBezTo>
                    <a:pt x="650" y="749"/>
                    <a:pt x="716" y="685"/>
                    <a:pt x="672" y="615"/>
                  </a:cubicBezTo>
                  <a:cubicBezTo>
                    <a:pt x="553" y="401"/>
                    <a:pt x="374" y="222"/>
                    <a:pt x="220" y="32"/>
                  </a:cubicBezTo>
                  <a:cubicBezTo>
                    <a:pt x="200" y="10"/>
                    <a:pt x="177" y="0"/>
                    <a:pt x="1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a:off x="6046638" y="12021950"/>
              <a:ext cx="22475" cy="33725"/>
            </a:xfrm>
            <a:custGeom>
              <a:avLst/>
              <a:gdLst/>
              <a:ahLst/>
              <a:cxnLst/>
              <a:rect l="l" t="t" r="r" b="b"/>
              <a:pathLst>
                <a:path w="899" h="1349" extrusionOk="0">
                  <a:moveTo>
                    <a:pt x="147" y="1"/>
                  </a:moveTo>
                  <a:cubicBezTo>
                    <a:pt x="76" y="1"/>
                    <a:pt x="1" y="79"/>
                    <a:pt x="45" y="150"/>
                  </a:cubicBezTo>
                  <a:cubicBezTo>
                    <a:pt x="284" y="507"/>
                    <a:pt x="438" y="936"/>
                    <a:pt x="676" y="1293"/>
                  </a:cubicBezTo>
                  <a:cubicBezTo>
                    <a:pt x="702" y="1331"/>
                    <a:pt x="738" y="1348"/>
                    <a:pt x="774" y="1348"/>
                  </a:cubicBezTo>
                  <a:cubicBezTo>
                    <a:pt x="837" y="1348"/>
                    <a:pt x="898" y="1294"/>
                    <a:pt x="891" y="1209"/>
                  </a:cubicBezTo>
                  <a:cubicBezTo>
                    <a:pt x="831" y="769"/>
                    <a:pt x="510" y="340"/>
                    <a:pt x="212" y="31"/>
                  </a:cubicBezTo>
                  <a:cubicBezTo>
                    <a:pt x="194" y="10"/>
                    <a:pt x="171"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a:off x="6033288" y="12070300"/>
              <a:ext cx="7350" cy="25000"/>
            </a:xfrm>
            <a:custGeom>
              <a:avLst/>
              <a:gdLst/>
              <a:ahLst/>
              <a:cxnLst/>
              <a:rect l="l" t="t" r="r" b="b"/>
              <a:pathLst>
                <a:path w="294" h="1000" extrusionOk="0">
                  <a:moveTo>
                    <a:pt x="109" y="1"/>
                  </a:moveTo>
                  <a:cubicBezTo>
                    <a:pt x="59" y="1"/>
                    <a:pt x="1" y="44"/>
                    <a:pt x="8" y="109"/>
                  </a:cubicBezTo>
                  <a:cubicBezTo>
                    <a:pt x="44" y="383"/>
                    <a:pt x="67" y="668"/>
                    <a:pt x="139" y="942"/>
                  </a:cubicBezTo>
                  <a:cubicBezTo>
                    <a:pt x="150" y="981"/>
                    <a:pt x="184" y="999"/>
                    <a:pt x="218" y="999"/>
                  </a:cubicBezTo>
                  <a:cubicBezTo>
                    <a:pt x="256" y="999"/>
                    <a:pt x="294" y="975"/>
                    <a:pt x="294" y="930"/>
                  </a:cubicBezTo>
                  <a:cubicBezTo>
                    <a:pt x="282" y="645"/>
                    <a:pt x="222" y="347"/>
                    <a:pt x="175" y="61"/>
                  </a:cubicBezTo>
                  <a:cubicBezTo>
                    <a:pt x="170" y="19"/>
                    <a:pt x="141"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a:off x="5979013" y="12013725"/>
              <a:ext cx="24625" cy="44300"/>
            </a:xfrm>
            <a:custGeom>
              <a:avLst/>
              <a:gdLst/>
              <a:ahLst/>
              <a:cxnLst/>
              <a:rect l="l" t="t" r="r" b="b"/>
              <a:pathLst>
                <a:path w="985" h="1772" extrusionOk="0">
                  <a:moveTo>
                    <a:pt x="847" y="0"/>
                  </a:moveTo>
                  <a:cubicBezTo>
                    <a:pt x="814" y="0"/>
                    <a:pt x="782" y="15"/>
                    <a:pt x="762" y="50"/>
                  </a:cubicBezTo>
                  <a:cubicBezTo>
                    <a:pt x="476" y="538"/>
                    <a:pt x="179" y="1122"/>
                    <a:pt x="24" y="1658"/>
                  </a:cubicBezTo>
                  <a:cubicBezTo>
                    <a:pt x="1" y="1727"/>
                    <a:pt x="48" y="1771"/>
                    <a:pt x="100" y="1771"/>
                  </a:cubicBezTo>
                  <a:cubicBezTo>
                    <a:pt x="128" y="1771"/>
                    <a:pt x="158" y="1758"/>
                    <a:pt x="179" y="1729"/>
                  </a:cubicBezTo>
                  <a:cubicBezTo>
                    <a:pt x="500" y="1265"/>
                    <a:pt x="762" y="669"/>
                    <a:pt x="953" y="134"/>
                  </a:cubicBezTo>
                  <a:cubicBezTo>
                    <a:pt x="985" y="62"/>
                    <a:pt x="915" y="0"/>
                    <a:pt x="8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a:off x="6018288" y="11658350"/>
              <a:ext cx="10100" cy="34825"/>
            </a:xfrm>
            <a:custGeom>
              <a:avLst/>
              <a:gdLst/>
              <a:ahLst/>
              <a:cxnLst/>
              <a:rect l="l" t="t" r="r" b="b"/>
              <a:pathLst>
                <a:path w="404" h="1393" extrusionOk="0">
                  <a:moveTo>
                    <a:pt x="298" y="1"/>
                  </a:moveTo>
                  <a:cubicBezTo>
                    <a:pt x="263" y="1"/>
                    <a:pt x="229" y="19"/>
                    <a:pt x="215" y="61"/>
                  </a:cubicBezTo>
                  <a:cubicBezTo>
                    <a:pt x="84" y="466"/>
                    <a:pt x="1" y="942"/>
                    <a:pt x="167" y="1359"/>
                  </a:cubicBezTo>
                  <a:cubicBezTo>
                    <a:pt x="177" y="1382"/>
                    <a:pt x="199" y="1393"/>
                    <a:pt x="222" y="1393"/>
                  </a:cubicBezTo>
                  <a:cubicBezTo>
                    <a:pt x="258" y="1393"/>
                    <a:pt x="298" y="1367"/>
                    <a:pt x="298" y="1323"/>
                  </a:cubicBezTo>
                  <a:cubicBezTo>
                    <a:pt x="298" y="906"/>
                    <a:pt x="263" y="525"/>
                    <a:pt x="382" y="109"/>
                  </a:cubicBezTo>
                  <a:cubicBezTo>
                    <a:pt x="403" y="44"/>
                    <a:pt x="351" y="1"/>
                    <a:pt x="2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a:off x="6050688" y="11708800"/>
              <a:ext cx="30475" cy="39475"/>
            </a:xfrm>
            <a:custGeom>
              <a:avLst/>
              <a:gdLst/>
              <a:ahLst/>
              <a:cxnLst/>
              <a:rect l="l" t="t" r="r" b="b"/>
              <a:pathLst>
                <a:path w="1219" h="1579" extrusionOk="0">
                  <a:moveTo>
                    <a:pt x="1113" y="1"/>
                  </a:moveTo>
                  <a:cubicBezTo>
                    <a:pt x="1093" y="1"/>
                    <a:pt x="1075" y="6"/>
                    <a:pt x="1062" y="19"/>
                  </a:cubicBezTo>
                  <a:cubicBezTo>
                    <a:pt x="836" y="222"/>
                    <a:pt x="669" y="472"/>
                    <a:pt x="503" y="710"/>
                  </a:cubicBezTo>
                  <a:cubicBezTo>
                    <a:pt x="336" y="948"/>
                    <a:pt x="133" y="1174"/>
                    <a:pt x="26" y="1448"/>
                  </a:cubicBezTo>
                  <a:cubicBezTo>
                    <a:pt x="0" y="1526"/>
                    <a:pt x="63" y="1579"/>
                    <a:pt x="126" y="1579"/>
                  </a:cubicBezTo>
                  <a:cubicBezTo>
                    <a:pt x="150" y="1579"/>
                    <a:pt x="174" y="1572"/>
                    <a:pt x="193" y="1555"/>
                  </a:cubicBezTo>
                  <a:cubicBezTo>
                    <a:pt x="419" y="1365"/>
                    <a:pt x="574" y="1091"/>
                    <a:pt x="741" y="853"/>
                  </a:cubicBezTo>
                  <a:cubicBezTo>
                    <a:pt x="907" y="615"/>
                    <a:pt x="1086" y="377"/>
                    <a:pt x="1193" y="103"/>
                  </a:cubicBezTo>
                  <a:cubicBezTo>
                    <a:pt x="1219" y="42"/>
                    <a:pt x="1163" y="1"/>
                    <a:pt x="1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a:off x="6049263" y="11772100"/>
              <a:ext cx="17225" cy="18800"/>
            </a:xfrm>
            <a:custGeom>
              <a:avLst/>
              <a:gdLst/>
              <a:ahLst/>
              <a:cxnLst/>
              <a:rect l="l" t="t" r="r" b="b"/>
              <a:pathLst>
                <a:path w="689" h="752" extrusionOk="0">
                  <a:moveTo>
                    <a:pt x="561" y="0"/>
                  </a:moveTo>
                  <a:cubicBezTo>
                    <a:pt x="540" y="0"/>
                    <a:pt x="519" y="7"/>
                    <a:pt x="500" y="23"/>
                  </a:cubicBezTo>
                  <a:cubicBezTo>
                    <a:pt x="345" y="202"/>
                    <a:pt x="202" y="393"/>
                    <a:pt x="59" y="583"/>
                  </a:cubicBezTo>
                  <a:cubicBezTo>
                    <a:pt x="1" y="667"/>
                    <a:pt x="79" y="751"/>
                    <a:pt x="159" y="751"/>
                  </a:cubicBezTo>
                  <a:cubicBezTo>
                    <a:pt x="192" y="751"/>
                    <a:pt x="226" y="737"/>
                    <a:pt x="250" y="702"/>
                  </a:cubicBezTo>
                  <a:cubicBezTo>
                    <a:pt x="393" y="524"/>
                    <a:pt x="536" y="345"/>
                    <a:pt x="643" y="143"/>
                  </a:cubicBezTo>
                  <a:cubicBezTo>
                    <a:pt x="689" y="78"/>
                    <a:pt x="629" y="0"/>
                    <a:pt x="5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a:off x="6271888" y="11690125"/>
              <a:ext cx="25475" cy="59075"/>
            </a:xfrm>
            <a:custGeom>
              <a:avLst/>
              <a:gdLst/>
              <a:ahLst/>
              <a:cxnLst/>
              <a:rect l="l" t="t" r="r" b="b"/>
              <a:pathLst>
                <a:path w="1019" h="2363" extrusionOk="0">
                  <a:moveTo>
                    <a:pt x="882" y="0"/>
                  </a:moveTo>
                  <a:cubicBezTo>
                    <a:pt x="852" y="0"/>
                    <a:pt x="821" y="15"/>
                    <a:pt x="799" y="52"/>
                  </a:cubicBezTo>
                  <a:cubicBezTo>
                    <a:pt x="418" y="707"/>
                    <a:pt x="1" y="1517"/>
                    <a:pt x="25" y="2290"/>
                  </a:cubicBezTo>
                  <a:cubicBezTo>
                    <a:pt x="25" y="2329"/>
                    <a:pt x="64" y="2362"/>
                    <a:pt x="102" y="2362"/>
                  </a:cubicBezTo>
                  <a:cubicBezTo>
                    <a:pt x="122" y="2362"/>
                    <a:pt x="143" y="2352"/>
                    <a:pt x="156" y="2326"/>
                  </a:cubicBezTo>
                  <a:cubicBezTo>
                    <a:pt x="465" y="1624"/>
                    <a:pt x="620" y="862"/>
                    <a:pt x="977" y="159"/>
                  </a:cubicBezTo>
                  <a:cubicBezTo>
                    <a:pt x="1018" y="77"/>
                    <a:pt x="951" y="0"/>
                    <a:pt x="8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a:off x="6251363" y="11771450"/>
              <a:ext cx="11650" cy="26550"/>
            </a:xfrm>
            <a:custGeom>
              <a:avLst/>
              <a:gdLst/>
              <a:ahLst/>
              <a:cxnLst/>
              <a:rect l="l" t="t" r="r" b="b"/>
              <a:pathLst>
                <a:path w="466" h="1062" extrusionOk="0">
                  <a:moveTo>
                    <a:pt x="328" y="1"/>
                  </a:moveTo>
                  <a:cubicBezTo>
                    <a:pt x="284" y="1"/>
                    <a:pt x="238" y="23"/>
                    <a:pt x="215" y="73"/>
                  </a:cubicBezTo>
                  <a:cubicBezTo>
                    <a:pt x="96" y="359"/>
                    <a:pt x="0" y="716"/>
                    <a:pt x="119" y="1014"/>
                  </a:cubicBezTo>
                  <a:cubicBezTo>
                    <a:pt x="130" y="1047"/>
                    <a:pt x="161" y="1062"/>
                    <a:pt x="193" y="1062"/>
                  </a:cubicBezTo>
                  <a:cubicBezTo>
                    <a:pt x="230" y="1062"/>
                    <a:pt x="268" y="1041"/>
                    <a:pt x="274" y="1002"/>
                  </a:cubicBezTo>
                  <a:cubicBezTo>
                    <a:pt x="334" y="704"/>
                    <a:pt x="310" y="430"/>
                    <a:pt x="429" y="145"/>
                  </a:cubicBezTo>
                  <a:cubicBezTo>
                    <a:pt x="465" y="57"/>
                    <a:pt x="399" y="1"/>
                    <a:pt x="3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a:off x="6302713" y="11780425"/>
              <a:ext cx="25500" cy="23000"/>
            </a:xfrm>
            <a:custGeom>
              <a:avLst/>
              <a:gdLst/>
              <a:ahLst/>
              <a:cxnLst/>
              <a:rect l="l" t="t" r="r" b="b"/>
              <a:pathLst>
                <a:path w="1020" h="920" extrusionOk="0">
                  <a:moveTo>
                    <a:pt x="887" y="0"/>
                  </a:moveTo>
                  <a:cubicBezTo>
                    <a:pt x="872" y="0"/>
                    <a:pt x="856" y="4"/>
                    <a:pt x="840" y="12"/>
                  </a:cubicBezTo>
                  <a:cubicBezTo>
                    <a:pt x="530" y="191"/>
                    <a:pt x="304" y="500"/>
                    <a:pt x="66" y="750"/>
                  </a:cubicBezTo>
                  <a:cubicBezTo>
                    <a:pt x="1" y="824"/>
                    <a:pt x="58" y="920"/>
                    <a:pt x="132" y="920"/>
                  </a:cubicBezTo>
                  <a:cubicBezTo>
                    <a:pt x="153" y="920"/>
                    <a:pt x="175" y="912"/>
                    <a:pt x="197" y="893"/>
                  </a:cubicBezTo>
                  <a:cubicBezTo>
                    <a:pt x="470" y="679"/>
                    <a:pt x="792" y="452"/>
                    <a:pt x="970" y="155"/>
                  </a:cubicBezTo>
                  <a:cubicBezTo>
                    <a:pt x="1020" y="86"/>
                    <a:pt x="963" y="0"/>
                    <a:pt x="8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a:off x="6212063" y="12079950"/>
              <a:ext cx="18425" cy="38850"/>
            </a:xfrm>
            <a:custGeom>
              <a:avLst/>
              <a:gdLst/>
              <a:ahLst/>
              <a:cxnLst/>
              <a:rect l="l" t="t" r="r" b="b"/>
              <a:pathLst>
                <a:path w="737" h="1554" extrusionOk="0">
                  <a:moveTo>
                    <a:pt x="604" y="1"/>
                  </a:moveTo>
                  <a:cubicBezTo>
                    <a:pt x="582" y="1"/>
                    <a:pt x="559" y="7"/>
                    <a:pt x="536" y="21"/>
                  </a:cubicBezTo>
                  <a:cubicBezTo>
                    <a:pt x="96" y="342"/>
                    <a:pt x="1" y="997"/>
                    <a:pt x="84" y="1497"/>
                  </a:cubicBezTo>
                  <a:cubicBezTo>
                    <a:pt x="90" y="1536"/>
                    <a:pt x="123" y="1554"/>
                    <a:pt x="158" y="1554"/>
                  </a:cubicBezTo>
                  <a:cubicBezTo>
                    <a:pt x="198" y="1554"/>
                    <a:pt x="239" y="1530"/>
                    <a:pt x="239" y="1485"/>
                  </a:cubicBezTo>
                  <a:cubicBezTo>
                    <a:pt x="215" y="961"/>
                    <a:pt x="453" y="592"/>
                    <a:pt x="691" y="140"/>
                  </a:cubicBezTo>
                  <a:cubicBezTo>
                    <a:pt x="737" y="67"/>
                    <a:pt x="678" y="1"/>
                    <a:pt x="60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a:off x="6210938" y="12041000"/>
              <a:ext cx="9300" cy="17175"/>
            </a:xfrm>
            <a:custGeom>
              <a:avLst/>
              <a:gdLst/>
              <a:ahLst/>
              <a:cxnLst/>
              <a:rect l="l" t="t" r="r" b="b"/>
              <a:pathLst>
                <a:path w="372" h="687" extrusionOk="0">
                  <a:moveTo>
                    <a:pt x="272" y="0"/>
                  </a:moveTo>
                  <a:cubicBezTo>
                    <a:pt x="250" y="0"/>
                    <a:pt x="227" y="12"/>
                    <a:pt x="212" y="43"/>
                  </a:cubicBezTo>
                  <a:cubicBezTo>
                    <a:pt x="129" y="209"/>
                    <a:pt x="81" y="400"/>
                    <a:pt x="22" y="578"/>
                  </a:cubicBezTo>
                  <a:cubicBezTo>
                    <a:pt x="0" y="643"/>
                    <a:pt x="53" y="686"/>
                    <a:pt x="108" y="686"/>
                  </a:cubicBezTo>
                  <a:cubicBezTo>
                    <a:pt x="144" y="686"/>
                    <a:pt x="182" y="668"/>
                    <a:pt x="200" y="626"/>
                  </a:cubicBezTo>
                  <a:cubicBezTo>
                    <a:pt x="260" y="459"/>
                    <a:pt x="331" y="293"/>
                    <a:pt x="355" y="114"/>
                  </a:cubicBezTo>
                  <a:cubicBezTo>
                    <a:pt x="371" y="57"/>
                    <a:pt x="321" y="0"/>
                    <a:pt x="2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a:off x="6255838" y="12031750"/>
              <a:ext cx="20550" cy="33500"/>
            </a:xfrm>
            <a:custGeom>
              <a:avLst/>
              <a:gdLst/>
              <a:ahLst/>
              <a:cxnLst/>
              <a:rect l="l" t="t" r="r" b="b"/>
              <a:pathLst>
                <a:path w="822" h="1340" extrusionOk="0">
                  <a:moveTo>
                    <a:pt x="159" y="0"/>
                  </a:moveTo>
                  <a:cubicBezTo>
                    <a:pt x="73" y="0"/>
                    <a:pt x="1" y="101"/>
                    <a:pt x="83" y="175"/>
                  </a:cubicBezTo>
                  <a:cubicBezTo>
                    <a:pt x="405" y="484"/>
                    <a:pt x="512" y="841"/>
                    <a:pt x="607" y="1270"/>
                  </a:cubicBezTo>
                  <a:cubicBezTo>
                    <a:pt x="618" y="1318"/>
                    <a:pt x="652" y="1339"/>
                    <a:pt x="688" y="1339"/>
                  </a:cubicBezTo>
                  <a:cubicBezTo>
                    <a:pt x="732" y="1339"/>
                    <a:pt x="779" y="1306"/>
                    <a:pt x="786" y="1246"/>
                  </a:cubicBezTo>
                  <a:cubicBezTo>
                    <a:pt x="821" y="794"/>
                    <a:pt x="559" y="341"/>
                    <a:pt x="238" y="32"/>
                  </a:cubicBezTo>
                  <a:cubicBezTo>
                    <a:pt x="213" y="9"/>
                    <a:pt x="186" y="0"/>
                    <a:pt x="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a:off x="4680538" y="12862775"/>
              <a:ext cx="444425" cy="225250"/>
            </a:xfrm>
            <a:custGeom>
              <a:avLst/>
              <a:gdLst/>
              <a:ahLst/>
              <a:cxnLst/>
              <a:rect l="l" t="t" r="r" b="b"/>
              <a:pathLst>
                <a:path w="17777" h="9010" extrusionOk="0">
                  <a:moveTo>
                    <a:pt x="10609" y="1"/>
                  </a:moveTo>
                  <a:cubicBezTo>
                    <a:pt x="3767" y="1"/>
                    <a:pt x="1" y="6789"/>
                    <a:pt x="1" y="6789"/>
                  </a:cubicBezTo>
                  <a:cubicBezTo>
                    <a:pt x="2398" y="8394"/>
                    <a:pt x="4643" y="9010"/>
                    <a:pt x="6676" y="9010"/>
                  </a:cubicBezTo>
                  <a:cubicBezTo>
                    <a:pt x="13376" y="9010"/>
                    <a:pt x="17777" y="2324"/>
                    <a:pt x="17777" y="2324"/>
                  </a:cubicBezTo>
                  <a:cubicBezTo>
                    <a:pt x="15110" y="644"/>
                    <a:pt x="12714" y="1"/>
                    <a:pt x="1060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a:off x="5331813" y="13014000"/>
              <a:ext cx="280425" cy="183325"/>
            </a:xfrm>
            <a:custGeom>
              <a:avLst/>
              <a:gdLst/>
              <a:ahLst/>
              <a:cxnLst/>
              <a:rect l="l" t="t" r="r" b="b"/>
              <a:pathLst>
                <a:path w="11217" h="7333" extrusionOk="0">
                  <a:moveTo>
                    <a:pt x="7991" y="1"/>
                  </a:moveTo>
                  <a:cubicBezTo>
                    <a:pt x="1685" y="1"/>
                    <a:pt x="1" y="6801"/>
                    <a:pt x="1" y="6801"/>
                  </a:cubicBezTo>
                  <a:cubicBezTo>
                    <a:pt x="1098" y="7172"/>
                    <a:pt x="2103" y="7333"/>
                    <a:pt x="3019" y="7333"/>
                  </a:cubicBezTo>
                  <a:cubicBezTo>
                    <a:pt x="8980" y="7333"/>
                    <a:pt x="11216" y="526"/>
                    <a:pt x="11216" y="526"/>
                  </a:cubicBezTo>
                  <a:cubicBezTo>
                    <a:pt x="10026" y="160"/>
                    <a:pt x="8954" y="1"/>
                    <a:pt x="7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a:off x="5907488" y="13201450"/>
              <a:ext cx="219400" cy="129925"/>
            </a:xfrm>
            <a:custGeom>
              <a:avLst/>
              <a:gdLst/>
              <a:ahLst/>
              <a:cxnLst/>
              <a:rect l="l" t="t" r="r" b="b"/>
              <a:pathLst>
                <a:path w="8776" h="5197" extrusionOk="0">
                  <a:moveTo>
                    <a:pt x="5860" y="0"/>
                  </a:moveTo>
                  <a:cubicBezTo>
                    <a:pt x="1563" y="0"/>
                    <a:pt x="0" y="4589"/>
                    <a:pt x="0" y="4589"/>
                  </a:cubicBezTo>
                  <a:cubicBezTo>
                    <a:pt x="985" y="5018"/>
                    <a:pt x="1884" y="5196"/>
                    <a:pt x="2699" y="5196"/>
                  </a:cubicBezTo>
                  <a:cubicBezTo>
                    <a:pt x="6817" y="5196"/>
                    <a:pt x="8775" y="624"/>
                    <a:pt x="8775" y="624"/>
                  </a:cubicBezTo>
                  <a:cubicBezTo>
                    <a:pt x="7688" y="184"/>
                    <a:pt x="6719" y="0"/>
                    <a:pt x="586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a:off x="4967188" y="12515600"/>
              <a:ext cx="270300" cy="243975"/>
            </a:xfrm>
            <a:custGeom>
              <a:avLst/>
              <a:gdLst/>
              <a:ahLst/>
              <a:cxnLst/>
              <a:rect l="l" t="t" r="r" b="b"/>
              <a:pathLst>
                <a:path w="10812" h="9759" extrusionOk="0">
                  <a:moveTo>
                    <a:pt x="590" y="0"/>
                  </a:moveTo>
                  <a:cubicBezTo>
                    <a:pt x="218" y="0"/>
                    <a:pt x="0" y="19"/>
                    <a:pt x="0" y="19"/>
                  </a:cubicBezTo>
                  <a:cubicBezTo>
                    <a:pt x="24" y="9656"/>
                    <a:pt x="10357" y="9758"/>
                    <a:pt x="10797" y="9758"/>
                  </a:cubicBezTo>
                  <a:cubicBezTo>
                    <a:pt x="10806" y="9758"/>
                    <a:pt x="10811" y="9758"/>
                    <a:pt x="10811" y="9758"/>
                  </a:cubicBezTo>
                  <a:cubicBezTo>
                    <a:pt x="10546" y="655"/>
                    <a:pt x="2810" y="0"/>
                    <a:pt x="5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a:off x="5638113" y="12614275"/>
              <a:ext cx="308675" cy="290850"/>
            </a:xfrm>
            <a:custGeom>
              <a:avLst/>
              <a:gdLst/>
              <a:ahLst/>
              <a:cxnLst/>
              <a:rect l="l" t="t" r="r" b="b"/>
              <a:pathLst>
                <a:path w="12347" h="11634" extrusionOk="0">
                  <a:moveTo>
                    <a:pt x="1869" y="1"/>
                  </a:moveTo>
                  <a:lnTo>
                    <a:pt x="1869" y="1"/>
                  </a:lnTo>
                  <a:cubicBezTo>
                    <a:pt x="0" y="9669"/>
                    <a:pt x="10620" y="11633"/>
                    <a:pt x="10620" y="11633"/>
                  </a:cubicBezTo>
                  <a:cubicBezTo>
                    <a:pt x="12347" y="1144"/>
                    <a:pt x="1870" y="1"/>
                    <a:pt x="186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a:off x="4753563" y="12969900"/>
              <a:ext cx="26725" cy="6525"/>
            </a:xfrm>
            <a:custGeom>
              <a:avLst/>
              <a:gdLst/>
              <a:ahLst/>
              <a:cxnLst/>
              <a:rect l="l" t="t" r="r" b="b"/>
              <a:pathLst>
                <a:path w="1069" h="261" extrusionOk="0">
                  <a:moveTo>
                    <a:pt x="483" y="0"/>
                  </a:moveTo>
                  <a:cubicBezTo>
                    <a:pt x="372" y="0"/>
                    <a:pt x="261" y="4"/>
                    <a:pt x="151" y="4"/>
                  </a:cubicBezTo>
                  <a:cubicBezTo>
                    <a:pt x="148" y="4"/>
                    <a:pt x="144" y="3"/>
                    <a:pt x="140" y="3"/>
                  </a:cubicBezTo>
                  <a:cubicBezTo>
                    <a:pt x="8" y="3"/>
                    <a:pt x="1" y="207"/>
                    <a:pt x="140" y="218"/>
                  </a:cubicBezTo>
                  <a:cubicBezTo>
                    <a:pt x="329" y="227"/>
                    <a:pt x="530" y="260"/>
                    <a:pt x="726" y="260"/>
                  </a:cubicBezTo>
                  <a:cubicBezTo>
                    <a:pt x="802" y="260"/>
                    <a:pt x="876" y="255"/>
                    <a:pt x="949" y="242"/>
                  </a:cubicBezTo>
                  <a:cubicBezTo>
                    <a:pt x="1044" y="230"/>
                    <a:pt x="1068" y="75"/>
                    <a:pt x="961" y="52"/>
                  </a:cubicBezTo>
                  <a:cubicBezTo>
                    <a:pt x="811" y="9"/>
                    <a:pt x="64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a:off x="4753588" y="13039075"/>
              <a:ext cx="14850" cy="12400"/>
            </a:xfrm>
            <a:custGeom>
              <a:avLst/>
              <a:gdLst/>
              <a:ahLst/>
              <a:cxnLst/>
              <a:rect l="l" t="t" r="r" b="b"/>
              <a:pathLst>
                <a:path w="594" h="496" extrusionOk="0">
                  <a:moveTo>
                    <a:pt x="453" y="0"/>
                  </a:moveTo>
                  <a:cubicBezTo>
                    <a:pt x="439" y="0"/>
                    <a:pt x="426" y="4"/>
                    <a:pt x="412" y="11"/>
                  </a:cubicBezTo>
                  <a:cubicBezTo>
                    <a:pt x="281" y="94"/>
                    <a:pt x="186" y="202"/>
                    <a:pt x="67" y="321"/>
                  </a:cubicBezTo>
                  <a:cubicBezTo>
                    <a:pt x="0" y="397"/>
                    <a:pt x="63" y="496"/>
                    <a:pt x="146" y="496"/>
                  </a:cubicBezTo>
                  <a:cubicBezTo>
                    <a:pt x="167" y="496"/>
                    <a:pt x="189" y="490"/>
                    <a:pt x="210" y="475"/>
                  </a:cubicBezTo>
                  <a:cubicBezTo>
                    <a:pt x="329" y="380"/>
                    <a:pt x="448" y="285"/>
                    <a:pt x="543" y="166"/>
                  </a:cubicBezTo>
                  <a:cubicBezTo>
                    <a:pt x="593" y="96"/>
                    <a:pt x="52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a:off x="4847513" y="12903200"/>
              <a:ext cx="37700" cy="15375"/>
            </a:xfrm>
            <a:custGeom>
              <a:avLst/>
              <a:gdLst/>
              <a:ahLst/>
              <a:cxnLst/>
              <a:rect l="l" t="t" r="r" b="b"/>
              <a:pathLst>
                <a:path w="1508" h="615" extrusionOk="0">
                  <a:moveTo>
                    <a:pt x="150" y="1"/>
                  </a:moveTo>
                  <a:cubicBezTo>
                    <a:pt x="50" y="1"/>
                    <a:pt x="0" y="163"/>
                    <a:pt x="120" y="195"/>
                  </a:cubicBezTo>
                  <a:cubicBezTo>
                    <a:pt x="513" y="338"/>
                    <a:pt x="942" y="553"/>
                    <a:pt x="1370" y="612"/>
                  </a:cubicBezTo>
                  <a:cubicBezTo>
                    <a:pt x="1377" y="614"/>
                    <a:pt x="1383" y="615"/>
                    <a:pt x="1390" y="615"/>
                  </a:cubicBezTo>
                  <a:cubicBezTo>
                    <a:pt x="1472" y="615"/>
                    <a:pt x="1507" y="478"/>
                    <a:pt x="1430" y="434"/>
                  </a:cubicBezTo>
                  <a:cubicBezTo>
                    <a:pt x="1061" y="231"/>
                    <a:pt x="584" y="136"/>
                    <a:pt x="180" y="5"/>
                  </a:cubicBezTo>
                  <a:cubicBezTo>
                    <a:pt x="170" y="2"/>
                    <a:pt x="160" y="1"/>
                    <a:pt x="1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a:off x="4828938" y="13039175"/>
              <a:ext cx="16725" cy="23475"/>
            </a:xfrm>
            <a:custGeom>
              <a:avLst/>
              <a:gdLst/>
              <a:ahLst/>
              <a:cxnLst/>
              <a:rect l="l" t="t" r="r" b="b"/>
              <a:pathLst>
                <a:path w="669" h="939" extrusionOk="0">
                  <a:moveTo>
                    <a:pt x="589" y="1"/>
                  </a:moveTo>
                  <a:cubicBezTo>
                    <a:pt x="569" y="1"/>
                    <a:pt x="550" y="10"/>
                    <a:pt x="542" y="31"/>
                  </a:cubicBezTo>
                  <a:cubicBezTo>
                    <a:pt x="387" y="293"/>
                    <a:pt x="256" y="555"/>
                    <a:pt x="65" y="781"/>
                  </a:cubicBezTo>
                  <a:cubicBezTo>
                    <a:pt x="1" y="846"/>
                    <a:pt x="79" y="939"/>
                    <a:pt x="151" y="939"/>
                  </a:cubicBezTo>
                  <a:cubicBezTo>
                    <a:pt x="172" y="939"/>
                    <a:pt x="192" y="931"/>
                    <a:pt x="208" y="912"/>
                  </a:cubicBezTo>
                  <a:cubicBezTo>
                    <a:pt x="423" y="662"/>
                    <a:pt x="613" y="412"/>
                    <a:pt x="661" y="79"/>
                  </a:cubicBezTo>
                  <a:cubicBezTo>
                    <a:pt x="668" y="32"/>
                    <a:pt x="626" y="1"/>
                    <a:pt x="5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a:off x="4831688" y="12965050"/>
              <a:ext cx="13900" cy="8100"/>
            </a:xfrm>
            <a:custGeom>
              <a:avLst/>
              <a:gdLst/>
              <a:ahLst/>
              <a:cxnLst/>
              <a:rect l="l" t="t" r="r" b="b"/>
              <a:pathLst>
                <a:path w="556" h="324" extrusionOk="0">
                  <a:moveTo>
                    <a:pt x="95" y="1"/>
                  </a:moveTo>
                  <a:cubicBezTo>
                    <a:pt x="38" y="1"/>
                    <a:pt x="0" y="95"/>
                    <a:pt x="63" y="126"/>
                  </a:cubicBezTo>
                  <a:cubicBezTo>
                    <a:pt x="182" y="198"/>
                    <a:pt x="301" y="269"/>
                    <a:pt x="432" y="317"/>
                  </a:cubicBezTo>
                  <a:cubicBezTo>
                    <a:pt x="442" y="322"/>
                    <a:pt x="452" y="324"/>
                    <a:pt x="462" y="324"/>
                  </a:cubicBezTo>
                  <a:cubicBezTo>
                    <a:pt x="525" y="324"/>
                    <a:pt x="555" y="228"/>
                    <a:pt x="503" y="186"/>
                  </a:cubicBezTo>
                  <a:cubicBezTo>
                    <a:pt x="384" y="115"/>
                    <a:pt x="253" y="55"/>
                    <a:pt x="122" y="7"/>
                  </a:cubicBezTo>
                  <a:cubicBezTo>
                    <a:pt x="113" y="3"/>
                    <a:pt x="104"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a:off x="4905463" y="13001625"/>
              <a:ext cx="8775" cy="12650"/>
            </a:xfrm>
            <a:custGeom>
              <a:avLst/>
              <a:gdLst/>
              <a:ahLst/>
              <a:cxnLst/>
              <a:rect l="l" t="t" r="r" b="b"/>
              <a:pathLst>
                <a:path w="351" h="506" extrusionOk="0">
                  <a:moveTo>
                    <a:pt x="258" y="1"/>
                  </a:moveTo>
                  <a:cubicBezTo>
                    <a:pt x="238" y="1"/>
                    <a:pt x="218" y="10"/>
                    <a:pt x="207" y="33"/>
                  </a:cubicBezTo>
                  <a:cubicBezTo>
                    <a:pt x="136" y="164"/>
                    <a:pt x="64" y="283"/>
                    <a:pt x="17" y="414"/>
                  </a:cubicBezTo>
                  <a:cubicBezTo>
                    <a:pt x="0" y="462"/>
                    <a:pt x="45" y="505"/>
                    <a:pt x="86" y="505"/>
                  </a:cubicBezTo>
                  <a:cubicBezTo>
                    <a:pt x="106" y="505"/>
                    <a:pt x="124" y="496"/>
                    <a:pt x="136" y="473"/>
                  </a:cubicBezTo>
                  <a:cubicBezTo>
                    <a:pt x="219" y="354"/>
                    <a:pt x="267" y="223"/>
                    <a:pt x="326" y="104"/>
                  </a:cubicBezTo>
                  <a:cubicBezTo>
                    <a:pt x="351" y="47"/>
                    <a:pt x="302" y="1"/>
                    <a:pt x="2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a:off x="4933163" y="12906750"/>
              <a:ext cx="32450" cy="26800"/>
            </a:xfrm>
            <a:custGeom>
              <a:avLst/>
              <a:gdLst/>
              <a:ahLst/>
              <a:cxnLst/>
              <a:rect l="l" t="t" r="r" b="b"/>
              <a:pathLst>
                <a:path w="1298" h="1072" extrusionOk="0">
                  <a:moveTo>
                    <a:pt x="148" y="0"/>
                  </a:moveTo>
                  <a:cubicBezTo>
                    <a:pt x="57" y="0"/>
                    <a:pt x="1" y="125"/>
                    <a:pt x="99" y="184"/>
                  </a:cubicBezTo>
                  <a:cubicBezTo>
                    <a:pt x="528" y="411"/>
                    <a:pt x="837" y="756"/>
                    <a:pt x="1207" y="1065"/>
                  </a:cubicBezTo>
                  <a:cubicBezTo>
                    <a:pt x="1213" y="1070"/>
                    <a:pt x="1220" y="1072"/>
                    <a:pt x="1228" y="1072"/>
                  </a:cubicBezTo>
                  <a:cubicBezTo>
                    <a:pt x="1261" y="1072"/>
                    <a:pt x="1297" y="1033"/>
                    <a:pt x="1278" y="994"/>
                  </a:cubicBezTo>
                  <a:cubicBezTo>
                    <a:pt x="1064" y="554"/>
                    <a:pt x="623" y="244"/>
                    <a:pt x="206" y="18"/>
                  </a:cubicBezTo>
                  <a:cubicBezTo>
                    <a:pt x="186" y="6"/>
                    <a:pt x="166" y="0"/>
                    <a:pt x="1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a:off x="4936313" y="13019425"/>
              <a:ext cx="24750" cy="30900"/>
            </a:xfrm>
            <a:custGeom>
              <a:avLst/>
              <a:gdLst/>
              <a:ahLst/>
              <a:cxnLst/>
              <a:rect l="l" t="t" r="r" b="b"/>
              <a:pathLst>
                <a:path w="990" h="1236" extrusionOk="0">
                  <a:moveTo>
                    <a:pt x="933" y="1"/>
                  </a:moveTo>
                  <a:cubicBezTo>
                    <a:pt x="918" y="1"/>
                    <a:pt x="902" y="7"/>
                    <a:pt x="890" y="23"/>
                  </a:cubicBezTo>
                  <a:cubicBezTo>
                    <a:pt x="616" y="392"/>
                    <a:pt x="366" y="761"/>
                    <a:pt x="57" y="1095"/>
                  </a:cubicBezTo>
                  <a:cubicBezTo>
                    <a:pt x="1" y="1151"/>
                    <a:pt x="47" y="1236"/>
                    <a:pt x="104" y="1236"/>
                  </a:cubicBezTo>
                  <a:cubicBezTo>
                    <a:pt x="120" y="1236"/>
                    <a:pt x="136" y="1229"/>
                    <a:pt x="152" y="1214"/>
                  </a:cubicBezTo>
                  <a:cubicBezTo>
                    <a:pt x="473" y="869"/>
                    <a:pt x="783" y="499"/>
                    <a:pt x="973" y="59"/>
                  </a:cubicBezTo>
                  <a:cubicBezTo>
                    <a:pt x="989" y="27"/>
                    <a:pt x="963" y="1"/>
                    <a:pt x="9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a:off x="4993888" y="12980325"/>
              <a:ext cx="16200" cy="26875"/>
            </a:xfrm>
            <a:custGeom>
              <a:avLst/>
              <a:gdLst/>
              <a:ahLst/>
              <a:cxnLst/>
              <a:rect l="l" t="t" r="r" b="b"/>
              <a:pathLst>
                <a:path w="648" h="1075" extrusionOk="0">
                  <a:moveTo>
                    <a:pt x="550" y="1"/>
                  </a:moveTo>
                  <a:cubicBezTo>
                    <a:pt x="528" y="1"/>
                    <a:pt x="507" y="9"/>
                    <a:pt x="492" y="27"/>
                  </a:cubicBezTo>
                  <a:cubicBezTo>
                    <a:pt x="313" y="337"/>
                    <a:pt x="99" y="635"/>
                    <a:pt x="16" y="980"/>
                  </a:cubicBezTo>
                  <a:cubicBezTo>
                    <a:pt x="0" y="1035"/>
                    <a:pt x="41" y="1074"/>
                    <a:pt x="88" y="1074"/>
                  </a:cubicBezTo>
                  <a:cubicBezTo>
                    <a:pt x="113" y="1074"/>
                    <a:pt x="138" y="1064"/>
                    <a:pt x="159" y="1039"/>
                  </a:cubicBezTo>
                  <a:cubicBezTo>
                    <a:pt x="385" y="766"/>
                    <a:pt x="492" y="420"/>
                    <a:pt x="623" y="99"/>
                  </a:cubicBezTo>
                  <a:cubicBezTo>
                    <a:pt x="648" y="41"/>
                    <a:pt x="599" y="1"/>
                    <a:pt x="5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a:off x="5369213" y="13124175"/>
              <a:ext cx="20375" cy="8100"/>
            </a:xfrm>
            <a:custGeom>
              <a:avLst/>
              <a:gdLst/>
              <a:ahLst/>
              <a:cxnLst/>
              <a:rect l="l" t="t" r="r" b="b"/>
              <a:pathLst>
                <a:path w="815" h="324" extrusionOk="0">
                  <a:moveTo>
                    <a:pt x="695" y="0"/>
                  </a:moveTo>
                  <a:cubicBezTo>
                    <a:pt x="493" y="0"/>
                    <a:pt x="314" y="60"/>
                    <a:pt x="124" y="108"/>
                  </a:cubicBezTo>
                  <a:cubicBezTo>
                    <a:pt x="0" y="141"/>
                    <a:pt x="25" y="324"/>
                    <a:pt x="139" y="324"/>
                  </a:cubicBezTo>
                  <a:cubicBezTo>
                    <a:pt x="145" y="324"/>
                    <a:pt x="152" y="323"/>
                    <a:pt x="159" y="322"/>
                  </a:cubicBezTo>
                  <a:cubicBezTo>
                    <a:pt x="350" y="286"/>
                    <a:pt x="552" y="262"/>
                    <a:pt x="731" y="191"/>
                  </a:cubicBezTo>
                  <a:cubicBezTo>
                    <a:pt x="814" y="143"/>
                    <a:pt x="791"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a:off x="5383438" y="13172325"/>
              <a:ext cx="10375" cy="11325"/>
            </a:xfrm>
            <a:custGeom>
              <a:avLst/>
              <a:gdLst/>
              <a:ahLst/>
              <a:cxnLst/>
              <a:rect l="l" t="t" r="r" b="b"/>
              <a:pathLst>
                <a:path w="415" h="453" extrusionOk="0">
                  <a:moveTo>
                    <a:pt x="291" y="0"/>
                  </a:moveTo>
                  <a:cubicBezTo>
                    <a:pt x="268" y="0"/>
                    <a:pt x="243" y="8"/>
                    <a:pt x="222" y="27"/>
                  </a:cubicBezTo>
                  <a:cubicBezTo>
                    <a:pt x="138" y="98"/>
                    <a:pt x="102" y="194"/>
                    <a:pt x="43" y="301"/>
                  </a:cubicBezTo>
                  <a:cubicBezTo>
                    <a:pt x="1" y="377"/>
                    <a:pt x="60" y="452"/>
                    <a:pt x="128" y="452"/>
                  </a:cubicBezTo>
                  <a:cubicBezTo>
                    <a:pt x="156" y="452"/>
                    <a:pt x="185" y="439"/>
                    <a:pt x="210" y="408"/>
                  </a:cubicBezTo>
                  <a:cubicBezTo>
                    <a:pt x="281" y="325"/>
                    <a:pt x="352" y="241"/>
                    <a:pt x="388" y="134"/>
                  </a:cubicBezTo>
                  <a:cubicBezTo>
                    <a:pt x="415" y="64"/>
                    <a:pt x="357" y="0"/>
                    <a:pt x="2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a:off x="5420913" y="13064350"/>
              <a:ext cx="29100" cy="6850"/>
            </a:xfrm>
            <a:custGeom>
              <a:avLst/>
              <a:gdLst/>
              <a:ahLst/>
              <a:cxnLst/>
              <a:rect l="l" t="t" r="r" b="b"/>
              <a:pathLst>
                <a:path w="1164" h="274" extrusionOk="0">
                  <a:moveTo>
                    <a:pt x="128" y="12"/>
                  </a:moveTo>
                  <a:cubicBezTo>
                    <a:pt x="8" y="12"/>
                    <a:pt x="0" y="203"/>
                    <a:pt x="127" y="215"/>
                  </a:cubicBezTo>
                  <a:cubicBezTo>
                    <a:pt x="359" y="233"/>
                    <a:pt x="606" y="273"/>
                    <a:pt x="849" y="273"/>
                  </a:cubicBezTo>
                  <a:cubicBezTo>
                    <a:pt x="919" y="273"/>
                    <a:pt x="988" y="270"/>
                    <a:pt x="1056" y="262"/>
                  </a:cubicBezTo>
                  <a:cubicBezTo>
                    <a:pt x="1151" y="250"/>
                    <a:pt x="1163" y="95"/>
                    <a:pt x="1068" y="72"/>
                  </a:cubicBezTo>
                  <a:cubicBezTo>
                    <a:pt x="770" y="0"/>
                    <a:pt x="449" y="24"/>
                    <a:pt x="139" y="12"/>
                  </a:cubicBezTo>
                  <a:cubicBezTo>
                    <a:pt x="136" y="12"/>
                    <a:pt x="132" y="12"/>
                    <a:pt x="128"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5436663" y="13158225"/>
              <a:ext cx="9775" cy="19250"/>
            </a:xfrm>
            <a:custGeom>
              <a:avLst/>
              <a:gdLst/>
              <a:ahLst/>
              <a:cxnLst/>
              <a:rect l="l" t="t" r="r" b="b"/>
              <a:pathLst>
                <a:path w="391" h="770" extrusionOk="0">
                  <a:moveTo>
                    <a:pt x="294" y="0"/>
                  </a:moveTo>
                  <a:cubicBezTo>
                    <a:pt x="265" y="0"/>
                    <a:pt x="235" y="15"/>
                    <a:pt x="224" y="43"/>
                  </a:cubicBezTo>
                  <a:cubicBezTo>
                    <a:pt x="152" y="246"/>
                    <a:pt x="117" y="448"/>
                    <a:pt x="33" y="639"/>
                  </a:cubicBezTo>
                  <a:cubicBezTo>
                    <a:pt x="1" y="704"/>
                    <a:pt x="69" y="769"/>
                    <a:pt x="134" y="769"/>
                  </a:cubicBezTo>
                  <a:cubicBezTo>
                    <a:pt x="164" y="769"/>
                    <a:pt x="193" y="756"/>
                    <a:pt x="212" y="722"/>
                  </a:cubicBezTo>
                  <a:cubicBezTo>
                    <a:pt x="319" y="508"/>
                    <a:pt x="390" y="305"/>
                    <a:pt x="355" y="55"/>
                  </a:cubicBezTo>
                  <a:cubicBezTo>
                    <a:pt x="355" y="18"/>
                    <a:pt x="325" y="0"/>
                    <a:pt x="2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5421488" y="13109875"/>
              <a:ext cx="11750" cy="4825"/>
            </a:xfrm>
            <a:custGeom>
              <a:avLst/>
              <a:gdLst/>
              <a:ahLst/>
              <a:cxnLst/>
              <a:rect l="l" t="t" r="r" b="b"/>
              <a:pathLst>
                <a:path w="470" h="193" extrusionOk="0">
                  <a:moveTo>
                    <a:pt x="83" y="0"/>
                  </a:moveTo>
                  <a:cubicBezTo>
                    <a:pt x="19" y="0"/>
                    <a:pt x="1" y="109"/>
                    <a:pt x="69" y="132"/>
                  </a:cubicBezTo>
                  <a:cubicBezTo>
                    <a:pt x="176" y="156"/>
                    <a:pt x="259" y="179"/>
                    <a:pt x="366" y="191"/>
                  </a:cubicBezTo>
                  <a:cubicBezTo>
                    <a:pt x="370" y="192"/>
                    <a:pt x="373" y="192"/>
                    <a:pt x="377" y="192"/>
                  </a:cubicBezTo>
                  <a:cubicBezTo>
                    <a:pt x="452" y="192"/>
                    <a:pt x="470" y="71"/>
                    <a:pt x="390" y="48"/>
                  </a:cubicBezTo>
                  <a:cubicBezTo>
                    <a:pt x="295" y="25"/>
                    <a:pt x="200" y="13"/>
                    <a:pt x="93" y="1"/>
                  </a:cubicBezTo>
                  <a:cubicBezTo>
                    <a:pt x="89" y="0"/>
                    <a:pt x="86" y="0"/>
                    <a:pt x="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a:off x="5479888" y="13120425"/>
              <a:ext cx="5125" cy="10425"/>
            </a:xfrm>
            <a:custGeom>
              <a:avLst/>
              <a:gdLst/>
              <a:ahLst/>
              <a:cxnLst/>
              <a:rect l="l" t="t" r="r" b="b"/>
              <a:pathLst>
                <a:path w="205" h="417" extrusionOk="0">
                  <a:moveTo>
                    <a:pt x="127" y="1"/>
                  </a:moveTo>
                  <a:cubicBezTo>
                    <a:pt x="101" y="1"/>
                    <a:pt x="76" y="14"/>
                    <a:pt x="66" y="43"/>
                  </a:cubicBezTo>
                  <a:cubicBezTo>
                    <a:pt x="43" y="150"/>
                    <a:pt x="19" y="234"/>
                    <a:pt x="7" y="341"/>
                  </a:cubicBezTo>
                  <a:cubicBezTo>
                    <a:pt x="0" y="388"/>
                    <a:pt x="36" y="417"/>
                    <a:pt x="72" y="417"/>
                  </a:cubicBezTo>
                  <a:cubicBezTo>
                    <a:pt x="100" y="417"/>
                    <a:pt x="128" y="401"/>
                    <a:pt x="138" y="365"/>
                  </a:cubicBezTo>
                  <a:cubicBezTo>
                    <a:pt x="174" y="269"/>
                    <a:pt x="185" y="174"/>
                    <a:pt x="197" y="79"/>
                  </a:cubicBezTo>
                  <a:cubicBezTo>
                    <a:pt x="204" y="29"/>
                    <a:pt x="165"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a:off x="5479038" y="13051200"/>
              <a:ext cx="28000" cy="14475"/>
            </a:xfrm>
            <a:custGeom>
              <a:avLst/>
              <a:gdLst/>
              <a:ahLst/>
              <a:cxnLst/>
              <a:rect l="l" t="t" r="r" b="b"/>
              <a:pathLst>
                <a:path w="1120" h="579" extrusionOk="0">
                  <a:moveTo>
                    <a:pt x="161" y="0"/>
                  </a:moveTo>
                  <a:cubicBezTo>
                    <a:pt x="46" y="0"/>
                    <a:pt x="0" y="170"/>
                    <a:pt x="112" y="193"/>
                  </a:cubicBezTo>
                  <a:cubicBezTo>
                    <a:pt x="446" y="276"/>
                    <a:pt x="719" y="467"/>
                    <a:pt x="1041" y="574"/>
                  </a:cubicBezTo>
                  <a:cubicBezTo>
                    <a:pt x="1048" y="577"/>
                    <a:pt x="1054" y="579"/>
                    <a:pt x="1060" y="579"/>
                  </a:cubicBezTo>
                  <a:cubicBezTo>
                    <a:pt x="1097" y="579"/>
                    <a:pt x="1119" y="521"/>
                    <a:pt x="1089" y="490"/>
                  </a:cubicBezTo>
                  <a:cubicBezTo>
                    <a:pt x="886" y="217"/>
                    <a:pt x="505" y="86"/>
                    <a:pt x="184" y="2"/>
                  </a:cubicBezTo>
                  <a:cubicBezTo>
                    <a:pt x="176" y="1"/>
                    <a:pt x="169" y="0"/>
                    <a:pt x="1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a:off x="5507188" y="13123900"/>
              <a:ext cx="12625" cy="25575"/>
            </a:xfrm>
            <a:custGeom>
              <a:avLst/>
              <a:gdLst/>
              <a:ahLst/>
              <a:cxnLst/>
              <a:rect l="l" t="t" r="r" b="b"/>
              <a:pathLst>
                <a:path w="505" h="1023" extrusionOk="0">
                  <a:moveTo>
                    <a:pt x="460" y="1"/>
                  </a:moveTo>
                  <a:cubicBezTo>
                    <a:pt x="439" y="1"/>
                    <a:pt x="414" y="13"/>
                    <a:pt x="403" y="35"/>
                  </a:cubicBezTo>
                  <a:cubicBezTo>
                    <a:pt x="272" y="321"/>
                    <a:pt x="189" y="619"/>
                    <a:pt x="34" y="904"/>
                  </a:cubicBezTo>
                  <a:cubicBezTo>
                    <a:pt x="0" y="963"/>
                    <a:pt x="56" y="1022"/>
                    <a:pt x="104" y="1022"/>
                  </a:cubicBezTo>
                  <a:cubicBezTo>
                    <a:pt x="124" y="1022"/>
                    <a:pt x="143" y="1012"/>
                    <a:pt x="153" y="988"/>
                  </a:cubicBezTo>
                  <a:cubicBezTo>
                    <a:pt x="320" y="690"/>
                    <a:pt x="463" y="380"/>
                    <a:pt x="498" y="47"/>
                  </a:cubicBezTo>
                  <a:cubicBezTo>
                    <a:pt x="505" y="16"/>
                    <a:pt x="484"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5538088" y="13088350"/>
              <a:ext cx="7925" cy="21525"/>
            </a:xfrm>
            <a:custGeom>
              <a:avLst/>
              <a:gdLst/>
              <a:ahLst/>
              <a:cxnLst/>
              <a:rect l="l" t="t" r="r" b="b"/>
              <a:pathLst>
                <a:path w="317" h="861" extrusionOk="0">
                  <a:moveTo>
                    <a:pt x="245" y="0"/>
                  </a:moveTo>
                  <a:cubicBezTo>
                    <a:pt x="217" y="0"/>
                    <a:pt x="189" y="16"/>
                    <a:pt x="179" y="52"/>
                  </a:cubicBezTo>
                  <a:cubicBezTo>
                    <a:pt x="96" y="302"/>
                    <a:pt x="1" y="540"/>
                    <a:pt x="24" y="802"/>
                  </a:cubicBezTo>
                  <a:cubicBezTo>
                    <a:pt x="24" y="838"/>
                    <a:pt x="62" y="861"/>
                    <a:pt x="98" y="861"/>
                  </a:cubicBezTo>
                  <a:cubicBezTo>
                    <a:pt x="123" y="861"/>
                    <a:pt x="146" y="850"/>
                    <a:pt x="155" y="826"/>
                  </a:cubicBezTo>
                  <a:cubicBezTo>
                    <a:pt x="286" y="588"/>
                    <a:pt x="286" y="338"/>
                    <a:pt x="310" y="76"/>
                  </a:cubicBezTo>
                  <a:cubicBezTo>
                    <a:pt x="317" y="29"/>
                    <a:pt x="281" y="0"/>
                    <a:pt x="2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5937638" y="13274025"/>
              <a:ext cx="17800" cy="6750"/>
            </a:xfrm>
            <a:custGeom>
              <a:avLst/>
              <a:gdLst/>
              <a:ahLst/>
              <a:cxnLst/>
              <a:rect l="l" t="t" r="r" b="b"/>
              <a:pathLst>
                <a:path w="712" h="270" extrusionOk="0">
                  <a:moveTo>
                    <a:pt x="493" y="1"/>
                  </a:moveTo>
                  <a:cubicBezTo>
                    <a:pt x="371" y="1"/>
                    <a:pt x="255" y="35"/>
                    <a:pt x="140" y="55"/>
                  </a:cubicBezTo>
                  <a:cubicBezTo>
                    <a:pt x="1" y="66"/>
                    <a:pt x="42" y="270"/>
                    <a:pt x="165" y="270"/>
                  </a:cubicBezTo>
                  <a:cubicBezTo>
                    <a:pt x="168" y="270"/>
                    <a:pt x="172" y="269"/>
                    <a:pt x="175" y="269"/>
                  </a:cubicBezTo>
                  <a:cubicBezTo>
                    <a:pt x="330" y="245"/>
                    <a:pt x="473" y="245"/>
                    <a:pt x="616" y="198"/>
                  </a:cubicBezTo>
                  <a:cubicBezTo>
                    <a:pt x="711" y="162"/>
                    <a:pt x="675" y="19"/>
                    <a:pt x="580" y="7"/>
                  </a:cubicBezTo>
                  <a:cubicBezTo>
                    <a:pt x="551" y="3"/>
                    <a:pt x="521" y="1"/>
                    <a:pt x="4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5945563" y="13310300"/>
              <a:ext cx="9875" cy="9700"/>
            </a:xfrm>
            <a:custGeom>
              <a:avLst/>
              <a:gdLst/>
              <a:ahLst/>
              <a:cxnLst/>
              <a:rect l="l" t="t" r="r" b="b"/>
              <a:pathLst>
                <a:path w="395" h="388" extrusionOk="0">
                  <a:moveTo>
                    <a:pt x="250" y="1"/>
                  </a:moveTo>
                  <a:cubicBezTo>
                    <a:pt x="229" y="1"/>
                    <a:pt x="208" y="7"/>
                    <a:pt x="192" y="21"/>
                  </a:cubicBezTo>
                  <a:cubicBezTo>
                    <a:pt x="120" y="92"/>
                    <a:pt x="85" y="152"/>
                    <a:pt x="37" y="223"/>
                  </a:cubicBezTo>
                  <a:cubicBezTo>
                    <a:pt x="1" y="295"/>
                    <a:pt x="60" y="387"/>
                    <a:pt x="127" y="387"/>
                  </a:cubicBezTo>
                  <a:cubicBezTo>
                    <a:pt x="149" y="387"/>
                    <a:pt x="171" y="377"/>
                    <a:pt x="192" y="354"/>
                  </a:cubicBezTo>
                  <a:cubicBezTo>
                    <a:pt x="263" y="282"/>
                    <a:pt x="311" y="235"/>
                    <a:pt x="358" y="140"/>
                  </a:cubicBezTo>
                  <a:cubicBezTo>
                    <a:pt x="395" y="67"/>
                    <a:pt x="319" y="1"/>
                    <a:pt x="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5980713" y="13232175"/>
              <a:ext cx="23825" cy="7550"/>
            </a:xfrm>
            <a:custGeom>
              <a:avLst/>
              <a:gdLst/>
              <a:ahLst/>
              <a:cxnLst/>
              <a:rect l="l" t="t" r="r" b="b"/>
              <a:pathLst>
                <a:path w="953" h="302" extrusionOk="0">
                  <a:moveTo>
                    <a:pt x="121" y="0"/>
                  </a:moveTo>
                  <a:cubicBezTo>
                    <a:pt x="1" y="0"/>
                    <a:pt x="7" y="182"/>
                    <a:pt x="119" y="205"/>
                  </a:cubicBezTo>
                  <a:cubicBezTo>
                    <a:pt x="328" y="238"/>
                    <a:pt x="537" y="301"/>
                    <a:pt x="747" y="301"/>
                  </a:cubicBezTo>
                  <a:cubicBezTo>
                    <a:pt x="764" y="301"/>
                    <a:pt x="781" y="301"/>
                    <a:pt x="798" y="300"/>
                  </a:cubicBezTo>
                  <a:cubicBezTo>
                    <a:pt x="905" y="288"/>
                    <a:pt x="953" y="145"/>
                    <a:pt x="834" y="109"/>
                  </a:cubicBezTo>
                  <a:cubicBezTo>
                    <a:pt x="619" y="26"/>
                    <a:pt x="369" y="26"/>
                    <a:pt x="143" y="2"/>
                  </a:cubicBezTo>
                  <a:cubicBezTo>
                    <a:pt x="135" y="1"/>
                    <a:pt x="128" y="0"/>
                    <a:pt x="1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5985388" y="13303475"/>
              <a:ext cx="9625" cy="15150"/>
            </a:xfrm>
            <a:custGeom>
              <a:avLst/>
              <a:gdLst/>
              <a:ahLst/>
              <a:cxnLst/>
              <a:rect l="l" t="t" r="r" b="b"/>
              <a:pathLst>
                <a:path w="385" h="606" extrusionOk="0">
                  <a:moveTo>
                    <a:pt x="308" y="0"/>
                  </a:moveTo>
                  <a:cubicBezTo>
                    <a:pt x="278" y="0"/>
                    <a:pt x="242" y="19"/>
                    <a:pt x="230" y="44"/>
                  </a:cubicBezTo>
                  <a:cubicBezTo>
                    <a:pt x="158" y="174"/>
                    <a:pt x="123" y="317"/>
                    <a:pt x="51" y="448"/>
                  </a:cubicBezTo>
                  <a:cubicBezTo>
                    <a:pt x="1" y="524"/>
                    <a:pt x="69" y="605"/>
                    <a:pt x="138" y="605"/>
                  </a:cubicBezTo>
                  <a:cubicBezTo>
                    <a:pt x="167" y="605"/>
                    <a:pt x="197" y="591"/>
                    <a:pt x="218" y="555"/>
                  </a:cubicBezTo>
                  <a:cubicBezTo>
                    <a:pt x="313" y="401"/>
                    <a:pt x="385" y="246"/>
                    <a:pt x="361" y="55"/>
                  </a:cubicBezTo>
                  <a:cubicBezTo>
                    <a:pt x="361" y="16"/>
                    <a:pt x="336" y="0"/>
                    <a:pt x="3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5978788" y="13266075"/>
              <a:ext cx="9300" cy="5175"/>
            </a:xfrm>
            <a:custGeom>
              <a:avLst/>
              <a:gdLst/>
              <a:ahLst/>
              <a:cxnLst/>
              <a:rect l="l" t="t" r="r" b="b"/>
              <a:pathLst>
                <a:path w="372" h="207" extrusionOk="0">
                  <a:moveTo>
                    <a:pt x="68" y="1"/>
                  </a:moveTo>
                  <a:cubicBezTo>
                    <a:pt x="4" y="1"/>
                    <a:pt x="0" y="102"/>
                    <a:pt x="65" y="135"/>
                  </a:cubicBezTo>
                  <a:cubicBezTo>
                    <a:pt x="137" y="158"/>
                    <a:pt x="196" y="182"/>
                    <a:pt x="280" y="206"/>
                  </a:cubicBezTo>
                  <a:cubicBezTo>
                    <a:pt x="283" y="207"/>
                    <a:pt x="287" y="207"/>
                    <a:pt x="290" y="207"/>
                  </a:cubicBezTo>
                  <a:cubicBezTo>
                    <a:pt x="364" y="207"/>
                    <a:pt x="372" y="85"/>
                    <a:pt x="303" y="51"/>
                  </a:cubicBezTo>
                  <a:cubicBezTo>
                    <a:pt x="232" y="27"/>
                    <a:pt x="161" y="16"/>
                    <a:pt x="89" y="4"/>
                  </a:cubicBezTo>
                  <a:cubicBezTo>
                    <a:pt x="82" y="1"/>
                    <a:pt x="75" y="1"/>
                    <a:pt x="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6021013" y="13277775"/>
              <a:ext cx="5450" cy="8375"/>
            </a:xfrm>
            <a:custGeom>
              <a:avLst/>
              <a:gdLst/>
              <a:ahLst/>
              <a:cxnLst/>
              <a:rect l="l" t="t" r="r" b="b"/>
              <a:pathLst>
                <a:path w="218" h="335" extrusionOk="0">
                  <a:moveTo>
                    <a:pt x="134" y="1"/>
                  </a:moveTo>
                  <a:cubicBezTo>
                    <a:pt x="107" y="1"/>
                    <a:pt x="81" y="15"/>
                    <a:pt x="67" y="48"/>
                  </a:cubicBezTo>
                  <a:cubicBezTo>
                    <a:pt x="43" y="119"/>
                    <a:pt x="19" y="190"/>
                    <a:pt x="7" y="262"/>
                  </a:cubicBezTo>
                  <a:cubicBezTo>
                    <a:pt x="0" y="311"/>
                    <a:pt x="38" y="335"/>
                    <a:pt x="78" y="335"/>
                  </a:cubicBezTo>
                  <a:cubicBezTo>
                    <a:pt x="106" y="335"/>
                    <a:pt x="135" y="322"/>
                    <a:pt x="150" y="298"/>
                  </a:cubicBezTo>
                  <a:cubicBezTo>
                    <a:pt x="174" y="226"/>
                    <a:pt x="186" y="167"/>
                    <a:pt x="210" y="95"/>
                  </a:cubicBezTo>
                  <a:cubicBezTo>
                    <a:pt x="217" y="37"/>
                    <a:pt x="175" y="1"/>
                    <a:pt x="1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6025013" y="13225850"/>
              <a:ext cx="21425" cy="13300"/>
            </a:xfrm>
            <a:custGeom>
              <a:avLst/>
              <a:gdLst/>
              <a:ahLst/>
              <a:cxnLst/>
              <a:rect l="l" t="t" r="r" b="b"/>
              <a:pathLst>
                <a:path w="857" h="532" extrusionOk="0">
                  <a:moveTo>
                    <a:pt x="140" y="1"/>
                  </a:moveTo>
                  <a:cubicBezTo>
                    <a:pt x="41" y="1"/>
                    <a:pt x="0" y="163"/>
                    <a:pt x="109" y="196"/>
                  </a:cubicBezTo>
                  <a:cubicBezTo>
                    <a:pt x="347" y="279"/>
                    <a:pt x="538" y="458"/>
                    <a:pt x="764" y="529"/>
                  </a:cubicBezTo>
                  <a:cubicBezTo>
                    <a:pt x="769" y="530"/>
                    <a:pt x="774" y="531"/>
                    <a:pt x="779" y="531"/>
                  </a:cubicBezTo>
                  <a:cubicBezTo>
                    <a:pt x="821" y="531"/>
                    <a:pt x="857" y="490"/>
                    <a:pt x="836" y="458"/>
                  </a:cubicBezTo>
                  <a:cubicBezTo>
                    <a:pt x="717" y="220"/>
                    <a:pt x="407" y="89"/>
                    <a:pt x="169" y="5"/>
                  </a:cubicBezTo>
                  <a:cubicBezTo>
                    <a:pt x="159" y="2"/>
                    <a:pt x="149"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6039963" y="13282700"/>
              <a:ext cx="11900" cy="19400"/>
            </a:xfrm>
            <a:custGeom>
              <a:avLst/>
              <a:gdLst/>
              <a:ahLst/>
              <a:cxnLst/>
              <a:rect l="l" t="t" r="r" b="b"/>
              <a:pathLst>
                <a:path w="476" h="776" extrusionOk="0">
                  <a:moveTo>
                    <a:pt x="416" y="0"/>
                  </a:moveTo>
                  <a:cubicBezTo>
                    <a:pt x="402" y="0"/>
                    <a:pt x="388" y="5"/>
                    <a:pt x="381" y="17"/>
                  </a:cubicBezTo>
                  <a:cubicBezTo>
                    <a:pt x="261" y="232"/>
                    <a:pt x="166" y="446"/>
                    <a:pt x="35" y="660"/>
                  </a:cubicBezTo>
                  <a:cubicBezTo>
                    <a:pt x="1" y="712"/>
                    <a:pt x="54" y="776"/>
                    <a:pt x="108" y="776"/>
                  </a:cubicBezTo>
                  <a:cubicBezTo>
                    <a:pt x="129" y="776"/>
                    <a:pt x="150" y="767"/>
                    <a:pt x="166" y="744"/>
                  </a:cubicBezTo>
                  <a:cubicBezTo>
                    <a:pt x="297" y="529"/>
                    <a:pt x="428" y="303"/>
                    <a:pt x="476" y="53"/>
                  </a:cubicBezTo>
                  <a:cubicBezTo>
                    <a:pt x="476" y="21"/>
                    <a:pt x="444" y="0"/>
                    <a:pt x="4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6065838" y="13257825"/>
              <a:ext cx="7925" cy="16625"/>
            </a:xfrm>
            <a:custGeom>
              <a:avLst/>
              <a:gdLst/>
              <a:ahLst/>
              <a:cxnLst/>
              <a:rect l="l" t="t" r="r" b="b"/>
              <a:pathLst>
                <a:path w="317" h="665" extrusionOk="0">
                  <a:moveTo>
                    <a:pt x="247" y="1"/>
                  </a:moveTo>
                  <a:cubicBezTo>
                    <a:pt x="219" y="1"/>
                    <a:pt x="189" y="16"/>
                    <a:pt x="179" y="48"/>
                  </a:cubicBezTo>
                  <a:cubicBezTo>
                    <a:pt x="96" y="238"/>
                    <a:pt x="0" y="393"/>
                    <a:pt x="12" y="607"/>
                  </a:cubicBezTo>
                  <a:cubicBezTo>
                    <a:pt x="19" y="647"/>
                    <a:pt x="51" y="664"/>
                    <a:pt x="84" y="664"/>
                  </a:cubicBezTo>
                  <a:cubicBezTo>
                    <a:pt x="111" y="664"/>
                    <a:pt x="139" y="653"/>
                    <a:pt x="155" y="631"/>
                  </a:cubicBezTo>
                  <a:cubicBezTo>
                    <a:pt x="274" y="465"/>
                    <a:pt x="286" y="274"/>
                    <a:pt x="310" y="72"/>
                  </a:cubicBezTo>
                  <a:cubicBezTo>
                    <a:pt x="317" y="25"/>
                    <a:pt x="282" y="1"/>
                    <a:pt x="2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a:off x="4740263" y="12548450"/>
              <a:ext cx="1760650" cy="766675"/>
            </a:xfrm>
            <a:custGeom>
              <a:avLst/>
              <a:gdLst/>
              <a:ahLst/>
              <a:cxnLst/>
              <a:rect l="l" t="t" r="r" b="b"/>
              <a:pathLst>
                <a:path w="70426" h="30667" extrusionOk="0">
                  <a:moveTo>
                    <a:pt x="10651" y="1"/>
                  </a:moveTo>
                  <a:cubicBezTo>
                    <a:pt x="10536" y="1"/>
                    <a:pt x="10443" y="146"/>
                    <a:pt x="10530" y="253"/>
                  </a:cubicBezTo>
                  <a:cubicBezTo>
                    <a:pt x="11018" y="800"/>
                    <a:pt x="11578" y="1300"/>
                    <a:pt x="12137" y="1789"/>
                  </a:cubicBezTo>
                  <a:cubicBezTo>
                    <a:pt x="11982" y="1812"/>
                    <a:pt x="11816" y="1836"/>
                    <a:pt x="11649" y="1836"/>
                  </a:cubicBezTo>
                  <a:cubicBezTo>
                    <a:pt x="11316" y="1836"/>
                    <a:pt x="11006" y="1753"/>
                    <a:pt x="10685" y="1717"/>
                  </a:cubicBezTo>
                  <a:cubicBezTo>
                    <a:pt x="10681" y="1717"/>
                    <a:pt x="10677" y="1717"/>
                    <a:pt x="10673" y="1717"/>
                  </a:cubicBezTo>
                  <a:cubicBezTo>
                    <a:pt x="10574" y="1717"/>
                    <a:pt x="10533" y="1862"/>
                    <a:pt x="10625" y="1908"/>
                  </a:cubicBezTo>
                  <a:cubicBezTo>
                    <a:pt x="10923" y="2086"/>
                    <a:pt x="11328" y="2146"/>
                    <a:pt x="11673" y="2146"/>
                  </a:cubicBezTo>
                  <a:cubicBezTo>
                    <a:pt x="11923" y="2146"/>
                    <a:pt x="12209" y="2146"/>
                    <a:pt x="12447" y="2051"/>
                  </a:cubicBezTo>
                  <a:cubicBezTo>
                    <a:pt x="12852" y="2396"/>
                    <a:pt x="13245" y="2729"/>
                    <a:pt x="13626" y="3075"/>
                  </a:cubicBezTo>
                  <a:cubicBezTo>
                    <a:pt x="14197" y="3586"/>
                    <a:pt x="14757" y="4098"/>
                    <a:pt x="15328" y="4610"/>
                  </a:cubicBezTo>
                  <a:cubicBezTo>
                    <a:pt x="14798" y="4819"/>
                    <a:pt x="14210" y="4882"/>
                    <a:pt x="13630" y="4882"/>
                  </a:cubicBezTo>
                  <a:cubicBezTo>
                    <a:pt x="13416" y="4882"/>
                    <a:pt x="13203" y="4873"/>
                    <a:pt x="12995" y="4860"/>
                  </a:cubicBezTo>
                  <a:cubicBezTo>
                    <a:pt x="12991" y="4860"/>
                    <a:pt x="12987" y="4860"/>
                    <a:pt x="12984" y="4860"/>
                  </a:cubicBezTo>
                  <a:cubicBezTo>
                    <a:pt x="12909" y="4860"/>
                    <a:pt x="12891" y="4981"/>
                    <a:pt x="12971" y="5003"/>
                  </a:cubicBezTo>
                  <a:cubicBezTo>
                    <a:pt x="13406" y="5132"/>
                    <a:pt x="13824" y="5203"/>
                    <a:pt x="14267" y="5203"/>
                  </a:cubicBezTo>
                  <a:cubicBezTo>
                    <a:pt x="14358" y="5203"/>
                    <a:pt x="14449" y="5200"/>
                    <a:pt x="14542" y="5194"/>
                  </a:cubicBezTo>
                  <a:cubicBezTo>
                    <a:pt x="14911" y="5158"/>
                    <a:pt x="15352" y="5146"/>
                    <a:pt x="15590" y="4837"/>
                  </a:cubicBezTo>
                  <a:cubicBezTo>
                    <a:pt x="16388" y="5563"/>
                    <a:pt x="17197" y="6289"/>
                    <a:pt x="17995" y="7015"/>
                  </a:cubicBezTo>
                  <a:cubicBezTo>
                    <a:pt x="20424" y="9230"/>
                    <a:pt x="22853" y="11457"/>
                    <a:pt x="25270" y="13695"/>
                  </a:cubicBezTo>
                  <a:cubicBezTo>
                    <a:pt x="24567" y="13707"/>
                    <a:pt x="23853" y="13731"/>
                    <a:pt x="23151" y="13766"/>
                  </a:cubicBezTo>
                  <a:cubicBezTo>
                    <a:pt x="21019" y="13885"/>
                    <a:pt x="18888" y="14112"/>
                    <a:pt x="16769" y="14445"/>
                  </a:cubicBezTo>
                  <a:cubicBezTo>
                    <a:pt x="15114" y="14707"/>
                    <a:pt x="13304" y="14933"/>
                    <a:pt x="11732" y="15564"/>
                  </a:cubicBezTo>
                  <a:cubicBezTo>
                    <a:pt x="11637" y="15576"/>
                    <a:pt x="11530" y="15600"/>
                    <a:pt x="11435" y="15624"/>
                  </a:cubicBezTo>
                  <a:cubicBezTo>
                    <a:pt x="11268" y="14743"/>
                    <a:pt x="10506" y="13969"/>
                    <a:pt x="9756" y="13552"/>
                  </a:cubicBezTo>
                  <a:cubicBezTo>
                    <a:pt x="9730" y="13536"/>
                    <a:pt x="9704" y="13529"/>
                    <a:pt x="9680" y="13529"/>
                  </a:cubicBezTo>
                  <a:cubicBezTo>
                    <a:pt x="9558" y="13529"/>
                    <a:pt x="9472" y="13701"/>
                    <a:pt x="9601" y="13790"/>
                  </a:cubicBezTo>
                  <a:cubicBezTo>
                    <a:pt x="9970" y="14064"/>
                    <a:pt x="10304" y="14374"/>
                    <a:pt x="10566" y="14743"/>
                  </a:cubicBezTo>
                  <a:cubicBezTo>
                    <a:pt x="10792" y="15052"/>
                    <a:pt x="10923" y="15386"/>
                    <a:pt x="11090" y="15707"/>
                  </a:cubicBezTo>
                  <a:cubicBezTo>
                    <a:pt x="10089" y="15945"/>
                    <a:pt x="9101" y="16195"/>
                    <a:pt x="8113" y="16445"/>
                  </a:cubicBezTo>
                  <a:cubicBezTo>
                    <a:pt x="7565" y="16576"/>
                    <a:pt x="7006" y="16707"/>
                    <a:pt x="6446" y="16838"/>
                  </a:cubicBezTo>
                  <a:cubicBezTo>
                    <a:pt x="5708" y="16112"/>
                    <a:pt x="4458" y="15719"/>
                    <a:pt x="3505" y="15528"/>
                  </a:cubicBezTo>
                  <a:cubicBezTo>
                    <a:pt x="3499" y="15527"/>
                    <a:pt x="3492" y="15527"/>
                    <a:pt x="3486" y="15527"/>
                  </a:cubicBezTo>
                  <a:cubicBezTo>
                    <a:pt x="3370" y="15527"/>
                    <a:pt x="3333" y="15732"/>
                    <a:pt x="3458" y="15755"/>
                  </a:cubicBezTo>
                  <a:cubicBezTo>
                    <a:pt x="4041" y="15886"/>
                    <a:pt x="4613" y="16076"/>
                    <a:pt x="5148" y="16350"/>
                  </a:cubicBezTo>
                  <a:cubicBezTo>
                    <a:pt x="5482" y="16517"/>
                    <a:pt x="5767" y="16731"/>
                    <a:pt x="6053" y="16933"/>
                  </a:cubicBezTo>
                  <a:cubicBezTo>
                    <a:pt x="4065" y="17398"/>
                    <a:pt x="2053" y="17874"/>
                    <a:pt x="160" y="18600"/>
                  </a:cubicBezTo>
                  <a:cubicBezTo>
                    <a:pt x="0" y="18657"/>
                    <a:pt x="80" y="18888"/>
                    <a:pt x="233" y="18888"/>
                  </a:cubicBezTo>
                  <a:cubicBezTo>
                    <a:pt x="240" y="18888"/>
                    <a:pt x="247" y="18887"/>
                    <a:pt x="255" y="18886"/>
                  </a:cubicBezTo>
                  <a:cubicBezTo>
                    <a:pt x="1207" y="18719"/>
                    <a:pt x="2136" y="18505"/>
                    <a:pt x="3077" y="18255"/>
                  </a:cubicBezTo>
                  <a:lnTo>
                    <a:pt x="3077" y="18255"/>
                  </a:lnTo>
                  <a:cubicBezTo>
                    <a:pt x="2981" y="18457"/>
                    <a:pt x="2886" y="18648"/>
                    <a:pt x="2767" y="18838"/>
                  </a:cubicBezTo>
                  <a:cubicBezTo>
                    <a:pt x="2529" y="19196"/>
                    <a:pt x="2219" y="19493"/>
                    <a:pt x="1922" y="19803"/>
                  </a:cubicBezTo>
                  <a:cubicBezTo>
                    <a:pt x="1862" y="19862"/>
                    <a:pt x="1910" y="19987"/>
                    <a:pt x="1989" y="19987"/>
                  </a:cubicBezTo>
                  <a:cubicBezTo>
                    <a:pt x="2005" y="19987"/>
                    <a:pt x="2023" y="19982"/>
                    <a:pt x="2041" y="19969"/>
                  </a:cubicBezTo>
                  <a:cubicBezTo>
                    <a:pt x="2636" y="19612"/>
                    <a:pt x="3279" y="18886"/>
                    <a:pt x="3446" y="18160"/>
                  </a:cubicBezTo>
                  <a:cubicBezTo>
                    <a:pt x="5053" y="17731"/>
                    <a:pt x="6648" y="17243"/>
                    <a:pt x="8244" y="16838"/>
                  </a:cubicBezTo>
                  <a:lnTo>
                    <a:pt x="8244" y="16838"/>
                  </a:lnTo>
                  <a:cubicBezTo>
                    <a:pt x="8137" y="17838"/>
                    <a:pt x="7434" y="18826"/>
                    <a:pt x="6815" y="19600"/>
                  </a:cubicBezTo>
                  <a:cubicBezTo>
                    <a:pt x="6770" y="19655"/>
                    <a:pt x="6821" y="19716"/>
                    <a:pt x="6874" y="19716"/>
                  </a:cubicBezTo>
                  <a:cubicBezTo>
                    <a:pt x="6891" y="19716"/>
                    <a:pt x="6908" y="19710"/>
                    <a:pt x="6922" y="19696"/>
                  </a:cubicBezTo>
                  <a:cubicBezTo>
                    <a:pt x="7458" y="19231"/>
                    <a:pt x="7899" y="18719"/>
                    <a:pt x="8244" y="18088"/>
                  </a:cubicBezTo>
                  <a:cubicBezTo>
                    <a:pt x="8458" y="17683"/>
                    <a:pt x="8732" y="17219"/>
                    <a:pt x="8518" y="16767"/>
                  </a:cubicBezTo>
                  <a:cubicBezTo>
                    <a:pt x="9696" y="16469"/>
                    <a:pt x="10863" y="16183"/>
                    <a:pt x="12030" y="15909"/>
                  </a:cubicBezTo>
                  <a:cubicBezTo>
                    <a:pt x="13518" y="15624"/>
                    <a:pt x="14995" y="15219"/>
                    <a:pt x="16483" y="14969"/>
                  </a:cubicBezTo>
                  <a:cubicBezTo>
                    <a:pt x="18388" y="14647"/>
                    <a:pt x="20317" y="14433"/>
                    <a:pt x="22234" y="14290"/>
                  </a:cubicBezTo>
                  <a:cubicBezTo>
                    <a:pt x="23031" y="14231"/>
                    <a:pt x="23829" y="14195"/>
                    <a:pt x="24627" y="14171"/>
                  </a:cubicBezTo>
                  <a:lnTo>
                    <a:pt x="24627" y="14171"/>
                  </a:lnTo>
                  <a:cubicBezTo>
                    <a:pt x="24032" y="14671"/>
                    <a:pt x="23496" y="15255"/>
                    <a:pt x="22948" y="15743"/>
                  </a:cubicBezTo>
                  <a:cubicBezTo>
                    <a:pt x="22031" y="16564"/>
                    <a:pt x="21138" y="17398"/>
                    <a:pt x="20269" y="18255"/>
                  </a:cubicBezTo>
                  <a:cubicBezTo>
                    <a:pt x="20166" y="18358"/>
                    <a:pt x="20255" y="18505"/>
                    <a:pt x="20367" y="18505"/>
                  </a:cubicBezTo>
                  <a:cubicBezTo>
                    <a:pt x="20397" y="18505"/>
                    <a:pt x="20429" y="18495"/>
                    <a:pt x="20460" y="18469"/>
                  </a:cubicBezTo>
                  <a:cubicBezTo>
                    <a:pt x="21388" y="17683"/>
                    <a:pt x="22317" y="16898"/>
                    <a:pt x="23246" y="16100"/>
                  </a:cubicBezTo>
                  <a:cubicBezTo>
                    <a:pt x="23948" y="15493"/>
                    <a:pt x="24829" y="14886"/>
                    <a:pt x="25437" y="14159"/>
                  </a:cubicBezTo>
                  <a:cubicBezTo>
                    <a:pt x="25623" y="14157"/>
                    <a:pt x="25809" y="14156"/>
                    <a:pt x="25996" y="14156"/>
                  </a:cubicBezTo>
                  <a:cubicBezTo>
                    <a:pt x="28640" y="14156"/>
                    <a:pt x="31261" y="14401"/>
                    <a:pt x="33830" y="15124"/>
                  </a:cubicBezTo>
                  <a:cubicBezTo>
                    <a:pt x="35545" y="15612"/>
                    <a:pt x="37212" y="16207"/>
                    <a:pt x="38795" y="16993"/>
                  </a:cubicBezTo>
                  <a:cubicBezTo>
                    <a:pt x="36617" y="18029"/>
                    <a:pt x="34509" y="19184"/>
                    <a:pt x="32390" y="20327"/>
                  </a:cubicBezTo>
                  <a:cubicBezTo>
                    <a:pt x="32140" y="19755"/>
                    <a:pt x="31390" y="19362"/>
                    <a:pt x="30842" y="19231"/>
                  </a:cubicBezTo>
                  <a:cubicBezTo>
                    <a:pt x="30826" y="19227"/>
                    <a:pt x="30810" y="19225"/>
                    <a:pt x="30795" y="19225"/>
                  </a:cubicBezTo>
                  <a:cubicBezTo>
                    <a:pt x="30639" y="19225"/>
                    <a:pt x="30583" y="19440"/>
                    <a:pt x="30747" y="19505"/>
                  </a:cubicBezTo>
                  <a:cubicBezTo>
                    <a:pt x="31068" y="19636"/>
                    <a:pt x="31366" y="19815"/>
                    <a:pt x="31628" y="20041"/>
                  </a:cubicBezTo>
                  <a:cubicBezTo>
                    <a:pt x="31794" y="20184"/>
                    <a:pt x="31914" y="20362"/>
                    <a:pt x="32056" y="20517"/>
                  </a:cubicBezTo>
                  <a:cubicBezTo>
                    <a:pt x="32009" y="20541"/>
                    <a:pt x="31949" y="20565"/>
                    <a:pt x="31902" y="20600"/>
                  </a:cubicBezTo>
                  <a:cubicBezTo>
                    <a:pt x="31021" y="21077"/>
                    <a:pt x="30068" y="21541"/>
                    <a:pt x="29139" y="22029"/>
                  </a:cubicBezTo>
                  <a:cubicBezTo>
                    <a:pt x="28877" y="21898"/>
                    <a:pt x="28556" y="21839"/>
                    <a:pt x="28306" y="21791"/>
                  </a:cubicBezTo>
                  <a:cubicBezTo>
                    <a:pt x="28004" y="21728"/>
                    <a:pt x="27703" y="21701"/>
                    <a:pt x="27401" y="21701"/>
                  </a:cubicBezTo>
                  <a:cubicBezTo>
                    <a:pt x="27250" y="21701"/>
                    <a:pt x="27099" y="21708"/>
                    <a:pt x="26949" y="21720"/>
                  </a:cubicBezTo>
                  <a:cubicBezTo>
                    <a:pt x="26818" y="21732"/>
                    <a:pt x="26830" y="21958"/>
                    <a:pt x="26961" y="21958"/>
                  </a:cubicBezTo>
                  <a:cubicBezTo>
                    <a:pt x="27062" y="21952"/>
                    <a:pt x="27164" y="21949"/>
                    <a:pt x="27266" y="21949"/>
                  </a:cubicBezTo>
                  <a:cubicBezTo>
                    <a:pt x="27596" y="21949"/>
                    <a:pt x="27928" y="21980"/>
                    <a:pt x="28246" y="22053"/>
                  </a:cubicBezTo>
                  <a:cubicBezTo>
                    <a:pt x="28413" y="22089"/>
                    <a:pt x="28580" y="22160"/>
                    <a:pt x="28746" y="22220"/>
                  </a:cubicBezTo>
                  <a:cubicBezTo>
                    <a:pt x="27496" y="22875"/>
                    <a:pt x="26282" y="23565"/>
                    <a:pt x="25222" y="24410"/>
                  </a:cubicBezTo>
                  <a:cubicBezTo>
                    <a:pt x="25097" y="24504"/>
                    <a:pt x="25200" y="24671"/>
                    <a:pt x="25332" y="24671"/>
                  </a:cubicBezTo>
                  <a:cubicBezTo>
                    <a:pt x="25350" y="24671"/>
                    <a:pt x="25370" y="24668"/>
                    <a:pt x="25389" y="24661"/>
                  </a:cubicBezTo>
                  <a:cubicBezTo>
                    <a:pt x="25960" y="24422"/>
                    <a:pt x="26520" y="24149"/>
                    <a:pt x="27068" y="23863"/>
                  </a:cubicBezTo>
                  <a:lnTo>
                    <a:pt x="27068" y="23863"/>
                  </a:lnTo>
                  <a:cubicBezTo>
                    <a:pt x="27056" y="23946"/>
                    <a:pt x="27032" y="24041"/>
                    <a:pt x="27008" y="24125"/>
                  </a:cubicBezTo>
                  <a:cubicBezTo>
                    <a:pt x="26913" y="24410"/>
                    <a:pt x="26746" y="24661"/>
                    <a:pt x="26627" y="24934"/>
                  </a:cubicBezTo>
                  <a:cubicBezTo>
                    <a:pt x="26591" y="25015"/>
                    <a:pt x="26663" y="25075"/>
                    <a:pt x="26731" y="25075"/>
                  </a:cubicBezTo>
                  <a:cubicBezTo>
                    <a:pt x="26754" y="25075"/>
                    <a:pt x="26776" y="25068"/>
                    <a:pt x="26794" y="25053"/>
                  </a:cubicBezTo>
                  <a:cubicBezTo>
                    <a:pt x="27115" y="24780"/>
                    <a:pt x="27425" y="24172"/>
                    <a:pt x="27437" y="23672"/>
                  </a:cubicBezTo>
                  <a:cubicBezTo>
                    <a:pt x="28413" y="23137"/>
                    <a:pt x="29389" y="22553"/>
                    <a:pt x="30342" y="21982"/>
                  </a:cubicBezTo>
                  <a:lnTo>
                    <a:pt x="30342" y="21982"/>
                  </a:lnTo>
                  <a:cubicBezTo>
                    <a:pt x="30330" y="22636"/>
                    <a:pt x="30163" y="23279"/>
                    <a:pt x="29913" y="23899"/>
                  </a:cubicBezTo>
                  <a:cubicBezTo>
                    <a:pt x="29890" y="23953"/>
                    <a:pt x="29933" y="23993"/>
                    <a:pt x="29980" y="23993"/>
                  </a:cubicBezTo>
                  <a:cubicBezTo>
                    <a:pt x="30004" y="23993"/>
                    <a:pt x="30028" y="23982"/>
                    <a:pt x="30044" y="23958"/>
                  </a:cubicBezTo>
                  <a:cubicBezTo>
                    <a:pt x="30354" y="23541"/>
                    <a:pt x="30568" y="23113"/>
                    <a:pt x="30687" y="22601"/>
                  </a:cubicBezTo>
                  <a:cubicBezTo>
                    <a:pt x="30747" y="22327"/>
                    <a:pt x="30830" y="22017"/>
                    <a:pt x="30699" y="21767"/>
                  </a:cubicBezTo>
                  <a:cubicBezTo>
                    <a:pt x="31211" y="21470"/>
                    <a:pt x="31723" y="21172"/>
                    <a:pt x="32235" y="20886"/>
                  </a:cubicBezTo>
                  <a:cubicBezTo>
                    <a:pt x="33997" y="19922"/>
                    <a:pt x="35771" y="18969"/>
                    <a:pt x="37533" y="18005"/>
                  </a:cubicBezTo>
                  <a:lnTo>
                    <a:pt x="37533" y="18005"/>
                  </a:lnTo>
                  <a:cubicBezTo>
                    <a:pt x="37426" y="18219"/>
                    <a:pt x="37331" y="18422"/>
                    <a:pt x="37236" y="18636"/>
                  </a:cubicBezTo>
                  <a:cubicBezTo>
                    <a:pt x="37081" y="18969"/>
                    <a:pt x="36867" y="19279"/>
                    <a:pt x="36747" y="19624"/>
                  </a:cubicBezTo>
                  <a:cubicBezTo>
                    <a:pt x="36716" y="19711"/>
                    <a:pt x="36783" y="19766"/>
                    <a:pt x="36853" y="19766"/>
                  </a:cubicBezTo>
                  <a:cubicBezTo>
                    <a:pt x="36889" y="19766"/>
                    <a:pt x="36926" y="19752"/>
                    <a:pt x="36950" y="19719"/>
                  </a:cubicBezTo>
                  <a:cubicBezTo>
                    <a:pt x="37367" y="19243"/>
                    <a:pt x="37640" y="18505"/>
                    <a:pt x="37771" y="17874"/>
                  </a:cubicBezTo>
                  <a:cubicBezTo>
                    <a:pt x="38212" y="17636"/>
                    <a:pt x="38664" y="17398"/>
                    <a:pt x="39105" y="17148"/>
                  </a:cubicBezTo>
                  <a:cubicBezTo>
                    <a:pt x="39438" y="17326"/>
                    <a:pt x="39784" y="17517"/>
                    <a:pt x="40117" y="17719"/>
                  </a:cubicBezTo>
                  <a:cubicBezTo>
                    <a:pt x="41748" y="18684"/>
                    <a:pt x="43332" y="19708"/>
                    <a:pt x="44963" y="20660"/>
                  </a:cubicBezTo>
                  <a:cubicBezTo>
                    <a:pt x="43891" y="21148"/>
                    <a:pt x="42701" y="21910"/>
                    <a:pt x="41962" y="22744"/>
                  </a:cubicBezTo>
                  <a:cubicBezTo>
                    <a:pt x="41871" y="22856"/>
                    <a:pt x="41989" y="22994"/>
                    <a:pt x="42107" y="22994"/>
                  </a:cubicBezTo>
                  <a:cubicBezTo>
                    <a:pt x="42126" y="22994"/>
                    <a:pt x="42146" y="22990"/>
                    <a:pt x="42165" y="22982"/>
                  </a:cubicBezTo>
                  <a:cubicBezTo>
                    <a:pt x="42736" y="22696"/>
                    <a:pt x="43236" y="22291"/>
                    <a:pt x="43760" y="21946"/>
                  </a:cubicBezTo>
                  <a:cubicBezTo>
                    <a:pt x="44296" y="21589"/>
                    <a:pt x="44856" y="21267"/>
                    <a:pt x="45391" y="20910"/>
                  </a:cubicBezTo>
                  <a:cubicBezTo>
                    <a:pt x="45606" y="21041"/>
                    <a:pt x="45820" y="21160"/>
                    <a:pt x="46034" y="21279"/>
                  </a:cubicBezTo>
                  <a:cubicBezTo>
                    <a:pt x="49606" y="23256"/>
                    <a:pt x="53404" y="24922"/>
                    <a:pt x="57464" y="25565"/>
                  </a:cubicBezTo>
                  <a:cubicBezTo>
                    <a:pt x="57512" y="25577"/>
                    <a:pt x="57560" y="25577"/>
                    <a:pt x="57607" y="25589"/>
                  </a:cubicBezTo>
                  <a:cubicBezTo>
                    <a:pt x="56226" y="26101"/>
                    <a:pt x="54869" y="26708"/>
                    <a:pt x="53523" y="27328"/>
                  </a:cubicBezTo>
                  <a:cubicBezTo>
                    <a:pt x="53333" y="26923"/>
                    <a:pt x="52821" y="26613"/>
                    <a:pt x="52440" y="26506"/>
                  </a:cubicBezTo>
                  <a:cubicBezTo>
                    <a:pt x="52427" y="26502"/>
                    <a:pt x="52413" y="26499"/>
                    <a:pt x="52400" y="26499"/>
                  </a:cubicBezTo>
                  <a:cubicBezTo>
                    <a:pt x="52275" y="26499"/>
                    <a:pt x="52181" y="26692"/>
                    <a:pt x="52321" y="26768"/>
                  </a:cubicBezTo>
                  <a:cubicBezTo>
                    <a:pt x="52547" y="26887"/>
                    <a:pt x="52761" y="27030"/>
                    <a:pt x="52940" y="27232"/>
                  </a:cubicBezTo>
                  <a:cubicBezTo>
                    <a:pt x="53023" y="27316"/>
                    <a:pt x="53083" y="27411"/>
                    <a:pt x="53154" y="27494"/>
                  </a:cubicBezTo>
                  <a:cubicBezTo>
                    <a:pt x="53035" y="27554"/>
                    <a:pt x="52916" y="27601"/>
                    <a:pt x="52809" y="27649"/>
                  </a:cubicBezTo>
                  <a:cubicBezTo>
                    <a:pt x="52214" y="27923"/>
                    <a:pt x="51583" y="28185"/>
                    <a:pt x="50952" y="28447"/>
                  </a:cubicBezTo>
                  <a:cubicBezTo>
                    <a:pt x="50773" y="28351"/>
                    <a:pt x="50547" y="28292"/>
                    <a:pt x="50380" y="28244"/>
                  </a:cubicBezTo>
                  <a:cubicBezTo>
                    <a:pt x="50059" y="28161"/>
                    <a:pt x="49725" y="28125"/>
                    <a:pt x="49392" y="28113"/>
                  </a:cubicBezTo>
                  <a:cubicBezTo>
                    <a:pt x="49249" y="28113"/>
                    <a:pt x="49225" y="28351"/>
                    <a:pt x="49380" y="28351"/>
                  </a:cubicBezTo>
                  <a:cubicBezTo>
                    <a:pt x="49702" y="28363"/>
                    <a:pt x="50023" y="28411"/>
                    <a:pt x="50333" y="28518"/>
                  </a:cubicBezTo>
                  <a:cubicBezTo>
                    <a:pt x="50416" y="28542"/>
                    <a:pt x="50487" y="28578"/>
                    <a:pt x="50571" y="28613"/>
                  </a:cubicBezTo>
                  <a:cubicBezTo>
                    <a:pt x="49630" y="29030"/>
                    <a:pt x="48701" y="29459"/>
                    <a:pt x="47892" y="30018"/>
                  </a:cubicBezTo>
                  <a:cubicBezTo>
                    <a:pt x="47773" y="30094"/>
                    <a:pt x="47850" y="30287"/>
                    <a:pt x="47972" y="30287"/>
                  </a:cubicBezTo>
                  <a:cubicBezTo>
                    <a:pt x="47984" y="30287"/>
                    <a:pt x="47997" y="30285"/>
                    <a:pt x="48011" y="30280"/>
                  </a:cubicBezTo>
                  <a:cubicBezTo>
                    <a:pt x="48439" y="30149"/>
                    <a:pt x="48856" y="29994"/>
                    <a:pt x="49273" y="29816"/>
                  </a:cubicBezTo>
                  <a:lnTo>
                    <a:pt x="49273" y="29816"/>
                  </a:lnTo>
                  <a:cubicBezTo>
                    <a:pt x="49261" y="29864"/>
                    <a:pt x="49249" y="29899"/>
                    <a:pt x="49237" y="29935"/>
                  </a:cubicBezTo>
                  <a:cubicBezTo>
                    <a:pt x="49142" y="30137"/>
                    <a:pt x="48999" y="30328"/>
                    <a:pt x="48904" y="30530"/>
                  </a:cubicBezTo>
                  <a:cubicBezTo>
                    <a:pt x="48875" y="30587"/>
                    <a:pt x="48937" y="30667"/>
                    <a:pt x="49000" y="30667"/>
                  </a:cubicBezTo>
                  <a:cubicBezTo>
                    <a:pt x="49016" y="30667"/>
                    <a:pt x="49032" y="30661"/>
                    <a:pt x="49047" y="30649"/>
                  </a:cubicBezTo>
                  <a:cubicBezTo>
                    <a:pt x="49321" y="30483"/>
                    <a:pt x="49630" y="30030"/>
                    <a:pt x="49654" y="29649"/>
                  </a:cubicBezTo>
                  <a:cubicBezTo>
                    <a:pt x="50404" y="29316"/>
                    <a:pt x="51130" y="28947"/>
                    <a:pt x="51857" y="28578"/>
                  </a:cubicBezTo>
                  <a:lnTo>
                    <a:pt x="51857" y="28578"/>
                  </a:lnTo>
                  <a:cubicBezTo>
                    <a:pt x="51821" y="28780"/>
                    <a:pt x="51797" y="28971"/>
                    <a:pt x="51726" y="29173"/>
                  </a:cubicBezTo>
                  <a:cubicBezTo>
                    <a:pt x="51642" y="29435"/>
                    <a:pt x="51547" y="29709"/>
                    <a:pt x="51428" y="29959"/>
                  </a:cubicBezTo>
                  <a:cubicBezTo>
                    <a:pt x="51410" y="30012"/>
                    <a:pt x="51458" y="30064"/>
                    <a:pt x="51508" y="30064"/>
                  </a:cubicBezTo>
                  <a:cubicBezTo>
                    <a:pt x="51525" y="30064"/>
                    <a:pt x="51543" y="30058"/>
                    <a:pt x="51559" y="30042"/>
                  </a:cubicBezTo>
                  <a:cubicBezTo>
                    <a:pt x="51821" y="29756"/>
                    <a:pt x="52011" y="29471"/>
                    <a:pt x="52142" y="29102"/>
                  </a:cubicBezTo>
                  <a:cubicBezTo>
                    <a:pt x="52226" y="28887"/>
                    <a:pt x="52321" y="28613"/>
                    <a:pt x="52214" y="28399"/>
                  </a:cubicBezTo>
                  <a:cubicBezTo>
                    <a:pt x="52464" y="28280"/>
                    <a:pt x="52726" y="28149"/>
                    <a:pt x="52988" y="28030"/>
                  </a:cubicBezTo>
                  <a:cubicBezTo>
                    <a:pt x="54714" y="27232"/>
                    <a:pt x="56452" y="26458"/>
                    <a:pt x="58179" y="25661"/>
                  </a:cubicBezTo>
                  <a:cubicBezTo>
                    <a:pt x="59209" y="25799"/>
                    <a:pt x="60265" y="25868"/>
                    <a:pt x="61332" y="25868"/>
                  </a:cubicBezTo>
                  <a:cubicBezTo>
                    <a:pt x="61732" y="25868"/>
                    <a:pt x="62134" y="25859"/>
                    <a:pt x="62536" y="25839"/>
                  </a:cubicBezTo>
                  <a:cubicBezTo>
                    <a:pt x="62536" y="25839"/>
                    <a:pt x="62548" y="25827"/>
                    <a:pt x="62548" y="25827"/>
                  </a:cubicBezTo>
                  <a:cubicBezTo>
                    <a:pt x="65168" y="25696"/>
                    <a:pt x="67775" y="25089"/>
                    <a:pt x="70025" y="23875"/>
                  </a:cubicBezTo>
                  <a:cubicBezTo>
                    <a:pt x="70426" y="23659"/>
                    <a:pt x="70224" y="23089"/>
                    <a:pt x="69856" y="23089"/>
                  </a:cubicBezTo>
                  <a:cubicBezTo>
                    <a:pt x="69797" y="23089"/>
                    <a:pt x="69734" y="23104"/>
                    <a:pt x="69668" y="23137"/>
                  </a:cubicBezTo>
                  <a:cubicBezTo>
                    <a:pt x="67311" y="24387"/>
                    <a:pt x="64882" y="25077"/>
                    <a:pt x="62370" y="25280"/>
                  </a:cubicBezTo>
                  <a:cubicBezTo>
                    <a:pt x="61429" y="24172"/>
                    <a:pt x="60262" y="23089"/>
                    <a:pt x="58976" y="22446"/>
                  </a:cubicBezTo>
                  <a:cubicBezTo>
                    <a:pt x="58948" y="22434"/>
                    <a:pt x="58920" y="22428"/>
                    <a:pt x="58895" y="22428"/>
                  </a:cubicBezTo>
                  <a:cubicBezTo>
                    <a:pt x="58747" y="22428"/>
                    <a:pt x="58656" y="22608"/>
                    <a:pt x="58798" y="22720"/>
                  </a:cubicBezTo>
                  <a:cubicBezTo>
                    <a:pt x="59834" y="23601"/>
                    <a:pt x="60893" y="24399"/>
                    <a:pt x="61894" y="25292"/>
                  </a:cubicBezTo>
                  <a:cubicBezTo>
                    <a:pt x="61529" y="25311"/>
                    <a:pt x="61162" y="25320"/>
                    <a:pt x="60792" y="25320"/>
                  </a:cubicBezTo>
                  <a:cubicBezTo>
                    <a:pt x="59774" y="25320"/>
                    <a:pt x="58739" y="25246"/>
                    <a:pt x="57691" y="25089"/>
                  </a:cubicBezTo>
                  <a:cubicBezTo>
                    <a:pt x="56143" y="24863"/>
                    <a:pt x="54631" y="24470"/>
                    <a:pt x="53142" y="23970"/>
                  </a:cubicBezTo>
                  <a:cubicBezTo>
                    <a:pt x="52440" y="22898"/>
                    <a:pt x="51714" y="21839"/>
                    <a:pt x="50987" y="20779"/>
                  </a:cubicBezTo>
                  <a:cubicBezTo>
                    <a:pt x="51845" y="19053"/>
                    <a:pt x="52118" y="17029"/>
                    <a:pt x="51940" y="15136"/>
                  </a:cubicBezTo>
                  <a:cubicBezTo>
                    <a:pt x="51934" y="15037"/>
                    <a:pt x="51850" y="14990"/>
                    <a:pt x="51766" y="14990"/>
                  </a:cubicBezTo>
                  <a:cubicBezTo>
                    <a:pt x="51677" y="14990"/>
                    <a:pt x="51588" y="15043"/>
                    <a:pt x="51595" y="15147"/>
                  </a:cubicBezTo>
                  <a:cubicBezTo>
                    <a:pt x="51642" y="16076"/>
                    <a:pt x="51595" y="16981"/>
                    <a:pt x="51464" y="17862"/>
                  </a:cubicBezTo>
                  <a:cubicBezTo>
                    <a:pt x="50606" y="16683"/>
                    <a:pt x="50225" y="15409"/>
                    <a:pt x="49952" y="13969"/>
                  </a:cubicBezTo>
                  <a:cubicBezTo>
                    <a:pt x="49940" y="13917"/>
                    <a:pt x="49894" y="13890"/>
                    <a:pt x="49851" y="13890"/>
                  </a:cubicBezTo>
                  <a:cubicBezTo>
                    <a:pt x="49805" y="13890"/>
                    <a:pt x="49761" y="13920"/>
                    <a:pt x="49761" y="13981"/>
                  </a:cubicBezTo>
                  <a:cubicBezTo>
                    <a:pt x="49702" y="15540"/>
                    <a:pt x="50428" y="17041"/>
                    <a:pt x="51416" y="18219"/>
                  </a:cubicBezTo>
                  <a:cubicBezTo>
                    <a:pt x="51285" y="19017"/>
                    <a:pt x="51095" y="19803"/>
                    <a:pt x="50856" y="20589"/>
                  </a:cubicBezTo>
                  <a:cubicBezTo>
                    <a:pt x="49368" y="18410"/>
                    <a:pt x="47844" y="16255"/>
                    <a:pt x="46332" y="14088"/>
                  </a:cubicBezTo>
                  <a:cubicBezTo>
                    <a:pt x="45772" y="13302"/>
                    <a:pt x="45201" y="12516"/>
                    <a:pt x="44653" y="11718"/>
                  </a:cubicBezTo>
                  <a:cubicBezTo>
                    <a:pt x="45356" y="11433"/>
                    <a:pt x="45737" y="10421"/>
                    <a:pt x="45808" y="9718"/>
                  </a:cubicBezTo>
                  <a:cubicBezTo>
                    <a:pt x="45822" y="9626"/>
                    <a:pt x="45735" y="9563"/>
                    <a:pt x="45652" y="9563"/>
                  </a:cubicBezTo>
                  <a:cubicBezTo>
                    <a:pt x="45596" y="9563"/>
                    <a:pt x="45542" y="9592"/>
                    <a:pt x="45522" y="9659"/>
                  </a:cubicBezTo>
                  <a:cubicBezTo>
                    <a:pt x="45439" y="10040"/>
                    <a:pt x="45308" y="10385"/>
                    <a:pt x="45094" y="10706"/>
                  </a:cubicBezTo>
                  <a:cubicBezTo>
                    <a:pt x="44915" y="10992"/>
                    <a:pt x="44653" y="11206"/>
                    <a:pt x="44475" y="11480"/>
                  </a:cubicBezTo>
                  <a:cubicBezTo>
                    <a:pt x="43760" y="10468"/>
                    <a:pt x="43058" y="9456"/>
                    <a:pt x="42332" y="8456"/>
                  </a:cubicBezTo>
                  <a:cubicBezTo>
                    <a:pt x="42522" y="8111"/>
                    <a:pt x="42534" y="7587"/>
                    <a:pt x="42558" y="7230"/>
                  </a:cubicBezTo>
                  <a:cubicBezTo>
                    <a:pt x="42582" y="6742"/>
                    <a:pt x="42534" y="6253"/>
                    <a:pt x="42427" y="5777"/>
                  </a:cubicBezTo>
                  <a:cubicBezTo>
                    <a:pt x="42417" y="5710"/>
                    <a:pt x="42369" y="5681"/>
                    <a:pt x="42319" y="5681"/>
                  </a:cubicBezTo>
                  <a:cubicBezTo>
                    <a:pt x="42254" y="5681"/>
                    <a:pt x="42187" y="5732"/>
                    <a:pt x="42201" y="5813"/>
                  </a:cubicBezTo>
                  <a:cubicBezTo>
                    <a:pt x="42284" y="6277"/>
                    <a:pt x="42320" y="6742"/>
                    <a:pt x="42284" y="7218"/>
                  </a:cubicBezTo>
                  <a:cubicBezTo>
                    <a:pt x="42272" y="7444"/>
                    <a:pt x="42236" y="7658"/>
                    <a:pt x="42189" y="7885"/>
                  </a:cubicBezTo>
                  <a:cubicBezTo>
                    <a:pt x="42177" y="7968"/>
                    <a:pt x="42141" y="8063"/>
                    <a:pt x="42117" y="8158"/>
                  </a:cubicBezTo>
                  <a:cubicBezTo>
                    <a:pt x="41189" y="6849"/>
                    <a:pt x="40296" y="5408"/>
                    <a:pt x="39164" y="4253"/>
                  </a:cubicBezTo>
                  <a:cubicBezTo>
                    <a:pt x="39136" y="4225"/>
                    <a:pt x="39098" y="4212"/>
                    <a:pt x="39060" y="4212"/>
                  </a:cubicBezTo>
                  <a:cubicBezTo>
                    <a:pt x="38954" y="4212"/>
                    <a:pt x="38845" y="4306"/>
                    <a:pt x="38914" y="4420"/>
                  </a:cubicBezTo>
                  <a:cubicBezTo>
                    <a:pt x="39295" y="5039"/>
                    <a:pt x="39700" y="5646"/>
                    <a:pt x="40117" y="6253"/>
                  </a:cubicBezTo>
                  <a:cubicBezTo>
                    <a:pt x="39998" y="6242"/>
                    <a:pt x="39891" y="6230"/>
                    <a:pt x="39784" y="6218"/>
                  </a:cubicBezTo>
                  <a:cubicBezTo>
                    <a:pt x="39438" y="6146"/>
                    <a:pt x="39129" y="6003"/>
                    <a:pt x="38795" y="5908"/>
                  </a:cubicBezTo>
                  <a:cubicBezTo>
                    <a:pt x="38780" y="5902"/>
                    <a:pt x="38766" y="5899"/>
                    <a:pt x="38752" y="5899"/>
                  </a:cubicBezTo>
                  <a:cubicBezTo>
                    <a:pt x="38663" y="5899"/>
                    <a:pt x="38628" y="6025"/>
                    <a:pt x="38700" y="6087"/>
                  </a:cubicBezTo>
                  <a:cubicBezTo>
                    <a:pt x="38962" y="6313"/>
                    <a:pt x="39331" y="6444"/>
                    <a:pt x="39665" y="6504"/>
                  </a:cubicBezTo>
                  <a:cubicBezTo>
                    <a:pt x="39840" y="6545"/>
                    <a:pt x="40043" y="6577"/>
                    <a:pt x="40242" y="6577"/>
                  </a:cubicBezTo>
                  <a:cubicBezTo>
                    <a:pt x="40272" y="6577"/>
                    <a:pt x="40302" y="6577"/>
                    <a:pt x="40331" y="6575"/>
                  </a:cubicBezTo>
                  <a:cubicBezTo>
                    <a:pt x="41046" y="7611"/>
                    <a:pt x="41796" y="8635"/>
                    <a:pt x="42546" y="9647"/>
                  </a:cubicBezTo>
                  <a:cubicBezTo>
                    <a:pt x="42398" y="9662"/>
                    <a:pt x="42249" y="9669"/>
                    <a:pt x="42099" y="9669"/>
                  </a:cubicBezTo>
                  <a:cubicBezTo>
                    <a:pt x="41548" y="9669"/>
                    <a:pt x="40987" y="9573"/>
                    <a:pt x="40462" y="9432"/>
                  </a:cubicBezTo>
                  <a:cubicBezTo>
                    <a:pt x="40455" y="9430"/>
                    <a:pt x="40447" y="9429"/>
                    <a:pt x="40440" y="9429"/>
                  </a:cubicBezTo>
                  <a:cubicBezTo>
                    <a:pt x="40367" y="9429"/>
                    <a:pt x="40315" y="9531"/>
                    <a:pt x="40391" y="9563"/>
                  </a:cubicBezTo>
                  <a:cubicBezTo>
                    <a:pt x="40867" y="9802"/>
                    <a:pt x="41320" y="9968"/>
                    <a:pt x="41843" y="10040"/>
                  </a:cubicBezTo>
                  <a:cubicBezTo>
                    <a:pt x="42012" y="10060"/>
                    <a:pt x="42210" y="10091"/>
                    <a:pt x="42405" y="10091"/>
                  </a:cubicBezTo>
                  <a:cubicBezTo>
                    <a:pt x="42555" y="10091"/>
                    <a:pt x="42702" y="10073"/>
                    <a:pt x="42832" y="10016"/>
                  </a:cubicBezTo>
                  <a:cubicBezTo>
                    <a:pt x="43867" y="11421"/>
                    <a:pt x="44927" y="12826"/>
                    <a:pt x="45927" y="14231"/>
                  </a:cubicBezTo>
                  <a:cubicBezTo>
                    <a:pt x="48178" y="17433"/>
                    <a:pt x="50416" y="20648"/>
                    <a:pt x="52702" y="23827"/>
                  </a:cubicBezTo>
                  <a:cubicBezTo>
                    <a:pt x="49916" y="22863"/>
                    <a:pt x="47261" y="21505"/>
                    <a:pt x="44737" y="20017"/>
                  </a:cubicBezTo>
                  <a:cubicBezTo>
                    <a:pt x="42820" y="18886"/>
                    <a:pt x="40998" y="17588"/>
                    <a:pt x="39022" y="16576"/>
                  </a:cubicBezTo>
                  <a:cubicBezTo>
                    <a:pt x="37498" y="15790"/>
                    <a:pt x="35843" y="15231"/>
                    <a:pt x="34200" y="14755"/>
                  </a:cubicBezTo>
                  <a:cubicBezTo>
                    <a:pt x="33235" y="13695"/>
                    <a:pt x="32235" y="12659"/>
                    <a:pt x="31187" y="11659"/>
                  </a:cubicBezTo>
                  <a:cubicBezTo>
                    <a:pt x="31283" y="11076"/>
                    <a:pt x="31259" y="10480"/>
                    <a:pt x="31283" y="9897"/>
                  </a:cubicBezTo>
                  <a:cubicBezTo>
                    <a:pt x="31318" y="9325"/>
                    <a:pt x="31413" y="8742"/>
                    <a:pt x="31354" y="8158"/>
                  </a:cubicBezTo>
                  <a:cubicBezTo>
                    <a:pt x="31348" y="8080"/>
                    <a:pt x="31283" y="8041"/>
                    <a:pt x="31214" y="8041"/>
                  </a:cubicBezTo>
                  <a:cubicBezTo>
                    <a:pt x="31149" y="8041"/>
                    <a:pt x="31080" y="8077"/>
                    <a:pt x="31056" y="8147"/>
                  </a:cubicBezTo>
                  <a:cubicBezTo>
                    <a:pt x="30878" y="8718"/>
                    <a:pt x="30890" y="9361"/>
                    <a:pt x="30878" y="9968"/>
                  </a:cubicBezTo>
                  <a:cubicBezTo>
                    <a:pt x="30866" y="10433"/>
                    <a:pt x="30854" y="10921"/>
                    <a:pt x="30913" y="11385"/>
                  </a:cubicBezTo>
                  <a:cubicBezTo>
                    <a:pt x="29639" y="10183"/>
                    <a:pt x="28306" y="9028"/>
                    <a:pt x="26913" y="7968"/>
                  </a:cubicBezTo>
                  <a:cubicBezTo>
                    <a:pt x="26879" y="7941"/>
                    <a:pt x="26845" y="7929"/>
                    <a:pt x="26813" y="7929"/>
                  </a:cubicBezTo>
                  <a:cubicBezTo>
                    <a:pt x="26679" y="7929"/>
                    <a:pt x="26588" y="8138"/>
                    <a:pt x="26722" y="8254"/>
                  </a:cubicBezTo>
                  <a:cubicBezTo>
                    <a:pt x="29092" y="10325"/>
                    <a:pt x="31425" y="12397"/>
                    <a:pt x="33664" y="14612"/>
                  </a:cubicBezTo>
                  <a:cubicBezTo>
                    <a:pt x="33640" y="14600"/>
                    <a:pt x="33616" y="14588"/>
                    <a:pt x="33580" y="14576"/>
                  </a:cubicBezTo>
                  <a:cubicBezTo>
                    <a:pt x="31123" y="13919"/>
                    <a:pt x="28601" y="13693"/>
                    <a:pt x="26075" y="13693"/>
                  </a:cubicBezTo>
                  <a:cubicBezTo>
                    <a:pt x="25946" y="13693"/>
                    <a:pt x="25816" y="13694"/>
                    <a:pt x="25687" y="13695"/>
                  </a:cubicBezTo>
                  <a:cubicBezTo>
                    <a:pt x="25663" y="13623"/>
                    <a:pt x="25615" y="13576"/>
                    <a:pt x="25544" y="13564"/>
                  </a:cubicBezTo>
                  <a:cubicBezTo>
                    <a:pt x="23186" y="11159"/>
                    <a:pt x="20674" y="8909"/>
                    <a:pt x="18186" y="6634"/>
                  </a:cubicBezTo>
                  <a:cubicBezTo>
                    <a:pt x="18019" y="6480"/>
                    <a:pt x="17864" y="6337"/>
                    <a:pt x="17697" y="6194"/>
                  </a:cubicBezTo>
                  <a:cubicBezTo>
                    <a:pt x="18221" y="5718"/>
                    <a:pt x="18364" y="4753"/>
                    <a:pt x="18317" y="4110"/>
                  </a:cubicBezTo>
                  <a:cubicBezTo>
                    <a:pt x="18305" y="4030"/>
                    <a:pt x="18238" y="3991"/>
                    <a:pt x="18171" y="3991"/>
                  </a:cubicBezTo>
                  <a:cubicBezTo>
                    <a:pt x="18098" y="3991"/>
                    <a:pt x="18025" y="4036"/>
                    <a:pt x="18019" y="4122"/>
                  </a:cubicBezTo>
                  <a:cubicBezTo>
                    <a:pt x="18007" y="4503"/>
                    <a:pt x="17936" y="4884"/>
                    <a:pt x="17793" y="5230"/>
                  </a:cubicBezTo>
                  <a:cubicBezTo>
                    <a:pt x="17697" y="5480"/>
                    <a:pt x="17531" y="5694"/>
                    <a:pt x="17412" y="5932"/>
                  </a:cubicBezTo>
                  <a:cubicBezTo>
                    <a:pt x="16495" y="5099"/>
                    <a:pt x="15590" y="4265"/>
                    <a:pt x="14673" y="3444"/>
                  </a:cubicBezTo>
                  <a:cubicBezTo>
                    <a:pt x="14745" y="3086"/>
                    <a:pt x="14685" y="2646"/>
                    <a:pt x="14638" y="2301"/>
                  </a:cubicBezTo>
                  <a:cubicBezTo>
                    <a:pt x="14566" y="1812"/>
                    <a:pt x="14423" y="1348"/>
                    <a:pt x="14233" y="884"/>
                  </a:cubicBezTo>
                  <a:cubicBezTo>
                    <a:pt x="14213" y="840"/>
                    <a:pt x="14176" y="822"/>
                    <a:pt x="14138" y="822"/>
                  </a:cubicBezTo>
                  <a:cubicBezTo>
                    <a:pt x="14061" y="822"/>
                    <a:pt x="13979" y="896"/>
                    <a:pt x="14018" y="991"/>
                  </a:cubicBezTo>
                  <a:cubicBezTo>
                    <a:pt x="14197" y="1431"/>
                    <a:pt x="14316" y="1884"/>
                    <a:pt x="14376" y="2360"/>
                  </a:cubicBezTo>
                  <a:cubicBezTo>
                    <a:pt x="14411" y="2622"/>
                    <a:pt x="14376" y="2908"/>
                    <a:pt x="14376" y="3182"/>
                  </a:cubicBezTo>
                  <a:cubicBezTo>
                    <a:pt x="14233" y="3051"/>
                    <a:pt x="14090" y="2920"/>
                    <a:pt x="13947" y="2789"/>
                  </a:cubicBezTo>
                  <a:cubicBezTo>
                    <a:pt x="12923" y="1860"/>
                    <a:pt x="11899" y="789"/>
                    <a:pt x="10732" y="27"/>
                  </a:cubicBezTo>
                  <a:cubicBezTo>
                    <a:pt x="10705" y="9"/>
                    <a:pt x="10678" y="1"/>
                    <a:pt x="106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a:off x="5036838" y="12537550"/>
              <a:ext cx="14650" cy="18500"/>
            </a:xfrm>
            <a:custGeom>
              <a:avLst/>
              <a:gdLst/>
              <a:ahLst/>
              <a:cxnLst/>
              <a:rect l="l" t="t" r="r" b="b"/>
              <a:pathLst>
                <a:path w="586" h="740" extrusionOk="0">
                  <a:moveTo>
                    <a:pt x="149" y="0"/>
                  </a:moveTo>
                  <a:cubicBezTo>
                    <a:pt x="74" y="0"/>
                    <a:pt x="1" y="66"/>
                    <a:pt x="48" y="153"/>
                  </a:cubicBezTo>
                  <a:cubicBezTo>
                    <a:pt x="155" y="332"/>
                    <a:pt x="250" y="546"/>
                    <a:pt x="393" y="701"/>
                  </a:cubicBezTo>
                  <a:cubicBezTo>
                    <a:pt x="417" y="728"/>
                    <a:pt x="445" y="740"/>
                    <a:pt x="470" y="740"/>
                  </a:cubicBezTo>
                  <a:cubicBezTo>
                    <a:pt x="533" y="740"/>
                    <a:pt x="585" y="670"/>
                    <a:pt x="560" y="594"/>
                  </a:cubicBezTo>
                  <a:cubicBezTo>
                    <a:pt x="500" y="403"/>
                    <a:pt x="358" y="224"/>
                    <a:pt x="250" y="58"/>
                  </a:cubicBezTo>
                  <a:cubicBezTo>
                    <a:pt x="226" y="18"/>
                    <a:pt x="187" y="0"/>
                    <a:pt x="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86988" y="12571375"/>
              <a:ext cx="15050" cy="7225"/>
            </a:xfrm>
            <a:custGeom>
              <a:avLst/>
              <a:gdLst/>
              <a:ahLst/>
              <a:cxnLst/>
              <a:rect l="l" t="t" r="r" b="b"/>
              <a:pathLst>
                <a:path w="602" h="289" extrusionOk="0">
                  <a:moveTo>
                    <a:pt x="116" y="0"/>
                  </a:moveTo>
                  <a:cubicBezTo>
                    <a:pt x="16" y="0"/>
                    <a:pt x="1" y="159"/>
                    <a:pt x="101" y="193"/>
                  </a:cubicBezTo>
                  <a:cubicBezTo>
                    <a:pt x="220" y="229"/>
                    <a:pt x="328" y="276"/>
                    <a:pt x="459" y="288"/>
                  </a:cubicBezTo>
                  <a:cubicBezTo>
                    <a:pt x="578" y="288"/>
                    <a:pt x="601" y="133"/>
                    <a:pt x="494" y="86"/>
                  </a:cubicBezTo>
                  <a:cubicBezTo>
                    <a:pt x="375" y="26"/>
                    <a:pt x="256" y="14"/>
                    <a:pt x="137" y="2"/>
                  </a:cubicBezTo>
                  <a:cubicBezTo>
                    <a:pt x="130" y="1"/>
                    <a:pt x="123"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123263" y="12570100"/>
              <a:ext cx="12300" cy="29550"/>
            </a:xfrm>
            <a:custGeom>
              <a:avLst/>
              <a:gdLst/>
              <a:ahLst/>
              <a:cxnLst/>
              <a:rect l="l" t="t" r="r" b="b"/>
              <a:pathLst>
                <a:path w="492" h="1182" extrusionOk="0">
                  <a:moveTo>
                    <a:pt x="113" y="0"/>
                  </a:moveTo>
                  <a:cubicBezTo>
                    <a:pt x="55" y="0"/>
                    <a:pt x="0" y="40"/>
                    <a:pt x="20" y="113"/>
                  </a:cubicBezTo>
                  <a:cubicBezTo>
                    <a:pt x="103" y="446"/>
                    <a:pt x="151" y="827"/>
                    <a:pt x="294" y="1125"/>
                  </a:cubicBezTo>
                  <a:cubicBezTo>
                    <a:pt x="316" y="1165"/>
                    <a:pt x="349" y="1182"/>
                    <a:pt x="382" y="1182"/>
                  </a:cubicBezTo>
                  <a:cubicBezTo>
                    <a:pt x="438" y="1182"/>
                    <a:pt x="492" y="1133"/>
                    <a:pt x="484" y="1066"/>
                  </a:cubicBezTo>
                  <a:cubicBezTo>
                    <a:pt x="461" y="732"/>
                    <a:pt x="318" y="399"/>
                    <a:pt x="222" y="77"/>
                  </a:cubicBezTo>
                  <a:cubicBezTo>
                    <a:pt x="207" y="25"/>
                    <a:pt x="159"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13113" y="12625600"/>
              <a:ext cx="22850" cy="5925"/>
            </a:xfrm>
            <a:custGeom>
              <a:avLst/>
              <a:gdLst/>
              <a:ahLst/>
              <a:cxnLst/>
              <a:rect l="l" t="t" r="r" b="b"/>
              <a:pathLst>
                <a:path w="914" h="237" extrusionOk="0">
                  <a:moveTo>
                    <a:pt x="830" y="0"/>
                  </a:moveTo>
                  <a:cubicBezTo>
                    <a:pt x="674" y="9"/>
                    <a:pt x="513" y="23"/>
                    <a:pt x="353" y="23"/>
                  </a:cubicBezTo>
                  <a:cubicBezTo>
                    <a:pt x="281" y="23"/>
                    <a:pt x="210" y="20"/>
                    <a:pt x="140" y="12"/>
                  </a:cubicBezTo>
                  <a:cubicBezTo>
                    <a:pt x="136" y="12"/>
                    <a:pt x="132" y="12"/>
                    <a:pt x="128" y="12"/>
                  </a:cubicBezTo>
                  <a:cubicBezTo>
                    <a:pt x="8" y="12"/>
                    <a:pt x="1" y="192"/>
                    <a:pt x="116" y="215"/>
                  </a:cubicBezTo>
                  <a:cubicBezTo>
                    <a:pt x="212" y="228"/>
                    <a:pt x="306" y="236"/>
                    <a:pt x="399" y="236"/>
                  </a:cubicBezTo>
                  <a:cubicBezTo>
                    <a:pt x="559" y="236"/>
                    <a:pt x="715" y="211"/>
                    <a:pt x="866" y="143"/>
                  </a:cubicBezTo>
                  <a:cubicBezTo>
                    <a:pt x="914" y="108"/>
                    <a:pt x="914" y="0"/>
                    <a:pt x="8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5076713" y="12586525"/>
              <a:ext cx="4800" cy="11350"/>
            </a:xfrm>
            <a:custGeom>
              <a:avLst/>
              <a:gdLst/>
              <a:ahLst/>
              <a:cxnLst/>
              <a:rect l="l" t="t" r="r" b="b"/>
              <a:pathLst>
                <a:path w="192" h="454" extrusionOk="0">
                  <a:moveTo>
                    <a:pt x="77" y="0"/>
                  </a:moveTo>
                  <a:cubicBezTo>
                    <a:pt x="41" y="0"/>
                    <a:pt x="1" y="32"/>
                    <a:pt x="1" y="87"/>
                  </a:cubicBezTo>
                  <a:cubicBezTo>
                    <a:pt x="13" y="194"/>
                    <a:pt x="13" y="289"/>
                    <a:pt x="37" y="397"/>
                  </a:cubicBezTo>
                  <a:cubicBezTo>
                    <a:pt x="48" y="432"/>
                    <a:pt x="84" y="453"/>
                    <a:pt x="117" y="453"/>
                  </a:cubicBezTo>
                  <a:cubicBezTo>
                    <a:pt x="150" y="453"/>
                    <a:pt x="179" y="432"/>
                    <a:pt x="179" y="385"/>
                  </a:cubicBezTo>
                  <a:cubicBezTo>
                    <a:pt x="191" y="278"/>
                    <a:pt x="156" y="170"/>
                    <a:pt x="132" y="51"/>
                  </a:cubicBezTo>
                  <a:cubicBezTo>
                    <a:pt x="127" y="17"/>
                    <a:pt x="103" y="0"/>
                    <a:pt x="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a:off x="5078513" y="12654150"/>
              <a:ext cx="12725" cy="4525"/>
            </a:xfrm>
            <a:custGeom>
              <a:avLst/>
              <a:gdLst/>
              <a:ahLst/>
              <a:cxnLst/>
              <a:rect l="l" t="t" r="r" b="b"/>
              <a:pathLst>
                <a:path w="509" h="181" extrusionOk="0">
                  <a:moveTo>
                    <a:pt x="405" y="1"/>
                  </a:moveTo>
                  <a:cubicBezTo>
                    <a:pt x="401" y="1"/>
                    <a:pt x="397" y="1"/>
                    <a:pt x="393" y="1"/>
                  </a:cubicBezTo>
                  <a:cubicBezTo>
                    <a:pt x="286" y="1"/>
                    <a:pt x="179" y="13"/>
                    <a:pt x="84" y="37"/>
                  </a:cubicBezTo>
                  <a:cubicBezTo>
                    <a:pt x="12" y="61"/>
                    <a:pt x="0" y="180"/>
                    <a:pt x="84" y="180"/>
                  </a:cubicBezTo>
                  <a:cubicBezTo>
                    <a:pt x="203" y="180"/>
                    <a:pt x="310" y="156"/>
                    <a:pt x="417" y="132"/>
                  </a:cubicBezTo>
                  <a:cubicBezTo>
                    <a:pt x="508" y="121"/>
                    <a:pt x="490" y="1"/>
                    <a:pt x="4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5157388" y="12628000"/>
              <a:ext cx="7750" cy="31825"/>
            </a:xfrm>
            <a:custGeom>
              <a:avLst/>
              <a:gdLst/>
              <a:ahLst/>
              <a:cxnLst/>
              <a:rect l="l" t="t" r="r" b="b"/>
              <a:pathLst>
                <a:path w="310" h="1273" extrusionOk="0">
                  <a:moveTo>
                    <a:pt x="194" y="1"/>
                  </a:moveTo>
                  <a:cubicBezTo>
                    <a:pt x="139" y="1"/>
                    <a:pt x="77" y="44"/>
                    <a:pt x="84" y="119"/>
                  </a:cubicBezTo>
                  <a:cubicBezTo>
                    <a:pt x="120" y="500"/>
                    <a:pt x="24" y="845"/>
                    <a:pt x="0" y="1214"/>
                  </a:cubicBezTo>
                  <a:cubicBezTo>
                    <a:pt x="0" y="1246"/>
                    <a:pt x="32" y="1272"/>
                    <a:pt x="60" y="1272"/>
                  </a:cubicBezTo>
                  <a:cubicBezTo>
                    <a:pt x="75" y="1272"/>
                    <a:pt x="88" y="1266"/>
                    <a:pt x="96" y="1250"/>
                  </a:cubicBezTo>
                  <a:cubicBezTo>
                    <a:pt x="310" y="916"/>
                    <a:pt x="310" y="464"/>
                    <a:pt x="274" y="83"/>
                  </a:cubicBezTo>
                  <a:cubicBezTo>
                    <a:pt x="274" y="26"/>
                    <a:pt x="236" y="1"/>
                    <a:pt x="1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a:off x="5068688" y="12691375"/>
              <a:ext cx="31275" cy="5475"/>
            </a:xfrm>
            <a:custGeom>
              <a:avLst/>
              <a:gdLst/>
              <a:ahLst/>
              <a:cxnLst/>
              <a:rect l="l" t="t" r="r" b="b"/>
              <a:pathLst>
                <a:path w="1251" h="219" extrusionOk="0">
                  <a:moveTo>
                    <a:pt x="95" y="0"/>
                  </a:moveTo>
                  <a:cubicBezTo>
                    <a:pt x="1" y="0"/>
                    <a:pt x="4" y="133"/>
                    <a:pt x="96" y="155"/>
                  </a:cubicBezTo>
                  <a:cubicBezTo>
                    <a:pt x="312" y="192"/>
                    <a:pt x="538" y="219"/>
                    <a:pt x="764" y="219"/>
                  </a:cubicBezTo>
                  <a:cubicBezTo>
                    <a:pt x="911" y="219"/>
                    <a:pt x="1058" y="207"/>
                    <a:pt x="1203" y="179"/>
                  </a:cubicBezTo>
                  <a:cubicBezTo>
                    <a:pt x="1251" y="167"/>
                    <a:pt x="1251" y="84"/>
                    <a:pt x="1191" y="84"/>
                  </a:cubicBezTo>
                  <a:cubicBezTo>
                    <a:pt x="834" y="48"/>
                    <a:pt x="465" y="60"/>
                    <a:pt x="108" y="1"/>
                  </a:cubicBezTo>
                  <a:cubicBezTo>
                    <a:pt x="103" y="0"/>
                    <a:pt x="99" y="0"/>
                    <a:pt x="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a:off x="5121963" y="12707450"/>
              <a:ext cx="25625" cy="6775"/>
            </a:xfrm>
            <a:custGeom>
              <a:avLst/>
              <a:gdLst/>
              <a:ahLst/>
              <a:cxnLst/>
              <a:rect l="l" t="t" r="r" b="b"/>
              <a:pathLst>
                <a:path w="1025" h="271" extrusionOk="0">
                  <a:moveTo>
                    <a:pt x="952" y="12"/>
                  </a:moveTo>
                  <a:cubicBezTo>
                    <a:pt x="948" y="12"/>
                    <a:pt x="945" y="12"/>
                    <a:pt x="941" y="13"/>
                  </a:cubicBezTo>
                  <a:cubicBezTo>
                    <a:pt x="644" y="24"/>
                    <a:pt x="358" y="1"/>
                    <a:pt x="84" y="108"/>
                  </a:cubicBezTo>
                  <a:cubicBezTo>
                    <a:pt x="1" y="144"/>
                    <a:pt x="36" y="251"/>
                    <a:pt x="108" y="263"/>
                  </a:cubicBezTo>
                  <a:cubicBezTo>
                    <a:pt x="151" y="268"/>
                    <a:pt x="194" y="270"/>
                    <a:pt x="236" y="270"/>
                  </a:cubicBezTo>
                  <a:cubicBezTo>
                    <a:pt x="476" y="270"/>
                    <a:pt x="709" y="194"/>
                    <a:pt x="941" y="144"/>
                  </a:cubicBezTo>
                  <a:cubicBezTo>
                    <a:pt x="1021" y="132"/>
                    <a:pt x="1024" y="12"/>
                    <a:pt x="952"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a:off x="5749238" y="12649325"/>
              <a:ext cx="11100" cy="19925"/>
            </a:xfrm>
            <a:custGeom>
              <a:avLst/>
              <a:gdLst/>
              <a:ahLst/>
              <a:cxnLst/>
              <a:rect l="l" t="t" r="r" b="b"/>
              <a:pathLst>
                <a:path w="444" h="797" extrusionOk="0">
                  <a:moveTo>
                    <a:pt x="140" y="1"/>
                  </a:moveTo>
                  <a:cubicBezTo>
                    <a:pt x="73" y="1"/>
                    <a:pt x="0" y="72"/>
                    <a:pt x="32" y="159"/>
                  </a:cubicBezTo>
                  <a:cubicBezTo>
                    <a:pt x="91" y="349"/>
                    <a:pt x="139" y="575"/>
                    <a:pt x="246" y="742"/>
                  </a:cubicBezTo>
                  <a:cubicBezTo>
                    <a:pt x="269" y="779"/>
                    <a:pt x="306" y="797"/>
                    <a:pt x="340" y="797"/>
                  </a:cubicBezTo>
                  <a:cubicBezTo>
                    <a:pt x="394" y="797"/>
                    <a:pt x="444" y="755"/>
                    <a:pt x="437" y="683"/>
                  </a:cubicBezTo>
                  <a:cubicBezTo>
                    <a:pt x="413" y="468"/>
                    <a:pt x="306" y="254"/>
                    <a:pt x="222" y="63"/>
                  </a:cubicBezTo>
                  <a:cubicBezTo>
                    <a:pt x="206" y="19"/>
                    <a:pt x="174"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5692813" y="12672800"/>
              <a:ext cx="15075" cy="8850"/>
            </a:xfrm>
            <a:custGeom>
              <a:avLst/>
              <a:gdLst/>
              <a:ahLst/>
              <a:cxnLst/>
              <a:rect l="l" t="t" r="r" b="b"/>
              <a:pathLst>
                <a:path w="603" h="354" extrusionOk="0">
                  <a:moveTo>
                    <a:pt x="152" y="1"/>
                  </a:moveTo>
                  <a:cubicBezTo>
                    <a:pt x="60" y="1"/>
                    <a:pt x="0" y="141"/>
                    <a:pt x="86" y="184"/>
                  </a:cubicBezTo>
                  <a:cubicBezTo>
                    <a:pt x="205" y="256"/>
                    <a:pt x="300" y="315"/>
                    <a:pt x="420" y="351"/>
                  </a:cubicBezTo>
                  <a:cubicBezTo>
                    <a:pt x="429" y="353"/>
                    <a:pt x="437" y="353"/>
                    <a:pt x="446" y="353"/>
                  </a:cubicBezTo>
                  <a:cubicBezTo>
                    <a:pt x="548" y="353"/>
                    <a:pt x="603" y="226"/>
                    <a:pt x="515" y="160"/>
                  </a:cubicBezTo>
                  <a:cubicBezTo>
                    <a:pt x="408" y="89"/>
                    <a:pt x="300" y="53"/>
                    <a:pt x="181" y="6"/>
                  </a:cubicBezTo>
                  <a:cubicBezTo>
                    <a:pt x="171" y="2"/>
                    <a:pt x="161"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5827413" y="12697625"/>
              <a:ext cx="8350" cy="30575"/>
            </a:xfrm>
            <a:custGeom>
              <a:avLst/>
              <a:gdLst/>
              <a:ahLst/>
              <a:cxnLst/>
              <a:rect l="l" t="t" r="r" b="b"/>
              <a:pathLst>
                <a:path w="334" h="1223" extrusionOk="0">
                  <a:moveTo>
                    <a:pt x="112" y="1"/>
                  </a:moveTo>
                  <a:cubicBezTo>
                    <a:pt x="59" y="1"/>
                    <a:pt x="6" y="33"/>
                    <a:pt x="12" y="96"/>
                  </a:cubicBezTo>
                  <a:cubicBezTo>
                    <a:pt x="24" y="429"/>
                    <a:pt x="0" y="822"/>
                    <a:pt x="84" y="1144"/>
                  </a:cubicBezTo>
                  <a:cubicBezTo>
                    <a:pt x="101" y="1196"/>
                    <a:pt x="147" y="1223"/>
                    <a:pt x="190" y="1223"/>
                  </a:cubicBezTo>
                  <a:cubicBezTo>
                    <a:pt x="236" y="1223"/>
                    <a:pt x="280" y="1193"/>
                    <a:pt x="286" y="1132"/>
                  </a:cubicBezTo>
                  <a:cubicBezTo>
                    <a:pt x="334" y="798"/>
                    <a:pt x="250" y="417"/>
                    <a:pt x="215" y="84"/>
                  </a:cubicBezTo>
                  <a:cubicBezTo>
                    <a:pt x="209" y="28"/>
                    <a:pt x="160"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5708013" y="12731450"/>
              <a:ext cx="23275" cy="7475"/>
            </a:xfrm>
            <a:custGeom>
              <a:avLst/>
              <a:gdLst/>
              <a:ahLst/>
              <a:cxnLst/>
              <a:rect l="l" t="t" r="r" b="b"/>
              <a:pathLst>
                <a:path w="931" h="299" extrusionOk="0">
                  <a:moveTo>
                    <a:pt x="149" y="1"/>
                  </a:moveTo>
                  <a:cubicBezTo>
                    <a:pt x="41" y="1"/>
                    <a:pt x="0" y="163"/>
                    <a:pt x="109" y="196"/>
                  </a:cubicBezTo>
                  <a:cubicBezTo>
                    <a:pt x="281" y="253"/>
                    <a:pt x="447" y="299"/>
                    <a:pt x="619" y="299"/>
                  </a:cubicBezTo>
                  <a:cubicBezTo>
                    <a:pt x="698" y="299"/>
                    <a:pt x="777" y="289"/>
                    <a:pt x="859" y="267"/>
                  </a:cubicBezTo>
                  <a:cubicBezTo>
                    <a:pt x="931" y="243"/>
                    <a:pt x="931" y="148"/>
                    <a:pt x="847" y="124"/>
                  </a:cubicBezTo>
                  <a:cubicBezTo>
                    <a:pt x="621" y="88"/>
                    <a:pt x="395" y="76"/>
                    <a:pt x="181" y="5"/>
                  </a:cubicBezTo>
                  <a:cubicBezTo>
                    <a:pt x="169" y="2"/>
                    <a:pt x="159" y="1"/>
                    <a:pt x="1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5777713" y="12704850"/>
              <a:ext cx="4475" cy="11400"/>
            </a:xfrm>
            <a:custGeom>
              <a:avLst/>
              <a:gdLst/>
              <a:ahLst/>
              <a:cxnLst/>
              <a:rect l="l" t="t" r="r" b="b"/>
              <a:pathLst>
                <a:path w="179" h="456" extrusionOk="0">
                  <a:moveTo>
                    <a:pt x="104" y="0"/>
                  </a:moveTo>
                  <a:cubicBezTo>
                    <a:pt x="73" y="0"/>
                    <a:pt x="41" y="18"/>
                    <a:pt x="36" y="57"/>
                  </a:cubicBezTo>
                  <a:cubicBezTo>
                    <a:pt x="24" y="176"/>
                    <a:pt x="0" y="283"/>
                    <a:pt x="12" y="402"/>
                  </a:cubicBezTo>
                  <a:cubicBezTo>
                    <a:pt x="12" y="438"/>
                    <a:pt x="45" y="456"/>
                    <a:pt x="79" y="456"/>
                  </a:cubicBezTo>
                  <a:cubicBezTo>
                    <a:pt x="113" y="456"/>
                    <a:pt x="149" y="438"/>
                    <a:pt x="155" y="402"/>
                  </a:cubicBezTo>
                  <a:cubicBezTo>
                    <a:pt x="179" y="295"/>
                    <a:pt x="179" y="188"/>
                    <a:pt x="179" y="69"/>
                  </a:cubicBezTo>
                  <a:cubicBezTo>
                    <a:pt x="179" y="24"/>
                    <a:pt x="141" y="0"/>
                    <a:pt x="1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5767288" y="12772350"/>
              <a:ext cx="12525" cy="4175"/>
            </a:xfrm>
            <a:custGeom>
              <a:avLst/>
              <a:gdLst/>
              <a:ahLst/>
              <a:cxnLst/>
              <a:rect l="l" t="t" r="r" b="b"/>
              <a:pathLst>
                <a:path w="501" h="167" extrusionOk="0">
                  <a:moveTo>
                    <a:pt x="72" y="0"/>
                  </a:moveTo>
                  <a:cubicBezTo>
                    <a:pt x="12" y="12"/>
                    <a:pt x="0" y="131"/>
                    <a:pt x="72" y="143"/>
                  </a:cubicBezTo>
                  <a:cubicBezTo>
                    <a:pt x="179" y="167"/>
                    <a:pt x="286" y="167"/>
                    <a:pt x="405" y="167"/>
                  </a:cubicBezTo>
                  <a:cubicBezTo>
                    <a:pt x="489" y="167"/>
                    <a:pt x="500" y="36"/>
                    <a:pt x="417" y="24"/>
                  </a:cubicBezTo>
                  <a:cubicBezTo>
                    <a:pt x="298" y="12"/>
                    <a:pt x="191"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5844163" y="12761400"/>
              <a:ext cx="12600" cy="30750"/>
            </a:xfrm>
            <a:custGeom>
              <a:avLst/>
              <a:gdLst/>
              <a:ahLst/>
              <a:cxnLst/>
              <a:rect l="l" t="t" r="r" b="b"/>
              <a:pathLst>
                <a:path w="504" h="1230" extrusionOk="0">
                  <a:moveTo>
                    <a:pt x="398" y="0"/>
                  </a:moveTo>
                  <a:cubicBezTo>
                    <a:pt x="350" y="0"/>
                    <a:pt x="301" y="30"/>
                    <a:pt x="295" y="93"/>
                  </a:cubicBezTo>
                  <a:cubicBezTo>
                    <a:pt x="259" y="474"/>
                    <a:pt x="104" y="795"/>
                    <a:pt x="9" y="1164"/>
                  </a:cubicBezTo>
                  <a:cubicBezTo>
                    <a:pt x="0" y="1191"/>
                    <a:pt x="30" y="1230"/>
                    <a:pt x="61" y="1230"/>
                  </a:cubicBezTo>
                  <a:cubicBezTo>
                    <a:pt x="72" y="1230"/>
                    <a:pt x="83" y="1225"/>
                    <a:pt x="92" y="1212"/>
                  </a:cubicBezTo>
                  <a:cubicBezTo>
                    <a:pt x="366" y="926"/>
                    <a:pt x="462" y="486"/>
                    <a:pt x="497" y="105"/>
                  </a:cubicBezTo>
                  <a:cubicBezTo>
                    <a:pt x="503" y="36"/>
                    <a:pt x="451" y="0"/>
                    <a:pt x="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5750263" y="12806150"/>
              <a:ext cx="31025" cy="9700"/>
            </a:xfrm>
            <a:custGeom>
              <a:avLst/>
              <a:gdLst/>
              <a:ahLst/>
              <a:cxnLst/>
              <a:rect l="l" t="t" r="r" b="b"/>
              <a:pathLst>
                <a:path w="1241" h="388" extrusionOk="0">
                  <a:moveTo>
                    <a:pt x="106" y="0"/>
                  </a:moveTo>
                  <a:cubicBezTo>
                    <a:pt x="30" y="0"/>
                    <a:pt x="1" y="127"/>
                    <a:pt x="86" y="148"/>
                  </a:cubicBezTo>
                  <a:cubicBezTo>
                    <a:pt x="415" y="273"/>
                    <a:pt x="766" y="387"/>
                    <a:pt x="1118" y="387"/>
                  </a:cubicBezTo>
                  <a:cubicBezTo>
                    <a:pt x="1135" y="387"/>
                    <a:pt x="1152" y="387"/>
                    <a:pt x="1170" y="387"/>
                  </a:cubicBezTo>
                  <a:cubicBezTo>
                    <a:pt x="1217" y="387"/>
                    <a:pt x="1241" y="315"/>
                    <a:pt x="1193" y="303"/>
                  </a:cubicBezTo>
                  <a:cubicBezTo>
                    <a:pt x="836" y="196"/>
                    <a:pt x="479" y="136"/>
                    <a:pt x="134" y="6"/>
                  </a:cubicBezTo>
                  <a:cubicBezTo>
                    <a:pt x="124" y="2"/>
                    <a:pt x="115"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5799438" y="12834450"/>
              <a:ext cx="25625" cy="5900"/>
            </a:xfrm>
            <a:custGeom>
              <a:avLst/>
              <a:gdLst/>
              <a:ahLst/>
              <a:cxnLst/>
              <a:rect l="l" t="t" r="r" b="b"/>
              <a:pathLst>
                <a:path w="1025" h="236" extrusionOk="0">
                  <a:moveTo>
                    <a:pt x="286" y="1"/>
                  </a:moveTo>
                  <a:cubicBezTo>
                    <a:pt x="219" y="1"/>
                    <a:pt x="151" y="5"/>
                    <a:pt x="84" y="17"/>
                  </a:cubicBezTo>
                  <a:cubicBezTo>
                    <a:pt x="12" y="40"/>
                    <a:pt x="0" y="147"/>
                    <a:pt x="84" y="171"/>
                  </a:cubicBezTo>
                  <a:cubicBezTo>
                    <a:pt x="228" y="222"/>
                    <a:pt x="373" y="235"/>
                    <a:pt x="520" y="235"/>
                  </a:cubicBezTo>
                  <a:cubicBezTo>
                    <a:pt x="650" y="235"/>
                    <a:pt x="782" y="225"/>
                    <a:pt x="917" y="219"/>
                  </a:cubicBezTo>
                  <a:cubicBezTo>
                    <a:pt x="1012" y="219"/>
                    <a:pt x="1024" y="100"/>
                    <a:pt x="929" y="76"/>
                  </a:cubicBezTo>
                  <a:cubicBezTo>
                    <a:pt x="720" y="49"/>
                    <a:pt x="504"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6166138" y="13069700"/>
              <a:ext cx="71775" cy="71750"/>
            </a:xfrm>
            <a:custGeom>
              <a:avLst/>
              <a:gdLst/>
              <a:ahLst/>
              <a:cxnLst/>
              <a:rect l="l" t="t" r="r" b="b"/>
              <a:pathLst>
                <a:path w="2871" h="2870" extrusionOk="0">
                  <a:moveTo>
                    <a:pt x="1441" y="1"/>
                  </a:moveTo>
                  <a:cubicBezTo>
                    <a:pt x="644" y="1"/>
                    <a:pt x="1" y="643"/>
                    <a:pt x="1" y="1441"/>
                  </a:cubicBezTo>
                  <a:cubicBezTo>
                    <a:pt x="1" y="2227"/>
                    <a:pt x="644" y="2870"/>
                    <a:pt x="1441" y="2870"/>
                  </a:cubicBezTo>
                  <a:cubicBezTo>
                    <a:pt x="2227" y="2870"/>
                    <a:pt x="2870" y="2227"/>
                    <a:pt x="2870" y="1441"/>
                  </a:cubicBezTo>
                  <a:cubicBezTo>
                    <a:pt x="2870" y="643"/>
                    <a:pt x="2227" y="1"/>
                    <a:pt x="14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5340438" y="12681550"/>
              <a:ext cx="95875" cy="95875"/>
            </a:xfrm>
            <a:custGeom>
              <a:avLst/>
              <a:gdLst/>
              <a:ahLst/>
              <a:cxnLst/>
              <a:rect l="l" t="t" r="r" b="b"/>
              <a:pathLst>
                <a:path w="3835" h="3835" extrusionOk="0">
                  <a:moveTo>
                    <a:pt x="1918" y="1"/>
                  </a:moveTo>
                  <a:cubicBezTo>
                    <a:pt x="858" y="1"/>
                    <a:pt x="1" y="858"/>
                    <a:pt x="1" y="1918"/>
                  </a:cubicBezTo>
                  <a:cubicBezTo>
                    <a:pt x="1" y="2977"/>
                    <a:pt x="858" y="3835"/>
                    <a:pt x="1918" y="3835"/>
                  </a:cubicBezTo>
                  <a:cubicBezTo>
                    <a:pt x="2977" y="3835"/>
                    <a:pt x="3835" y="2977"/>
                    <a:pt x="3835" y="1918"/>
                  </a:cubicBezTo>
                  <a:cubicBezTo>
                    <a:pt x="3835" y="858"/>
                    <a:pt x="2977" y="1"/>
                    <a:pt x="191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5180013" y="12973550"/>
              <a:ext cx="95875" cy="95575"/>
            </a:xfrm>
            <a:custGeom>
              <a:avLst/>
              <a:gdLst/>
              <a:ahLst/>
              <a:cxnLst/>
              <a:rect l="l" t="t" r="r" b="b"/>
              <a:pathLst>
                <a:path w="3835" h="3823" extrusionOk="0">
                  <a:moveTo>
                    <a:pt x="1917" y="1"/>
                  </a:moveTo>
                  <a:cubicBezTo>
                    <a:pt x="858" y="1"/>
                    <a:pt x="0" y="858"/>
                    <a:pt x="0" y="1906"/>
                  </a:cubicBezTo>
                  <a:cubicBezTo>
                    <a:pt x="0" y="2965"/>
                    <a:pt x="858" y="3823"/>
                    <a:pt x="1917" y="3823"/>
                  </a:cubicBezTo>
                  <a:cubicBezTo>
                    <a:pt x="2977" y="3823"/>
                    <a:pt x="3834" y="2965"/>
                    <a:pt x="3834" y="1906"/>
                  </a:cubicBezTo>
                  <a:cubicBezTo>
                    <a:pt x="3834" y="858"/>
                    <a:pt x="2977" y="1"/>
                    <a:pt x="191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5505638" y="12742275"/>
              <a:ext cx="35150" cy="35450"/>
            </a:xfrm>
            <a:custGeom>
              <a:avLst/>
              <a:gdLst/>
              <a:ahLst/>
              <a:cxnLst/>
              <a:rect l="l" t="t" r="r" b="b"/>
              <a:pathLst>
                <a:path w="1406" h="1418" extrusionOk="0">
                  <a:moveTo>
                    <a:pt x="703" y="1"/>
                  </a:moveTo>
                  <a:cubicBezTo>
                    <a:pt x="310" y="1"/>
                    <a:pt x="1" y="322"/>
                    <a:pt x="1" y="715"/>
                  </a:cubicBezTo>
                  <a:cubicBezTo>
                    <a:pt x="1" y="1096"/>
                    <a:pt x="310" y="1418"/>
                    <a:pt x="703" y="1418"/>
                  </a:cubicBezTo>
                  <a:cubicBezTo>
                    <a:pt x="1084" y="1418"/>
                    <a:pt x="1406" y="1096"/>
                    <a:pt x="1406" y="715"/>
                  </a:cubicBezTo>
                  <a:cubicBezTo>
                    <a:pt x="1406" y="322"/>
                    <a:pt x="1084" y="1"/>
                    <a:pt x="70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5775013" y="13101850"/>
              <a:ext cx="35450" cy="35150"/>
            </a:xfrm>
            <a:custGeom>
              <a:avLst/>
              <a:gdLst/>
              <a:ahLst/>
              <a:cxnLst/>
              <a:rect l="l" t="t" r="r" b="b"/>
              <a:pathLst>
                <a:path w="1418" h="1406" extrusionOk="0">
                  <a:moveTo>
                    <a:pt x="703" y="0"/>
                  </a:moveTo>
                  <a:cubicBezTo>
                    <a:pt x="322" y="0"/>
                    <a:pt x="1" y="310"/>
                    <a:pt x="1" y="703"/>
                  </a:cubicBezTo>
                  <a:cubicBezTo>
                    <a:pt x="1" y="1096"/>
                    <a:pt x="322" y="1405"/>
                    <a:pt x="703" y="1405"/>
                  </a:cubicBezTo>
                  <a:cubicBezTo>
                    <a:pt x="1096" y="1405"/>
                    <a:pt x="1418" y="1096"/>
                    <a:pt x="1418" y="703"/>
                  </a:cubicBezTo>
                  <a:cubicBezTo>
                    <a:pt x="1418" y="310"/>
                    <a:pt x="1096"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5969088" y="12880400"/>
              <a:ext cx="35150" cy="35150"/>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4776563" y="10721775"/>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a:off x="4654813" y="10659550"/>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4671788" y="10461600"/>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4872688" y="10199075"/>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5859713" y="9869575"/>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5279288" y="9841600"/>
              <a:ext cx="109875" cy="137600"/>
            </a:xfrm>
            <a:custGeom>
              <a:avLst/>
              <a:gdLst/>
              <a:ahLst/>
              <a:cxnLst/>
              <a:rect l="l" t="t" r="r" b="b"/>
              <a:pathLst>
                <a:path w="4395" h="5504" extrusionOk="0">
                  <a:moveTo>
                    <a:pt x="4394" y="0"/>
                  </a:moveTo>
                  <a:cubicBezTo>
                    <a:pt x="3775" y="441"/>
                    <a:pt x="3168" y="893"/>
                    <a:pt x="2561" y="1346"/>
                  </a:cubicBezTo>
                  <a:cubicBezTo>
                    <a:pt x="1822" y="1881"/>
                    <a:pt x="1072" y="2441"/>
                    <a:pt x="560" y="3191"/>
                  </a:cubicBezTo>
                  <a:cubicBezTo>
                    <a:pt x="203" y="3739"/>
                    <a:pt x="1" y="4548"/>
                    <a:pt x="513" y="5072"/>
                  </a:cubicBezTo>
                  <a:cubicBezTo>
                    <a:pt x="644" y="5203"/>
                    <a:pt x="810" y="5310"/>
                    <a:pt x="989" y="5382"/>
                  </a:cubicBezTo>
                  <a:cubicBezTo>
                    <a:pt x="1200" y="5466"/>
                    <a:pt x="1416" y="5504"/>
                    <a:pt x="1630" y="5504"/>
                  </a:cubicBezTo>
                  <a:cubicBezTo>
                    <a:pt x="2299" y="5504"/>
                    <a:pt x="2947" y="5131"/>
                    <a:pt x="3334" y="4608"/>
                  </a:cubicBezTo>
                  <a:cubicBezTo>
                    <a:pt x="3835" y="3906"/>
                    <a:pt x="3989" y="3013"/>
                    <a:pt x="4120" y="2143"/>
                  </a:cubicBezTo>
                  <a:cubicBezTo>
                    <a:pt x="4192" y="1667"/>
                    <a:pt x="4263" y="453"/>
                    <a:pt x="439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5417413" y="10435425"/>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5487363" y="10208000"/>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4626538" y="10156125"/>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5066763" y="9661450"/>
              <a:ext cx="274175" cy="117975"/>
            </a:xfrm>
            <a:custGeom>
              <a:avLst/>
              <a:gdLst/>
              <a:ahLst/>
              <a:cxnLst/>
              <a:rect l="l" t="t" r="r" b="b"/>
              <a:pathLst>
                <a:path w="10967" h="4719" extrusionOk="0">
                  <a:moveTo>
                    <a:pt x="2885" y="1"/>
                  </a:moveTo>
                  <a:cubicBezTo>
                    <a:pt x="2825" y="1"/>
                    <a:pt x="2764" y="2"/>
                    <a:pt x="2703" y="3"/>
                  </a:cubicBezTo>
                  <a:cubicBezTo>
                    <a:pt x="1584" y="39"/>
                    <a:pt x="263" y="527"/>
                    <a:pt x="60" y="1634"/>
                  </a:cubicBezTo>
                  <a:cubicBezTo>
                    <a:pt x="1" y="1908"/>
                    <a:pt x="36" y="2206"/>
                    <a:pt x="108" y="2491"/>
                  </a:cubicBezTo>
                  <a:cubicBezTo>
                    <a:pt x="501" y="3896"/>
                    <a:pt x="2084" y="4718"/>
                    <a:pt x="3549" y="4718"/>
                  </a:cubicBezTo>
                  <a:cubicBezTo>
                    <a:pt x="3563" y="4718"/>
                    <a:pt x="3576" y="4718"/>
                    <a:pt x="3590" y="4718"/>
                  </a:cubicBezTo>
                  <a:cubicBezTo>
                    <a:pt x="5040" y="4718"/>
                    <a:pt x="6419" y="4105"/>
                    <a:pt x="7740" y="3503"/>
                  </a:cubicBezTo>
                  <a:cubicBezTo>
                    <a:pt x="8454" y="3170"/>
                    <a:pt x="10216" y="2158"/>
                    <a:pt x="10966" y="1920"/>
                  </a:cubicBezTo>
                  <a:cubicBezTo>
                    <a:pt x="9728" y="1563"/>
                    <a:pt x="8502" y="1194"/>
                    <a:pt x="7263" y="836"/>
                  </a:cubicBezTo>
                  <a:cubicBezTo>
                    <a:pt x="5834" y="413"/>
                    <a:pt x="4371" y="1"/>
                    <a:pt x="28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5078963" y="9999250"/>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5406388" y="9588725"/>
              <a:ext cx="88125" cy="194550"/>
            </a:xfrm>
            <a:custGeom>
              <a:avLst/>
              <a:gdLst/>
              <a:ahLst/>
              <a:cxnLst/>
              <a:rect l="l" t="t" r="r" b="b"/>
              <a:pathLst>
                <a:path w="3525" h="7782" extrusionOk="0">
                  <a:moveTo>
                    <a:pt x="1952" y="1"/>
                  </a:moveTo>
                  <a:cubicBezTo>
                    <a:pt x="1783" y="1"/>
                    <a:pt x="1610" y="43"/>
                    <a:pt x="1453" y="102"/>
                  </a:cubicBezTo>
                  <a:cubicBezTo>
                    <a:pt x="477" y="471"/>
                    <a:pt x="1" y="1650"/>
                    <a:pt x="96" y="2686"/>
                  </a:cubicBezTo>
                  <a:cubicBezTo>
                    <a:pt x="191" y="3734"/>
                    <a:pt x="715" y="4674"/>
                    <a:pt x="1239" y="5579"/>
                  </a:cubicBezTo>
                  <a:cubicBezTo>
                    <a:pt x="1513" y="6079"/>
                    <a:pt x="2358" y="7258"/>
                    <a:pt x="2572" y="7782"/>
                  </a:cubicBezTo>
                  <a:cubicBezTo>
                    <a:pt x="2751" y="6877"/>
                    <a:pt x="2918" y="5972"/>
                    <a:pt x="3096" y="5067"/>
                  </a:cubicBezTo>
                  <a:cubicBezTo>
                    <a:pt x="3311" y="3984"/>
                    <a:pt x="3525" y="2876"/>
                    <a:pt x="3382" y="1781"/>
                  </a:cubicBezTo>
                  <a:cubicBezTo>
                    <a:pt x="3287" y="983"/>
                    <a:pt x="2858" y="78"/>
                    <a:pt x="2060" y="7"/>
                  </a:cubicBezTo>
                  <a:cubicBezTo>
                    <a:pt x="2025" y="3"/>
                    <a:pt x="1988" y="1"/>
                    <a:pt x="19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5063488" y="10511925"/>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a:off x="5215888" y="10244925"/>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a:off x="5682013" y="10214850"/>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5"/>
            <p:cNvSpPr/>
            <p:nvPr/>
          </p:nvSpPr>
          <p:spPr>
            <a:xfrm>
              <a:off x="4870388" y="9662650"/>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5"/>
            <p:cNvSpPr/>
            <p:nvPr/>
          </p:nvSpPr>
          <p:spPr>
            <a:xfrm>
              <a:off x="4750663" y="10439575"/>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5084638" y="10431700"/>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5"/>
            <p:cNvSpPr/>
            <p:nvPr/>
          </p:nvSpPr>
          <p:spPr>
            <a:xfrm>
              <a:off x="4764338" y="10647500"/>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4696188" y="10166075"/>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951588" y="10177925"/>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5121688" y="10056225"/>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5241188" y="10233225"/>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5487663" y="10001975"/>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5535838" y="10211200"/>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5681488" y="10215125"/>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5870738" y="9869375"/>
              <a:ext cx="33950" cy="94925"/>
            </a:xfrm>
            <a:custGeom>
              <a:avLst/>
              <a:gdLst/>
              <a:ahLst/>
              <a:cxnLst/>
              <a:rect l="l" t="t" r="r" b="b"/>
              <a:pathLst>
                <a:path w="1358" h="3797" extrusionOk="0">
                  <a:moveTo>
                    <a:pt x="217" y="1"/>
                  </a:moveTo>
                  <a:cubicBezTo>
                    <a:pt x="110" y="1"/>
                    <a:pt x="1" y="117"/>
                    <a:pt x="48" y="259"/>
                  </a:cubicBezTo>
                  <a:cubicBezTo>
                    <a:pt x="429" y="1354"/>
                    <a:pt x="786" y="2521"/>
                    <a:pt x="1024" y="3688"/>
                  </a:cubicBezTo>
                  <a:cubicBezTo>
                    <a:pt x="1041" y="3761"/>
                    <a:pt x="1106" y="3797"/>
                    <a:pt x="1169" y="3797"/>
                  </a:cubicBezTo>
                  <a:cubicBezTo>
                    <a:pt x="1241" y="3797"/>
                    <a:pt x="1310" y="3752"/>
                    <a:pt x="1310" y="3664"/>
                  </a:cubicBezTo>
                  <a:cubicBezTo>
                    <a:pt x="1358" y="2461"/>
                    <a:pt x="870" y="1175"/>
                    <a:pt x="358" y="104"/>
                  </a:cubicBezTo>
                  <a:cubicBezTo>
                    <a:pt x="325" y="31"/>
                    <a:pt x="271" y="1"/>
                    <a:pt x="2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5248538" y="9833625"/>
              <a:ext cx="548500" cy="112475"/>
            </a:xfrm>
            <a:custGeom>
              <a:avLst/>
              <a:gdLst/>
              <a:ahLst/>
              <a:cxnLst/>
              <a:rect l="l" t="t" r="r" b="b"/>
              <a:pathLst>
                <a:path w="21940" h="4499" extrusionOk="0">
                  <a:moveTo>
                    <a:pt x="4168" y="1"/>
                  </a:moveTo>
                  <a:cubicBezTo>
                    <a:pt x="2744" y="1"/>
                    <a:pt x="1351" y="293"/>
                    <a:pt x="123" y="1057"/>
                  </a:cubicBezTo>
                  <a:cubicBezTo>
                    <a:pt x="0" y="1129"/>
                    <a:pt x="63" y="1298"/>
                    <a:pt x="181" y="1298"/>
                  </a:cubicBezTo>
                  <a:cubicBezTo>
                    <a:pt x="200" y="1298"/>
                    <a:pt x="221" y="1294"/>
                    <a:pt x="243" y="1284"/>
                  </a:cubicBezTo>
                  <a:cubicBezTo>
                    <a:pt x="1621" y="730"/>
                    <a:pt x="2969" y="500"/>
                    <a:pt x="4301" y="500"/>
                  </a:cubicBezTo>
                  <a:cubicBezTo>
                    <a:pt x="6753" y="500"/>
                    <a:pt x="9151" y="1280"/>
                    <a:pt x="11589" y="2260"/>
                  </a:cubicBezTo>
                  <a:cubicBezTo>
                    <a:pt x="14267" y="3335"/>
                    <a:pt x="17018" y="4499"/>
                    <a:pt x="19900" y="4499"/>
                  </a:cubicBezTo>
                  <a:cubicBezTo>
                    <a:pt x="20528" y="4499"/>
                    <a:pt x="21163" y="4443"/>
                    <a:pt x="21805" y="4320"/>
                  </a:cubicBezTo>
                  <a:cubicBezTo>
                    <a:pt x="21940" y="4297"/>
                    <a:pt x="21905" y="4115"/>
                    <a:pt x="21790" y="4115"/>
                  </a:cubicBezTo>
                  <a:cubicBezTo>
                    <a:pt x="21783" y="4115"/>
                    <a:pt x="21776" y="4116"/>
                    <a:pt x="21769" y="4117"/>
                  </a:cubicBezTo>
                  <a:cubicBezTo>
                    <a:pt x="21309" y="4172"/>
                    <a:pt x="20856" y="4197"/>
                    <a:pt x="20408" y="4197"/>
                  </a:cubicBezTo>
                  <a:cubicBezTo>
                    <a:pt x="16564" y="4197"/>
                    <a:pt x="13123" y="2328"/>
                    <a:pt x="9529" y="1069"/>
                  </a:cubicBezTo>
                  <a:cubicBezTo>
                    <a:pt x="7887" y="486"/>
                    <a:pt x="6002" y="1"/>
                    <a:pt x="4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5"/>
            <p:cNvSpPr/>
            <p:nvPr/>
          </p:nvSpPr>
          <p:spPr>
            <a:xfrm>
              <a:off x="5321938" y="9843425"/>
              <a:ext cx="69350" cy="102475"/>
            </a:xfrm>
            <a:custGeom>
              <a:avLst/>
              <a:gdLst/>
              <a:ahLst/>
              <a:cxnLst/>
              <a:rect l="l" t="t" r="r" b="b"/>
              <a:pathLst>
                <a:path w="2774" h="4099" extrusionOk="0">
                  <a:moveTo>
                    <a:pt x="2572" y="0"/>
                  </a:moveTo>
                  <a:cubicBezTo>
                    <a:pt x="2543" y="0"/>
                    <a:pt x="2512" y="10"/>
                    <a:pt x="2486" y="34"/>
                  </a:cubicBezTo>
                  <a:cubicBezTo>
                    <a:pt x="1390" y="1106"/>
                    <a:pt x="497" y="2475"/>
                    <a:pt x="33" y="3940"/>
                  </a:cubicBezTo>
                  <a:cubicBezTo>
                    <a:pt x="0" y="4022"/>
                    <a:pt x="81" y="4099"/>
                    <a:pt x="158" y="4099"/>
                  </a:cubicBezTo>
                  <a:cubicBezTo>
                    <a:pt x="192" y="4099"/>
                    <a:pt x="225" y="4084"/>
                    <a:pt x="247" y="4047"/>
                  </a:cubicBezTo>
                  <a:cubicBezTo>
                    <a:pt x="950" y="2678"/>
                    <a:pt x="1724" y="1416"/>
                    <a:pt x="2700" y="225"/>
                  </a:cubicBezTo>
                  <a:cubicBezTo>
                    <a:pt x="2774" y="123"/>
                    <a:pt x="2676" y="0"/>
                    <a:pt x="25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5"/>
            <p:cNvSpPr/>
            <p:nvPr/>
          </p:nvSpPr>
          <p:spPr>
            <a:xfrm>
              <a:off x="5161288" y="9702725"/>
              <a:ext cx="476550" cy="225925"/>
            </a:xfrm>
            <a:custGeom>
              <a:avLst/>
              <a:gdLst/>
              <a:ahLst/>
              <a:cxnLst/>
              <a:rect l="l" t="t" r="r" b="b"/>
              <a:pathLst>
                <a:path w="19062" h="9037" extrusionOk="0">
                  <a:moveTo>
                    <a:pt x="4698" y="0"/>
                  </a:moveTo>
                  <a:cubicBezTo>
                    <a:pt x="3138" y="0"/>
                    <a:pt x="1586" y="310"/>
                    <a:pt x="184" y="971"/>
                  </a:cubicBezTo>
                  <a:cubicBezTo>
                    <a:pt x="0" y="1058"/>
                    <a:pt x="82" y="1362"/>
                    <a:pt x="260" y="1362"/>
                  </a:cubicBezTo>
                  <a:cubicBezTo>
                    <a:pt x="278" y="1362"/>
                    <a:pt x="296" y="1359"/>
                    <a:pt x="315" y="1352"/>
                  </a:cubicBezTo>
                  <a:cubicBezTo>
                    <a:pt x="1840" y="830"/>
                    <a:pt x="3410" y="541"/>
                    <a:pt x="4960" y="541"/>
                  </a:cubicBezTo>
                  <a:cubicBezTo>
                    <a:pt x="7222" y="541"/>
                    <a:pt x="9441" y="1156"/>
                    <a:pt x="11412" y="2555"/>
                  </a:cubicBezTo>
                  <a:cubicBezTo>
                    <a:pt x="14115" y="4472"/>
                    <a:pt x="15913" y="7627"/>
                    <a:pt x="18973" y="9032"/>
                  </a:cubicBezTo>
                  <a:cubicBezTo>
                    <a:pt x="18981" y="9035"/>
                    <a:pt x="18989" y="9037"/>
                    <a:pt x="18996" y="9037"/>
                  </a:cubicBezTo>
                  <a:cubicBezTo>
                    <a:pt x="19040" y="9037"/>
                    <a:pt x="19061" y="8979"/>
                    <a:pt x="19020" y="8949"/>
                  </a:cubicBezTo>
                  <a:cubicBezTo>
                    <a:pt x="15925" y="6663"/>
                    <a:pt x="13686" y="3138"/>
                    <a:pt x="10233" y="1340"/>
                  </a:cubicBezTo>
                  <a:cubicBezTo>
                    <a:pt x="8556" y="472"/>
                    <a:pt x="6622" y="0"/>
                    <a:pt x="46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5"/>
            <p:cNvSpPr/>
            <p:nvPr/>
          </p:nvSpPr>
          <p:spPr>
            <a:xfrm>
              <a:off x="5451938" y="9645725"/>
              <a:ext cx="22350" cy="129525"/>
            </a:xfrm>
            <a:custGeom>
              <a:avLst/>
              <a:gdLst/>
              <a:ahLst/>
              <a:cxnLst/>
              <a:rect l="l" t="t" r="r" b="b"/>
              <a:pathLst>
                <a:path w="894" h="5181" extrusionOk="0">
                  <a:moveTo>
                    <a:pt x="125" y="1"/>
                  </a:moveTo>
                  <a:cubicBezTo>
                    <a:pt x="75" y="1"/>
                    <a:pt x="24" y="35"/>
                    <a:pt x="24" y="96"/>
                  </a:cubicBezTo>
                  <a:cubicBezTo>
                    <a:pt x="0" y="882"/>
                    <a:pt x="179" y="1656"/>
                    <a:pt x="286" y="2430"/>
                  </a:cubicBezTo>
                  <a:cubicBezTo>
                    <a:pt x="393" y="3311"/>
                    <a:pt x="453" y="4204"/>
                    <a:pt x="548" y="5085"/>
                  </a:cubicBezTo>
                  <a:cubicBezTo>
                    <a:pt x="559" y="5150"/>
                    <a:pt x="612" y="5181"/>
                    <a:pt x="667" y="5181"/>
                  </a:cubicBezTo>
                  <a:cubicBezTo>
                    <a:pt x="732" y="5181"/>
                    <a:pt x="798" y="5139"/>
                    <a:pt x="798" y="5061"/>
                  </a:cubicBezTo>
                  <a:cubicBezTo>
                    <a:pt x="893" y="3490"/>
                    <a:pt x="858" y="1513"/>
                    <a:pt x="215" y="61"/>
                  </a:cubicBezTo>
                  <a:cubicBezTo>
                    <a:pt x="199" y="20"/>
                    <a:pt x="162"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5"/>
            <p:cNvSpPr/>
            <p:nvPr/>
          </p:nvSpPr>
          <p:spPr>
            <a:xfrm>
              <a:off x="5579338" y="109375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5"/>
            <p:cNvSpPr/>
            <p:nvPr/>
          </p:nvSpPr>
          <p:spPr>
            <a:xfrm>
              <a:off x="5464438" y="107194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5349238" y="110275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5"/>
            <p:cNvSpPr/>
            <p:nvPr/>
          </p:nvSpPr>
          <p:spPr>
            <a:xfrm>
              <a:off x="5502238" y="110227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5"/>
            <p:cNvSpPr/>
            <p:nvPr/>
          </p:nvSpPr>
          <p:spPr>
            <a:xfrm>
              <a:off x="5312638" y="108656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5"/>
            <p:cNvSpPr/>
            <p:nvPr/>
          </p:nvSpPr>
          <p:spPr>
            <a:xfrm>
              <a:off x="5760488" y="110410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5"/>
            <p:cNvSpPr/>
            <p:nvPr/>
          </p:nvSpPr>
          <p:spPr>
            <a:xfrm>
              <a:off x="5795588" y="109627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5"/>
            <p:cNvSpPr/>
            <p:nvPr/>
          </p:nvSpPr>
          <p:spPr>
            <a:xfrm>
              <a:off x="5843263" y="110181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5847813" y="109811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5720013" y="110240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5716163" y="110522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768213" y="110235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5805188" y="110142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5765538" y="109700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5624563" y="112076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5701063" y="112132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5680538" y="112741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5715888" y="112644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5624688" y="111630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595813" y="111711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5644813" y="112071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5666063" y="112383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5683513" y="111881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5658188" y="108507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5597938" y="107911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5662588" y="107639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5613363" y="110321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5629263" y="108787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5655138" y="108944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5643938" y="108327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5646913" y="107933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5595363" y="108241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5"/>
            <p:cNvSpPr/>
            <p:nvPr/>
          </p:nvSpPr>
          <p:spPr>
            <a:xfrm>
              <a:off x="5329913" y="107437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5406563" y="111191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5434663" y="111920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p:nvPr/>
          </p:nvSpPr>
          <p:spPr>
            <a:xfrm>
              <a:off x="5358363" y="111903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a:off x="5387888" y="112206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5"/>
            <p:cNvSpPr/>
            <p:nvPr/>
          </p:nvSpPr>
          <p:spPr>
            <a:xfrm>
              <a:off x="5440613" y="111075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5429013" y="110827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5"/>
            <p:cNvSpPr/>
            <p:nvPr/>
          </p:nvSpPr>
          <p:spPr>
            <a:xfrm>
              <a:off x="5404613" y="111384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a:off x="5379788" y="111682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5454013" y="111677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a:off x="5437238" y="108956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a:off x="5362013" y="109438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5354488" y="108707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a:off x="5332588" y="109078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5460088" y="109241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5481013" y="109054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a:off x="5418688" y="108992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a:off x="5380988" y="108850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5393438" y="109548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a:off x="4771613" y="12622925"/>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5336125" y="11515463"/>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4387100" y="1013382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5439563" y="138617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5047213" y="11101513"/>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4786813" y="144648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5"/>
            <p:cNvSpPr/>
            <p:nvPr/>
          </p:nvSpPr>
          <p:spPr>
            <a:xfrm>
              <a:off x="4933838" y="13259600"/>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4996988" y="11500088"/>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5375263" y="12413675"/>
              <a:ext cx="55100" cy="55075"/>
            </a:xfrm>
            <a:custGeom>
              <a:avLst/>
              <a:gdLst/>
              <a:ahLst/>
              <a:cxnLst/>
              <a:rect l="l" t="t" r="r" b="b"/>
              <a:pathLst>
                <a:path w="2204" h="2203" extrusionOk="0">
                  <a:moveTo>
                    <a:pt x="1108" y="0"/>
                  </a:moveTo>
                  <a:cubicBezTo>
                    <a:pt x="501" y="0"/>
                    <a:pt x="1" y="500"/>
                    <a:pt x="1" y="1107"/>
                  </a:cubicBezTo>
                  <a:cubicBezTo>
                    <a:pt x="1" y="1715"/>
                    <a:pt x="501" y="2203"/>
                    <a:pt x="1108" y="2203"/>
                  </a:cubicBezTo>
                  <a:cubicBezTo>
                    <a:pt x="1715" y="2203"/>
                    <a:pt x="2203" y="1715"/>
                    <a:pt x="2203" y="1107"/>
                  </a:cubicBezTo>
                  <a:cubicBezTo>
                    <a:pt x="2203" y="500"/>
                    <a:pt x="1715" y="0"/>
                    <a:pt x="1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5"/>
          <p:cNvGrpSpPr/>
          <p:nvPr/>
        </p:nvGrpSpPr>
        <p:grpSpPr>
          <a:xfrm>
            <a:off x="7487363" y="24325"/>
            <a:ext cx="1765450" cy="5094875"/>
            <a:chOff x="9646838" y="24325"/>
            <a:chExt cx="1765450" cy="5094875"/>
          </a:xfrm>
        </p:grpSpPr>
        <p:sp>
          <p:nvSpPr>
            <p:cNvPr id="660" name="Google Shape;660;p25"/>
            <p:cNvSpPr/>
            <p:nvPr/>
          </p:nvSpPr>
          <p:spPr>
            <a:xfrm flipH="1">
              <a:off x="10108250" y="3651675"/>
              <a:ext cx="150325" cy="310800"/>
            </a:xfrm>
            <a:custGeom>
              <a:avLst/>
              <a:gdLst/>
              <a:ahLst/>
              <a:cxnLst/>
              <a:rect l="l" t="t" r="r" b="b"/>
              <a:pathLst>
                <a:path w="6013" h="12432" extrusionOk="0">
                  <a:moveTo>
                    <a:pt x="3848" y="0"/>
                  </a:moveTo>
                  <a:cubicBezTo>
                    <a:pt x="2276" y="0"/>
                    <a:pt x="945" y="1361"/>
                    <a:pt x="476" y="2871"/>
                  </a:cubicBezTo>
                  <a:cubicBezTo>
                    <a:pt x="0" y="4407"/>
                    <a:pt x="203" y="6061"/>
                    <a:pt x="405" y="7645"/>
                  </a:cubicBezTo>
                  <a:cubicBezTo>
                    <a:pt x="607" y="9240"/>
                    <a:pt x="810" y="10895"/>
                    <a:pt x="334" y="12431"/>
                  </a:cubicBezTo>
                  <a:lnTo>
                    <a:pt x="1012" y="11538"/>
                  </a:lnTo>
                  <a:cubicBezTo>
                    <a:pt x="1786" y="10372"/>
                    <a:pt x="2560" y="9193"/>
                    <a:pt x="3346" y="8014"/>
                  </a:cubicBezTo>
                  <a:cubicBezTo>
                    <a:pt x="4274" y="6597"/>
                    <a:pt x="5227" y="5145"/>
                    <a:pt x="5691" y="3514"/>
                  </a:cubicBezTo>
                  <a:cubicBezTo>
                    <a:pt x="6013" y="2323"/>
                    <a:pt x="5929" y="787"/>
                    <a:pt x="4846" y="216"/>
                  </a:cubicBezTo>
                  <a:cubicBezTo>
                    <a:pt x="4560" y="73"/>
                    <a:pt x="4239" y="1"/>
                    <a:pt x="3929" y="1"/>
                  </a:cubicBezTo>
                  <a:cubicBezTo>
                    <a:pt x="3902" y="0"/>
                    <a:pt x="3875" y="0"/>
                    <a:pt x="384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5"/>
            <p:cNvSpPr/>
            <p:nvPr/>
          </p:nvSpPr>
          <p:spPr>
            <a:xfrm flipH="1">
              <a:off x="9975500" y="3858200"/>
              <a:ext cx="274150" cy="166475"/>
            </a:xfrm>
            <a:custGeom>
              <a:avLst/>
              <a:gdLst/>
              <a:ahLst/>
              <a:cxnLst/>
              <a:rect l="l" t="t" r="r" b="b"/>
              <a:pathLst>
                <a:path w="10966" h="6659" extrusionOk="0">
                  <a:moveTo>
                    <a:pt x="7743" y="1"/>
                  </a:moveTo>
                  <a:cubicBezTo>
                    <a:pt x="7021" y="1"/>
                    <a:pt x="6281" y="186"/>
                    <a:pt x="5644" y="515"/>
                  </a:cubicBezTo>
                  <a:cubicBezTo>
                    <a:pt x="4215" y="1253"/>
                    <a:pt x="3191" y="2563"/>
                    <a:pt x="2203" y="3825"/>
                  </a:cubicBezTo>
                  <a:cubicBezTo>
                    <a:pt x="1667" y="4516"/>
                    <a:pt x="1120" y="5206"/>
                    <a:pt x="512" y="5813"/>
                  </a:cubicBezTo>
                  <a:lnTo>
                    <a:pt x="0" y="6659"/>
                  </a:lnTo>
                  <a:cubicBezTo>
                    <a:pt x="1381" y="6373"/>
                    <a:pt x="2632" y="6444"/>
                    <a:pt x="4013" y="6171"/>
                  </a:cubicBezTo>
                  <a:cubicBezTo>
                    <a:pt x="5680" y="5837"/>
                    <a:pt x="7370" y="5492"/>
                    <a:pt x="8859" y="4658"/>
                  </a:cubicBezTo>
                  <a:cubicBezTo>
                    <a:pt x="9930" y="4063"/>
                    <a:pt x="10966" y="2920"/>
                    <a:pt x="10609" y="1741"/>
                  </a:cubicBezTo>
                  <a:cubicBezTo>
                    <a:pt x="10514" y="1432"/>
                    <a:pt x="10335" y="1170"/>
                    <a:pt x="10121" y="932"/>
                  </a:cubicBezTo>
                  <a:cubicBezTo>
                    <a:pt x="9507" y="286"/>
                    <a:pt x="8639" y="1"/>
                    <a:pt x="77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flipH="1">
              <a:off x="9981750" y="4079400"/>
              <a:ext cx="289625" cy="144125"/>
            </a:xfrm>
            <a:custGeom>
              <a:avLst/>
              <a:gdLst/>
              <a:ahLst/>
              <a:cxnLst/>
              <a:rect l="l" t="t" r="r" b="b"/>
              <a:pathLst>
                <a:path w="11585" h="5765" extrusionOk="0">
                  <a:moveTo>
                    <a:pt x="8174" y="1"/>
                  </a:moveTo>
                  <a:cubicBezTo>
                    <a:pt x="7674" y="1"/>
                    <a:pt x="7170" y="83"/>
                    <a:pt x="6703" y="240"/>
                  </a:cubicBezTo>
                  <a:cubicBezTo>
                    <a:pt x="5179" y="752"/>
                    <a:pt x="3965" y="1883"/>
                    <a:pt x="2798" y="2978"/>
                  </a:cubicBezTo>
                  <a:cubicBezTo>
                    <a:pt x="2167" y="3573"/>
                    <a:pt x="703" y="5252"/>
                    <a:pt x="0" y="5764"/>
                  </a:cubicBezTo>
                  <a:cubicBezTo>
                    <a:pt x="1405" y="5705"/>
                    <a:pt x="2810" y="5633"/>
                    <a:pt x="4227" y="5574"/>
                  </a:cubicBezTo>
                  <a:cubicBezTo>
                    <a:pt x="5918" y="5502"/>
                    <a:pt x="7656" y="5419"/>
                    <a:pt x="9251" y="4823"/>
                  </a:cubicBezTo>
                  <a:cubicBezTo>
                    <a:pt x="10394" y="4407"/>
                    <a:pt x="11585" y="3430"/>
                    <a:pt x="11418" y="2216"/>
                  </a:cubicBezTo>
                  <a:cubicBezTo>
                    <a:pt x="11371" y="1895"/>
                    <a:pt x="11240" y="1597"/>
                    <a:pt x="11061" y="1347"/>
                  </a:cubicBezTo>
                  <a:cubicBezTo>
                    <a:pt x="10425" y="422"/>
                    <a:pt x="9308" y="1"/>
                    <a:pt x="81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flipH="1">
              <a:off x="10173125" y="4325900"/>
              <a:ext cx="185475" cy="164900"/>
            </a:xfrm>
            <a:custGeom>
              <a:avLst/>
              <a:gdLst/>
              <a:ahLst/>
              <a:cxnLst/>
              <a:rect l="l" t="t" r="r" b="b"/>
              <a:pathLst>
                <a:path w="7419" h="6596" extrusionOk="0">
                  <a:moveTo>
                    <a:pt x="5226" y="1"/>
                  </a:moveTo>
                  <a:cubicBezTo>
                    <a:pt x="4468" y="1"/>
                    <a:pt x="3679" y="322"/>
                    <a:pt x="3096" y="821"/>
                  </a:cubicBezTo>
                  <a:cubicBezTo>
                    <a:pt x="2179" y="1619"/>
                    <a:pt x="1656" y="2762"/>
                    <a:pt x="1156" y="3857"/>
                  </a:cubicBezTo>
                  <a:cubicBezTo>
                    <a:pt x="882" y="4453"/>
                    <a:pt x="346" y="6048"/>
                    <a:pt x="1" y="6596"/>
                  </a:cubicBezTo>
                  <a:cubicBezTo>
                    <a:pt x="965" y="6155"/>
                    <a:pt x="1929" y="5703"/>
                    <a:pt x="2894" y="5262"/>
                  </a:cubicBezTo>
                  <a:cubicBezTo>
                    <a:pt x="4061" y="4727"/>
                    <a:pt x="5239" y="4167"/>
                    <a:pt x="6192" y="3298"/>
                  </a:cubicBezTo>
                  <a:cubicBezTo>
                    <a:pt x="6871" y="2679"/>
                    <a:pt x="7418" y="1655"/>
                    <a:pt x="6954" y="857"/>
                  </a:cubicBezTo>
                  <a:cubicBezTo>
                    <a:pt x="6835" y="643"/>
                    <a:pt x="6656" y="476"/>
                    <a:pt x="6454" y="345"/>
                  </a:cubicBezTo>
                  <a:cubicBezTo>
                    <a:pt x="6085" y="106"/>
                    <a:pt x="5661" y="1"/>
                    <a:pt x="522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flipH="1">
              <a:off x="11142600" y="4700325"/>
              <a:ext cx="81875" cy="158375"/>
            </a:xfrm>
            <a:custGeom>
              <a:avLst/>
              <a:gdLst/>
              <a:ahLst/>
              <a:cxnLst/>
              <a:rect l="l" t="t" r="r" b="b"/>
              <a:pathLst>
                <a:path w="3275" h="6335" extrusionOk="0">
                  <a:moveTo>
                    <a:pt x="1786" y="1"/>
                  </a:moveTo>
                  <a:cubicBezTo>
                    <a:pt x="1608" y="1"/>
                    <a:pt x="1417" y="48"/>
                    <a:pt x="1251" y="120"/>
                  </a:cubicBezTo>
                  <a:cubicBezTo>
                    <a:pt x="369" y="501"/>
                    <a:pt x="0" y="1489"/>
                    <a:pt x="143" y="2334"/>
                  </a:cubicBezTo>
                  <a:cubicBezTo>
                    <a:pt x="286" y="3180"/>
                    <a:pt x="810" y="3918"/>
                    <a:pt x="1334" y="4632"/>
                  </a:cubicBezTo>
                  <a:cubicBezTo>
                    <a:pt x="1620" y="5013"/>
                    <a:pt x="2441" y="5918"/>
                    <a:pt x="2667" y="6335"/>
                  </a:cubicBezTo>
                  <a:cubicBezTo>
                    <a:pt x="2775" y="5585"/>
                    <a:pt x="2894" y="4835"/>
                    <a:pt x="3001" y="4085"/>
                  </a:cubicBezTo>
                  <a:cubicBezTo>
                    <a:pt x="3132" y="3180"/>
                    <a:pt x="3275" y="2251"/>
                    <a:pt x="3096" y="1370"/>
                  </a:cubicBezTo>
                  <a:cubicBezTo>
                    <a:pt x="2965" y="727"/>
                    <a:pt x="2524" y="13"/>
                    <a:pt x="178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flipH="1">
              <a:off x="10562475" y="4722625"/>
              <a:ext cx="104200" cy="140850"/>
            </a:xfrm>
            <a:custGeom>
              <a:avLst/>
              <a:gdLst/>
              <a:ahLst/>
              <a:cxnLst/>
              <a:rect l="l" t="t" r="r" b="b"/>
              <a:pathLst>
                <a:path w="4168" h="5634" extrusionOk="0">
                  <a:moveTo>
                    <a:pt x="2584" y="1"/>
                  </a:moveTo>
                  <a:cubicBezTo>
                    <a:pt x="1884" y="1"/>
                    <a:pt x="1221" y="416"/>
                    <a:pt x="846" y="978"/>
                  </a:cubicBezTo>
                  <a:cubicBezTo>
                    <a:pt x="382" y="1704"/>
                    <a:pt x="275" y="2597"/>
                    <a:pt x="179" y="3478"/>
                  </a:cubicBezTo>
                  <a:cubicBezTo>
                    <a:pt x="120" y="3943"/>
                    <a:pt x="120" y="5169"/>
                    <a:pt x="1" y="5633"/>
                  </a:cubicBezTo>
                  <a:cubicBezTo>
                    <a:pt x="596" y="5157"/>
                    <a:pt x="1179" y="4681"/>
                    <a:pt x="1775" y="4205"/>
                  </a:cubicBezTo>
                  <a:cubicBezTo>
                    <a:pt x="2489" y="3621"/>
                    <a:pt x="3203" y="3038"/>
                    <a:pt x="3680" y="2264"/>
                  </a:cubicBezTo>
                  <a:cubicBezTo>
                    <a:pt x="4013" y="1693"/>
                    <a:pt x="4168" y="871"/>
                    <a:pt x="3644" y="371"/>
                  </a:cubicBezTo>
                  <a:cubicBezTo>
                    <a:pt x="3501" y="252"/>
                    <a:pt x="3334" y="157"/>
                    <a:pt x="3156" y="97"/>
                  </a:cubicBezTo>
                  <a:cubicBezTo>
                    <a:pt x="2966" y="31"/>
                    <a:pt x="2774" y="1"/>
                    <a:pt x="25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flipH="1">
              <a:off x="10729750" y="4094325"/>
              <a:ext cx="162550" cy="185150"/>
            </a:xfrm>
            <a:custGeom>
              <a:avLst/>
              <a:gdLst/>
              <a:ahLst/>
              <a:cxnLst/>
              <a:rect l="l" t="t" r="r" b="b"/>
              <a:pathLst>
                <a:path w="6502" h="7406" extrusionOk="0">
                  <a:moveTo>
                    <a:pt x="4457" y="0"/>
                  </a:moveTo>
                  <a:cubicBezTo>
                    <a:pt x="3577" y="0"/>
                    <a:pt x="2676" y="498"/>
                    <a:pt x="2096" y="1202"/>
                  </a:cubicBezTo>
                  <a:cubicBezTo>
                    <a:pt x="1322" y="2131"/>
                    <a:pt x="1001" y="3345"/>
                    <a:pt x="679" y="4512"/>
                  </a:cubicBezTo>
                  <a:cubicBezTo>
                    <a:pt x="513" y="5143"/>
                    <a:pt x="251" y="6798"/>
                    <a:pt x="1" y="7405"/>
                  </a:cubicBezTo>
                  <a:cubicBezTo>
                    <a:pt x="882" y="6810"/>
                    <a:pt x="1751" y="6203"/>
                    <a:pt x="2632" y="5608"/>
                  </a:cubicBezTo>
                  <a:cubicBezTo>
                    <a:pt x="3692" y="4881"/>
                    <a:pt x="4775" y="4143"/>
                    <a:pt x="5549" y="3131"/>
                  </a:cubicBezTo>
                  <a:cubicBezTo>
                    <a:pt x="6121" y="2393"/>
                    <a:pt x="6502" y="1298"/>
                    <a:pt x="5906" y="583"/>
                  </a:cubicBezTo>
                  <a:cubicBezTo>
                    <a:pt x="5751" y="405"/>
                    <a:pt x="5549" y="274"/>
                    <a:pt x="5323" y="178"/>
                  </a:cubicBezTo>
                  <a:cubicBezTo>
                    <a:pt x="5045" y="56"/>
                    <a:pt x="4752" y="0"/>
                    <a:pt x="445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flipH="1">
              <a:off x="10786000" y="4367800"/>
              <a:ext cx="200050" cy="143850"/>
            </a:xfrm>
            <a:custGeom>
              <a:avLst/>
              <a:gdLst/>
              <a:ahLst/>
              <a:cxnLst/>
              <a:rect l="l" t="t" r="r" b="b"/>
              <a:pathLst>
                <a:path w="8002" h="5754" extrusionOk="0">
                  <a:moveTo>
                    <a:pt x="6235" y="1"/>
                  </a:moveTo>
                  <a:cubicBezTo>
                    <a:pt x="5702" y="1"/>
                    <a:pt x="5124" y="224"/>
                    <a:pt x="4668" y="526"/>
                  </a:cubicBezTo>
                  <a:cubicBezTo>
                    <a:pt x="3596" y="1241"/>
                    <a:pt x="2786" y="2265"/>
                    <a:pt x="1989" y="3265"/>
                  </a:cubicBezTo>
                  <a:cubicBezTo>
                    <a:pt x="1322" y="4098"/>
                    <a:pt x="655" y="4920"/>
                    <a:pt x="0" y="5753"/>
                  </a:cubicBezTo>
                  <a:cubicBezTo>
                    <a:pt x="619" y="5563"/>
                    <a:pt x="2286" y="5408"/>
                    <a:pt x="2929" y="5289"/>
                  </a:cubicBezTo>
                  <a:cubicBezTo>
                    <a:pt x="4120" y="5063"/>
                    <a:pt x="5358" y="4825"/>
                    <a:pt x="6346" y="4122"/>
                  </a:cubicBezTo>
                  <a:cubicBezTo>
                    <a:pt x="7335" y="3420"/>
                    <a:pt x="8001" y="2122"/>
                    <a:pt x="7596" y="979"/>
                  </a:cubicBezTo>
                  <a:cubicBezTo>
                    <a:pt x="7525" y="753"/>
                    <a:pt x="7406" y="538"/>
                    <a:pt x="7227" y="372"/>
                  </a:cubicBezTo>
                  <a:cubicBezTo>
                    <a:pt x="6954" y="108"/>
                    <a:pt x="6605" y="1"/>
                    <a:pt x="623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flipH="1">
              <a:off x="9922200" y="4388575"/>
              <a:ext cx="299775" cy="128450"/>
            </a:xfrm>
            <a:custGeom>
              <a:avLst/>
              <a:gdLst/>
              <a:ahLst/>
              <a:cxnLst/>
              <a:rect l="l" t="t" r="r" b="b"/>
              <a:pathLst>
                <a:path w="11991" h="5138" extrusionOk="0">
                  <a:moveTo>
                    <a:pt x="8163" y="1"/>
                  </a:moveTo>
                  <a:cubicBezTo>
                    <a:pt x="8097" y="1"/>
                    <a:pt x="8031" y="2"/>
                    <a:pt x="7966" y="5"/>
                  </a:cubicBezTo>
                  <a:cubicBezTo>
                    <a:pt x="6359" y="76"/>
                    <a:pt x="4882" y="827"/>
                    <a:pt x="3453" y="1553"/>
                  </a:cubicBezTo>
                  <a:cubicBezTo>
                    <a:pt x="2680" y="1958"/>
                    <a:pt x="810" y="3160"/>
                    <a:pt x="1" y="3458"/>
                  </a:cubicBezTo>
                  <a:cubicBezTo>
                    <a:pt x="1370" y="3779"/>
                    <a:pt x="2739" y="4113"/>
                    <a:pt x="4108" y="4446"/>
                  </a:cubicBezTo>
                  <a:cubicBezTo>
                    <a:pt x="5546" y="4787"/>
                    <a:pt x="7003" y="5138"/>
                    <a:pt x="8469" y="5138"/>
                  </a:cubicBezTo>
                  <a:cubicBezTo>
                    <a:pt x="8690" y="5138"/>
                    <a:pt x="8911" y="5130"/>
                    <a:pt x="9133" y="5113"/>
                  </a:cubicBezTo>
                  <a:cubicBezTo>
                    <a:pt x="10359" y="5029"/>
                    <a:pt x="11776" y="4422"/>
                    <a:pt x="11954" y="3208"/>
                  </a:cubicBezTo>
                  <a:cubicBezTo>
                    <a:pt x="11990" y="2886"/>
                    <a:pt x="11943" y="2565"/>
                    <a:pt x="11847" y="2267"/>
                  </a:cubicBezTo>
                  <a:cubicBezTo>
                    <a:pt x="11356" y="805"/>
                    <a:pt x="9715" y="1"/>
                    <a:pt x="81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p:cNvSpPr/>
            <p:nvPr/>
          </p:nvSpPr>
          <p:spPr>
            <a:xfrm flipH="1">
              <a:off x="10338325" y="4914225"/>
              <a:ext cx="273875" cy="117400"/>
            </a:xfrm>
            <a:custGeom>
              <a:avLst/>
              <a:gdLst/>
              <a:ahLst/>
              <a:cxnLst/>
              <a:rect l="l" t="t" r="r" b="b"/>
              <a:pathLst>
                <a:path w="10955" h="4696" extrusionOk="0">
                  <a:moveTo>
                    <a:pt x="7469" y="1"/>
                  </a:moveTo>
                  <a:cubicBezTo>
                    <a:pt x="7404" y="1"/>
                    <a:pt x="7340" y="2"/>
                    <a:pt x="7275" y="5"/>
                  </a:cubicBezTo>
                  <a:cubicBezTo>
                    <a:pt x="5811" y="65"/>
                    <a:pt x="4453" y="756"/>
                    <a:pt x="3156" y="1422"/>
                  </a:cubicBezTo>
                  <a:cubicBezTo>
                    <a:pt x="2453" y="1779"/>
                    <a:pt x="739" y="2887"/>
                    <a:pt x="1" y="3149"/>
                  </a:cubicBezTo>
                  <a:cubicBezTo>
                    <a:pt x="1251" y="3458"/>
                    <a:pt x="2501" y="3756"/>
                    <a:pt x="3751" y="4065"/>
                  </a:cubicBezTo>
                  <a:cubicBezTo>
                    <a:pt x="5065" y="4376"/>
                    <a:pt x="6398" y="4695"/>
                    <a:pt x="7741" y="4695"/>
                  </a:cubicBezTo>
                  <a:cubicBezTo>
                    <a:pt x="7942" y="4695"/>
                    <a:pt x="8144" y="4688"/>
                    <a:pt x="8347" y="4673"/>
                  </a:cubicBezTo>
                  <a:cubicBezTo>
                    <a:pt x="9466" y="4589"/>
                    <a:pt x="10764" y="4030"/>
                    <a:pt x="10919" y="2922"/>
                  </a:cubicBezTo>
                  <a:cubicBezTo>
                    <a:pt x="10954" y="2637"/>
                    <a:pt x="10907" y="2351"/>
                    <a:pt x="10823" y="2077"/>
                  </a:cubicBezTo>
                  <a:cubicBezTo>
                    <a:pt x="10379" y="745"/>
                    <a:pt x="8890" y="1"/>
                    <a:pt x="746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flipH="1">
              <a:off x="10366025" y="4519350"/>
              <a:ext cx="122050" cy="173750"/>
            </a:xfrm>
            <a:custGeom>
              <a:avLst/>
              <a:gdLst/>
              <a:ahLst/>
              <a:cxnLst/>
              <a:rect l="l" t="t" r="r" b="b"/>
              <a:pathLst>
                <a:path w="4882" h="6950" extrusionOk="0">
                  <a:moveTo>
                    <a:pt x="0" y="1"/>
                  </a:moveTo>
                  <a:cubicBezTo>
                    <a:pt x="203" y="894"/>
                    <a:pt x="417" y="1787"/>
                    <a:pt x="620" y="2680"/>
                  </a:cubicBezTo>
                  <a:cubicBezTo>
                    <a:pt x="870" y="3763"/>
                    <a:pt x="1120" y="4859"/>
                    <a:pt x="1691" y="5811"/>
                  </a:cubicBezTo>
                  <a:cubicBezTo>
                    <a:pt x="2045" y="6398"/>
                    <a:pt x="2648" y="6950"/>
                    <a:pt x="3288" y="6950"/>
                  </a:cubicBezTo>
                  <a:cubicBezTo>
                    <a:pt x="3402" y="6950"/>
                    <a:pt x="3517" y="6932"/>
                    <a:pt x="3632" y="6895"/>
                  </a:cubicBezTo>
                  <a:cubicBezTo>
                    <a:pt x="3822" y="6835"/>
                    <a:pt x="4001" y="6704"/>
                    <a:pt x="4144" y="6561"/>
                  </a:cubicBezTo>
                  <a:cubicBezTo>
                    <a:pt x="4882" y="5823"/>
                    <a:pt x="4846" y="4561"/>
                    <a:pt x="4334" y="3644"/>
                  </a:cubicBezTo>
                  <a:cubicBezTo>
                    <a:pt x="3822" y="2727"/>
                    <a:pt x="2953" y="2084"/>
                    <a:pt x="2108" y="1465"/>
                  </a:cubicBezTo>
                  <a:cubicBezTo>
                    <a:pt x="1655" y="1132"/>
                    <a:pt x="405" y="394"/>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flipH="1">
              <a:off x="10673800" y="4925650"/>
              <a:ext cx="89300" cy="193550"/>
            </a:xfrm>
            <a:custGeom>
              <a:avLst/>
              <a:gdLst/>
              <a:ahLst/>
              <a:cxnLst/>
              <a:rect l="l" t="t" r="r" b="b"/>
              <a:pathLst>
                <a:path w="3572" h="7742" extrusionOk="0">
                  <a:moveTo>
                    <a:pt x="714" y="1"/>
                  </a:moveTo>
                  <a:cubicBezTo>
                    <a:pt x="583" y="906"/>
                    <a:pt x="452" y="1811"/>
                    <a:pt x="322" y="2727"/>
                  </a:cubicBezTo>
                  <a:cubicBezTo>
                    <a:pt x="155" y="3823"/>
                    <a:pt x="0" y="4942"/>
                    <a:pt x="179" y="6025"/>
                  </a:cubicBezTo>
                  <a:cubicBezTo>
                    <a:pt x="322" y="6823"/>
                    <a:pt x="798" y="7704"/>
                    <a:pt x="1595" y="7740"/>
                  </a:cubicBezTo>
                  <a:cubicBezTo>
                    <a:pt x="1613" y="7741"/>
                    <a:pt x="1630" y="7741"/>
                    <a:pt x="1648" y="7741"/>
                  </a:cubicBezTo>
                  <a:cubicBezTo>
                    <a:pt x="1833" y="7741"/>
                    <a:pt x="2017" y="7685"/>
                    <a:pt x="2191" y="7609"/>
                  </a:cubicBezTo>
                  <a:cubicBezTo>
                    <a:pt x="3155" y="7192"/>
                    <a:pt x="3572" y="6002"/>
                    <a:pt x="3429" y="4966"/>
                  </a:cubicBezTo>
                  <a:cubicBezTo>
                    <a:pt x="3286" y="3930"/>
                    <a:pt x="2715" y="3001"/>
                    <a:pt x="2155" y="2120"/>
                  </a:cubicBezTo>
                  <a:cubicBezTo>
                    <a:pt x="1846" y="1644"/>
                    <a:pt x="953" y="513"/>
                    <a:pt x="7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flipH="1">
              <a:off x="10381800" y="3893275"/>
              <a:ext cx="151825" cy="286475"/>
            </a:xfrm>
            <a:custGeom>
              <a:avLst/>
              <a:gdLst/>
              <a:ahLst/>
              <a:cxnLst/>
              <a:rect l="l" t="t" r="r" b="b"/>
              <a:pathLst>
                <a:path w="6073" h="11459" extrusionOk="0">
                  <a:moveTo>
                    <a:pt x="2174" y="0"/>
                  </a:moveTo>
                  <a:cubicBezTo>
                    <a:pt x="2121" y="0"/>
                    <a:pt x="2067" y="2"/>
                    <a:pt x="2013" y="5"/>
                  </a:cubicBezTo>
                  <a:cubicBezTo>
                    <a:pt x="1691" y="29"/>
                    <a:pt x="1382" y="100"/>
                    <a:pt x="1108" y="255"/>
                  </a:cubicBezTo>
                  <a:cubicBezTo>
                    <a:pt x="36" y="862"/>
                    <a:pt x="1" y="2398"/>
                    <a:pt x="370" y="3577"/>
                  </a:cubicBezTo>
                  <a:cubicBezTo>
                    <a:pt x="870" y="5196"/>
                    <a:pt x="1870" y="6613"/>
                    <a:pt x="2846" y="8006"/>
                  </a:cubicBezTo>
                  <a:cubicBezTo>
                    <a:pt x="3656" y="9149"/>
                    <a:pt x="4478" y="10304"/>
                    <a:pt x="5287" y="11459"/>
                  </a:cubicBezTo>
                  <a:cubicBezTo>
                    <a:pt x="5263" y="10590"/>
                    <a:pt x="5692" y="8411"/>
                    <a:pt x="5775" y="7542"/>
                  </a:cubicBezTo>
                  <a:cubicBezTo>
                    <a:pt x="5930" y="5946"/>
                    <a:pt x="6073" y="4291"/>
                    <a:pt x="5549" y="2767"/>
                  </a:cubicBezTo>
                  <a:cubicBezTo>
                    <a:pt x="5043" y="1306"/>
                    <a:pt x="3714" y="0"/>
                    <a:pt x="21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flipH="1">
              <a:off x="10518700" y="4239550"/>
              <a:ext cx="118200" cy="214650"/>
            </a:xfrm>
            <a:custGeom>
              <a:avLst/>
              <a:gdLst/>
              <a:ahLst/>
              <a:cxnLst/>
              <a:rect l="l" t="t" r="r" b="b"/>
              <a:pathLst>
                <a:path w="4728" h="8586" extrusionOk="0">
                  <a:moveTo>
                    <a:pt x="1832" y="1"/>
                  </a:moveTo>
                  <a:cubicBezTo>
                    <a:pt x="1825" y="1"/>
                    <a:pt x="1817" y="1"/>
                    <a:pt x="1810" y="1"/>
                  </a:cubicBezTo>
                  <a:cubicBezTo>
                    <a:pt x="1548" y="13"/>
                    <a:pt x="1286" y="49"/>
                    <a:pt x="1060" y="156"/>
                  </a:cubicBezTo>
                  <a:cubicBezTo>
                    <a:pt x="155" y="573"/>
                    <a:pt x="0" y="1716"/>
                    <a:pt x="191" y="2597"/>
                  </a:cubicBezTo>
                  <a:cubicBezTo>
                    <a:pt x="465" y="3811"/>
                    <a:pt x="1155" y="4894"/>
                    <a:pt x="1834" y="5954"/>
                  </a:cubicBezTo>
                  <a:cubicBezTo>
                    <a:pt x="2393" y="6823"/>
                    <a:pt x="2953" y="7704"/>
                    <a:pt x="3513" y="8585"/>
                  </a:cubicBezTo>
                  <a:cubicBezTo>
                    <a:pt x="3560" y="7942"/>
                    <a:pt x="4084" y="6335"/>
                    <a:pt x="4215" y="5704"/>
                  </a:cubicBezTo>
                  <a:cubicBezTo>
                    <a:pt x="4477" y="4525"/>
                    <a:pt x="4727" y="3299"/>
                    <a:pt x="4418" y="2156"/>
                  </a:cubicBezTo>
                  <a:cubicBezTo>
                    <a:pt x="4122" y="1031"/>
                    <a:pt x="3108" y="1"/>
                    <a:pt x="183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flipH="1">
              <a:off x="10976800" y="4345075"/>
              <a:ext cx="157775" cy="159125"/>
            </a:xfrm>
            <a:custGeom>
              <a:avLst/>
              <a:gdLst/>
              <a:ahLst/>
              <a:cxnLst/>
              <a:rect l="l" t="t" r="r" b="b"/>
              <a:pathLst>
                <a:path w="6311" h="6365" extrusionOk="0">
                  <a:moveTo>
                    <a:pt x="2187" y="1"/>
                  </a:moveTo>
                  <a:cubicBezTo>
                    <a:pt x="1802" y="1"/>
                    <a:pt x="1415" y="94"/>
                    <a:pt x="1060" y="304"/>
                  </a:cubicBezTo>
                  <a:cubicBezTo>
                    <a:pt x="857" y="423"/>
                    <a:pt x="667" y="566"/>
                    <a:pt x="536" y="757"/>
                  </a:cubicBezTo>
                  <a:cubicBezTo>
                    <a:pt x="0" y="1507"/>
                    <a:pt x="393" y="2483"/>
                    <a:pt x="953" y="3090"/>
                  </a:cubicBezTo>
                  <a:cubicBezTo>
                    <a:pt x="1715" y="3936"/>
                    <a:pt x="2762" y="4495"/>
                    <a:pt x="3774" y="5031"/>
                  </a:cubicBezTo>
                  <a:cubicBezTo>
                    <a:pt x="4620" y="5472"/>
                    <a:pt x="5465" y="5924"/>
                    <a:pt x="6310" y="6365"/>
                  </a:cubicBezTo>
                  <a:cubicBezTo>
                    <a:pt x="6060" y="5829"/>
                    <a:pt x="5751" y="4317"/>
                    <a:pt x="5572" y="3757"/>
                  </a:cubicBezTo>
                  <a:cubicBezTo>
                    <a:pt x="5239" y="2698"/>
                    <a:pt x="4882" y="1602"/>
                    <a:pt x="4120" y="828"/>
                  </a:cubicBezTo>
                  <a:cubicBezTo>
                    <a:pt x="3630" y="331"/>
                    <a:pt x="2911" y="1"/>
                    <a:pt x="218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flipH="1">
              <a:off x="10197800" y="3797950"/>
              <a:ext cx="1104800" cy="1274625"/>
            </a:xfrm>
            <a:custGeom>
              <a:avLst/>
              <a:gdLst/>
              <a:ahLst/>
              <a:cxnLst/>
              <a:rect l="l" t="t" r="r" b="b"/>
              <a:pathLst>
                <a:path w="44192" h="50985" extrusionOk="0">
                  <a:moveTo>
                    <a:pt x="43952" y="0"/>
                  </a:moveTo>
                  <a:cubicBezTo>
                    <a:pt x="43860" y="0"/>
                    <a:pt x="43769" y="48"/>
                    <a:pt x="43738" y="151"/>
                  </a:cubicBezTo>
                  <a:cubicBezTo>
                    <a:pt x="42452" y="4616"/>
                    <a:pt x="41249" y="8926"/>
                    <a:pt x="39130" y="13093"/>
                  </a:cubicBezTo>
                  <a:cubicBezTo>
                    <a:pt x="37046" y="17201"/>
                    <a:pt x="34451" y="21034"/>
                    <a:pt x="31474" y="24547"/>
                  </a:cubicBezTo>
                  <a:cubicBezTo>
                    <a:pt x="29998" y="26273"/>
                    <a:pt x="28450" y="27964"/>
                    <a:pt x="26664" y="29369"/>
                  </a:cubicBezTo>
                  <a:cubicBezTo>
                    <a:pt x="24640" y="30952"/>
                    <a:pt x="22330" y="32131"/>
                    <a:pt x="20044" y="33298"/>
                  </a:cubicBezTo>
                  <a:cubicBezTo>
                    <a:pt x="15948" y="35381"/>
                    <a:pt x="11757" y="37358"/>
                    <a:pt x="8078" y="40144"/>
                  </a:cubicBezTo>
                  <a:cubicBezTo>
                    <a:pt x="4506" y="42835"/>
                    <a:pt x="1220" y="46407"/>
                    <a:pt x="30" y="50812"/>
                  </a:cubicBezTo>
                  <a:cubicBezTo>
                    <a:pt x="1" y="50920"/>
                    <a:pt x="76" y="50984"/>
                    <a:pt x="154" y="50984"/>
                  </a:cubicBezTo>
                  <a:cubicBezTo>
                    <a:pt x="205" y="50984"/>
                    <a:pt x="256" y="50957"/>
                    <a:pt x="280" y="50895"/>
                  </a:cubicBezTo>
                  <a:cubicBezTo>
                    <a:pt x="4018" y="41585"/>
                    <a:pt x="12984" y="37572"/>
                    <a:pt x="21342" y="33250"/>
                  </a:cubicBezTo>
                  <a:cubicBezTo>
                    <a:pt x="23390" y="32191"/>
                    <a:pt x="25414" y="31071"/>
                    <a:pt x="27224" y="29631"/>
                  </a:cubicBezTo>
                  <a:cubicBezTo>
                    <a:pt x="29010" y="28226"/>
                    <a:pt x="30557" y="26535"/>
                    <a:pt x="32034" y="24821"/>
                  </a:cubicBezTo>
                  <a:cubicBezTo>
                    <a:pt x="34879" y="21499"/>
                    <a:pt x="37368" y="17879"/>
                    <a:pt x="39392" y="14010"/>
                  </a:cubicBezTo>
                  <a:cubicBezTo>
                    <a:pt x="41594" y="9771"/>
                    <a:pt x="43630" y="4997"/>
                    <a:pt x="44178" y="222"/>
                  </a:cubicBezTo>
                  <a:cubicBezTo>
                    <a:pt x="44192" y="81"/>
                    <a:pt x="44072" y="0"/>
                    <a:pt x="439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flipH="1">
              <a:off x="10061525" y="4135625"/>
              <a:ext cx="328550" cy="115575"/>
            </a:xfrm>
            <a:custGeom>
              <a:avLst/>
              <a:gdLst/>
              <a:ahLst/>
              <a:cxnLst/>
              <a:rect l="l" t="t" r="r" b="b"/>
              <a:pathLst>
                <a:path w="13142" h="4623" extrusionOk="0">
                  <a:moveTo>
                    <a:pt x="12868" y="0"/>
                  </a:moveTo>
                  <a:cubicBezTo>
                    <a:pt x="12845" y="0"/>
                    <a:pt x="12821" y="5"/>
                    <a:pt x="12797" y="15"/>
                  </a:cubicBezTo>
                  <a:cubicBezTo>
                    <a:pt x="8630" y="1872"/>
                    <a:pt x="4546" y="3479"/>
                    <a:pt x="81" y="4468"/>
                  </a:cubicBezTo>
                  <a:cubicBezTo>
                    <a:pt x="1" y="4479"/>
                    <a:pt x="9" y="4623"/>
                    <a:pt x="95" y="4623"/>
                  </a:cubicBezTo>
                  <a:cubicBezTo>
                    <a:pt x="98" y="4623"/>
                    <a:pt x="101" y="4623"/>
                    <a:pt x="105" y="4622"/>
                  </a:cubicBezTo>
                  <a:cubicBezTo>
                    <a:pt x="4570" y="4289"/>
                    <a:pt x="8903" y="2063"/>
                    <a:pt x="12963" y="324"/>
                  </a:cubicBezTo>
                  <a:cubicBezTo>
                    <a:pt x="13142" y="240"/>
                    <a:pt x="13034" y="0"/>
                    <a:pt x="128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flipH="1">
              <a:off x="10390550" y="3993775"/>
              <a:ext cx="53175" cy="265775"/>
            </a:xfrm>
            <a:custGeom>
              <a:avLst/>
              <a:gdLst/>
              <a:ahLst/>
              <a:cxnLst/>
              <a:rect l="l" t="t" r="r" b="b"/>
              <a:pathLst>
                <a:path w="2127" h="10631" extrusionOk="0">
                  <a:moveTo>
                    <a:pt x="143" y="1"/>
                  </a:moveTo>
                  <a:cubicBezTo>
                    <a:pt x="74" y="1"/>
                    <a:pt x="0" y="49"/>
                    <a:pt x="0" y="128"/>
                  </a:cubicBezTo>
                  <a:cubicBezTo>
                    <a:pt x="72" y="1795"/>
                    <a:pt x="631" y="3474"/>
                    <a:pt x="953" y="5105"/>
                  </a:cubicBezTo>
                  <a:cubicBezTo>
                    <a:pt x="1298" y="6915"/>
                    <a:pt x="1524" y="8737"/>
                    <a:pt x="1870" y="10534"/>
                  </a:cubicBezTo>
                  <a:cubicBezTo>
                    <a:pt x="1886" y="10600"/>
                    <a:pt x="1943" y="10630"/>
                    <a:pt x="1998" y="10630"/>
                  </a:cubicBezTo>
                  <a:cubicBezTo>
                    <a:pt x="2063" y="10630"/>
                    <a:pt x="2126" y="10588"/>
                    <a:pt x="2120" y="10511"/>
                  </a:cubicBezTo>
                  <a:cubicBezTo>
                    <a:pt x="2036" y="8737"/>
                    <a:pt x="1751" y="6975"/>
                    <a:pt x="1453" y="5236"/>
                  </a:cubicBezTo>
                  <a:cubicBezTo>
                    <a:pt x="1167" y="3546"/>
                    <a:pt x="977" y="1629"/>
                    <a:pt x="250" y="69"/>
                  </a:cubicBezTo>
                  <a:cubicBezTo>
                    <a:pt x="232" y="22"/>
                    <a:pt x="188" y="1"/>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flipH="1">
              <a:off x="10085375" y="3925900"/>
              <a:ext cx="187425" cy="111650"/>
            </a:xfrm>
            <a:custGeom>
              <a:avLst/>
              <a:gdLst/>
              <a:ahLst/>
              <a:cxnLst/>
              <a:rect l="l" t="t" r="r" b="b"/>
              <a:pathLst>
                <a:path w="7497" h="4466" extrusionOk="0">
                  <a:moveTo>
                    <a:pt x="7332" y="0"/>
                  </a:moveTo>
                  <a:cubicBezTo>
                    <a:pt x="7317" y="0"/>
                    <a:pt x="7301" y="3"/>
                    <a:pt x="7284" y="10"/>
                  </a:cubicBezTo>
                  <a:cubicBezTo>
                    <a:pt x="4772" y="962"/>
                    <a:pt x="2046" y="2474"/>
                    <a:pt x="69" y="4308"/>
                  </a:cubicBezTo>
                  <a:cubicBezTo>
                    <a:pt x="0" y="4367"/>
                    <a:pt x="53" y="4466"/>
                    <a:pt x="133" y="4466"/>
                  </a:cubicBezTo>
                  <a:cubicBezTo>
                    <a:pt x="151" y="4466"/>
                    <a:pt x="169" y="4461"/>
                    <a:pt x="188" y="4451"/>
                  </a:cubicBezTo>
                  <a:cubicBezTo>
                    <a:pt x="1414" y="3844"/>
                    <a:pt x="2569" y="3034"/>
                    <a:pt x="3760" y="2343"/>
                  </a:cubicBezTo>
                  <a:cubicBezTo>
                    <a:pt x="4974" y="1653"/>
                    <a:pt x="6201" y="1010"/>
                    <a:pt x="7380" y="272"/>
                  </a:cubicBezTo>
                  <a:cubicBezTo>
                    <a:pt x="7496" y="197"/>
                    <a:pt x="7452" y="0"/>
                    <a:pt x="73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flipH="1">
              <a:off x="9992150" y="4447200"/>
              <a:ext cx="615500" cy="82925"/>
            </a:xfrm>
            <a:custGeom>
              <a:avLst/>
              <a:gdLst/>
              <a:ahLst/>
              <a:cxnLst/>
              <a:rect l="l" t="t" r="r" b="b"/>
              <a:pathLst>
                <a:path w="24620" h="3317" extrusionOk="0">
                  <a:moveTo>
                    <a:pt x="22253" y="1"/>
                  </a:moveTo>
                  <a:cubicBezTo>
                    <a:pt x="19011" y="1"/>
                    <a:pt x="15704" y="927"/>
                    <a:pt x="12594" y="1625"/>
                  </a:cubicBezTo>
                  <a:cubicBezTo>
                    <a:pt x="9564" y="2308"/>
                    <a:pt x="6522" y="2881"/>
                    <a:pt x="3448" y="2881"/>
                  </a:cubicBezTo>
                  <a:cubicBezTo>
                    <a:pt x="2342" y="2881"/>
                    <a:pt x="1231" y="2807"/>
                    <a:pt x="116" y="2637"/>
                  </a:cubicBezTo>
                  <a:cubicBezTo>
                    <a:pt x="112" y="2636"/>
                    <a:pt x="109" y="2636"/>
                    <a:pt x="105" y="2636"/>
                  </a:cubicBezTo>
                  <a:cubicBezTo>
                    <a:pt x="19" y="2636"/>
                    <a:pt x="0" y="2769"/>
                    <a:pt x="80" y="2792"/>
                  </a:cubicBezTo>
                  <a:cubicBezTo>
                    <a:pt x="1467" y="3166"/>
                    <a:pt x="2862" y="3317"/>
                    <a:pt x="4259" y="3317"/>
                  </a:cubicBezTo>
                  <a:cubicBezTo>
                    <a:pt x="6726" y="3317"/>
                    <a:pt x="9197" y="2847"/>
                    <a:pt x="11630" y="2315"/>
                  </a:cubicBezTo>
                  <a:cubicBezTo>
                    <a:pt x="15928" y="1387"/>
                    <a:pt x="20047" y="529"/>
                    <a:pt x="24464" y="398"/>
                  </a:cubicBezTo>
                  <a:cubicBezTo>
                    <a:pt x="24619" y="398"/>
                    <a:pt x="24619" y="184"/>
                    <a:pt x="24464" y="160"/>
                  </a:cubicBezTo>
                  <a:cubicBezTo>
                    <a:pt x="23733" y="49"/>
                    <a:pt x="22994" y="1"/>
                    <a:pt x="222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flipH="1">
              <a:off x="10251200" y="4383950"/>
              <a:ext cx="129200" cy="128900"/>
            </a:xfrm>
            <a:custGeom>
              <a:avLst/>
              <a:gdLst/>
              <a:ahLst/>
              <a:cxnLst/>
              <a:rect l="l" t="t" r="r" b="b"/>
              <a:pathLst>
                <a:path w="5168" h="5156" extrusionOk="0">
                  <a:moveTo>
                    <a:pt x="4987" y="1"/>
                  </a:moveTo>
                  <a:cubicBezTo>
                    <a:pt x="4957" y="1"/>
                    <a:pt x="4926" y="11"/>
                    <a:pt x="4897" y="35"/>
                  </a:cubicBezTo>
                  <a:cubicBezTo>
                    <a:pt x="3683" y="952"/>
                    <a:pt x="2659" y="2178"/>
                    <a:pt x="1623" y="3274"/>
                  </a:cubicBezTo>
                  <a:cubicBezTo>
                    <a:pt x="1063" y="3869"/>
                    <a:pt x="515" y="4452"/>
                    <a:pt x="27" y="5095"/>
                  </a:cubicBezTo>
                  <a:cubicBezTo>
                    <a:pt x="1" y="5122"/>
                    <a:pt x="27" y="5156"/>
                    <a:pt x="57" y="5156"/>
                  </a:cubicBezTo>
                  <a:cubicBezTo>
                    <a:pt x="67" y="5156"/>
                    <a:pt x="78" y="5152"/>
                    <a:pt x="87" y="5143"/>
                  </a:cubicBezTo>
                  <a:cubicBezTo>
                    <a:pt x="730" y="4607"/>
                    <a:pt x="1325" y="4000"/>
                    <a:pt x="1920" y="3405"/>
                  </a:cubicBezTo>
                  <a:cubicBezTo>
                    <a:pt x="2968" y="2357"/>
                    <a:pt x="4123" y="1369"/>
                    <a:pt x="5076" y="226"/>
                  </a:cubicBezTo>
                  <a:cubicBezTo>
                    <a:pt x="5168" y="124"/>
                    <a:pt x="5088" y="1"/>
                    <a:pt x="49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flipH="1">
              <a:off x="10409675" y="4523750"/>
              <a:ext cx="77925" cy="112600"/>
            </a:xfrm>
            <a:custGeom>
              <a:avLst/>
              <a:gdLst/>
              <a:ahLst/>
              <a:cxnLst/>
              <a:rect l="l" t="t" r="r" b="b"/>
              <a:pathLst>
                <a:path w="3117" h="4504" extrusionOk="0">
                  <a:moveTo>
                    <a:pt x="146" y="1"/>
                  </a:moveTo>
                  <a:cubicBezTo>
                    <a:pt x="72" y="1"/>
                    <a:pt x="0" y="96"/>
                    <a:pt x="65" y="170"/>
                  </a:cubicBezTo>
                  <a:cubicBezTo>
                    <a:pt x="1220" y="1444"/>
                    <a:pt x="1922" y="3028"/>
                    <a:pt x="2863" y="4456"/>
                  </a:cubicBezTo>
                  <a:cubicBezTo>
                    <a:pt x="2887" y="4489"/>
                    <a:pt x="2926" y="4503"/>
                    <a:pt x="2965" y="4503"/>
                  </a:cubicBezTo>
                  <a:cubicBezTo>
                    <a:pt x="3041" y="4503"/>
                    <a:pt x="3116" y="4448"/>
                    <a:pt x="3077" y="4361"/>
                  </a:cubicBezTo>
                  <a:cubicBezTo>
                    <a:pt x="2458" y="2801"/>
                    <a:pt x="1398" y="1218"/>
                    <a:pt x="208" y="27"/>
                  </a:cubicBezTo>
                  <a:cubicBezTo>
                    <a:pt x="189" y="9"/>
                    <a:pt x="167" y="1"/>
                    <a:pt x="1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flipH="1">
              <a:off x="10539550" y="4297375"/>
              <a:ext cx="34575" cy="168250"/>
            </a:xfrm>
            <a:custGeom>
              <a:avLst/>
              <a:gdLst/>
              <a:ahLst/>
              <a:cxnLst/>
              <a:rect l="l" t="t" r="r" b="b"/>
              <a:pathLst>
                <a:path w="1383" h="6730" extrusionOk="0">
                  <a:moveTo>
                    <a:pt x="163" y="0"/>
                  </a:moveTo>
                  <a:cubicBezTo>
                    <a:pt x="79" y="0"/>
                    <a:pt x="1" y="51"/>
                    <a:pt x="13" y="153"/>
                  </a:cubicBezTo>
                  <a:cubicBezTo>
                    <a:pt x="121" y="1177"/>
                    <a:pt x="323" y="2200"/>
                    <a:pt x="442" y="3224"/>
                  </a:cubicBezTo>
                  <a:cubicBezTo>
                    <a:pt x="585" y="4367"/>
                    <a:pt x="585" y="5582"/>
                    <a:pt x="894" y="6689"/>
                  </a:cubicBezTo>
                  <a:cubicBezTo>
                    <a:pt x="901" y="6714"/>
                    <a:pt x="930" y="6729"/>
                    <a:pt x="958" y="6729"/>
                  </a:cubicBezTo>
                  <a:cubicBezTo>
                    <a:pt x="984" y="6729"/>
                    <a:pt x="1008" y="6717"/>
                    <a:pt x="1014" y="6689"/>
                  </a:cubicBezTo>
                  <a:cubicBezTo>
                    <a:pt x="1383" y="4689"/>
                    <a:pt x="894" y="2046"/>
                    <a:pt x="335" y="117"/>
                  </a:cubicBezTo>
                  <a:cubicBezTo>
                    <a:pt x="313" y="39"/>
                    <a:pt x="236" y="0"/>
                    <a:pt x="1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flipH="1">
              <a:off x="10799050" y="4147025"/>
              <a:ext cx="210825" cy="569675"/>
            </a:xfrm>
            <a:custGeom>
              <a:avLst/>
              <a:gdLst/>
              <a:ahLst/>
              <a:cxnLst/>
              <a:rect l="l" t="t" r="r" b="b"/>
              <a:pathLst>
                <a:path w="8433" h="22787" extrusionOk="0">
                  <a:moveTo>
                    <a:pt x="8286" y="0"/>
                  </a:moveTo>
                  <a:cubicBezTo>
                    <a:pt x="8252" y="0"/>
                    <a:pt x="8218" y="14"/>
                    <a:pt x="8192" y="47"/>
                  </a:cubicBezTo>
                  <a:cubicBezTo>
                    <a:pt x="5609" y="3476"/>
                    <a:pt x="3132" y="7131"/>
                    <a:pt x="1751" y="11227"/>
                  </a:cubicBezTo>
                  <a:cubicBezTo>
                    <a:pt x="584" y="14703"/>
                    <a:pt x="1" y="19335"/>
                    <a:pt x="1822" y="22704"/>
                  </a:cubicBezTo>
                  <a:cubicBezTo>
                    <a:pt x="1855" y="22762"/>
                    <a:pt x="1910" y="22787"/>
                    <a:pt x="1965" y="22787"/>
                  </a:cubicBezTo>
                  <a:cubicBezTo>
                    <a:pt x="2069" y="22787"/>
                    <a:pt x="2175" y="22698"/>
                    <a:pt x="2144" y="22573"/>
                  </a:cubicBezTo>
                  <a:cubicBezTo>
                    <a:pt x="1584" y="20597"/>
                    <a:pt x="1096" y="18775"/>
                    <a:pt x="1168" y="16680"/>
                  </a:cubicBezTo>
                  <a:cubicBezTo>
                    <a:pt x="1239" y="14656"/>
                    <a:pt x="1703" y="12644"/>
                    <a:pt x="2406" y="10739"/>
                  </a:cubicBezTo>
                  <a:cubicBezTo>
                    <a:pt x="3823" y="6905"/>
                    <a:pt x="6204" y="3571"/>
                    <a:pt x="8383" y="154"/>
                  </a:cubicBezTo>
                  <a:cubicBezTo>
                    <a:pt x="8432" y="71"/>
                    <a:pt x="8362" y="0"/>
                    <a:pt x="8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flipH="1">
              <a:off x="10834800" y="4412650"/>
              <a:ext cx="151525" cy="95575"/>
            </a:xfrm>
            <a:custGeom>
              <a:avLst/>
              <a:gdLst/>
              <a:ahLst/>
              <a:cxnLst/>
              <a:rect l="l" t="t" r="r" b="b"/>
              <a:pathLst>
                <a:path w="6061" h="3823" extrusionOk="0">
                  <a:moveTo>
                    <a:pt x="5894" y="1"/>
                  </a:moveTo>
                  <a:cubicBezTo>
                    <a:pt x="5867" y="1"/>
                    <a:pt x="5838" y="10"/>
                    <a:pt x="5810" y="30"/>
                  </a:cubicBezTo>
                  <a:cubicBezTo>
                    <a:pt x="3988" y="1411"/>
                    <a:pt x="2178" y="2566"/>
                    <a:pt x="130" y="3566"/>
                  </a:cubicBezTo>
                  <a:cubicBezTo>
                    <a:pt x="1" y="3631"/>
                    <a:pt x="67" y="3823"/>
                    <a:pt x="187" y="3823"/>
                  </a:cubicBezTo>
                  <a:cubicBezTo>
                    <a:pt x="199" y="3823"/>
                    <a:pt x="212" y="3821"/>
                    <a:pt x="226" y="3816"/>
                  </a:cubicBezTo>
                  <a:cubicBezTo>
                    <a:pt x="2393" y="3233"/>
                    <a:pt x="4536" y="1935"/>
                    <a:pt x="5976" y="221"/>
                  </a:cubicBezTo>
                  <a:cubicBezTo>
                    <a:pt x="6060" y="118"/>
                    <a:pt x="5991" y="1"/>
                    <a:pt x="58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flipH="1">
              <a:off x="10976525" y="4410200"/>
              <a:ext cx="80225" cy="94175"/>
            </a:xfrm>
            <a:custGeom>
              <a:avLst/>
              <a:gdLst/>
              <a:ahLst/>
              <a:cxnLst/>
              <a:rect l="l" t="t" r="r" b="b"/>
              <a:pathLst>
                <a:path w="3209" h="3767" extrusionOk="0">
                  <a:moveTo>
                    <a:pt x="206" y="0"/>
                  </a:moveTo>
                  <a:cubicBezTo>
                    <a:pt x="104" y="0"/>
                    <a:pt x="0" y="100"/>
                    <a:pt x="66" y="223"/>
                  </a:cubicBezTo>
                  <a:cubicBezTo>
                    <a:pt x="745" y="1438"/>
                    <a:pt x="1685" y="3033"/>
                    <a:pt x="2924" y="3748"/>
                  </a:cubicBezTo>
                  <a:cubicBezTo>
                    <a:pt x="2950" y="3761"/>
                    <a:pt x="2976" y="3767"/>
                    <a:pt x="3002" y="3767"/>
                  </a:cubicBezTo>
                  <a:cubicBezTo>
                    <a:pt x="3116" y="3767"/>
                    <a:pt x="3208" y="3650"/>
                    <a:pt x="3150" y="3533"/>
                  </a:cubicBezTo>
                  <a:cubicBezTo>
                    <a:pt x="2804" y="2926"/>
                    <a:pt x="2245" y="2486"/>
                    <a:pt x="1781" y="1962"/>
                  </a:cubicBezTo>
                  <a:cubicBezTo>
                    <a:pt x="1257" y="1378"/>
                    <a:pt x="757" y="747"/>
                    <a:pt x="328" y="69"/>
                  </a:cubicBezTo>
                  <a:cubicBezTo>
                    <a:pt x="298" y="21"/>
                    <a:pt x="253"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flipH="1">
              <a:off x="11149225" y="4765000"/>
              <a:ext cx="36850" cy="93625"/>
            </a:xfrm>
            <a:custGeom>
              <a:avLst/>
              <a:gdLst/>
              <a:ahLst/>
              <a:cxnLst/>
              <a:rect l="l" t="t" r="r" b="b"/>
              <a:pathLst>
                <a:path w="1474" h="3745" extrusionOk="0">
                  <a:moveTo>
                    <a:pt x="148" y="1"/>
                  </a:moveTo>
                  <a:cubicBezTo>
                    <a:pt x="75" y="1"/>
                    <a:pt x="0" y="49"/>
                    <a:pt x="0" y="140"/>
                  </a:cubicBezTo>
                  <a:cubicBezTo>
                    <a:pt x="12" y="1343"/>
                    <a:pt x="572" y="2605"/>
                    <a:pt x="1119" y="3653"/>
                  </a:cubicBezTo>
                  <a:cubicBezTo>
                    <a:pt x="1154" y="3718"/>
                    <a:pt x="1205" y="3745"/>
                    <a:pt x="1257" y="3745"/>
                  </a:cubicBezTo>
                  <a:cubicBezTo>
                    <a:pt x="1365" y="3745"/>
                    <a:pt x="1474" y="3624"/>
                    <a:pt x="1417" y="3486"/>
                  </a:cubicBezTo>
                  <a:cubicBezTo>
                    <a:pt x="988" y="2403"/>
                    <a:pt x="584" y="1260"/>
                    <a:pt x="286" y="105"/>
                  </a:cubicBezTo>
                  <a:cubicBezTo>
                    <a:pt x="270" y="34"/>
                    <a:pt x="209"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flipH="1">
              <a:off x="10527225" y="4775475"/>
              <a:ext cx="551500" cy="94300"/>
            </a:xfrm>
            <a:custGeom>
              <a:avLst/>
              <a:gdLst/>
              <a:ahLst/>
              <a:cxnLst/>
              <a:rect l="l" t="t" r="r" b="b"/>
              <a:pathLst>
                <a:path w="22060" h="3772" extrusionOk="0">
                  <a:moveTo>
                    <a:pt x="2547" y="0"/>
                  </a:moveTo>
                  <a:cubicBezTo>
                    <a:pt x="1748" y="0"/>
                    <a:pt x="944" y="85"/>
                    <a:pt x="135" y="281"/>
                  </a:cubicBezTo>
                  <a:cubicBezTo>
                    <a:pt x="0" y="315"/>
                    <a:pt x="46" y="497"/>
                    <a:pt x="162" y="497"/>
                  </a:cubicBezTo>
                  <a:cubicBezTo>
                    <a:pt x="169" y="497"/>
                    <a:pt x="176" y="497"/>
                    <a:pt x="183" y="495"/>
                  </a:cubicBezTo>
                  <a:cubicBezTo>
                    <a:pt x="840" y="384"/>
                    <a:pt x="1487" y="335"/>
                    <a:pt x="2126" y="335"/>
                  </a:cubicBezTo>
                  <a:cubicBezTo>
                    <a:pt x="5734" y="335"/>
                    <a:pt x="9082" y="1918"/>
                    <a:pt x="12542" y="2960"/>
                  </a:cubicBezTo>
                  <a:cubicBezTo>
                    <a:pt x="14053" y="3409"/>
                    <a:pt x="15759" y="3771"/>
                    <a:pt x="17429" y="3771"/>
                  </a:cubicBezTo>
                  <a:cubicBezTo>
                    <a:pt x="19036" y="3771"/>
                    <a:pt x="20611" y="3436"/>
                    <a:pt x="21948" y="2519"/>
                  </a:cubicBezTo>
                  <a:cubicBezTo>
                    <a:pt x="22060" y="2438"/>
                    <a:pt x="21998" y="2278"/>
                    <a:pt x="21880" y="2278"/>
                  </a:cubicBezTo>
                  <a:cubicBezTo>
                    <a:pt x="21861" y="2278"/>
                    <a:pt x="21839" y="2283"/>
                    <a:pt x="21817" y="2293"/>
                  </a:cubicBezTo>
                  <a:cubicBezTo>
                    <a:pt x="20274" y="3000"/>
                    <a:pt x="18755" y="3283"/>
                    <a:pt x="17241" y="3283"/>
                  </a:cubicBezTo>
                  <a:cubicBezTo>
                    <a:pt x="14980" y="3283"/>
                    <a:pt x="12730" y="2651"/>
                    <a:pt x="10434" y="1853"/>
                  </a:cubicBezTo>
                  <a:cubicBezTo>
                    <a:pt x="7872" y="962"/>
                    <a:pt x="5239" y="0"/>
                    <a:pt x="2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flipH="1">
              <a:off x="10604425" y="4755975"/>
              <a:ext cx="64675" cy="105425"/>
            </a:xfrm>
            <a:custGeom>
              <a:avLst/>
              <a:gdLst/>
              <a:ahLst/>
              <a:cxnLst/>
              <a:rect l="l" t="t" r="r" b="b"/>
              <a:pathLst>
                <a:path w="2587" h="4217" extrusionOk="0">
                  <a:moveTo>
                    <a:pt x="2435" y="1"/>
                  </a:moveTo>
                  <a:cubicBezTo>
                    <a:pt x="2401" y="1"/>
                    <a:pt x="2367" y="18"/>
                    <a:pt x="2348" y="61"/>
                  </a:cubicBezTo>
                  <a:cubicBezTo>
                    <a:pt x="1705" y="1466"/>
                    <a:pt x="991" y="2752"/>
                    <a:pt x="74" y="4002"/>
                  </a:cubicBezTo>
                  <a:cubicBezTo>
                    <a:pt x="1" y="4102"/>
                    <a:pt x="102" y="4216"/>
                    <a:pt x="202" y="4216"/>
                  </a:cubicBezTo>
                  <a:cubicBezTo>
                    <a:pt x="233" y="4216"/>
                    <a:pt x="263" y="4206"/>
                    <a:pt x="288" y="4180"/>
                  </a:cubicBezTo>
                  <a:cubicBezTo>
                    <a:pt x="1336" y="3049"/>
                    <a:pt x="2169" y="1644"/>
                    <a:pt x="2562" y="156"/>
                  </a:cubicBezTo>
                  <a:cubicBezTo>
                    <a:pt x="2586" y="76"/>
                    <a:pt x="2507" y="1"/>
                    <a:pt x="24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flipH="1">
              <a:off x="10433800" y="4788025"/>
              <a:ext cx="485125" cy="209100"/>
            </a:xfrm>
            <a:custGeom>
              <a:avLst/>
              <a:gdLst/>
              <a:ahLst/>
              <a:cxnLst/>
              <a:rect l="l" t="t" r="r" b="b"/>
              <a:pathLst>
                <a:path w="19405" h="8364" extrusionOk="0">
                  <a:moveTo>
                    <a:pt x="61" y="1"/>
                  </a:moveTo>
                  <a:cubicBezTo>
                    <a:pt x="22" y="1"/>
                    <a:pt x="0" y="68"/>
                    <a:pt x="42" y="89"/>
                  </a:cubicBezTo>
                  <a:cubicBezTo>
                    <a:pt x="3245" y="2232"/>
                    <a:pt x="5638" y="5637"/>
                    <a:pt x="9174" y="7268"/>
                  </a:cubicBezTo>
                  <a:cubicBezTo>
                    <a:pt x="10728" y="7982"/>
                    <a:pt x="12478" y="8363"/>
                    <a:pt x="14221" y="8363"/>
                  </a:cubicBezTo>
                  <a:cubicBezTo>
                    <a:pt x="15963" y="8363"/>
                    <a:pt x="17699" y="7982"/>
                    <a:pt x="19223" y="7173"/>
                  </a:cubicBezTo>
                  <a:cubicBezTo>
                    <a:pt x="19404" y="7077"/>
                    <a:pt x="19318" y="6779"/>
                    <a:pt x="19143" y="6779"/>
                  </a:cubicBezTo>
                  <a:cubicBezTo>
                    <a:pt x="19123" y="6779"/>
                    <a:pt x="19102" y="6783"/>
                    <a:pt x="19080" y="6792"/>
                  </a:cubicBezTo>
                  <a:cubicBezTo>
                    <a:pt x="17395" y="7463"/>
                    <a:pt x="15634" y="7839"/>
                    <a:pt x="13892" y="7839"/>
                  </a:cubicBezTo>
                  <a:cubicBezTo>
                    <a:pt x="11831" y="7839"/>
                    <a:pt x="9794" y="7312"/>
                    <a:pt x="7936" y="6125"/>
                  </a:cubicBezTo>
                  <a:cubicBezTo>
                    <a:pt x="5150" y="4339"/>
                    <a:pt x="3197" y="1267"/>
                    <a:pt x="78" y="5"/>
                  </a:cubicBezTo>
                  <a:cubicBezTo>
                    <a:pt x="72" y="2"/>
                    <a:pt x="66" y="1"/>
                    <a:pt x="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flipH="1">
              <a:off x="10720650" y="4933375"/>
              <a:ext cx="25800" cy="128825"/>
            </a:xfrm>
            <a:custGeom>
              <a:avLst/>
              <a:gdLst/>
              <a:ahLst/>
              <a:cxnLst/>
              <a:rect l="l" t="t" r="r" b="b"/>
              <a:pathLst>
                <a:path w="1032" h="5153" extrusionOk="0">
                  <a:moveTo>
                    <a:pt x="144" y="1"/>
                  </a:moveTo>
                  <a:cubicBezTo>
                    <a:pt x="79" y="1"/>
                    <a:pt x="13" y="43"/>
                    <a:pt x="13" y="120"/>
                  </a:cubicBezTo>
                  <a:cubicBezTo>
                    <a:pt x="1" y="1692"/>
                    <a:pt x="132" y="3669"/>
                    <a:pt x="834" y="5097"/>
                  </a:cubicBezTo>
                  <a:cubicBezTo>
                    <a:pt x="853" y="5135"/>
                    <a:pt x="889" y="5153"/>
                    <a:pt x="925" y="5153"/>
                  </a:cubicBezTo>
                  <a:cubicBezTo>
                    <a:pt x="979" y="5153"/>
                    <a:pt x="1032" y="5114"/>
                    <a:pt x="1025" y="5050"/>
                  </a:cubicBezTo>
                  <a:cubicBezTo>
                    <a:pt x="1013" y="4264"/>
                    <a:pt x="799" y="3502"/>
                    <a:pt x="656" y="2728"/>
                  </a:cubicBezTo>
                  <a:cubicBezTo>
                    <a:pt x="513" y="1847"/>
                    <a:pt x="406" y="966"/>
                    <a:pt x="263" y="97"/>
                  </a:cubicBezTo>
                  <a:cubicBezTo>
                    <a:pt x="252" y="31"/>
                    <a:pt x="198"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flipH="1">
              <a:off x="10887888" y="3176588"/>
              <a:ext cx="320900" cy="305725"/>
            </a:xfrm>
            <a:custGeom>
              <a:avLst/>
              <a:gdLst/>
              <a:ahLst/>
              <a:cxnLst/>
              <a:rect l="l" t="t" r="r" b="b"/>
              <a:pathLst>
                <a:path w="12836" h="12229" extrusionOk="0">
                  <a:moveTo>
                    <a:pt x="3549" y="0"/>
                  </a:moveTo>
                  <a:lnTo>
                    <a:pt x="3549" y="0"/>
                  </a:lnTo>
                  <a:cubicBezTo>
                    <a:pt x="1" y="9228"/>
                    <a:pt x="9324" y="12228"/>
                    <a:pt x="9324" y="12228"/>
                  </a:cubicBezTo>
                  <a:cubicBezTo>
                    <a:pt x="12836" y="3787"/>
                    <a:pt x="3550" y="1"/>
                    <a:pt x="354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flipH="1">
              <a:off x="10978663" y="3415538"/>
              <a:ext cx="337275" cy="156850"/>
            </a:xfrm>
            <a:custGeom>
              <a:avLst/>
              <a:gdLst/>
              <a:ahLst/>
              <a:cxnLst/>
              <a:rect l="l" t="t" r="r" b="b"/>
              <a:pathLst>
                <a:path w="13491" h="6274" extrusionOk="0">
                  <a:moveTo>
                    <a:pt x="7654" y="1"/>
                  </a:moveTo>
                  <a:cubicBezTo>
                    <a:pt x="3359" y="1"/>
                    <a:pt x="1" y="3599"/>
                    <a:pt x="1" y="3599"/>
                  </a:cubicBezTo>
                  <a:cubicBezTo>
                    <a:pt x="2219" y="5581"/>
                    <a:pt x="4325" y="6274"/>
                    <a:pt x="6184" y="6274"/>
                  </a:cubicBezTo>
                  <a:cubicBezTo>
                    <a:pt x="10501" y="6274"/>
                    <a:pt x="13490" y="2539"/>
                    <a:pt x="13490" y="2539"/>
                  </a:cubicBezTo>
                  <a:cubicBezTo>
                    <a:pt x="11500" y="659"/>
                    <a:pt x="9491" y="1"/>
                    <a:pt x="765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flipH="1">
              <a:off x="10675938" y="3467763"/>
              <a:ext cx="300075" cy="178125"/>
            </a:xfrm>
            <a:custGeom>
              <a:avLst/>
              <a:gdLst/>
              <a:ahLst/>
              <a:cxnLst/>
              <a:rect l="l" t="t" r="r" b="b"/>
              <a:pathLst>
                <a:path w="12003" h="7125" extrusionOk="0">
                  <a:moveTo>
                    <a:pt x="3157" y="1"/>
                  </a:moveTo>
                  <a:cubicBezTo>
                    <a:pt x="1347" y="1"/>
                    <a:pt x="1" y="367"/>
                    <a:pt x="1" y="367"/>
                  </a:cubicBezTo>
                  <a:cubicBezTo>
                    <a:pt x="1644" y="5980"/>
                    <a:pt x="5550" y="7124"/>
                    <a:pt x="8463" y="7124"/>
                  </a:cubicBezTo>
                  <a:cubicBezTo>
                    <a:pt x="10468" y="7124"/>
                    <a:pt x="12002" y="6582"/>
                    <a:pt x="12002" y="6582"/>
                  </a:cubicBezTo>
                  <a:cubicBezTo>
                    <a:pt x="10546" y="1035"/>
                    <a:pt x="6198" y="1"/>
                    <a:pt x="3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flipH="1">
              <a:off x="10732813" y="3232838"/>
              <a:ext cx="247075" cy="251250"/>
            </a:xfrm>
            <a:custGeom>
              <a:avLst/>
              <a:gdLst/>
              <a:ahLst/>
              <a:cxnLst/>
              <a:rect l="l" t="t" r="r" b="b"/>
              <a:pathLst>
                <a:path w="9883" h="10050" extrusionOk="0">
                  <a:moveTo>
                    <a:pt x="9434" y="0"/>
                  </a:moveTo>
                  <a:cubicBezTo>
                    <a:pt x="414" y="0"/>
                    <a:pt x="1" y="10050"/>
                    <a:pt x="1" y="10050"/>
                  </a:cubicBezTo>
                  <a:cubicBezTo>
                    <a:pt x="9883" y="9883"/>
                    <a:pt x="9562" y="1"/>
                    <a:pt x="9562" y="1"/>
                  </a:cubicBezTo>
                  <a:cubicBezTo>
                    <a:pt x="9519" y="0"/>
                    <a:pt x="9476" y="0"/>
                    <a:pt x="943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flipH="1">
              <a:off x="10836088" y="3471263"/>
              <a:ext cx="340550" cy="333100"/>
            </a:xfrm>
            <a:custGeom>
              <a:avLst/>
              <a:gdLst/>
              <a:ahLst/>
              <a:cxnLst/>
              <a:rect l="l" t="t" r="r" b="b"/>
              <a:pathLst>
                <a:path w="13622" h="13324" extrusionOk="0">
                  <a:moveTo>
                    <a:pt x="8204" y="1"/>
                  </a:moveTo>
                  <a:lnTo>
                    <a:pt x="8204" y="1"/>
                  </a:lnTo>
                  <a:cubicBezTo>
                    <a:pt x="1" y="5501"/>
                    <a:pt x="5894" y="13324"/>
                    <a:pt x="5894" y="13324"/>
                  </a:cubicBezTo>
                  <a:cubicBezTo>
                    <a:pt x="13621" y="8442"/>
                    <a:pt x="8204" y="1"/>
                    <a:pt x="82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flipH="1">
              <a:off x="11021288" y="3277738"/>
              <a:ext cx="8475" cy="17250"/>
            </a:xfrm>
            <a:custGeom>
              <a:avLst/>
              <a:gdLst/>
              <a:ahLst/>
              <a:cxnLst/>
              <a:rect l="l" t="t" r="r" b="b"/>
              <a:pathLst>
                <a:path w="339" h="690" extrusionOk="0">
                  <a:moveTo>
                    <a:pt x="200" y="0"/>
                  </a:moveTo>
                  <a:cubicBezTo>
                    <a:pt x="153" y="0"/>
                    <a:pt x="106" y="27"/>
                    <a:pt x="91" y="86"/>
                  </a:cubicBezTo>
                  <a:cubicBezTo>
                    <a:pt x="55" y="264"/>
                    <a:pt x="7" y="419"/>
                    <a:pt x="7" y="598"/>
                  </a:cubicBezTo>
                  <a:cubicBezTo>
                    <a:pt x="0" y="654"/>
                    <a:pt x="52" y="690"/>
                    <a:pt x="102" y="690"/>
                  </a:cubicBezTo>
                  <a:cubicBezTo>
                    <a:pt x="137" y="690"/>
                    <a:pt x="171" y="673"/>
                    <a:pt x="186" y="634"/>
                  </a:cubicBezTo>
                  <a:cubicBezTo>
                    <a:pt x="258" y="479"/>
                    <a:pt x="281" y="312"/>
                    <a:pt x="317" y="145"/>
                  </a:cubicBezTo>
                  <a:cubicBezTo>
                    <a:pt x="338" y="54"/>
                    <a:pt x="269" y="0"/>
                    <a:pt x="2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flipH="1">
              <a:off x="11102488" y="3274038"/>
              <a:ext cx="23225" cy="10625"/>
            </a:xfrm>
            <a:custGeom>
              <a:avLst/>
              <a:gdLst/>
              <a:ahLst/>
              <a:cxnLst/>
              <a:rect l="l" t="t" r="r" b="b"/>
              <a:pathLst>
                <a:path w="929" h="425" extrusionOk="0">
                  <a:moveTo>
                    <a:pt x="173" y="0"/>
                  </a:moveTo>
                  <a:cubicBezTo>
                    <a:pt x="65" y="0"/>
                    <a:pt x="1" y="156"/>
                    <a:pt x="107" y="198"/>
                  </a:cubicBezTo>
                  <a:cubicBezTo>
                    <a:pt x="333" y="282"/>
                    <a:pt x="559" y="401"/>
                    <a:pt x="797" y="424"/>
                  </a:cubicBezTo>
                  <a:cubicBezTo>
                    <a:pt x="857" y="424"/>
                    <a:pt x="928" y="329"/>
                    <a:pt x="857" y="282"/>
                  </a:cubicBezTo>
                  <a:cubicBezTo>
                    <a:pt x="667" y="151"/>
                    <a:pt x="428" y="91"/>
                    <a:pt x="214" y="8"/>
                  </a:cubicBezTo>
                  <a:cubicBezTo>
                    <a:pt x="200" y="2"/>
                    <a:pt x="186" y="0"/>
                    <a:pt x="1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flipH="1">
              <a:off x="11076713" y="3203188"/>
              <a:ext cx="6750" cy="17775"/>
            </a:xfrm>
            <a:custGeom>
              <a:avLst/>
              <a:gdLst/>
              <a:ahLst/>
              <a:cxnLst/>
              <a:rect l="l" t="t" r="r" b="b"/>
              <a:pathLst>
                <a:path w="270" h="711" extrusionOk="0">
                  <a:moveTo>
                    <a:pt x="158" y="1"/>
                  </a:moveTo>
                  <a:cubicBezTo>
                    <a:pt x="119" y="1"/>
                    <a:pt x="82" y="24"/>
                    <a:pt x="72" y="79"/>
                  </a:cubicBezTo>
                  <a:cubicBezTo>
                    <a:pt x="48" y="258"/>
                    <a:pt x="0" y="449"/>
                    <a:pt x="12" y="627"/>
                  </a:cubicBezTo>
                  <a:cubicBezTo>
                    <a:pt x="19" y="684"/>
                    <a:pt x="62" y="711"/>
                    <a:pt x="105" y="711"/>
                  </a:cubicBezTo>
                  <a:cubicBezTo>
                    <a:pt x="142" y="711"/>
                    <a:pt x="180" y="690"/>
                    <a:pt x="191" y="651"/>
                  </a:cubicBezTo>
                  <a:cubicBezTo>
                    <a:pt x="250" y="484"/>
                    <a:pt x="250" y="294"/>
                    <a:pt x="262" y="115"/>
                  </a:cubicBezTo>
                  <a:cubicBezTo>
                    <a:pt x="269" y="46"/>
                    <a:pt x="212" y="1"/>
                    <a:pt x="1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flipH="1">
              <a:off x="11115488" y="3220313"/>
              <a:ext cx="9025" cy="9075"/>
            </a:xfrm>
            <a:custGeom>
              <a:avLst/>
              <a:gdLst/>
              <a:ahLst/>
              <a:cxnLst/>
              <a:rect l="l" t="t" r="r" b="b"/>
              <a:pathLst>
                <a:path w="361" h="363" extrusionOk="0">
                  <a:moveTo>
                    <a:pt x="112" y="1"/>
                  </a:moveTo>
                  <a:cubicBezTo>
                    <a:pt x="53" y="1"/>
                    <a:pt x="1" y="72"/>
                    <a:pt x="59" y="121"/>
                  </a:cubicBezTo>
                  <a:cubicBezTo>
                    <a:pt x="130" y="180"/>
                    <a:pt x="178" y="252"/>
                    <a:pt x="238" y="335"/>
                  </a:cubicBezTo>
                  <a:cubicBezTo>
                    <a:pt x="249" y="354"/>
                    <a:pt x="267" y="362"/>
                    <a:pt x="285" y="362"/>
                  </a:cubicBezTo>
                  <a:cubicBezTo>
                    <a:pt x="323" y="362"/>
                    <a:pt x="361" y="328"/>
                    <a:pt x="345" y="287"/>
                  </a:cubicBezTo>
                  <a:cubicBezTo>
                    <a:pt x="309" y="168"/>
                    <a:pt x="249" y="97"/>
                    <a:pt x="154" y="14"/>
                  </a:cubicBezTo>
                  <a:cubicBezTo>
                    <a:pt x="141" y="5"/>
                    <a:pt x="126"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1023313" y="3315338"/>
              <a:ext cx="7925" cy="26900"/>
            </a:xfrm>
            <a:custGeom>
              <a:avLst/>
              <a:gdLst/>
              <a:ahLst/>
              <a:cxnLst/>
              <a:rect l="l" t="t" r="r" b="b"/>
              <a:pathLst>
                <a:path w="317" h="1076" extrusionOk="0">
                  <a:moveTo>
                    <a:pt x="277" y="1"/>
                  </a:moveTo>
                  <a:cubicBezTo>
                    <a:pt x="263" y="1"/>
                    <a:pt x="250" y="8"/>
                    <a:pt x="245" y="23"/>
                  </a:cubicBezTo>
                  <a:cubicBezTo>
                    <a:pt x="138" y="356"/>
                    <a:pt x="78" y="689"/>
                    <a:pt x="7" y="1023"/>
                  </a:cubicBezTo>
                  <a:cubicBezTo>
                    <a:pt x="0" y="1057"/>
                    <a:pt x="25" y="1076"/>
                    <a:pt x="50" y="1076"/>
                  </a:cubicBezTo>
                  <a:cubicBezTo>
                    <a:pt x="68" y="1076"/>
                    <a:pt x="85" y="1066"/>
                    <a:pt x="90" y="1046"/>
                  </a:cubicBezTo>
                  <a:cubicBezTo>
                    <a:pt x="174" y="713"/>
                    <a:pt x="269" y="380"/>
                    <a:pt x="317" y="34"/>
                  </a:cubicBezTo>
                  <a:cubicBezTo>
                    <a:pt x="317" y="14"/>
                    <a:pt x="296" y="1"/>
                    <a:pt x="2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flipH="1">
              <a:off x="10992488" y="3313113"/>
              <a:ext cx="9325" cy="22300"/>
            </a:xfrm>
            <a:custGeom>
              <a:avLst/>
              <a:gdLst/>
              <a:ahLst/>
              <a:cxnLst/>
              <a:rect l="l" t="t" r="r" b="b"/>
              <a:pathLst>
                <a:path w="373" h="892" extrusionOk="0">
                  <a:moveTo>
                    <a:pt x="300" y="0"/>
                  </a:moveTo>
                  <a:cubicBezTo>
                    <a:pt x="273" y="0"/>
                    <a:pt x="245" y="16"/>
                    <a:pt x="235" y="52"/>
                  </a:cubicBezTo>
                  <a:cubicBezTo>
                    <a:pt x="152" y="302"/>
                    <a:pt x="56" y="552"/>
                    <a:pt x="9" y="814"/>
                  </a:cubicBezTo>
                  <a:cubicBezTo>
                    <a:pt x="1" y="860"/>
                    <a:pt x="38" y="892"/>
                    <a:pt x="72" y="892"/>
                  </a:cubicBezTo>
                  <a:cubicBezTo>
                    <a:pt x="90" y="892"/>
                    <a:pt x="107" y="883"/>
                    <a:pt x="116" y="862"/>
                  </a:cubicBezTo>
                  <a:cubicBezTo>
                    <a:pt x="223" y="612"/>
                    <a:pt x="283" y="338"/>
                    <a:pt x="366" y="76"/>
                  </a:cubicBezTo>
                  <a:cubicBezTo>
                    <a:pt x="373" y="28"/>
                    <a:pt x="337" y="0"/>
                    <a:pt x="3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flipH="1">
              <a:off x="11042013" y="3267838"/>
              <a:ext cx="8125" cy="26350"/>
            </a:xfrm>
            <a:custGeom>
              <a:avLst/>
              <a:gdLst/>
              <a:ahLst/>
              <a:cxnLst/>
              <a:rect l="l" t="t" r="r" b="b"/>
              <a:pathLst>
                <a:path w="325" h="1054" extrusionOk="0">
                  <a:moveTo>
                    <a:pt x="271" y="0"/>
                  </a:moveTo>
                  <a:cubicBezTo>
                    <a:pt x="252" y="0"/>
                    <a:pt x="232" y="10"/>
                    <a:pt x="227" y="29"/>
                  </a:cubicBezTo>
                  <a:cubicBezTo>
                    <a:pt x="120" y="339"/>
                    <a:pt x="1" y="672"/>
                    <a:pt x="13" y="994"/>
                  </a:cubicBezTo>
                  <a:cubicBezTo>
                    <a:pt x="19" y="1033"/>
                    <a:pt x="54" y="1054"/>
                    <a:pt x="86" y="1054"/>
                  </a:cubicBezTo>
                  <a:cubicBezTo>
                    <a:pt x="113" y="1054"/>
                    <a:pt x="138" y="1039"/>
                    <a:pt x="144" y="1006"/>
                  </a:cubicBezTo>
                  <a:cubicBezTo>
                    <a:pt x="227" y="696"/>
                    <a:pt x="239" y="363"/>
                    <a:pt x="311" y="53"/>
                  </a:cubicBezTo>
                  <a:cubicBezTo>
                    <a:pt x="324" y="19"/>
                    <a:pt x="298"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flipH="1">
              <a:off x="11062863" y="3232438"/>
              <a:ext cx="10175" cy="27400"/>
            </a:xfrm>
            <a:custGeom>
              <a:avLst/>
              <a:gdLst/>
              <a:ahLst/>
              <a:cxnLst/>
              <a:rect l="l" t="t" r="r" b="b"/>
              <a:pathLst>
                <a:path w="407" h="1096" extrusionOk="0">
                  <a:moveTo>
                    <a:pt x="285" y="1"/>
                  </a:moveTo>
                  <a:cubicBezTo>
                    <a:pt x="239" y="1"/>
                    <a:pt x="194" y="27"/>
                    <a:pt x="179" y="88"/>
                  </a:cubicBezTo>
                  <a:cubicBezTo>
                    <a:pt x="119" y="374"/>
                    <a:pt x="0" y="695"/>
                    <a:pt x="0" y="993"/>
                  </a:cubicBezTo>
                  <a:cubicBezTo>
                    <a:pt x="0" y="1057"/>
                    <a:pt x="60" y="1096"/>
                    <a:pt x="116" y="1096"/>
                  </a:cubicBezTo>
                  <a:cubicBezTo>
                    <a:pt x="153" y="1096"/>
                    <a:pt x="188" y="1079"/>
                    <a:pt x="203" y="1041"/>
                  </a:cubicBezTo>
                  <a:cubicBezTo>
                    <a:pt x="322" y="755"/>
                    <a:pt x="345" y="422"/>
                    <a:pt x="393" y="124"/>
                  </a:cubicBezTo>
                  <a:cubicBezTo>
                    <a:pt x="407" y="49"/>
                    <a:pt x="346" y="1"/>
                    <a:pt x="2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flipH="1">
              <a:off x="11085513" y="3304488"/>
              <a:ext cx="20400" cy="7575"/>
            </a:xfrm>
            <a:custGeom>
              <a:avLst/>
              <a:gdLst/>
              <a:ahLst/>
              <a:cxnLst/>
              <a:rect l="l" t="t" r="r" b="b"/>
              <a:pathLst>
                <a:path w="816" h="303" extrusionOk="0">
                  <a:moveTo>
                    <a:pt x="80" y="1"/>
                  </a:moveTo>
                  <a:cubicBezTo>
                    <a:pt x="14" y="1"/>
                    <a:pt x="0" y="102"/>
                    <a:pt x="65" y="123"/>
                  </a:cubicBezTo>
                  <a:cubicBezTo>
                    <a:pt x="269" y="191"/>
                    <a:pt x="484" y="303"/>
                    <a:pt x="700" y="303"/>
                  </a:cubicBezTo>
                  <a:cubicBezTo>
                    <a:pt x="711" y="303"/>
                    <a:pt x="721" y="302"/>
                    <a:pt x="732" y="302"/>
                  </a:cubicBezTo>
                  <a:cubicBezTo>
                    <a:pt x="803" y="302"/>
                    <a:pt x="815" y="207"/>
                    <a:pt x="767" y="171"/>
                  </a:cubicBezTo>
                  <a:cubicBezTo>
                    <a:pt x="577" y="52"/>
                    <a:pt x="315" y="40"/>
                    <a:pt x="101" y="4"/>
                  </a:cubicBezTo>
                  <a:cubicBezTo>
                    <a:pt x="93" y="2"/>
                    <a:pt x="86" y="1"/>
                    <a:pt x="8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flipH="1">
              <a:off x="10795288" y="3359538"/>
              <a:ext cx="20000" cy="7575"/>
            </a:xfrm>
            <a:custGeom>
              <a:avLst/>
              <a:gdLst/>
              <a:ahLst/>
              <a:cxnLst/>
              <a:rect l="l" t="t" r="r" b="b"/>
              <a:pathLst>
                <a:path w="800" h="303" extrusionOk="0">
                  <a:moveTo>
                    <a:pt x="615" y="1"/>
                  </a:moveTo>
                  <a:cubicBezTo>
                    <a:pt x="605" y="1"/>
                    <a:pt x="595" y="2"/>
                    <a:pt x="584" y="5"/>
                  </a:cubicBezTo>
                  <a:cubicBezTo>
                    <a:pt x="418" y="29"/>
                    <a:pt x="263" y="52"/>
                    <a:pt x="108" y="112"/>
                  </a:cubicBezTo>
                  <a:cubicBezTo>
                    <a:pt x="1" y="160"/>
                    <a:pt x="37" y="302"/>
                    <a:pt x="144" y="302"/>
                  </a:cubicBezTo>
                  <a:cubicBezTo>
                    <a:pt x="322" y="302"/>
                    <a:pt x="489" y="255"/>
                    <a:pt x="656" y="219"/>
                  </a:cubicBezTo>
                  <a:cubicBezTo>
                    <a:pt x="799" y="197"/>
                    <a:pt x="738" y="1"/>
                    <a:pt x="6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flipH="1">
              <a:off x="10830738" y="3269013"/>
              <a:ext cx="6850" cy="21900"/>
            </a:xfrm>
            <a:custGeom>
              <a:avLst/>
              <a:gdLst/>
              <a:ahLst/>
              <a:cxnLst/>
              <a:rect l="l" t="t" r="r" b="b"/>
              <a:pathLst>
                <a:path w="274" h="876" extrusionOk="0">
                  <a:moveTo>
                    <a:pt x="114" y="0"/>
                  </a:moveTo>
                  <a:cubicBezTo>
                    <a:pt x="58" y="0"/>
                    <a:pt x="0" y="39"/>
                    <a:pt x="0" y="113"/>
                  </a:cubicBezTo>
                  <a:cubicBezTo>
                    <a:pt x="12" y="352"/>
                    <a:pt x="0" y="602"/>
                    <a:pt x="71" y="828"/>
                  </a:cubicBezTo>
                  <a:cubicBezTo>
                    <a:pt x="82" y="861"/>
                    <a:pt x="113" y="876"/>
                    <a:pt x="145" y="876"/>
                  </a:cubicBezTo>
                  <a:cubicBezTo>
                    <a:pt x="182" y="876"/>
                    <a:pt x="220" y="855"/>
                    <a:pt x="226" y="816"/>
                  </a:cubicBezTo>
                  <a:cubicBezTo>
                    <a:pt x="274" y="578"/>
                    <a:pt x="238" y="340"/>
                    <a:pt x="214" y="102"/>
                  </a:cubicBezTo>
                  <a:cubicBezTo>
                    <a:pt x="214" y="33"/>
                    <a:pt x="165" y="0"/>
                    <a:pt x="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flipH="1">
              <a:off x="10749138" y="3280063"/>
              <a:ext cx="19625" cy="8475"/>
            </a:xfrm>
            <a:custGeom>
              <a:avLst/>
              <a:gdLst/>
              <a:ahLst/>
              <a:cxnLst/>
              <a:rect l="l" t="t" r="r" b="b"/>
              <a:pathLst>
                <a:path w="785" h="339" extrusionOk="0">
                  <a:moveTo>
                    <a:pt x="635" y="0"/>
                  </a:moveTo>
                  <a:cubicBezTo>
                    <a:pt x="626" y="0"/>
                    <a:pt x="615" y="2"/>
                    <a:pt x="605" y="5"/>
                  </a:cubicBezTo>
                  <a:cubicBezTo>
                    <a:pt x="426" y="52"/>
                    <a:pt x="247" y="88"/>
                    <a:pt x="81" y="171"/>
                  </a:cubicBezTo>
                  <a:cubicBezTo>
                    <a:pt x="1" y="206"/>
                    <a:pt x="41" y="339"/>
                    <a:pt x="119" y="339"/>
                  </a:cubicBezTo>
                  <a:cubicBezTo>
                    <a:pt x="122" y="339"/>
                    <a:pt x="125" y="339"/>
                    <a:pt x="128" y="338"/>
                  </a:cubicBezTo>
                  <a:cubicBezTo>
                    <a:pt x="319" y="314"/>
                    <a:pt x="497" y="243"/>
                    <a:pt x="676" y="183"/>
                  </a:cubicBezTo>
                  <a:cubicBezTo>
                    <a:pt x="784" y="151"/>
                    <a:pt x="735" y="0"/>
                    <a:pt x="6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flipH="1">
              <a:off x="10782763" y="3248213"/>
              <a:ext cx="7625" cy="9675"/>
            </a:xfrm>
            <a:custGeom>
              <a:avLst/>
              <a:gdLst/>
              <a:ahLst/>
              <a:cxnLst/>
              <a:rect l="l" t="t" r="r" b="b"/>
              <a:pathLst>
                <a:path w="305" h="387" extrusionOk="0">
                  <a:moveTo>
                    <a:pt x="229" y="1"/>
                  </a:moveTo>
                  <a:cubicBezTo>
                    <a:pt x="200" y="1"/>
                    <a:pt x="170" y="17"/>
                    <a:pt x="160" y="52"/>
                  </a:cubicBezTo>
                  <a:cubicBezTo>
                    <a:pt x="124" y="136"/>
                    <a:pt x="88" y="207"/>
                    <a:pt x="29" y="279"/>
                  </a:cubicBezTo>
                  <a:cubicBezTo>
                    <a:pt x="0" y="317"/>
                    <a:pt x="33" y="387"/>
                    <a:pt x="79" y="387"/>
                  </a:cubicBezTo>
                  <a:cubicBezTo>
                    <a:pt x="90" y="387"/>
                    <a:pt x="101" y="383"/>
                    <a:pt x="112" y="374"/>
                  </a:cubicBezTo>
                  <a:cubicBezTo>
                    <a:pt x="208" y="291"/>
                    <a:pt x="255" y="207"/>
                    <a:pt x="291" y="76"/>
                  </a:cubicBezTo>
                  <a:cubicBezTo>
                    <a:pt x="304" y="29"/>
                    <a:pt x="268"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flipH="1">
              <a:off x="10831113" y="3375988"/>
              <a:ext cx="27850" cy="6625"/>
            </a:xfrm>
            <a:custGeom>
              <a:avLst/>
              <a:gdLst/>
              <a:ahLst/>
              <a:cxnLst/>
              <a:rect l="l" t="t" r="r" b="b"/>
              <a:pathLst>
                <a:path w="1114" h="265" extrusionOk="0">
                  <a:moveTo>
                    <a:pt x="1078" y="0"/>
                  </a:moveTo>
                  <a:cubicBezTo>
                    <a:pt x="1076" y="0"/>
                    <a:pt x="1073" y="1"/>
                    <a:pt x="1069" y="2"/>
                  </a:cubicBezTo>
                  <a:cubicBezTo>
                    <a:pt x="724" y="25"/>
                    <a:pt x="391" y="109"/>
                    <a:pt x="45" y="180"/>
                  </a:cubicBezTo>
                  <a:cubicBezTo>
                    <a:pt x="1" y="191"/>
                    <a:pt x="8" y="265"/>
                    <a:pt x="48" y="265"/>
                  </a:cubicBezTo>
                  <a:cubicBezTo>
                    <a:pt x="51" y="265"/>
                    <a:pt x="54" y="264"/>
                    <a:pt x="57" y="264"/>
                  </a:cubicBezTo>
                  <a:cubicBezTo>
                    <a:pt x="403" y="204"/>
                    <a:pt x="748" y="168"/>
                    <a:pt x="1081" y="61"/>
                  </a:cubicBezTo>
                  <a:cubicBezTo>
                    <a:pt x="1114" y="50"/>
                    <a:pt x="1107" y="0"/>
                    <a:pt x="1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flipH="1">
              <a:off x="10816838" y="3401888"/>
              <a:ext cx="24325" cy="5700"/>
            </a:xfrm>
            <a:custGeom>
              <a:avLst/>
              <a:gdLst/>
              <a:ahLst/>
              <a:cxnLst/>
              <a:rect l="l" t="t" r="r" b="b"/>
              <a:pathLst>
                <a:path w="973" h="228" extrusionOk="0">
                  <a:moveTo>
                    <a:pt x="892" y="1"/>
                  </a:moveTo>
                  <a:cubicBezTo>
                    <a:pt x="888" y="1"/>
                    <a:pt x="885" y="1"/>
                    <a:pt x="881" y="1"/>
                  </a:cubicBezTo>
                  <a:cubicBezTo>
                    <a:pt x="619" y="37"/>
                    <a:pt x="334" y="49"/>
                    <a:pt x="72" y="109"/>
                  </a:cubicBezTo>
                  <a:cubicBezTo>
                    <a:pt x="0" y="121"/>
                    <a:pt x="24" y="228"/>
                    <a:pt x="95" y="228"/>
                  </a:cubicBezTo>
                  <a:cubicBezTo>
                    <a:pt x="357" y="228"/>
                    <a:pt x="631" y="168"/>
                    <a:pt x="893" y="132"/>
                  </a:cubicBezTo>
                  <a:cubicBezTo>
                    <a:pt x="973" y="121"/>
                    <a:pt x="965" y="1"/>
                    <a:pt x="8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flipH="1">
              <a:off x="10795013" y="3339113"/>
              <a:ext cx="27100" cy="8075"/>
            </a:xfrm>
            <a:custGeom>
              <a:avLst/>
              <a:gdLst/>
              <a:ahLst/>
              <a:cxnLst/>
              <a:rect l="l" t="t" r="r" b="b"/>
              <a:pathLst>
                <a:path w="1084" h="323" extrusionOk="0">
                  <a:moveTo>
                    <a:pt x="1012" y="0"/>
                  </a:moveTo>
                  <a:cubicBezTo>
                    <a:pt x="703" y="36"/>
                    <a:pt x="345" y="60"/>
                    <a:pt x="60" y="203"/>
                  </a:cubicBezTo>
                  <a:cubicBezTo>
                    <a:pt x="3" y="225"/>
                    <a:pt x="0" y="323"/>
                    <a:pt x="71" y="323"/>
                  </a:cubicBezTo>
                  <a:cubicBezTo>
                    <a:pt x="75" y="323"/>
                    <a:pt x="79" y="322"/>
                    <a:pt x="83" y="322"/>
                  </a:cubicBezTo>
                  <a:cubicBezTo>
                    <a:pt x="405" y="274"/>
                    <a:pt x="703" y="155"/>
                    <a:pt x="1024" y="107"/>
                  </a:cubicBezTo>
                  <a:cubicBezTo>
                    <a:pt x="1084" y="95"/>
                    <a:pt x="108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flipH="1">
              <a:off x="10770763" y="3303638"/>
              <a:ext cx="29325" cy="10200"/>
            </a:xfrm>
            <a:custGeom>
              <a:avLst/>
              <a:gdLst/>
              <a:ahLst/>
              <a:cxnLst/>
              <a:rect l="l" t="t" r="r" b="b"/>
              <a:pathLst>
                <a:path w="1173" h="408" extrusionOk="0">
                  <a:moveTo>
                    <a:pt x="1043" y="0"/>
                  </a:moveTo>
                  <a:cubicBezTo>
                    <a:pt x="1037" y="0"/>
                    <a:pt x="1031" y="1"/>
                    <a:pt x="1024" y="2"/>
                  </a:cubicBezTo>
                  <a:cubicBezTo>
                    <a:pt x="726" y="62"/>
                    <a:pt x="381" y="74"/>
                    <a:pt x="107" y="193"/>
                  </a:cubicBezTo>
                  <a:cubicBezTo>
                    <a:pt x="0" y="241"/>
                    <a:pt x="24" y="407"/>
                    <a:pt x="143" y="407"/>
                  </a:cubicBezTo>
                  <a:cubicBezTo>
                    <a:pt x="453" y="395"/>
                    <a:pt x="762" y="276"/>
                    <a:pt x="1060" y="217"/>
                  </a:cubicBezTo>
                  <a:cubicBezTo>
                    <a:pt x="1172" y="183"/>
                    <a:pt x="1147" y="0"/>
                    <a:pt x="10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5"/>
            <p:cNvSpPr/>
            <p:nvPr/>
          </p:nvSpPr>
          <p:spPr>
            <a:xfrm flipH="1">
              <a:off x="10849488" y="3298138"/>
              <a:ext cx="6875" cy="19925"/>
            </a:xfrm>
            <a:custGeom>
              <a:avLst/>
              <a:gdLst/>
              <a:ahLst/>
              <a:cxnLst/>
              <a:rect l="l" t="t" r="r" b="b"/>
              <a:pathLst>
                <a:path w="275" h="797" extrusionOk="0">
                  <a:moveTo>
                    <a:pt x="72" y="1"/>
                  </a:moveTo>
                  <a:cubicBezTo>
                    <a:pt x="37" y="1"/>
                    <a:pt x="1" y="26"/>
                    <a:pt x="1" y="68"/>
                  </a:cubicBezTo>
                  <a:cubicBezTo>
                    <a:pt x="25" y="306"/>
                    <a:pt x="1" y="556"/>
                    <a:pt x="108" y="770"/>
                  </a:cubicBezTo>
                  <a:cubicBezTo>
                    <a:pt x="117" y="788"/>
                    <a:pt x="135" y="796"/>
                    <a:pt x="154" y="796"/>
                  </a:cubicBezTo>
                  <a:cubicBezTo>
                    <a:pt x="185" y="796"/>
                    <a:pt x="220" y="776"/>
                    <a:pt x="227" y="746"/>
                  </a:cubicBezTo>
                  <a:cubicBezTo>
                    <a:pt x="275" y="520"/>
                    <a:pt x="180" y="270"/>
                    <a:pt x="132" y="44"/>
                  </a:cubicBezTo>
                  <a:cubicBezTo>
                    <a:pt x="122" y="14"/>
                    <a:pt x="97"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5"/>
            <p:cNvSpPr/>
            <p:nvPr/>
          </p:nvSpPr>
          <p:spPr>
            <a:xfrm flipH="1">
              <a:off x="11168738" y="3452438"/>
              <a:ext cx="17825" cy="11850"/>
            </a:xfrm>
            <a:custGeom>
              <a:avLst/>
              <a:gdLst/>
              <a:ahLst/>
              <a:cxnLst/>
              <a:rect l="l" t="t" r="r" b="b"/>
              <a:pathLst>
                <a:path w="713" h="474" extrusionOk="0">
                  <a:moveTo>
                    <a:pt x="164" y="0"/>
                  </a:moveTo>
                  <a:cubicBezTo>
                    <a:pt x="62" y="0"/>
                    <a:pt x="0" y="159"/>
                    <a:pt x="112" y="230"/>
                  </a:cubicBezTo>
                  <a:cubicBezTo>
                    <a:pt x="267" y="313"/>
                    <a:pt x="410" y="408"/>
                    <a:pt x="564" y="468"/>
                  </a:cubicBezTo>
                  <a:cubicBezTo>
                    <a:pt x="576" y="472"/>
                    <a:pt x="587" y="473"/>
                    <a:pt x="597" y="473"/>
                  </a:cubicBezTo>
                  <a:cubicBezTo>
                    <a:pt x="681" y="473"/>
                    <a:pt x="713" y="354"/>
                    <a:pt x="660" y="301"/>
                  </a:cubicBezTo>
                  <a:cubicBezTo>
                    <a:pt x="529" y="182"/>
                    <a:pt x="374" y="111"/>
                    <a:pt x="219" y="15"/>
                  </a:cubicBezTo>
                  <a:cubicBezTo>
                    <a:pt x="200" y="5"/>
                    <a:pt x="182" y="0"/>
                    <a:pt x="1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flipH="1">
              <a:off x="11203538" y="3530888"/>
              <a:ext cx="16625" cy="18450"/>
            </a:xfrm>
            <a:custGeom>
              <a:avLst/>
              <a:gdLst/>
              <a:ahLst/>
              <a:cxnLst/>
              <a:rect l="l" t="t" r="r" b="b"/>
              <a:pathLst>
                <a:path w="665" h="738" extrusionOk="0">
                  <a:moveTo>
                    <a:pt x="577" y="0"/>
                  </a:moveTo>
                  <a:cubicBezTo>
                    <a:pt x="562" y="0"/>
                    <a:pt x="544" y="6"/>
                    <a:pt x="527" y="21"/>
                  </a:cubicBezTo>
                  <a:cubicBezTo>
                    <a:pt x="337" y="152"/>
                    <a:pt x="206" y="366"/>
                    <a:pt x="63" y="556"/>
                  </a:cubicBezTo>
                  <a:cubicBezTo>
                    <a:pt x="1" y="637"/>
                    <a:pt x="72" y="737"/>
                    <a:pt x="152" y="737"/>
                  </a:cubicBezTo>
                  <a:cubicBezTo>
                    <a:pt x="178" y="737"/>
                    <a:pt x="206" y="726"/>
                    <a:pt x="230" y="699"/>
                  </a:cubicBezTo>
                  <a:cubicBezTo>
                    <a:pt x="373" y="509"/>
                    <a:pt x="551" y="330"/>
                    <a:pt x="646" y="116"/>
                  </a:cubicBezTo>
                  <a:cubicBezTo>
                    <a:pt x="665" y="62"/>
                    <a:pt x="628" y="0"/>
                    <a:pt x="5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5"/>
            <p:cNvSpPr/>
            <p:nvPr/>
          </p:nvSpPr>
          <p:spPr>
            <a:xfrm flipH="1">
              <a:off x="11255338" y="3481463"/>
              <a:ext cx="18900" cy="10425"/>
            </a:xfrm>
            <a:custGeom>
              <a:avLst/>
              <a:gdLst/>
              <a:ahLst/>
              <a:cxnLst/>
              <a:rect l="l" t="t" r="r" b="b"/>
              <a:pathLst>
                <a:path w="756" h="417" extrusionOk="0">
                  <a:moveTo>
                    <a:pt x="148" y="1"/>
                  </a:moveTo>
                  <a:cubicBezTo>
                    <a:pt x="53" y="1"/>
                    <a:pt x="1" y="134"/>
                    <a:pt x="95" y="176"/>
                  </a:cubicBezTo>
                  <a:cubicBezTo>
                    <a:pt x="261" y="259"/>
                    <a:pt x="428" y="366"/>
                    <a:pt x="607" y="414"/>
                  </a:cubicBezTo>
                  <a:cubicBezTo>
                    <a:pt x="614" y="416"/>
                    <a:pt x="620" y="417"/>
                    <a:pt x="627" y="417"/>
                  </a:cubicBezTo>
                  <a:cubicBezTo>
                    <a:pt x="701" y="417"/>
                    <a:pt x="756" y="303"/>
                    <a:pt x="690" y="259"/>
                  </a:cubicBezTo>
                  <a:cubicBezTo>
                    <a:pt x="535" y="140"/>
                    <a:pt x="357" y="81"/>
                    <a:pt x="190" y="9"/>
                  </a:cubicBezTo>
                  <a:cubicBezTo>
                    <a:pt x="175" y="3"/>
                    <a:pt x="161"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5"/>
            <p:cNvSpPr/>
            <p:nvPr/>
          </p:nvSpPr>
          <p:spPr>
            <a:xfrm flipH="1">
              <a:off x="11259063" y="3525438"/>
              <a:ext cx="11975" cy="5850"/>
            </a:xfrm>
            <a:custGeom>
              <a:avLst/>
              <a:gdLst/>
              <a:ahLst/>
              <a:cxnLst/>
              <a:rect l="l" t="t" r="r" b="b"/>
              <a:pathLst>
                <a:path w="479" h="234" extrusionOk="0">
                  <a:moveTo>
                    <a:pt x="384" y="1"/>
                  </a:moveTo>
                  <a:cubicBezTo>
                    <a:pt x="253" y="1"/>
                    <a:pt x="169" y="36"/>
                    <a:pt x="62" y="108"/>
                  </a:cubicBezTo>
                  <a:cubicBezTo>
                    <a:pt x="1" y="149"/>
                    <a:pt x="45" y="234"/>
                    <a:pt x="112" y="234"/>
                  </a:cubicBezTo>
                  <a:cubicBezTo>
                    <a:pt x="123" y="234"/>
                    <a:pt x="134" y="232"/>
                    <a:pt x="145" y="227"/>
                  </a:cubicBezTo>
                  <a:cubicBezTo>
                    <a:pt x="229" y="167"/>
                    <a:pt x="300" y="155"/>
                    <a:pt x="407" y="131"/>
                  </a:cubicBezTo>
                  <a:cubicBezTo>
                    <a:pt x="479" y="108"/>
                    <a:pt x="443" y="12"/>
                    <a:pt x="3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5"/>
            <p:cNvSpPr/>
            <p:nvPr/>
          </p:nvSpPr>
          <p:spPr>
            <a:xfrm flipH="1">
              <a:off x="11125013" y="3465438"/>
              <a:ext cx="24725" cy="15300"/>
            </a:xfrm>
            <a:custGeom>
              <a:avLst/>
              <a:gdLst/>
              <a:ahLst/>
              <a:cxnLst/>
              <a:rect l="l" t="t" r="r" b="b"/>
              <a:pathLst>
                <a:path w="989" h="612" extrusionOk="0">
                  <a:moveTo>
                    <a:pt x="48" y="1"/>
                  </a:moveTo>
                  <a:cubicBezTo>
                    <a:pt x="21" y="1"/>
                    <a:pt x="1" y="36"/>
                    <a:pt x="20" y="55"/>
                  </a:cubicBezTo>
                  <a:cubicBezTo>
                    <a:pt x="306" y="269"/>
                    <a:pt x="604" y="436"/>
                    <a:pt x="913" y="603"/>
                  </a:cubicBezTo>
                  <a:cubicBezTo>
                    <a:pt x="921" y="609"/>
                    <a:pt x="929" y="611"/>
                    <a:pt x="936" y="611"/>
                  </a:cubicBezTo>
                  <a:cubicBezTo>
                    <a:pt x="971" y="611"/>
                    <a:pt x="988" y="551"/>
                    <a:pt x="949" y="531"/>
                  </a:cubicBezTo>
                  <a:cubicBezTo>
                    <a:pt x="663" y="341"/>
                    <a:pt x="377" y="150"/>
                    <a:pt x="68" y="7"/>
                  </a:cubicBezTo>
                  <a:cubicBezTo>
                    <a:pt x="61" y="3"/>
                    <a:pt x="54" y="1"/>
                    <a:pt x="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flipH="1">
              <a:off x="11122013" y="3435813"/>
              <a:ext cx="20950" cy="14825"/>
            </a:xfrm>
            <a:custGeom>
              <a:avLst/>
              <a:gdLst/>
              <a:ahLst/>
              <a:cxnLst/>
              <a:rect l="l" t="t" r="r" b="b"/>
              <a:pathLst>
                <a:path w="838" h="593" extrusionOk="0">
                  <a:moveTo>
                    <a:pt x="101" y="1"/>
                  </a:moveTo>
                  <a:cubicBezTo>
                    <a:pt x="45" y="1"/>
                    <a:pt x="1" y="73"/>
                    <a:pt x="59" y="121"/>
                  </a:cubicBezTo>
                  <a:cubicBezTo>
                    <a:pt x="273" y="276"/>
                    <a:pt x="487" y="454"/>
                    <a:pt x="725" y="585"/>
                  </a:cubicBezTo>
                  <a:cubicBezTo>
                    <a:pt x="735" y="591"/>
                    <a:pt x="744" y="593"/>
                    <a:pt x="752" y="593"/>
                  </a:cubicBezTo>
                  <a:cubicBezTo>
                    <a:pt x="801" y="593"/>
                    <a:pt x="837" y="518"/>
                    <a:pt x="797" y="478"/>
                  </a:cubicBezTo>
                  <a:cubicBezTo>
                    <a:pt x="595" y="311"/>
                    <a:pt x="356" y="168"/>
                    <a:pt x="142" y="14"/>
                  </a:cubicBezTo>
                  <a:cubicBezTo>
                    <a:pt x="129" y="5"/>
                    <a:pt x="115"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5"/>
            <p:cNvSpPr/>
            <p:nvPr/>
          </p:nvSpPr>
          <p:spPr>
            <a:xfrm flipH="1">
              <a:off x="11176088" y="3468463"/>
              <a:ext cx="24825" cy="14750"/>
            </a:xfrm>
            <a:custGeom>
              <a:avLst/>
              <a:gdLst/>
              <a:ahLst/>
              <a:cxnLst/>
              <a:rect l="l" t="t" r="r" b="b"/>
              <a:pathLst>
                <a:path w="993" h="590" extrusionOk="0">
                  <a:moveTo>
                    <a:pt x="71" y="1"/>
                  </a:moveTo>
                  <a:cubicBezTo>
                    <a:pt x="32" y="1"/>
                    <a:pt x="0" y="58"/>
                    <a:pt x="31" y="89"/>
                  </a:cubicBezTo>
                  <a:cubicBezTo>
                    <a:pt x="293" y="279"/>
                    <a:pt x="579" y="505"/>
                    <a:pt x="888" y="589"/>
                  </a:cubicBezTo>
                  <a:cubicBezTo>
                    <a:pt x="893" y="590"/>
                    <a:pt x="898" y="590"/>
                    <a:pt x="902" y="590"/>
                  </a:cubicBezTo>
                  <a:cubicBezTo>
                    <a:pt x="974" y="590"/>
                    <a:pt x="992" y="503"/>
                    <a:pt x="936" y="470"/>
                  </a:cubicBezTo>
                  <a:cubicBezTo>
                    <a:pt x="674" y="291"/>
                    <a:pt x="365" y="172"/>
                    <a:pt x="91" y="5"/>
                  </a:cubicBezTo>
                  <a:cubicBezTo>
                    <a:pt x="84" y="2"/>
                    <a:pt x="78" y="1"/>
                    <a:pt x="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5"/>
            <p:cNvSpPr/>
            <p:nvPr/>
          </p:nvSpPr>
          <p:spPr>
            <a:xfrm flipH="1">
              <a:off x="11215488" y="3477713"/>
              <a:ext cx="26775" cy="16625"/>
            </a:xfrm>
            <a:custGeom>
              <a:avLst/>
              <a:gdLst/>
              <a:ahLst/>
              <a:cxnLst/>
              <a:rect l="l" t="t" r="r" b="b"/>
              <a:pathLst>
                <a:path w="1071" h="665" extrusionOk="0">
                  <a:moveTo>
                    <a:pt x="144" y="1"/>
                  </a:moveTo>
                  <a:cubicBezTo>
                    <a:pt x="54" y="1"/>
                    <a:pt x="1" y="146"/>
                    <a:pt x="102" y="207"/>
                  </a:cubicBezTo>
                  <a:cubicBezTo>
                    <a:pt x="364" y="362"/>
                    <a:pt x="626" y="564"/>
                    <a:pt x="911" y="659"/>
                  </a:cubicBezTo>
                  <a:cubicBezTo>
                    <a:pt x="922" y="663"/>
                    <a:pt x="933" y="665"/>
                    <a:pt x="942" y="665"/>
                  </a:cubicBezTo>
                  <a:cubicBezTo>
                    <a:pt x="1029" y="665"/>
                    <a:pt x="1071" y="534"/>
                    <a:pt x="1007" y="481"/>
                  </a:cubicBezTo>
                  <a:cubicBezTo>
                    <a:pt x="780" y="278"/>
                    <a:pt x="471" y="159"/>
                    <a:pt x="197" y="16"/>
                  </a:cubicBezTo>
                  <a:cubicBezTo>
                    <a:pt x="179" y="5"/>
                    <a:pt x="161"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5"/>
            <p:cNvSpPr/>
            <p:nvPr/>
          </p:nvSpPr>
          <p:spPr>
            <a:xfrm flipH="1">
              <a:off x="11171913" y="3523038"/>
              <a:ext cx="13100" cy="17275"/>
            </a:xfrm>
            <a:custGeom>
              <a:avLst/>
              <a:gdLst/>
              <a:ahLst/>
              <a:cxnLst/>
              <a:rect l="l" t="t" r="r" b="b"/>
              <a:pathLst>
                <a:path w="524" h="691" extrusionOk="0">
                  <a:moveTo>
                    <a:pt x="444" y="1"/>
                  </a:moveTo>
                  <a:cubicBezTo>
                    <a:pt x="431" y="1"/>
                    <a:pt x="419" y="5"/>
                    <a:pt x="407" y="13"/>
                  </a:cubicBezTo>
                  <a:cubicBezTo>
                    <a:pt x="229" y="156"/>
                    <a:pt x="133" y="394"/>
                    <a:pt x="26" y="597"/>
                  </a:cubicBezTo>
                  <a:cubicBezTo>
                    <a:pt x="0" y="640"/>
                    <a:pt x="44" y="690"/>
                    <a:pt x="84" y="690"/>
                  </a:cubicBezTo>
                  <a:cubicBezTo>
                    <a:pt x="98" y="690"/>
                    <a:pt x="112" y="684"/>
                    <a:pt x="121" y="668"/>
                  </a:cubicBezTo>
                  <a:cubicBezTo>
                    <a:pt x="264" y="489"/>
                    <a:pt x="455" y="311"/>
                    <a:pt x="514" y="85"/>
                  </a:cubicBezTo>
                  <a:cubicBezTo>
                    <a:pt x="523" y="39"/>
                    <a:pt x="484" y="1"/>
                    <a:pt x="4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5"/>
            <p:cNvSpPr/>
            <p:nvPr/>
          </p:nvSpPr>
          <p:spPr>
            <a:xfrm flipH="1">
              <a:off x="10698813" y="3199838"/>
              <a:ext cx="587650" cy="582225"/>
            </a:xfrm>
            <a:custGeom>
              <a:avLst/>
              <a:gdLst/>
              <a:ahLst/>
              <a:cxnLst/>
              <a:rect l="l" t="t" r="r" b="b"/>
              <a:pathLst>
                <a:path w="23506" h="23289" extrusionOk="0">
                  <a:moveTo>
                    <a:pt x="7078" y="0"/>
                  </a:moveTo>
                  <a:cubicBezTo>
                    <a:pt x="7036" y="0"/>
                    <a:pt x="6994" y="36"/>
                    <a:pt x="7001" y="94"/>
                  </a:cubicBezTo>
                  <a:cubicBezTo>
                    <a:pt x="7192" y="856"/>
                    <a:pt x="7454" y="1606"/>
                    <a:pt x="7763" y="2357"/>
                  </a:cubicBezTo>
                  <a:cubicBezTo>
                    <a:pt x="7406" y="2095"/>
                    <a:pt x="7013" y="1892"/>
                    <a:pt x="6668" y="1630"/>
                  </a:cubicBezTo>
                  <a:cubicBezTo>
                    <a:pt x="6641" y="1608"/>
                    <a:pt x="6612" y="1599"/>
                    <a:pt x="6584" y="1599"/>
                  </a:cubicBezTo>
                  <a:cubicBezTo>
                    <a:pt x="6480" y="1599"/>
                    <a:pt x="6398" y="1733"/>
                    <a:pt x="6501" y="1809"/>
                  </a:cubicBezTo>
                  <a:cubicBezTo>
                    <a:pt x="6882" y="2130"/>
                    <a:pt x="7323" y="2499"/>
                    <a:pt x="7811" y="2630"/>
                  </a:cubicBezTo>
                  <a:cubicBezTo>
                    <a:pt x="7835" y="2630"/>
                    <a:pt x="7847" y="2630"/>
                    <a:pt x="7870" y="2618"/>
                  </a:cubicBezTo>
                  <a:cubicBezTo>
                    <a:pt x="8216" y="3452"/>
                    <a:pt x="8609" y="4262"/>
                    <a:pt x="8990" y="5071"/>
                  </a:cubicBezTo>
                  <a:cubicBezTo>
                    <a:pt x="8692" y="4952"/>
                    <a:pt x="8370" y="4869"/>
                    <a:pt x="8085" y="4774"/>
                  </a:cubicBezTo>
                  <a:cubicBezTo>
                    <a:pt x="7597" y="4619"/>
                    <a:pt x="7097" y="4428"/>
                    <a:pt x="6596" y="4357"/>
                  </a:cubicBezTo>
                  <a:cubicBezTo>
                    <a:pt x="6592" y="4356"/>
                    <a:pt x="6588" y="4355"/>
                    <a:pt x="6584" y="4355"/>
                  </a:cubicBezTo>
                  <a:cubicBezTo>
                    <a:pt x="6534" y="4355"/>
                    <a:pt x="6517" y="4419"/>
                    <a:pt x="6561" y="4452"/>
                  </a:cubicBezTo>
                  <a:cubicBezTo>
                    <a:pt x="6989" y="4678"/>
                    <a:pt x="7478" y="4821"/>
                    <a:pt x="7930" y="4976"/>
                  </a:cubicBezTo>
                  <a:cubicBezTo>
                    <a:pt x="8323" y="5107"/>
                    <a:pt x="8716" y="5285"/>
                    <a:pt x="9121" y="5345"/>
                  </a:cubicBezTo>
                  <a:cubicBezTo>
                    <a:pt x="9216" y="5536"/>
                    <a:pt x="9299" y="5726"/>
                    <a:pt x="9383" y="5905"/>
                  </a:cubicBezTo>
                  <a:cubicBezTo>
                    <a:pt x="9633" y="6428"/>
                    <a:pt x="9871" y="6976"/>
                    <a:pt x="10109" y="7536"/>
                  </a:cubicBezTo>
                  <a:cubicBezTo>
                    <a:pt x="9942" y="7464"/>
                    <a:pt x="9740" y="7441"/>
                    <a:pt x="9561" y="7405"/>
                  </a:cubicBezTo>
                  <a:cubicBezTo>
                    <a:pt x="9216" y="7310"/>
                    <a:pt x="8871" y="7226"/>
                    <a:pt x="8513" y="7143"/>
                  </a:cubicBezTo>
                  <a:cubicBezTo>
                    <a:pt x="8503" y="7140"/>
                    <a:pt x="8493" y="7139"/>
                    <a:pt x="8484" y="7139"/>
                  </a:cubicBezTo>
                  <a:cubicBezTo>
                    <a:pt x="8365" y="7139"/>
                    <a:pt x="8333" y="7337"/>
                    <a:pt x="8466" y="7381"/>
                  </a:cubicBezTo>
                  <a:cubicBezTo>
                    <a:pt x="8799" y="7464"/>
                    <a:pt x="9121" y="7560"/>
                    <a:pt x="9442" y="7643"/>
                  </a:cubicBezTo>
                  <a:cubicBezTo>
                    <a:pt x="9681" y="7711"/>
                    <a:pt x="9953" y="7834"/>
                    <a:pt x="10206" y="7834"/>
                  </a:cubicBezTo>
                  <a:cubicBezTo>
                    <a:pt x="10217" y="7834"/>
                    <a:pt x="10229" y="7834"/>
                    <a:pt x="10240" y="7833"/>
                  </a:cubicBezTo>
                  <a:cubicBezTo>
                    <a:pt x="10752" y="8976"/>
                    <a:pt x="11299" y="10131"/>
                    <a:pt x="11978" y="11120"/>
                  </a:cubicBezTo>
                  <a:cubicBezTo>
                    <a:pt x="11930" y="11120"/>
                    <a:pt x="11907" y="11155"/>
                    <a:pt x="11895" y="11203"/>
                  </a:cubicBezTo>
                  <a:cubicBezTo>
                    <a:pt x="11466" y="11227"/>
                    <a:pt x="11026" y="11262"/>
                    <a:pt x="10597" y="11310"/>
                  </a:cubicBezTo>
                  <a:cubicBezTo>
                    <a:pt x="10597" y="11310"/>
                    <a:pt x="10597" y="11298"/>
                    <a:pt x="10585" y="11298"/>
                  </a:cubicBezTo>
                  <a:cubicBezTo>
                    <a:pt x="10430" y="11024"/>
                    <a:pt x="10097" y="10846"/>
                    <a:pt x="9835" y="10679"/>
                  </a:cubicBezTo>
                  <a:cubicBezTo>
                    <a:pt x="9502" y="10465"/>
                    <a:pt x="9168" y="10286"/>
                    <a:pt x="8811" y="10131"/>
                  </a:cubicBezTo>
                  <a:cubicBezTo>
                    <a:pt x="8797" y="10126"/>
                    <a:pt x="8784" y="10123"/>
                    <a:pt x="8771" y="10123"/>
                  </a:cubicBezTo>
                  <a:cubicBezTo>
                    <a:pt x="8673" y="10123"/>
                    <a:pt x="8610" y="10269"/>
                    <a:pt x="8716" y="10322"/>
                  </a:cubicBezTo>
                  <a:cubicBezTo>
                    <a:pt x="9037" y="10465"/>
                    <a:pt x="9335" y="10631"/>
                    <a:pt x="9633" y="10822"/>
                  </a:cubicBezTo>
                  <a:cubicBezTo>
                    <a:pt x="9859" y="10977"/>
                    <a:pt x="10073" y="11203"/>
                    <a:pt x="10323" y="11346"/>
                  </a:cubicBezTo>
                  <a:cubicBezTo>
                    <a:pt x="9692" y="11417"/>
                    <a:pt x="9073" y="11489"/>
                    <a:pt x="8442" y="11572"/>
                  </a:cubicBezTo>
                  <a:cubicBezTo>
                    <a:pt x="7537" y="10774"/>
                    <a:pt x="6382" y="10227"/>
                    <a:pt x="5287" y="9727"/>
                  </a:cubicBezTo>
                  <a:cubicBezTo>
                    <a:pt x="5267" y="9717"/>
                    <a:pt x="5248" y="9713"/>
                    <a:pt x="5230" y="9713"/>
                  </a:cubicBezTo>
                  <a:cubicBezTo>
                    <a:pt x="5109" y="9713"/>
                    <a:pt x="5043" y="9902"/>
                    <a:pt x="5168" y="9965"/>
                  </a:cubicBezTo>
                  <a:cubicBezTo>
                    <a:pt x="6192" y="10453"/>
                    <a:pt x="7144" y="11084"/>
                    <a:pt x="8144" y="11620"/>
                  </a:cubicBezTo>
                  <a:cubicBezTo>
                    <a:pt x="7442" y="11715"/>
                    <a:pt x="6751" y="11798"/>
                    <a:pt x="6061" y="11870"/>
                  </a:cubicBezTo>
                  <a:cubicBezTo>
                    <a:pt x="5644" y="11905"/>
                    <a:pt x="5239" y="11941"/>
                    <a:pt x="4834" y="11965"/>
                  </a:cubicBezTo>
                  <a:cubicBezTo>
                    <a:pt x="4132" y="11489"/>
                    <a:pt x="3275" y="11155"/>
                    <a:pt x="2513" y="10798"/>
                  </a:cubicBezTo>
                  <a:cubicBezTo>
                    <a:pt x="2498" y="10789"/>
                    <a:pt x="2483" y="10785"/>
                    <a:pt x="2469" y="10785"/>
                  </a:cubicBezTo>
                  <a:cubicBezTo>
                    <a:pt x="2396" y="10785"/>
                    <a:pt x="2351" y="10903"/>
                    <a:pt x="2441" y="10953"/>
                  </a:cubicBezTo>
                  <a:cubicBezTo>
                    <a:pt x="3025" y="11298"/>
                    <a:pt x="3632" y="11715"/>
                    <a:pt x="4263" y="12024"/>
                  </a:cubicBezTo>
                  <a:cubicBezTo>
                    <a:pt x="2882" y="12132"/>
                    <a:pt x="1489" y="12251"/>
                    <a:pt x="96" y="12393"/>
                  </a:cubicBezTo>
                  <a:cubicBezTo>
                    <a:pt x="24" y="12405"/>
                    <a:pt x="0" y="12536"/>
                    <a:pt x="84" y="12536"/>
                  </a:cubicBezTo>
                  <a:cubicBezTo>
                    <a:pt x="477" y="12572"/>
                    <a:pt x="873" y="12587"/>
                    <a:pt x="1270" y="12587"/>
                  </a:cubicBezTo>
                  <a:cubicBezTo>
                    <a:pt x="1667" y="12587"/>
                    <a:pt x="2066" y="12572"/>
                    <a:pt x="2465" y="12548"/>
                  </a:cubicBezTo>
                  <a:lnTo>
                    <a:pt x="2465" y="12548"/>
                  </a:lnTo>
                  <a:cubicBezTo>
                    <a:pt x="2120" y="12798"/>
                    <a:pt x="1798" y="13108"/>
                    <a:pt x="1441" y="13346"/>
                  </a:cubicBezTo>
                  <a:cubicBezTo>
                    <a:pt x="1334" y="13424"/>
                    <a:pt x="1402" y="13573"/>
                    <a:pt x="1508" y="13573"/>
                  </a:cubicBezTo>
                  <a:cubicBezTo>
                    <a:pt x="1532" y="13573"/>
                    <a:pt x="1558" y="13566"/>
                    <a:pt x="1584" y="13548"/>
                  </a:cubicBezTo>
                  <a:cubicBezTo>
                    <a:pt x="2001" y="13298"/>
                    <a:pt x="2477" y="12989"/>
                    <a:pt x="2763" y="12560"/>
                  </a:cubicBezTo>
                  <a:cubicBezTo>
                    <a:pt x="2763" y="12548"/>
                    <a:pt x="2763" y="12536"/>
                    <a:pt x="2763" y="12524"/>
                  </a:cubicBezTo>
                  <a:cubicBezTo>
                    <a:pt x="3644" y="12477"/>
                    <a:pt x="4525" y="12382"/>
                    <a:pt x="5382" y="12286"/>
                  </a:cubicBezTo>
                  <a:lnTo>
                    <a:pt x="5382" y="12286"/>
                  </a:lnTo>
                  <a:cubicBezTo>
                    <a:pt x="5180" y="12524"/>
                    <a:pt x="5013" y="12810"/>
                    <a:pt x="4834" y="13048"/>
                  </a:cubicBezTo>
                  <a:cubicBezTo>
                    <a:pt x="4549" y="13441"/>
                    <a:pt x="4227" y="13834"/>
                    <a:pt x="4025" y="14263"/>
                  </a:cubicBezTo>
                  <a:cubicBezTo>
                    <a:pt x="3999" y="14306"/>
                    <a:pt x="4029" y="14337"/>
                    <a:pt x="4061" y="14337"/>
                  </a:cubicBezTo>
                  <a:cubicBezTo>
                    <a:pt x="4074" y="14337"/>
                    <a:pt x="4086" y="14332"/>
                    <a:pt x="4096" y="14322"/>
                  </a:cubicBezTo>
                  <a:cubicBezTo>
                    <a:pt x="4489" y="13953"/>
                    <a:pt x="4799" y="13501"/>
                    <a:pt x="5120" y="13072"/>
                  </a:cubicBezTo>
                  <a:cubicBezTo>
                    <a:pt x="5311" y="12810"/>
                    <a:pt x="5561" y="12536"/>
                    <a:pt x="5727" y="12251"/>
                  </a:cubicBezTo>
                  <a:cubicBezTo>
                    <a:pt x="5846" y="12239"/>
                    <a:pt x="5965" y="12227"/>
                    <a:pt x="6073" y="12215"/>
                  </a:cubicBezTo>
                  <a:cubicBezTo>
                    <a:pt x="6704" y="12143"/>
                    <a:pt x="7370" y="12096"/>
                    <a:pt x="8037" y="12048"/>
                  </a:cubicBezTo>
                  <a:lnTo>
                    <a:pt x="8037" y="12048"/>
                  </a:lnTo>
                  <a:cubicBezTo>
                    <a:pt x="7966" y="12167"/>
                    <a:pt x="7894" y="12310"/>
                    <a:pt x="7823" y="12417"/>
                  </a:cubicBezTo>
                  <a:cubicBezTo>
                    <a:pt x="7644" y="12715"/>
                    <a:pt x="7454" y="13013"/>
                    <a:pt x="7263" y="13322"/>
                  </a:cubicBezTo>
                  <a:cubicBezTo>
                    <a:pt x="7207" y="13411"/>
                    <a:pt x="7287" y="13484"/>
                    <a:pt x="7371" y="13484"/>
                  </a:cubicBezTo>
                  <a:cubicBezTo>
                    <a:pt x="7411" y="13484"/>
                    <a:pt x="7451" y="13468"/>
                    <a:pt x="7478" y="13429"/>
                  </a:cubicBezTo>
                  <a:cubicBezTo>
                    <a:pt x="7680" y="13132"/>
                    <a:pt x="7870" y="12834"/>
                    <a:pt x="8073" y="12536"/>
                  </a:cubicBezTo>
                  <a:cubicBezTo>
                    <a:pt x="8180" y="12370"/>
                    <a:pt x="8335" y="12203"/>
                    <a:pt x="8418" y="12012"/>
                  </a:cubicBezTo>
                  <a:cubicBezTo>
                    <a:pt x="9656" y="11905"/>
                    <a:pt x="10907" y="11762"/>
                    <a:pt x="12038" y="11405"/>
                  </a:cubicBezTo>
                  <a:cubicBezTo>
                    <a:pt x="12050" y="11393"/>
                    <a:pt x="12061" y="11381"/>
                    <a:pt x="12073" y="11370"/>
                  </a:cubicBezTo>
                  <a:cubicBezTo>
                    <a:pt x="12109" y="11393"/>
                    <a:pt x="12157" y="11417"/>
                    <a:pt x="12192" y="11441"/>
                  </a:cubicBezTo>
                  <a:cubicBezTo>
                    <a:pt x="12180" y="11453"/>
                    <a:pt x="12169" y="11465"/>
                    <a:pt x="12157" y="11489"/>
                  </a:cubicBezTo>
                  <a:cubicBezTo>
                    <a:pt x="12073" y="11929"/>
                    <a:pt x="12002" y="12358"/>
                    <a:pt x="11942" y="12798"/>
                  </a:cubicBezTo>
                  <a:cubicBezTo>
                    <a:pt x="11669" y="12905"/>
                    <a:pt x="11418" y="13167"/>
                    <a:pt x="11216" y="13358"/>
                  </a:cubicBezTo>
                  <a:cubicBezTo>
                    <a:pt x="10930" y="13620"/>
                    <a:pt x="10668" y="13894"/>
                    <a:pt x="10430" y="14203"/>
                  </a:cubicBezTo>
                  <a:cubicBezTo>
                    <a:pt x="10369" y="14282"/>
                    <a:pt x="10437" y="14374"/>
                    <a:pt x="10510" y="14374"/>
                  </a:cubicBezTo>
                  <a:cubicBezTo>
                    <a:pt x="10536" y="14374"/>
                    <a:pt x="10563" y="14362"/>
                    <a:pt x="10585" y="14334"/>
                  </a:cubicBezTo>
                  <a:cubicBezTo>
                    <a:pt x="10811" y="14072"/>
                    <a:pt x="11049" y="13822"/>
                    <a:pt x="11299" y="13584"/>
                  </a:cubicBezTo>
                  <a:cubicBezTo>
                    <a:pt x="11478" y="13429"/>
                    <a:pt x="11704" y="13286"/>
                    <a:pt x="11895" y="13132"/>
                  </a:cubicBezTo>
                  <a:lnTo>
                    <a:pt x="11895" y="13132"/>
                  </a:lnTo>
                  <a:cubicBezTo>
                    <a:pt x="11811" y="13739"/>
                    <a:pt x="11740" y="14346"/>
                    <a:pt x="11669" y="14965"/>
                  </a:cubicBezTo>
                  <a:cubicBezTo>
                    <a:pt x="10692" y="15632"/>
                    <a:pt x="9883" y="16596"/>
                    <a:pt x="9156" y="17513"/>
                  </a:cubicBezTo>
                  <a:cubicBezTo>
                    <a:pt x="9076" y="17603"/>
                    <a:pt x="9163" y="17726"/>
                    <a:pt x="9257" y="17726"/>
                  </a:cubicBezTo>
                  <a:cubicBezTo>
                    <a:pt x="9288" y="17726"/>
                    <a:pt x="9320" y="17712"/>
                    <a:pt x="9347" y="17680"/>
                  </a:cubicBezTo>
                  <a:cubicBezTo>
                    <a:pt x="10061" y="16835"/>
                    <a:pt x="10883" y="16108"/>
                    <a:pt x="11633" y="15299"/>
                  </a:cubicBezTo>
                  <a:lnTo>
                    <a:pt x="11633" y="15299"/>
                  </a:lnTo>
                  <a:cubicBezTo>
                    <a:pt x="11549" y="15989"/>
                    <a:pt x="11466" y="16680"/>
                    <a:pt x="11359" y="17358"/>
                  </a:cubicBezTo>
                  <a:cubicBezTo>
                    <a:pt x="11299" y="17751"/>
                    <a:pt x="11240" y="18144"/>
                    <a:pt x="11180" y="18525"/>
                  </a:cubicBezTo>
                  <a:cubicBezTo>
                    <a:pt x="10895" y="18775"/>
                    <a:pt x="10668" y="19085"/>
                    <a:pt x="10418" y="19359"/>
                  </a:cubicBezTo>
                  <a:cubicBezTo>
                    <a:pt x="10109" y="19728"/>
                    <a:pt x="9799" y="20085"/>
                    <a:pt x="9478" y="20454"/>
                  </a:cubicBezTo>
                  <a:cubicBezTo>
                    <a:pt x="9424" y="20525"/>
                    <a:pt x="9484" y="20603"/>
                    <a:pt x="9547" y="20603"/>
                  </a:cubicBezTo>
                  <a:cubicBezTo>
                    <a:pt x="9569" y="20603"/>
                    <a:pt x="9591" y="20594"/>
                    <a:pt x="9609" y="20573"/>
                  </a:cubicBezTo>
                  <a:cubicBezTo>
                    <a:pt x="9954" y="20228"/>
                    <a:pt x="10299" y="19883"/>
                    <a:pt x="10633" y="19537"/>
                  </a:cubicBezTo>
                  <a:cubicBezTo>
                    <a:pt x="10776" y="19394"/>
                    <a:pt x="10942" y="19240"/>
                    <a:pt x="11085" y="19085"/>
                  </a:cubicBezTo>
                  <a:lnTo>
                    <a:pt x="11085" y="19085"/>
                  </a:lnTo>
                  <a:cubicBezTo>
                    <a:pt x="10859" y="20454"/>
                    <a:pt x="10633" y="21823"/>
                    <a:pt x="10418" y="23204"/>
                  </a:cubicBezTo>
                  <a:cubicBezTo>
                    <a:pt x="10412" y="23258"/>
                    <a:pt x="10450" y="23289"/>
                    <a:pt x="10489" y="23289"/>
                  </a:cubicBezTo>
                  <a:cubicBezTo>
                    <a:pt x="10520" y="23289"/>
                    <a:pt x="10551" y="23270"/>
                    <a:pt x="10561" y="23228"/>
                  </a:cubicBezTo>
                  <a:cubicBezTo>
                    <a:pt x="10823" y="22502"/>
                    <a:pt x="11014" y="21728"/>
                    <a:pt x="11168" y="20930"/>
                  </a:cubicBezTo>
                  <a:cubicBezTo>
                    <a:pt x="11323" y="21347"/>
                    <a:pt x="11538" y="21728"/>
                    <a:pt x="11680" y="22145"/>
                  </a:cubicBezTo>
                  <a:cubicBezTo>
                    <a:pt x="11703" y="22199"/>
                    <a:pt x="11749" y="22222"/>
                    <a:pt x="11795" y="22222"/>
                  </a:cubicBezTo>
                  <a:cubicBezTo>
                    <a:pt x="11872" y="22222"/>
                    <a:pt x="11948" y="22158"/>
                    <a:pt x="11919" y="22061"/>
                  </a:cubicBezTo>
                  <a:cubicBezTo>
                    <a:pt x="11776" y="21585"/>
                    <a:pt x="11597" y="21049"/>
                    <a:pt x="11252" y="20668"/>
                  </a:cubicBezTo>
                  <a:cubicBezTo>
                    <a:pt x="11240" y="20656"/>
                    <a:pt x="11228" y="20656"/>
                    <a:pt x="11216" y="20645"/>
                  </a:cubicBezTo>
                  <a:cubicBezTo>
                    <a:pt x="11383" y="19775"/>
                    <a:pt x="11502" y="18894"/>
                    <a:pt x="11621" y="18025"/>
                  </a:cubicBezTo>
                  <a:cubicBezTo>
                    <a:pt x="11811" y="18287"/>
                    <a:pt x="12050" y="18537"/>
                    <a:pt x="12252" y="18787"/>
                  </a:cubicBezTo>
                  <a:cubicBezTo>
                    <a:pt x="12561" y="19156"/>
                    <a:pt x="12859" y="19561"/>
                    <a:pt x="13228" y="19883"/>
                  </a:cubicBezTo>
                  <a:cubicBezTo>
                    <a:pt x="13236" y="19890"/>
                    <a:pt x="13245" y="19893"/>
                    <a:pt x="13253" y="19893"/>
                  </a:cubicBezTo>
                  <a:cubicBezTo>
                    <a:pt x="13286" y="19893"/>
                    <a:pt x="13318" y="19849"/>
                    <a:pt x="13300" y="19811"/>
                  </a:cubicBezTo>
                  <a:cubicBezTo>
                    <a:pt x="13038" y="19347"/>
                    <a:pt x="12669" y="18930"/>
                    <a:pt x="12335" y="18513"/>
                  </a:cubicBezTo>
                  <a:cubicBezTo>
                    <a:pt x="12121" y="18239"/>
                    <a:pt x="11919" y="17930"/>
                    <a:pt x="11669" y="17692"/>
                  </a:cubicBezTo>
                  <a:cubicBezTo>
                    <a:pt x="11680" y="17549"/>
                    <a:pt x="11704" y="17406"/>
                    <a:pt x="11728" y="17263"/>
                  </a:cubicBezTo>
                  <a:cubicBezTo>
                    <a:pt x="11811" y="16644"/>
                    <a:pt x="11930" y="16013"/>
                    <a:pt x="12026" y="15370"/>
                  </a:cubicBezTo>
                  <a:cubicBezTo>
                    <a:pt x="12133" y="15477"/>
                    <a:pt x="12264" y="15584"/>
                    <a:pt x="12359" y="15692"/>
                  </a:cubicBezTo>
                  <a:cubicBezTo>
                    <a:pt x="12609" y="15965"/>
                    <a:pt x="12871" y="16227"/>
                    <a:pt x="13121" y="16501"/>
                  </a:cubicBezTo>
                  <a:cubicBezTo>
                    <a:pt x="13145" y="16528"/>
                    <a:pt x="13172" y="16539"/>
                    <a:pt x="13197" y="16539"/>
                  </a:cubicBezTo>
                  <a:cubicBezTo>
                    <a:pt x="13284" y="16539"/>
                    <a:pt x="13359" y="16406"/>
                    <a:pt x="13276" y="16323"/>
                  </a:cubicBezTo>
                  <a:cubicBezTo>
                    <a:pt x="13050" y="16049"/>
                    <a:pt x="12812" y="15787"/>
                    <a:pt x="12573" y="15525"/>
                  </a:cubicBezTo>
                  <a:cubicBezTo>
                    <a:pt x="12431" y="15370"/>
                    <a:pt x="12276" y="15132"/>
                    <a:pt x="12085" y="15001"/>
                  </a:cubicBezTo>
                  <a:cubicBezTo>
                    <a:pt x="12276" y="13846"/>
                    <a:pt x="12431" y="12655"/>
                    <a:pt x="12371" y="11536"/>
                  </a:cubicBezTo>
                  <a:lnTo>
                    <a:pt x="12371" y="11536"/>
                  </a:lnTo>
                  <a:cubicBezTo>
                    <a:pt x="12871" y="11786"/>
                    <a:pt x="13371" y="12036"/>
                    <a:pt x="13871" y="12274"/>
                  </a:cubicBezTo>
                  <a:cubicBezTo>
                    <a:pt x="13859" y="12298"/>
                    <a:pt x="13847" y="12310"/>
                    <a:pt x="13847" y="12346"/>
                  </a:cubicBezTo>
                  <a:cubicBezTo>
                    <a:pt x="13871" y="12667"/>
                    <a:pt x="14050" y="13001"/>
                    <a:pt x="14193" y="13286"/>
                  </a:cubicBezTo>
                  <a:cubicBezTo>
                    <a:pt x="14347" y="13632"/>
                    <a:pt x="14538" y="13953"/>
                    <a:pt x="14752" y="14263"/>
                  </a:cubicBezTo>
                  <a:cubicBezTo>
                    <a:pt x="14776" y="14294"/>
                    <a:pt x="14807" y="14307"/>
                    <a:pt x="14838" y="14307"/>
                  </a:cubicBezTo>
                  <a:cubicBezTo>
                    <a:pt x="14912" y="14307"/>
                    <a:pt x="14982" y="14228"/>
                    <a:pt x="14931" y="14144"/>
                  </a:cubicBezTo>
                  <a:cubicBezTo>
                    <a:pt x="14717" y="13822"/>
                    <a:pt x="14538" y="13489"/>
                    <a:pt x="14371" y="13144"/>
                  </a:cubicBezTo>
                  <a:cubicBezTo>
                    <a:pt x="14264" y="12882"/>
                    <a:pt x="14193" y="12608"/>
                    <a:pt x="14062" y="12358"/>
                  </a:cubicBezTo>
                  <a:lnTo>
                    <a:pt x="14062" y="12358"/>
                  </a:lnTo>
                  <a:cubicBezTo>
                    <a:pt x="14633" y="12632"/>
                    <a:pt x="15217" y="12894"/>
                    <a:pt x="15800" y="13155"/>
                  </a:cubicBezTo>
                  <a:cubicBezTo>
                    <a:pt x="16157" y="14346"/>
                    <a:pt x="16860" y="15441"/>
                    <a:pt x="17538" y="16454"/>
                  </a:cubicBezTo>
                  <a:cubicBezTo>
                    <a:pt x="17566" y="16495"/>
                    <a:pt x="17604" y="16513"/>
                    <a:pt x="17642" y="16513"/>
                  </a:cubicBezTo>
                  <a:cubicBezTo>
                    <a:pt x="17734" y="16513"/>
                    <a:pt x="17823" y="16412"/>
                    <a:pt x="17765" y="16311"/>
                  </a:cubicBezTo>
                  <a:cubicBezTo>
                    <a:pt x="17133" y="15334"/>
                    <a:pt x="16645" y="14275"/>
                    <a:pt x="16062" y="13275"/>
                  </a:cubicBezTo>
                  <a:lnTo>
                    <a:pt x="16062" y="13275"/>
                  </a:lnTo>
                  <a:cubicBezTo>
                    <a:pt x="16610" y="13525"/>
                    <a:pt x="17157" y="13775"/>
                    <a:pt x="17681" y="14048"/>
                  </a:cubicBezTo>
                  <a:cubicBezTo>
                    <a:pt x="17872" y="14132"/>
                    <a:pt x="18050" y="14227"/>
                    <a:pt x="18241" y="14322"/>
                  </a:cubicBezTo>
                  <a:cubicBezTo>
                    <a:pt x="18253" y="14346"/>
                    <a:pt x="18265" y="14358"/>
                    <a:pt x="18300" y="14358"/>
                  </a:cubicBezTo>
                  <a:cubicBezTo>
                    <a:pt x="18562" y="14489"/>
                    <a:pt x="18824" y="14620"/>
                    <a:pt x="19086" y="14751"/>
                  </a:cubicBezTo>
                  <a:cubicBezTo>
                    <a:pt x="19431" y="15549"/>
                    <a:pt x="20003" y="16287"/>
                    <a:pt x="20455" y="17001"/>
                  </a:cubicBezTo>
                  <a:cubicBezTo>
                    <a:pt x="20476" y="17029"/>
                    <a:pt x="20502" y="17041"/>
                    <a:pt x="20527" y="17041"/>
                  </a:cubicBezTo>
                  <a:cubicBezTo>
                    <a:pt x="20588" y="17041"/>
                    <a:pt x="20644" y="16973"/>
                    <a:pt x="20610" y="16906"/>
                  </a:cubicBezTo>
                  <a:cubicBezTo>
                    <a:pt x="20277" y="16299"/>
                    <a:pt x="19979" y="15620"/>
                    <a:pt x="19598" y="15013"/>
                  </a:cubicBezTo>
                  <a:lnTo>
                    <a:pt x="19598" y="15013"/>
                  </a:lnTo>
                  <a:cubicBezTo>
                    <a:pt x="20848" y="15656"/>
                    <a:pt x="22098" y="16311"/>
                    <a:pt x="23360" y="16906"/>
                  </a:cubicBezTo>
                  <a:cubicBezTo>
                    <a:pt x="23370" y="16911"/>
                    <a:pt x="23380" y="16913"/>
                    <a:pt x="23390" y="16913"/>
                  </a:cubicBezTo>
                  <a:cubicBezTo>
                    <a:pt x="23452" y="16913"/>
                    <a:pt x="23505" y="16828"/>
                    <a:pt x="23444" y="16787"/>
                  </a:cubicBezTo>
                  <a:cubicBezTo>
                    <a:pt x="22825" y="16323"/>
                    <a:pt x="22146" y="15918"/>
                    <a:pt x="21455" y="15525"/>
                  </a:cubicBezTo>
                  <a:cubicBezTo>
                    <a:pt x="21872" y="15501"/>
                    <a:pt x="22289" y="15406"/>
                    <a:pt x="22718" y="15394"/>
                  </a:cubicBezTo>
                  <a:cubicBezTo>
                    <a:pt x="22872" y="15382"/>
                    <a:pt x="22860" y="15144"/>
                    <a:pt x="22706" y="15144"/>
                  </a:cubicBezTo>
                  <a:cubicBezTo>
                    <a:pt x="22217" y="15144"/>
                    <a:pt x="21646" y="15144"/>
                    <a:pt x="21194" y="15358"/>
                  </a:cubicBezTo>
                  <a:cubicBezTo>
                    <a:pt x="21182" y="15358"/>
                    <a:pt x="21182" y="15370"/>
                    <a:pt x="21170" y="15382"/>
                  </a:cubicBezTo>
                  <a:cubicBezTo>
                    <a:pt x="20396" y="14965"/>
                    <a:pt x="19610" y="14584"/>
                    <a:pt x="18824" y="14215"/>
                  </a:cubicBezTo>
                  <a:cubicBezTo>
                    <a:pt x="19122" y="14108"/>
                    <a:pt x="19396" y="13977"/>
                    <a:pt x="19670" y="13858"/>
                  </a:cubicBezTo>
                  <a:cubicBezTo>
                    <a:pt x="20122" y="13679"/>
                    <a:pt x="20586" y="13513"/>
                    <a:pt x="21003" y="13251"/>
                  </a:cubicBezTo>
                  <a:cubicBezTo>
                    <a:pt x="21047" y="13229"/>
                    <a:pt x="21020" y="13166"/>
                    <a:pt x="20969" y="13166"/>
                  </a:cubicBezTo>
                  <a:cubicBezTo>
                    <a:pt x="20964" y="13166"/>
                    <a:pt x="20960" y="13166"/>
                    <a:pt x="20955" y="13167"/>
                  </a:cubicBezTo>
                  <a:cubicBezTo>
                    <a:pt x="20455" y="13275"/>
                    <a:pt x="19979" y="13489"/>
                    <a:pt x="19503" y="13679"/>
                  </a:cubicBezTo>
                  <a:cubicBezTo>
                    <a:pt x="19181" y="13798"/>
                    <a:pt x="18824" y="13906"/>
                    <a:pt x="18515" y="14060"/>
                  </a:cubicBezTo>
                  <a:cubicBezTo>
                    <a:pt x="18288" y="13953"/>
                    <a:pt x="18062" y="13846"/>
                    <a:pt x="17836" y="13739"/>
                  </a:cubicBezTo>
                  <a:cubicBezTo>
                    <a:pt x="17384" y="13513"/>
                    <a:pt x="16919" y="13263"/>
                    <a:pt x="16443" y="13013"/>
                  </a:cubicBezTo>
                  <a:cubicBezTo>
                    <a:pt x="16550" y="12953"/>
                    <a:pt x="16669" y="12894"/>
                    <a:pt x="16776" y="12834"/>
                  </a:cubicBezTo>
                  <a:cubicBezTo>
                    <a:pt x="17098" y="12679"/>
                    <a:pt x="17419" y="12524"/>
                    <a:pt x="17741" y="12358"/>
                  </a:cubicBezTo>
                  <a:cubicBezTo>
                    <a:pt x="17845" y="12305"/>
                    <a:pt x="17784" y="12133"/>
                    <a:pt x="17679" y="12133"/>
                  </a:cubicBezTo>
                  <a:cubicBezTo>
                    <a:pt x="17664" y="12133"/>
                    <a:pt x="17649" y="12136"/>
                    <a:pt x="17634" y="12143"/>
                  </a:cubicBezTo>
                  <a:cubicBezTo>
                    <a:pt x="17312" y="12298"/>
                    <a:pt x="16979" y="12441"/>
                    <a:pt x="16657" y="12596"/>
                  </a:cubicBezTo>
                  <a:cubicBezTo>
                    <a:pt x="16479" y="12679"/>
                    <a:pt x="16276" y="12739"/>
                    <a:pt x="16110" y="12846"/>
                  </a:cubicBezTo>
                  <a:cubicBezTo>
                    <a:pt x="14967" y="12239"/>
                    <a:pt x="13776" y="11643"/>
                    <a:pt x="12585" y="11274"/>
                  </a:cubicBezTo>
                  <a:cubicBezTo>
                    <a:pt x="13038" y="10822"/>
                    <a:pt x="13466" y="10358"/>
                    <a:pt x="13895" y="9881"/>
                  </a:cubicBezTo>
                  <a:cubicBezTo>
                    <a:pt x="13895" y="9929"/>
                    <a:pt x="13919" y="9965"/>
                    <a:pt x="13966" y="9977"/>
                  </a:cubicBezTo>
                  <a:cubicBezTo>
                    <a:pt x="14095" y="10005"/>
                    <a:pt x="14232" y="10017"/>
                    <a:pt x="14373" y="10017"/>
                  </a:cubicBezTo>
                  <a:cubicBezTo>
                    <a:pt x="14938" y="10017"/>
                    <a:pt x="15579" y="9819"/>
                    <a:pt x="16074" y="9667"/>
                  </a:cubicBezTo>
                  <a:cubicBezTo>
                    <a:pt x="16183" y="9623"/>
                    <a:pt x="16142" y="9460"/>
                    <a:pt x="16034" y="9460"/>
                  </a:cubicBezTo>
                  <a:cubicBezTo>
                    <a:pt x="16024" y="9460"/>
                    <a:pt x="16013" y="9462"/>
                    <a:pt x="16002" y="9465"/>
                  </a:cubicBezTo>
                  <a:cubicBezTo>
                    <a:pt x="15633" y="9572"/>
                    <a:pt x="15252" y="9655"/>
                    <a:pt x="14871" y="9703"/>
                  </a:cubicBezTo>
                  <a:cubicBezTo>
                    <a:pt x="14574" y="9738"/>
                    <a:pt x="14264" y="9727"/>
                    <a:pt x="13966" y="9810"/>
                  </a:cubicBezTo>
                  <a:cubicBezTo>
                    <a:pt x="14407" y="9322"/>
                    <a:pt x="14836" y="8834"/>
                    <a:pt x="15264" y="8333"/>
                  </a:cubicBezTo>
                  <a:cubicBezTo>
                    <a:pt x="15276" y="8345"/>
                    <a:pt x="15276" y="8345"/>
                    <a:pt x="15288" y="8345"/>
                  </a:cubicBezTo>
                  <a:cubicBezTo>
                    <a:pt x="16526" y="8345"/>
                    <a:pt x="17788" y="7988"/>
                    <a:pt x="18967" y="7619"/>
                  </a:cubicBezTo>
                  <a:cubicBezTo>
                    <a:pt x="19119" y="7576"/>
                    <a:pt x="19063" y="7363"/>
                    <a:pt x="18925" y="7363"/>
                  </a:cubicBezTo>
                  <a:cubicBezTo>
                    <a:pt x="18912" y="7363"/>
                    <a:pt x="18898" y="7365"/>
                    <a:pt x="18884" y="7369"/>
                  </a:cubicBezTo>
                  <a:cubicBezTo>
                    <a:pt x="17753" y="7691"/>
                    <a:pt x="16586" y="7869"/>
                    <a:pt x="15443" y="8143"/>
                  </a:cubicBezTo>
                  <a:cubicBezTo>
                    <a:pt x="15860" y="7655"/>
                    <a:pt x="16300" y="7179"/>
                    <a:pt x="16741" y="6714"/>
                  </a:cubicBezTo>
                  <a:cubicBezTo>
                    <a:pt x="16848" y="6583"/>
                    <a:pt x="16967" y="6464"/>
                    <a:pt x="17086" y="6345"/>
                  </a:cubicBezTo>
                  <a:cubicBezTo>
                    <a:pt x="17092" y="6347"/>
                    <a:pt x="17099" y="6348"/>
                    <a:pt x="17105" y="6348"/>
                  </a:cubicBezTo>
                  <a:cubicBezTo>
                    <a:pt x="17133" y="6348"/>
                    <a:pt x="17159" y="6327"/>
                    <a:pt x="17169" y="6298"/>
                  </a:cubicBezTo>
                  <a:cubicBezTo>
                    <a:pt x="17169" y="6286"/>
                    <a:pt x="17169" y="6274"/>
                    <a:pt x="17169" y="6262"/>
                  </a:cubicBezTo>
                  <a:cubicBezTo>
                    <a:pt x="17360" y="6059"/>
                    <a:pt x="17550" y="5857"/>
                    <a:pt x="17753" y="5655"/>
                  </a:cubicBezTo>
                  <a:cubicBezTo>
                    <a:pt x="18622" y="5547"/>
                    <a:pt x="19491" y="5214"/>
                    <a:pt x="20324" y="4976"/>
                  </a:cubicBezTo>
                  <a:cubicBezTo>
                    <a:pt x="20436" y="4954"/>
                    <a:pt x="20391" y="4807"/>
                    <a:pt x="20297" y="4807"/>
                  </a:cubicBezTo>
                  <a:cubicBezTo>
                    <a:pt x="20291" y="4807"/>
                    <a:pt x="20284" y="4808"/>
                    <a:pt x="20277" y="4809"/>
                  </a:cubicBezTo>
                  <a:cubicBezTo>
                    <a:pt x="19574" y="4952"/>
                    <a:pt x="18824" y="5059"/>
                    <a:pt x="18134" y="5262"/>
                  </a:cubicBezTo>
                  <a:cubicBezTo>
                    <a:pt x="19122" y="4238"/>
                    <a:pt x="20110" y="3226"/>
                    <a:pt x="21063" y="2178"/>
                  </a:cubicBezTo>
                  <a:cubicBezTo>
                    <a:pt x="21111" y="2120"/>
                    <a:pt x="21065" y="2046"/>
                    <a:pt x="21008" y="2046"/>
                  </a:cubicBezTo>
                  <a:cubicBezTo>
                    <a:pt x="20994" y="2046"/>
                    <a:pt x="20981" y="2050"/>
                    <a:pt x="20967" y="2059"/>
                  </a:cubicBezTo>
                  <a:cubicBezTo>
                    <a:pt x="20348" y="2523"/>
                    <a:pt x="19765" y="3047"/>
                    <a:pt x="19193" y="3595"/>
                  </a:cubicBezTo>
                  <a:cubicBezTo>
                    <a:pt x="19289" y="3190"/>
                    <a:pt x="19324" y="2761"/>
                    <a:pt x="19419" y="2357"/>
                  </a:cubicBezTo>
                  <a:cubicBezTo>
                    <a:pt x="19447" y="2266"/>
                    <a:pt x="19377" y="2212"/>
                    <a:pt x="19304" y="2212"/>
                  </a:cubicBezTo>
                  <a:cubicBezTo>
                    <a:pt x="19253" y="2212"/>
                    <a:pt x="19201" y="2238"/>
                    <a:pt x="19181" y="2297"/>
                  </a:cubicBezTo>
                  <a:cubicBezTo>
                    <a:pt x="19038" y="2773"/>
                    <a:pt x="18884" y="3309"/>
                    <a:pt x="18955" y="3797"/>
                  </a:cubicBezTo>
                  <a:cubicBezTo>
                    <a:pt x="18967" y="3809"/>
                    <a:pt x="18967" y="3821"/>
                    <a:pt x="18967" y="3833"/>
                  </a:cubicBezTo>
                  <a:cubicBezTo>
                    <a:pt x="18360" y="4440"/>
                    <a:pt x="17765" y="5083"/>
                    <a:pt x="17181" y="5714"/>
                  </a:cubicBezTo>
                  <a:cubicBezTo>
                    <a:pt x="17157" y="5428"/>
                    <a:pt x="17122" y="5119"/>
                    <a:pt x="17086" y="4833"/>
                  </a:cubicBezTo>
                  <a:cubicBezTo>
                    <a:pt x="17038" y="4345"/>
                    <a:pt x="17014" y="3857"/>
                    <a:pt x="16883" y="3380"/>
                  </a:cubicBezTo>
                  <a:cubicBezTo>
                    <a:pt x="16878" y="3364"/>
                    <a:pt x="16860" y="3355"/>
                    <a:pt x="16840" y="3355"/>
                  </a:cubicBezTo>
                  <a:cubicBezTo>
                    <a:pt x="16818" y="3355"/>
                    <a:pt x="16795" y="3367"/>
                    <a:pt x="16788" y="3392"/>
                  </a:cubicBezTo>
                  <a:cubicBezTo>
                    <a:pt x="16752" y="3881"/>
                    <a:pt x="16812" y="4369"/>
                    <a:pt x="16848" y="4845"/>
                  </a:cubicBezTo>
                  <a:cubicBezTo>
                    <a:pt x="16883" y="5214"/>
                    <a:pt x="16883" y="5607"/>
                    <a:pt x="16955" y="5964"/>
                  </a:cubicBezTo>
                  <a:cubicBezTo>
                    <a:pt x="16788" y="6143"/>
                    <a:pt x="16633" y="6309"/>
                    <a:pt x="16479" y="6476"/>
                  </a:cubicBezTo>
                  <a:cubicBezTo>
                    <a:pt x="16121" y="6869"/>
                    <a:pt x="15740" y="7250"/>
                    <a:pt x="15348" y="7643"/>
                  </a:cubicBezTo>
                  <a:cubicBezTo>
                    <a:pt x="15324" y="7524"/>
                    <a:pt x="15288" y="7405"/>
                    <a:pt x="15276" y="7286"/>
                  </a:cubicBezTo>
                  <a:cubicBezTo>
                    <a:pt x="15217" y="6952"/>
                    <a:pt x="15157" y="6619"/>
                    <a:pt x="15098" y="6286"/>
                  </a:cubicBezTo>
                  <a:cubicBezTo>
                    <a:pt x="15086" y="6211"/>
                    <a:pt x="15025" y="6175"/>
                    <a:pt x="14967" y="6175"/>
                  </a:cubicBezTo>
                  <a:cubicBezTo>
                    <a:pt x="14905" y="6175"/>
                    <a:pt x="14847" y="6217"/>
                    <a:pt x="14859" y="6298"/>
                  </a:cubicBezTo>
                  <a:lnTo>
                    <a:pt x="15014" y="7369"/>
                  </a:lnTo>
                  <a:cubicBezTo>
                    <a:pt x="15038" y="7548"/>
                    <a:pt x="15050" y="7738"/>
                    <a:pt x="15086" y="7917"/>
                  </a:cubicBezTo>
                  <a:cubicBezTo>
                    <a:pt x="14074" y="8941"/>
                    <a:pt x="13050" y="10024"/>
                    <a:pt x="12347" y="11203"/>
                  </a:cubicBezTo>
                  <a:cubicBezTo>
                    <a:pt x="12323" y="11203"/>
                    <a:pt x="12300" y="11191"/>
                    <a:pt x="12264" y="11179"/>
                  </a:cubicBezTo>
                  <a:cubicBezTo>
                    <a:pt x="12264" y="11179"/>
                    <a:pt x="12276" y="11179"/>
                    <a:pt x="12264" y="11167"/>
                  </a:cubicBezTo>
                  <a:cubicBezTo>
                    <a:pt x="12050" y="10619"/>
                    <a:pt x="11811" y="10072"/>
                    <a:pt x="11549" y="9536"/>
                  </a:cubicBezTo>
                  <a:cubicBezTo>
                    <a:pt x="11883" y="9000"/>
                    <a:pt x="11954" y="8214"/>
                    <a:pt x="12014" y="7619"/>
                  </a:cubicBezTo>
                  <a:cubicBezTo>
                    <a:pt x="12021" y="7542"/>
                    <a:pt x="11958" y="7494"/>
                    <a:pt x="11900" y="7494"/>
                  </a:cubicBezTo>
                  <a:cubicBezTo>
                    <a:pt x="11859" y="7494"/>
                    <a:pt x="11821" y="7518"/>
                    <a:pt x="11811" y="7571"/>
                  </a:cubicBezTo>
                  <a:cubicBezTo>
                    <a:pt x="11764" y="7917"/>
                    <a:pt x="11704" y="8262"/>
                    <a:pt x="11621" y="8595"/>
                  </a:cubicBezTo>
                  <a:cubicBezTo>
                    <a:pt x="11561" y="8810"/>
                    <a:pt x="11478" y="9012"/>
                    <a:pt x="11407" y="9226"/>
                  </a:cubicBezTo>
                  <a:cubicBezTo>
                    <a:pt x="11133" y="8679"/>
                    <a:pt x="10859" y="8131"/>
                    <a:pt x="10585" y="7583"/>
                  </a:cubicBezTo>
                  <a:cubicBezTo>
                    <a:pt x="11014" y="6500"/>
                    <a:pt x="11168" y="5297"/>
                    <a:pt x="11299" y="4154"/>
                  </a:cubicBezTo>
                  <a:cubicBezTo>
                    <a:pt x="11306" y="4057"/>
                    <a:pt x="11223" y="3996"/>
                    <a:pt x="11151" y="3996"/>
                  </a:cubicBezTo>
                  <a:cubicBezTo>
                    <a:pt x="11100" y="3996"/>
                    <a:pt x="11054" y="4026"/>
                    <a:pt x="11049" y="4095"/>
                  </a:cubicBezTo>
                  <a:cubicBezTo>
                    <a:pt x="10895" y="5166"/>
                    <a:pt x="10633" y="6214"/>
                    <a:pt x="10430" y="7274"/>
                  </a:cubicBezTo>
                  <a:cubicBezTo>
                    <a:pt x="10156" y="6726"/>
                    <a:pt x="9894" y="6190"/>
                    <a:pt x="9644" y="5643"/>
                  </a:cubicBezTo>
                  <a:cubicBezTo>
                    <a:pt x="9442" y="5202"/>
                    <a:pt x="9252" y="4762"/>
                    <a:pt x="9049" y="4321"/>
                  </a:cubicBezTo>
                  <a:cubicBezTo>
                    <a:pt x="9263" y="3523"/>
                    <a:pt x="9311" y="2654"/>
                    <a:pt x="9418" y="1845"/>
                  </a:cubicBezTo>
                  <a:cubicBezTo>
                    <a:pt x="9425" y="1782"/>
                    <a:pt x="9376" y="1744"/>
                    <a:pt x="9329" y="1744"/>
                  </a:cubicBezTo>
                  <a:cubicBezTo>
                    <a:pt x="9294" y="1744"/>
                    <a:pt x="9262" y="1764"/>
                    <a:pt x="9252" y="1809"/>
                  </a:cubicBezTo>
                  <a:cubicBezTo>
                    <a:pt x="9109" y="2464"/>
                    <a:pt x="8918" y="3142"/>
                    <a:pt x="8823" y="3809"/>
                  </a:cubicBezTo>
                  <a:cubicBezTo>
                    <a:pt x="8263" y="2559"/>
                    <a:pt x="7716" y="1297"/>
                    <a:pt x="7144" y="47"/>
                  </a:cubicBezTo>
                  <a:cubicBezTo>
                    <a:pt x="7130" y="14"/>
                    <a:pt x="7104" y="0"/>
                    <a:pt x="7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5"/>
            <p:cNvSpPr/>
            <p:nvPr/>
          </p:nvSpPr>
          <p:spPr>
            <a:xfrm flipH="1">
              <a:off x="10813688" y="3602138"/>
              <a:ext cx="12400" cy="16050"/>
            </a:xfrm>
            <a:custGeom>
              <a:avLst/>
              <a:gdLst/>
              <a:ahLst/>
              <a:cxnLst/>
              <a:rect l="l" t="t" r="r" b="b"/>
              <a:pathLst>
                <a:path w="496" h="642" extrusionOk="0">
                  <a:moveTo>
                    <a:pt x="113" y="1"/>
                  </a:moveTo>
                  <a:cubicBezTo>
                    <a:pt x="54" y="1"/>
                    <a:pt x="0" y="51"/>
                    <a:pt x="16" y="123"/>
                  </a:cubicBezTo>
                  <a:cubicBezTo>
                    <a:pt x="64" y="290"/>
                    <a:pt x="159" y="433"/>
                    <a:pt x="242" y="588"/>
                  </a:cubicBezTo>
                  <a:cubicBezTo>
                    <a:pt x="263" y="626"/>
                    <a:pt x="296" y="642"/>
                    <a:pt x="329" y="642"/>
                  </a:cubicBezTo>
                  <a:cubicBezTo>
                    <a:pt x="409" y="642"/>
                    <a:pt x="495" y="549"/>
                    <a:pt x="445" y="457"/>
                  </a:cubicBezTo>
                  <a:cubicBezTo>
                    <a:pt x="362" y="314"/>
                    <a:pt x="302" y="159"/>
                    <a:pt x="195" y="40"/>
                  </a:cubicBezTo>
                  <a:cubicBezTo>
                    <a:pt x="171" y="13"/>
                    <a:pt x="142" y="1"/>
                    <a:pt x="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5"/>
            <p:cNvSpPr/>
            <p:nvPr/>
          </p:nvSpPr>
          <p:spPr>
            <a:xfrm flipH="1">
              <a:off x="10737013" y="3552938"/>
              <a:ext cx="22525" cy="10650"/>
            </a:xfrm>
            <a:custGeom>
              <a:avLst/>
              <a:gdLst/>
              <a:ahLst/>
              <a:cxnLst/>
              <a:rect l="l" t="t" r="r" b="b"/>
              <a:pathLst>
                <a:path w="901" h="426" extrusionOk="0">
                  <a:moveTo>
                    <a:pt x="762" y="1"/>
                  </a:moveTo>
                  <a:cubicBezTo>
                    <a:pt x="750" y="1"/>
                    <a:pt x="737" y="3"/>
                    <a:pt x="724" y="8"/>
                  </a:cubicBezTo>
                  <a:cubicBezTo>
                    <a:pt x="498" y="91"/>
                    <a:pt x="247" y="151"/>
                    <a:pt x="57" y="282"/>
                  </a:cubicBezTo>
                  <a:cubicBezTo>
                    <a:pt x="1" y="327"/>
                    <a:pt x="19" y="425"/>
                    <a:pt x="92" y="425"/>
                  </a:cubicBezTo>
                  <a:cubicBezTo>
                    <a:pt x="96" y="425"/>
                    <a:pt x="100" y="425"/>
                    <a:pt x="105" y="425"/>
                  </a:cubicBezTo>
                  <a:cubicBezTo>
                    <a:pt x="343" y="413"/>
                    <a:pt x="569" y="294"/>
                    <a:pt x="783" y="210"/>
                  </a:cubicBezTo>
                  <a:cubicBezTo>
                    <a:pt x="901" y="168"/>
                    <a:pt x="865" y="1"/>
                    <a:pt x="76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5"/>
            <p:cNvSpPr/>
            <p:nvPr/>
          </p:nvSpPr>
          <p:spPr>
            <a:xfrm flipH="1">
              <a:off x="10724313" y="3624013"/>
              <a:ext cx="13350" cy="15825"/>
            </a:xfrm>
            <a:custGeom>
              <a:avLst/>
              <a:gdLst/>
              <a:ahLst/>
              <a:cxnLst/>
              <a:rect l="l" t="t" r="r" b="b"/>
              <a:pathLst>
                <a:path w="534" h="633" extrusionOk="0">
                  <a:moveTo>
                    <a:pt x="116" y="0"/>
                  </a:moveTo>
                  <a:cubicBezTo>
                    <a:pt x="60" y="0"/>
                    <a:pt x="1" y="56"/>
                    <a:pt x="27" y="118"/>
                  </a:cubicBezTo>
                  <a:cubicBezTo>
                    <a:pt x="99" y="296"/>
                    <a:pt x="218" y="439"/>
                    <a:pt x="325" y="594"/>
                  </a:cubicBezTo>
                  <a:cubicBezTo>
                    <a:pt x="346" y="621"/>
                    <a:pt x="373" y="633"/>
                    <a:pt x="401" y="633"/>
                  </a:cubicBezTo>
                  <a:cubicBezTo>
                    <a:pt x="468" y="633"/>
                    <a:pt x="534" y="563"/>
                    <a:pt x="492" y="487"/>
                  </a:cubicBezTo>
                  <a:cubicBezTo>
                    <a:pt x="385" y="332"/>
                    <a:pt x="301" y="153"/>
                    <a:pt x="170" y="22"/>
                  </a:cubicBezTo>
                  <a:cubicBezTo>
                    <a:pt x="155" y="7"/>
                    <a:pt x="136"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5"/>
            <p:cNvSpPr/>
            <p:nvPr/>
          </p:nvSpPr>
          <p:spPr>
            <a:xfrm flipH="1">
              <a:off x="10703038" y="3594113"/>
              <a:ext cx="11525" cy="4975"/>
            </a:xfrm>
            <a:custGeom>
              <a:avLst/>
              <a:gdLst/>
              <a:ahLst/>
              <a:cxnLst/>
              <a:rect l="l" t="t" r="r" b="b"/>
              <a:pathLst>
                <a:path w="461" h="199" extrusionOk="0">
                  <a:moveTo>
                    <a:pt x="72" y="0"/>
                  </a:moveTo>
                  <a:cubicBezTo>
                    <a:pt x="16" y="0"/>
                    <a:pt x="1" y="91"/>
                    <a:pt x="44" y="123"/>
                  </a:cubicBezTo>
                  <a:cubicBezTo>
                    <a:pt x="128" y="179"/>
                    <a:pt x="205" y="198"/>
                    <a:pt x="291" y="198"/>
                  </a:cubicBezTo>
                  <a:cubicBezTo>
                    <a:pt x="315" y="198"/>
                    <a:pt x="340" y="197"/>
                    <a:pt x="365" y="194"/>
                  </a:cubicBezTo>
                  <a:cubicBezTo>
                    <a:pt x="461" y="194"/>
                    <a:pt x="449" y="63"/>
                    <a:pt x="365" y="63"/>
                  </a:cubicBezTo>
                  <a:cubicBezTo>
                    <a:pt x="258" y="63"/>
                    <a:pt x="187" y="40"/>
                    <a:pt x="92" y="4"/>
                  </a:cubicBezTo>
                  <a:cubicBezTo>
                    <a:pt x="85" y="2"/>
                    <a:pt x="7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5"/>
            <p:cNvSpPr/>
            <p:nvPr/>
          </p:nvSpPr>
          <p:spPr>
            <a:xfrm flipH="1">
              <a:off x="10839538" y="3564363"/>
              <a:ext cx="14250" cy="24750"/>
            </a:xfrm>
            <a:custGeom>
              <a:avLst/>
              <a:gdLst/>
              <a:ahLst/>
              <a:cxnLst/>
              <a:rect l="l" t="t" r="r" b="b"/>
              <a:pathLst>
                <a:path w="570" h="990" extrusionOk="0">
                  <a:moveTo>
                    <a:pt x="59" y="0"/>
                  </a:moveTo>
                  <a:cubicBezTo>
                    <a:pt x="31" y="0"/>
                    <a:pt x="0" y="26"/>
                    <a:pt x="17" y="51"/>
                  </a:cubicBezTo>
                  <a:cubicBezTo>
                    <a:pt x="160" y="372"/>
                    <a:pt x="303" y="682"/>
                    <a:pt x="493" y="980"/>
                  </a:cubicBezTo>
                  <a:cubicBezTo>
                    <a:pt x="500" y="986"/>
                    <a:pt x="509" y="989"/>
                    <a:pt x="519" y="989"/>
                  </a:cubicBezTo>
                  <a:cubicBezTo>
                    <a:pt x="544" y="989"/>
                    <a:pt x="570" y="970"/>
                    <a:pt x="553" y="944"/>
                  </a:cubicBezTo>
                  <a:cubicBezTo>
                    <a:pt x="434" y="622"/>
                    <a:pt x="255" y="325"/>
                    <a:pt x="88" y="15"/>
                  </a:cubicBezTo>
                  <a:cubicBezTo>
                    <a:pt x="81" y="5"/>
                    <a:pt x="70" y="0"/>
                    <a:pt x="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5"/>
            <p:cNvSpPr/>
            <p:nvPr/>
          </p:nvSpPr>
          <p:spPr>
            <a:xfrm flipH="1">
              <a:off x="10860538" y="3588763"/>
              <a:ext cx="11800" cy="21450"/>
            </a:xfrm>
            <a:custGeom>
              <a:avLst/>
              <a:gdLst/>
              <a:ahLst/>
              <a:cxnLst/>
              <a:rect l="l" t="t" r="r" b="b"/>
              <a:pathLst>
                <a:path w="472" h="858" extrusionOk="0">
                  <a:moveTo>
                    <a:pt x="80" y="0"/>
                  </a:moveTo>
                  <a:cubicBezTo>
                    <a:pt x="42" y="0"/>
                    <a:pt x="1" y="35"/>
                    <a:pt x="9" y="75"/>
                  </a:cubicBezTo>
                  <a:cubicBezTo>
                    <a:pt x="92" y="337"/>
                    <a:pt x="223" y="575"/>
                    <a:pt x="330" y="813"/>
                  </a:cubicBezTo>
                  <a:cubicBezTo>
                    <a:pt x="344" y="845"/>
                    <a:pt x="369" y="857"/>
                    <a:pt x="393" y="857"/>
                  </a:cubicBezTo>
                  <a:cubicBezTo>
                    <a:pt x="434" y="857"/>
                    <a:pt x="472" y="822"/>
                    <a:pt x="449" y="777"/>
                  </a:cubicBezTo>
                  <a:cubicBezTo>
                    <a:pt x="342" y="527"/>
                    <a:pt x="259" y="265"/>
                    <a:pt x="128" y="27"/>
                  </a:cubicBezTo>
                  <a:cubicBezTo>
                    <a:pt x="116" y="8"/>
                    <a:pt x="98" y="0"/>
                    <a:pt x="8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5"/>
            <p:cNvSpPr/>
            <p:nvPr/>
          </p:nvSpPr>
          <p:spPr>
            <a:xfrm flipH="1">
              <a:off x="10794213" y="3589288"/>
              <a:ext cx="15250" cy="23950"/>
            </a:xfrm>
            <a:custGeom>
              <a:avLst/>
              <a:gdLst/>
              <a:ahLst/>
              <a:cxnLst/>
              <a:rect l="l" t="t" r="r" b="b"/>
              <a:pathLst>
                <a:path w="610" h="958" extrusionOk="0">
                  <a:moveTo>
                    <a:pt x="89" y="1"/>
                  </a:moveTo>
                  <a:cubicBezTo>
                    <a:pt x="49" y="1"/>
                    <a:pt x="0" y="45"/>
                    <a:pt x="18" y="90"/>
                  </a:cubicBezTo>
                  <a:cubicBezTo>
                    <a:pt x="161" y="387"/>
                    <a:pt x="363" y="649"/>
                    <a:pt x="506" y="935"/>
                  </a:cubicBezTo>
                  <a:cubicBezTo>
                    <a:pt x="518" y="950"/>
                    <a:pt x="533" y="957"/>
                    <a:pt x="548" y="957"/>
                  </a:cubicBezTo>
                  <a:cubicBezTo>
                    <a:pt x="579" y="957"/>
                    <a:pt x="609" y="928"/>
                    <a:pt x="601" y="887"/>
                  </a:cubicBezTo>
                  <a:cubicBezTo>
                    <a:pt x="482" y="590"/>
                    <a:pt x="351" y="256"/>
                    <a:pt x="125" y="18"/>
                  </a:cubicBezTo>
                  <a:cubicBezTo>
                    <a:pt x="116" y="6"/>
                    <a:pt x="103"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5"/>
            <p:cNvSpPr/>
            <p:nvPr/>
          </p:nvSpPr>
          <p:spPr>
            <a:xfrm flipH="1">
              <a:off x="10753488" y="3601063"/>
              <a:ext cx="17125" cy="25250"/>
            </a:xfrm>
            <a:custGeom>
              <a:avLst/>
              <a:gdLst/>
              <a:ahLst/>
              <a:cxnLst/>
              <a:rect l="l" t="t" r="r" b="b"/>
              <a:pathLst>
                <a:path w="685" h="1010" extrusionOk="0">
                  <a:moveTo>
                    <a:pt x="124" y="1"/>
                  </a:moveTo>
                  <a:cubicBezTo>
                    <a:pt x="60" y="1"/>
                    <a:pt x="0" y="56"/>
                    <a:pt x="24" y="143"/>
                  </a:cubicBezTo>
                  <a:cubicBezTo>
                    <a:pt x="119" y="428"/>
                    <a:pt x="321" y="702"/>
                    <a:pt x="464" y="952"/>
                  </a:cubicBezTo>
                  <a:cubicBezTo>
                    <a:pt x="486" y="992"/>
                    <a:pt x="517" y="1009"/>
                    <a:pt x="548" y="1009"/>
                  </a:cubicBezTo>
                  <a:cubicBezTo>
                    <a:pt x="617" y="1009"/>
                    <a:pt x="684" y="924"/>
                    <a:pt x="643" y="833"/>
                  </a:cubicBezTo>
                  <a:cubicBezTo>
                    <a:pt x="512" y="583"/>
                    <a:pt x="405" y="274"/>
                    <a:pt x="214" y="47"/>
                  </a:cubicBezTo>
                  <a:cubicBezTo>
                    <a:pt x="190" y="15"/>
                    <a:pt x="156"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5"/>
            <p:cNvSpPr/>
            <p:nvPr/>
          </p:nvSpPr>
          <p:spPr>
            <a:xfrm flipH="1">
              <a:off x="10771063" y="3543213"/>
              <a:ext cx="19750" cy="10250"/>
            </a:xfrm>
            <a:custGeom>
              <a:avLst/>
              <a:gdLst/>
              <a:ahLst/>
              <a:cxnLst/>
              <a:rect l="l" t="t" r="r" b="b"/>
              <a:pathLst>
                <a:path w="790" h="410" extrusionOk="0">
                  <a:moveTo>
                    <a:pt x="699" y="0"/>
                  </a:moveTo>
                  <a:cubicBezTo>
                    <a:pt x="692" y="0"/>
                    <a:pt x="685" y="1"/>
                    <a:pt x="677" y="4"/>
                  </a:cubicBezTo>
                  <a:cubicBezTo>
                    <a:pt x="463" y="87"/>
                    <a:pt x="213" y="135"/>
                    <a:pt x="34" y="302"/>
                  </a:cubicBezTo>
                  <a:cubicBezTo>
                    <a:pt x="1" y="335"/>
                    <a:pt x="30" y="410"/>
                    <a:pt x="82" y="410"/>
                  </a:cubicBezTo>
                  <a:cubicBezTo>
                    <a:pt x="86" y="410"/>
                    <a:pt x="90" y="409"/>
                    <a:pt x="94" y="409"/>
                  </a:cubicBezTo>
                  <a:cubicBezTo>
                    <a:pt x="320" y="385"/>
                    <a:pt x="534" y="230"/>
                    <a:pt x="736" y="111"/>
                  </a:cubicBezTo>
                  <a:cubicBezTo>
                    <a:pt x="790" y="79"/>
                    <a:pt x="757" y="0"/>
                    <a:pt x="6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5"/>
            <p:cNvSpPr/>
            <p:nvPr/>
          </p:nvSpPr>
          <p:spPr>
            <a:xfrm flipH="1">
              <a:off x="11040613" y="3656838"/>
              <a:ext cx="16325" cy="13900"/>
            </a:xfrm>
            <a:custGeom>
              <a:avLst/>
              <a:gdLst/>
              <a:ahLst/>
              <a:cxnLst/>
              <a:rect l="l" t="t" r="r" b="b"/>
              <a:pathLst>
                <a:path w="653" h="556" extrusionOk="0">
                  <a:moveTo>
                    <a:pt x="516" y="0"/>
                  </a:moveTo>
                  <a:cubicBezTo>
                    <a:pt x="497" y="0"/>
                    <a:pt x="479" y="6"/>
                    <a:pt x="463" y="19"/>
                  </a:cubicBezTo>
                  <a:cubicBezTo>
                    <a:pt x="321" y="102"/>
                    <a:pt x="202" y="233"/>
                    <a:pt x="82" y="364"/>
                  </a:cubicBezTo>
                  <a:cubicBezTo>
                    <a:pt x="1" y="446"/>
                    <a:pt x="85" y="555"/>
                    <a:pt x="177" y="555"/>
                  </a:cubicBezTo>
                  <a:cubicBezTo>
                    <a:pt x="206" y="555"/>
                    <a:pt x="236" y="545"/>
                    <a:pt x="261" y="519"/>
                  </a:cubicBezTo>
                  <a:cubicBezTo>
                    <a:pt x="380" y="400"/>
                    <a:pt x="511" y="281"/>
                    <a:pt x="606" y="138"/>
                  </a:cubicBezTo>
                  <a:cubicBezTo>
                    <a:pt x="653" y="73"/>
                    <a:pt x="583" y="0"/>
                    <a:pt x="5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5"/>
            <p:cNvSpPr/>
            <p:nvPr/>
          </p:nvSpPr>
          <p:spPr>
            <a:xfrm flipH="1">
              <a:off x="10969463" y="3708063"/>
              <a:ext cx="16750" cy="18350"/>
            </a:xfrm>
            <a:custGeom>
              <a:avLst/>
              <a:gdLst/>
              <a:ahLst/>
              <a:cxnLst/>
              <a:rect l="l" t="t" r="r" b="b"/>
              <a:pathLst>
                <a:path w="670" h="734" extrusionOk="0">
                  <a:moveTo>
                    <a:pt x="108" y="1"/>
                  </a:moveTo>
                  <a:cubicBezTo>
                    <a:pt x="54" y="1"/>
                    <a:pt x="1" y="48"/>
                    <a:pt x="28" y="101"/>
                  </a:cubicBezTo>
                  <a:cubicBezTo>
                    <a:pt x="111" y="327"/>
                    <a:pt x="290" y="506"/>
                    <a:pt x="432" y="685"/>
                  </a:cubicBezTo>
                  <a:cubicBezTo>
                    <a:pt x="453" y="719"/>
                    <a:pt x="484" y="734"/>
                    <a:pt x="516" y="734"/>
                  </a:cubicBezTo>
                  <a:cubicBezTo>
                    <a:pt x="592" y="734"/>
                    <a:pt x="670" y="650"/>
                    <a:pt x="611" y="566"/>
                  </a:cubicBezTo>
                  <a:cubicBezTo>
                    <a:pt x="468" y="387"/>
                    <a:pt x="337" y="161"/>
                    <a:pt x="159" y="18"/>
                  </a:cubicBezTo>
                  <a:cubicBezTo>
                    <a:pt x="144" y="6"/>
                    <a:pt x="126"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5"/>
            <p:cNvSpPr/>
            <p:nvPr/>
          </p:nvSpPr>
          <p:spPr>
            <a:xfrm flipH="1">
              <a:off x="11036088" y="3747913"/>
              <a:ext cx="14725" cy="15025"/>
            </a:xfrm>
            <a:custGeom>
              <a:avLst/>
              <a:gdLst/>
              <a:ahLst/>
              <a:cxnLst/>
              <a:rect l="l" t="t" r="r" b="b"/>
              <a:pathLst>
                <a:path w="589" h="601" extrusionOk="0">
                  <a:moveTo>
                    <a:pt x="471" y="1"/>
                  </a:moveTo>
                  <a:cubicBezTo>
                    <a:pt x="454" y="1"/>
                    <a:pt x="437" y="6"/>
                    <a:pt x="421" y="19"/>
                  </a:cubicBezTo>
                  <a:cubicBezTo>
                    <a:pt x="278" y="126"/>
                    <a:pt x="171" y="293"/>
                    <a:pt x="64" y="436"/>
                  </a:cubicBezTo>
                  <a:cubicBezTo>
                    <a:pt x="1" y="508"/>
                    <a:pt x="67" y="600"/>
                    <a:pt x="139" y="600"/>
                  </a:cubicBezTo>
                  <a:cubicBezTo>
                    <a:pt x="162" y="600"/>
                    <a:pt x="186" y="590"/>
                    <a:pt x="207" y="567"/>
                  </a:cubicBezTo>
                  <a:cubicBezTo>
                    <a:pt x="326" y="424"/>
                    <a:pt x="468" y="293"/>
                    <a:pt x="552" y="126"/>
                  </a:cubicBezTo>
                  <a:cubicBezTo>
                    <a:pt x="589" y="71"/>
                    <a:pt x="532" y="1"/>
                    <a:pt x="4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5"/>
            <p:cNvSpPr/>
            <p:nvPr/>
          </p:nvSpPr>
          <p:spPr>
            <a:xfrm flipH="1">
              <a:off x="11000613" y="3760988"/>
              <a:ext cx="5175" cy="10525"/>
            </a:xfrm>
            <a:custGeom>
              <a:avLst/>
              <a:gdLst/>
              <a:ahLst/>
              <a:cxnLst/>
              <a:rect l="l" t="t" r="r" b="b"/>
              <a:pathLst>
                <a:path w="207" h="421" extrusionOk="0">
                  <a:moveTo>
                    <a:pt x="106" y="1"/>
                  </a:moveTo>
                  <a:cubicBezTo>
                    <a:pt x="78" y="1"/>
                    <a:pt x="48" y="16"/>
                    <a:pt x="37" y="44"/>
                  </a:cubicBezTo>
                  <a:cubicBezTo>
                    <a:pt x="1" y="163"/>
                    <a:pt x="13" y="258"/>
                    <a:pt x="61" y="377"/>
                  </a:cubicBezTo>
                  <a:cubicBezTo>
                    <a:pt x="69" y="408"/>
                    <a:pt x="92" y="421"/>
                    <a:pt x="117" y="421"/>
                  </a:cubicBezTo>
                  <a:cubicBezTo>
                    <a:pt x="160" y="421"/>
                    <a:pt x="207" y="382"/>
                    <a:pt x="191" y="330"/>
                  </a:cubicBezTo>
                  <a:cubicBezTo>
                    <a:pt x="156" y="223"/>
                    <a:pt x="156" y="151"/>
                    <a:pt x="156" y="56"/>
                  </a:cubicBezTo>
                  <a:cubicBezTo>
                    <a:pt x="162" y="19"/>
                    <a:pt x="136" y="1"/>
                    <a:pt x="1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5"/>
            <p:cNvSpPr/>
            <p:nvPr/>
          </p:nvSpPr>
          <p:spPr>
            <a:xfrm flipH="1">
              <a:off x="11013713" y="3618888"/>
              <a:ext cx="21125" cy="19850"/>
            </a:xfrm>
            <a:custGeom>
              <a:avLst/>
              <a:gdLst/>
              <a:ahLst/>
              <a:cxnLst/>
              <a:rect l="l" t="t" r="r" b="b"/>
              <a:pathLst>
                <a:path w="845" h="794" extrusionOk="0">
                  <a:moveTo>
                    <a:pt x="782" y="1"/>
                  </a:moveTo>
                  <a:cubicBezTo>
                    <a:pt x="770" y="1"/>
                    <a:pt x="758" y="4"/>
                    <a:pt x="746" y="13"/>
                  </a:cubicBezTo>
                  <a:cubicBezTo>
                    <a:pt x="496" y="239"/>
                    <a:pt x="234" y="465"/>
                    <a:pt x="20" y="739"/>
                  </a:cubicBezTo>
                  <a:cubicBezTo>
                    <a:pt x="1" y="759"/>
                    <a:pt x="20" y="793"/>
                    <a:pt x="48" y="793"/>
                  </a:cubicBezTo>
                  <a:cubicBezTo>
                    <a:pt x="54" y="793"/>
                    <a:pt x="61" y="791"/>
                    <a:pt x="68" y="787"/>
                  </a:cubicBezTo>
                  <a:cubicBezTo>
                    <a:pt x="341" y="573"/>
                    <a:pt x="568" y="323"/>
                    <a:pt x="818" y="73"/>
                  </a:cubicBezTo>
                  <a:cubicBezTo>
                    <a:pt x="845" y="37"/>
                    <a:pt x="817"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5"/>
            <p:cNvSpPr/>
            <p:nvPr/>
          </p:nvSpPr>
          <p:spPr>
            <a:xfrm flipH="1">
              <a:off x="11042263" y="3608263"/>
              <a:ext cx="19775" cy="16350"/>
            </a:xfrm>
            <a:custGeom>
              <a:avLst/>
              <a:gdLst/>
              <a:ahLst/>
              <a:cxnLst/>
              <a:rect l="l" t="t" r="r" b="b"/>
              <a:pathLst>
                <a:path w="791" h="654" extrusionOk="0">
                  <a:moveTo>
                    <a:pt x="698" y="1"/>
                  </a:moveTo>
                  <a:cubicBezTo>
                    <a:pt x="688" y="1"/>
                    <a:pt x="677" y="3"/>
                    <a:pt x="667" y="9"/>
                  </a:cubicBezTo>
                  <a:cubicBezTo>
                    <a:pt x="453" y="164"/>
                    <a:pt x="251" y="367"/>
                    <a:pt x="48" y="545"/>
                  </a:cubicBezTo>
                  <a:cubicBezTo>
                    <a:pt x="0" y="584"/>
                    <a:pt x="46" y="653"/>
                    <a:pt x="96" y="653"/>
                  </a:cubicBezTo>
                  <a:cubicBezTo>
                    <a:pt x="108" y="653"/>
                    <a:pt x="120" y="649"/>
                    <a:pt x="132" y="640"/>
                  </a:cubicBezTo>
                  <a:cubicBezTo>
                    <a:pt x="334" y="462"/>
                    <a:pt x="572" y="307"/>
                    <a:pt x="751" y="105"/>
                  </a:cubicBezTo>
                  <a:cubicBezTo>
                    <a:pt x="790" y="65"/>
                    <a:pt x="748" y="1"/>
                    <a:pt x="6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5"/>
            <p:cNvSpPr/>
            <p:nvPr/>
          </p:nvSpPr>
          <p:spPr>
            <a:xfrm flipH="1">
              <a:off x="11024463" y="3669013"/>
              <a:ext cx="20425" cy="20100"/>
            </a:xfrm>
            <a:custGeom>
              <a:avLst/>
              <a:gdLst/>
              <a:ahLst/>
              <a:cxnLst/>
              <a:rect l="l" t="t" r="r" b="b"/>
              <a:pathLst>
                <a:path w="817" h="804" extrusionOk="0">
                  <a:moveTo>
                    <a:pt x="731" y="1"/>
                  </a:moveTo>
                  <a:cubicBezTo>
                    <a:pt x="714" y="1"/>
                    <a:pt x="697" y="7"/>
                    <a:pt x="684" y="20"/>
                  </a:cubicBezTo>
                  <a:cubicBezTo>
                    <a:pt x="446" y="223"/>
                    <a:pt x="267" y="496"/>
                    <a:pt x="29" y="723"/>
                  </a:cubicBezTo>
                  <a:cubicBezTo>
                    <a:pt x="0" y="752"/>
                    <a:pt x="34" y="804"/>
                    <a:pt x="66" y="804"/>
                  </a:cubicBezTo>
                  <a:cubicBezTo>
                    <a:pt x="74" y="804"/>
                    <a:pt x="82" y="801"/>
                    <a:pt x="89" y="794"/>
                  </a:cubicBezTo>
                  <a:cubicBezTo>
                    <a:pt x="351" y="592"/>
                    <a:pt x="636" y="365"/>
                    <a:pt x="791" y="92"/>
                  </a:cubicBezTo>
                  <a:cubicBezTo>
                    <a:pt x="817" y="40"/>
                    <a:pt x="775" y="1"/>
                    <a:pt x="7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5"/>
            <p:cNvSpPr/>
            <p:nvPr/>
          </p:nvSpPr>
          <p:spPr>
            <a:xfrm flipH="1">
              <a:off x="11023313" y="3709563"/>
              <a:ext cx="23275" cy="21475"/>
            </a:xfrm>
            <a:custGeom>
              <a:avLst/>
              <a:gdLst/>
              <a:ahLst/>
              <a:cxnLst/>
              <a:rect l="l" t="t" r="r" b="b"/>
              <a:pathLst>
                <a:path w="931" h="859" extrusionOk="0">
                  <a:moveTo>
                    <a:pt x="782" y="0"/>
                  </a:moveTo>
                  <a:cubicBezTo>
                    <a:pt x="763" y="0"/>
                    <a:pt x="745" y="5"/>
                    <a:pt x="728" y="17"/>
                  </a:cubicBezTo>
                  <a:cubicBezTo>
                    <a:pt x="478" y="196"/>
                    <a:pt x="276" y="458"/>
                    <a:pt x="73" y="684"/>
                  </a:cubicBezTo>
                  <a:cubicBezTo>
                    <a:pt x="0" y="757"/>
                    <a:pt x="74" y="858"/>
                    <a:pt x="156" y="858"/>
                  </a:cubicBezTo>
                  <a:cubicBezTo>
                    <a:pt x="181" y="858"/>
                    <a:pt x="206" y="849"/>
                    <a:pt x="228" y="827"/>
                  </a:cubicBezTo>
                  <a:cubicBezTo>
                    <a:pt x="454" y="613"/>
                    <a:pt x="716" y="410"/>
                    <a:pt x="883" y="160"/>
                  </a:cubicBezTo>
                  <a:cubicBezTo>
                    <a:pt x="931" y="84"/>
                    <a:pt x="856" y="0"/>
                    <a:pt x="7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5"/>
            <p:cNvSpPr/>
            <p:nvPr/>
          </p:nvSpPr>
          <p:spPr>
            <a:xfrm flipH="1">
              <a:off x="10970238" y="3675313"/>
              <a:ext cx="15500" cy="15750"/>
            </a:xfrm>
            <a:custGeom>
              <a:avLst/>
              <a:gdLst/>
              <a:ahLst/>
              <a:cxnLst/>
              <a:rect l="l" t="t" r="r" b="b"/>
              <a:pathLst>
                <a:path w="620" h="630" extrusionOk="0">
                  <a:moveTo>
                    <a:pt x="88" y="0"/>
                  </a:moveTo>
                  <a:cubicBezTo>
                    <a:pt x="45" y="0"/>
                    <a:pt x="1" y="41"/>
                    <a:pt x="21" y="90"/>
                  </a:cubicBezTo>
                  <a:cubicBezTo>
                    <a:pt x="116" y="304"/>
                    <a:pt x="330" y="447"/>
                    <a:pt x="497" y="613"/>
                  </a:cubicBezTo>
                  <a:cubicBezTo>
                    <a:pt x="508" y="624"/>
                    <a:pt x="520" y="629"/>
                    <a:pt x="533" y="629"/>
                  </a:cubicBezTo>
                  <a:cubicBezTo>
                    <a:pt x="576" y="629"/>
                    <a:pt x="620" y="576"/>
                    <a:pt x="592" y="530"/>
                  </a:cubicBezTo>
                  <a:cubicBezTo>
                    <a:pt x="449" y="352"/>
                    <a:pt x="318" y="113"/>
                    <a:pt x="116" y="6"/>
                  </a:cubicBezTo>
                  <a:cubicBezTo>
                    <a:pt x="107" y="2"/>
                    <a:pt x="98" y="0"/>
                    <a:pt x="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5"/>
            <p:cNvSpPr/>
            <p:nvPr/>
          </p:nvSpPr>
          <p:spPr>
            <a:xfrm flipH="1">
              <a:off x="10726600" y="1251000"/>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5"/>
            <p:cNvSpPr/>
            <p:nvPr/>
          </p:nvSpPr>
          <p:spPr>
            <a:xfrm flipH="1">
              <a:off x="10779200" y="1283250"/>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5"/>
            <p:cNvSpPr/>
            <p:nvPr/>
          </p:nvSpPr>
          <p:spPr>
            <a:xfrm flipH="1">
              <a:off x="10779550" y="1343500"/>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5"/>
            <p:cNvSpPr/>
            <p:nvPr/>
          </p:nvSpPr>
          <p:spPr>
            <a:xfrm flipH="1">
              <a:off x="10801175" y="1271000"/>
              <a:ext cx="11825" cy="14075"/>
            </a:xfrm>
            <a:custGeom>
              <a:avLst/>
              <a:gdLst/>
              <a:ahLst/>
              <a:cxnLst/>
              <a:rect l="l" t="t" r="r" b="b"/>
              <a:pathLst>
                <a:path w="473" h="563" extrusionOk="0">
                  <a:moveTo>
                    <a:pt x="347" y="0"/>
                  </a:moveTo>
                  <a:cubicBezTo>
                    <a:pt x="317" y="0"/>
                    <a:pt x="287" y="14"/>
                    <a:pt x="265" y="47"/>
                  </a:cubicBezTo>
                  <a:cubicBezTo>
                    <a:pt x="182" y="166"/>
                    <a:pt x="86" y="285"/>
                    <a:pt x="27" y="428"/>
                  </a:cubicBezTo>
                  <a:cubicBezTo>
                    <a:pt x="1" y="498"/>
                    <a:pt x="71" y="562"/>
                    <a:pt x="134" y="562"/>
                  </a:cubicBezTo>
                  <a:cubicBezTo>
                    <a:pt x="157" y="562"/>
                    <a:pt x="178" y="554"/>
                    <a:pt x="194" y="535"/>
                  </a:cubicBezTo>
                  <a:cubicBezTo>
                    <a:pt x="301" y="416"/>
                    <a:pt x="360" y="285"/>
                    <a:pt x="432" y="142"/>
                  </a:cubicBezTo>
                  <a:cubicBezTo>
                    <a:pt x="473" y="69"/>
                    <a:pt x="412" y="0"/>
                    <a:pt x="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5"/>
            <p:cNvSpPr/>
            <p:nvPr/>
          </p:nvSpPr>
          <p:spPr>
            <a:xfrm flipH="1">
              <a:off x="10851000" y="1431500"/>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5"/>
            <p:cNvSpPr/>
            <p:nvPr/>
          </p:nvSpPr>
          <p:spPr>
            <a:xfrm flipH="1">
              <a:off x="10876150" y="1281175"/>
              <a:ext cx="11200" cy="25425"/>
            </a:xfrm>
            <a:custGeom>
              <a:avLst/>
              <a:gdLst/>
              <a:ahLst/>
              <a:cxnLst/>
              <a:rect l="l" t="t" r="r" b="b"/>
              <a:pathLst>
                <a:path w="448" h="1017" extrusionOk="0">
                  <a:moveTo>
                    <a:pt x="310" y="1"/>
                  </a:moveTo>
                  <a:cubicBezTo>
                    <a:pt x="283" y="1"/>
                    <a:pt x="256" y="14"/>
                    <a:pt x="239" y="45"/>
                  </a:cubicBezTo>
                  <a:cubicBezTo>
                    <a:pt x="108" y="343"/>
                    <a:pt x="1" y="640"/>
                    <a:pt x="36" y="962"/>
                  </a:cubicBezTo>
                  <a:cubicBezTo>
                    <a:pt x="43" y="999"/>
                    <a:pt x="75" y="1017"/>
                    <a:pt x="106" y="1017"/>
                  </a:cubicBezTo>
                  <a:cubicBezTo>
                    <a:pt x="134" y="1017"/>
                    <a:pt x="162" y="1002"/>
                    <a:pt x="167" y="974"/>
                  </a:cubicBezTo>
                  <a:cubicBezTo>
                    <a:pt x="239" y="688"/>
                    <a:pt x="286" y="414"/>
                    <a:pt x="405" y="152"/>
                  </a:cubicBezTo>
                  <a:cubicBezTo>
                    <a:pt x="447" y="76"/>
                    <a:pt x="376"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5"/>
            <p:cNvSpPr/>
            <p:nvPr/>
          </p:nvSpPr>
          <p:spPr>
            <a:xfrm flipH="1">
              <a:off x="10852600" y="1369500"/>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5"/>
            <p:cNvSpPr/>
            <p:nvPr/>
          </p:nvSpPr>
          <p:spPr>
            <a:xfrm flipH="1">
              <a:off x="10935675" y="1348100"/>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5"/>
            <p:cNvSpPr/>
            <p:nvPr/>
          </p:nvSpPr>
          <p:spPr>
            <a:xfrm flipH="1">
              <a:off x="10933325" y="1440600"/>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5"/>
            <p:cNvSpPr/>
            <p:nvPr/>
          </p:nvSpPr>
          <p:spPr>
            <a:xfrm flipH="1">
              <a:off x="10974900" y="1322450"/>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5"/>
            <p:cNvSpPr/>
            <p:nvPr/>
          </p:nvSpPr>
          <p:spPr>
            <a:xfrm flipH="1">
              <a:off x="11017700" y="1379350"/>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5"/>
            <p:cNvSpPr/>
            <p:nvPr/>
          </p:nvSpPr>
          <p:spPr>
            <a:xfrm flipH="1">
              <a:off x="10342625" y="491125"/>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5"/>
            <p:cNvSpPr/>
            <p:nvPr/>
          </p:nvSpPr>
          <p:spPr>
            <a:xfrm flipH="1">
              <a:off x="9918475" y="1049275"/>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5"/>
            <p:cNvSpPr/>
            <p:nvPr/>
          </p:nvSpPr>
          <p:spPr>
            <a:xfrm flipH="1">
              <a:off x="10375375" y="730175"/>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5"/>
            <p:cNvSpPr/>
            <p:nvPr/>
          </p:nvSpPr>
          <p:spPr>
            <a:xfrm flipH="1">
              <a:off x="10531350" y="610825"/>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5"/>
            <p:cNvSpPr/>
            <p:nvPr/>
          </p:nvSpPr>
          <p:spPr>
            <a:xfrm flipH="1">
              <a:off x="10678075" y="473900"/>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5"/>
            <p:cNvSpPr/>
            <p:nvPr/>
          </p:nvSpPr>
          <p:spPr>
            <a:xfrm flipH="1">
              <a:off x="10830775" y="344425"/>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5"/>
            <p:cNvSpPr/>
            <p:nvPr/>
          </p:nvSpPr>
          <p:spPr>
            <a:xfrm flipH="1">
              <a:off x="11003125" y="228625"/>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5"/>
            <p:cNvSpPr/>
            <p:nvPr/>
          </p:nvSpPr>
          <p:spPr>
            <a:xfrm flipH="1">
              <a:off x="10883175" y="24325"/>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5"/>
            <p:cNvSpPr/>
            <p:nvPr/>
          </p:nvSpPr>
          <p:spPr>
            <a:xfrm flipH="1">
              <a:off x="10678375" y="156725"/>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5"/>
            <p:cNvSpPr/>
            <p:nvPr/>
          </p:nvSpPr>
          <p:spPr>
            <a:xfrm flipH="1">
              <a:off x="10521525" y="301750"/>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5"/>
            <p:cNvSpPr/>
            <p:nvPr/>
          </p:nvSpPr>
          <p:spPr>
            <a:xfrm flipH="1">
              <a:off x="10200950" y="648350"/>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5"/>
            <p:cNvSpPr/>
            <p:nvPr/>
          </p:nvSpPr>
          <p:spPr>
            <a:xfrm flipH="1">
              <a:off x="10013425" y="864200"/>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5"/>
            <p:cNvSpPr/>
            <p:nvPr/>
          </p:nvSpPr>
          <p:spPr>
            <a:xfrm flipH="1">
              <a:off x="10224750" y="875425"/>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5"/>
            <p:cNvSpPr/>
            <p:nvPr/>
          </p:nvSpPr>
          <p:spPr>
            <a:xfrm flipH="1">
              <a:off x="9980925" y="73800"/>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5"/>
            <p:cNvSpPr/>
            <p:nvPr/>
          </p:nvSpPr>
          <p:spPr>
            <a:xfrm flipH="1">
              <a:off x="10019350" y="1284825"/>
              <a:ext cx="11050" cy="34525"/>
            </a:xfrm>
            <a:custGeom>
              <a:avLst/>
              <a:gdLst/>
              <a:ahLst/>
              <a:cxnLst/>
              <a:rect l="l" t="t" r="r" b="b"/>
              <a:pathLst>
                <a:path w="442" h="1381" extrusionOk="0">
                  <a:moveTo>
                    <a:pt x="137" y="0"/>
                  </a:moveTo>
                  <a:cubicBezTo>
                    <a:pt x="107" y="0"/>
                    <a:pt x="78" y="18"/>
                    <a:pt x="72" y="55"/>
                  </a:cubicBezTo>
                  <a:cubicBezTo>
                    <a:pt x="0" y="448"/>
                    <a:pt x="143" y="901"/>
                    <a:pt x="215" y="1294"/>
                  </a:cubicBezTo>
                  <a:cubicBezTo>
                    <a:pt x="225" y="1353"/>
                    <a:pt x="276" y="1381"/>
                    <a:pt x="325" y="1381"/>
                  </a:cubicBezTo>
                  <a:cubicBezTo>
                    <a:pt x="384" y="1381"/>
                    <a:pt x="442" y="1341"/>
                    <a:pt x="429" y="1270"/>
                  </a:cubicBezTo>
                  <a:cubicBezTo>
                    <a:pt x="381" y="877"/>
                    <a:pt x="393" y="389"/>
                    <a:pt x="203" y="43"/>
                  </a:cubicBezTo>
                  <a:cubicBezTo>
                    <a:pt x="191" y="15"/>
                    <a:pt x="164" y="0"/>
                    <a:pt x="13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5"/>
            <p:cNvSpPr/>
            <p:nvPr/>
          </p:nvSpPr>
          <p:spPr>
            <a:xfrm flipH="1">
              <a:off x="9959650" y="1220900"/>
              <a:ext cx="34575" cy="24000"/>
            </a:xfrm>
            <a:custGeom>
              <a:avLst/>
              <a:gdLst/>
              <a:ahLst/>
              <a:cxnLst/>
              <a:rect l="l" t="t" r="r" b="b"/>
              <a:pathLst>
                <a:path w="1383" h="960" extrusionOk="0">
                  <a:moveTo>
                    <a:pt x="100" y="0"/>
                  </a:moveTo>
                  <a:cubicBezTo>
                    <a:pt x="48" y="0"/>
                    <a:pt x="0" y="61"/>
                    <a:pt x="41" y="112"/>
                  </a:cubicBezTo>
                  <a:cubicBezTo>
                    <a:pt x="363" y="445"/>
                    <a:pt x="803" y="684"/>
                    <a:pt x="1184" y="946"/>
                  </a:cubicBezTo>
                  <a:cubicBezTo>
                    <a:pt x="1200" y="955"/>
                    <a:pt x="1217" y="960"/>
                    <a:pt x="1233" y="960"/>
                  </a:cubicBezTo>
                  <a:cubicBezTo>
                    <a:pt x="1313" y="960"/>
                    <a:pt x="1383" y="852"/>
                    <a:pt x="1304" y="803"/>
                  </a:cubicBezTo>
                  <a:cubicBezTo>
                    <a:pt x="923" y="529"/>
                    <a:pt x="542" y="195"/>
                    <a:pt x="125" y="5"/>
                  </a:cubicBezTo>
                  <a:cubicBezTo>
                    <a:pt x="117" y="2"/>
                    <a:pt x="109"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5"/>
            <p:cNvSpPr/>
            <p:nvPr/>
          </p:nvSpPr>
          <p:spPr>
            <a:xfrm flipH="1">
              <a:off x="10073075" y="1182050"/>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5"/>
            <p:cNvSpPr/>
            <p:nvPr/>
          </p:nvSpPr>
          <p:spPr>
            <a:xfrm flipH="1">
              <a:off x="10300950" y="1048375"/>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5"/>
            <p:cNvSpPr/>
            <p:nvPr/>
          </p:nvSpPr>
          <p:spPr>
            <a:xfrm flipH="1">
              <a:off x="10295700" y="986400"/>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5"/>
            <p:cNvSpPr/>
            <p:nvPr/>
          </p:nvSpPr>
          <p:spPr>
            <a:xfrm flipH="1">
              <a:off x="10049100" y="884775"/>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5"/>
            <p:cNvSpPr/>
            <p:nvPr/>
          </p:nvSpPr>
          <p:spPr>
            <a:xfrm flipH="1">
              <a:off x="10103900" y="940025"/>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5"/>
            <p:cNvSpPr/>
            <p:nvPr/>
          </p:nvSpPr>
          <p:spPr>
            <a:xfrm flipH="1">
              <a:off x="10444525" y="891000"/>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5"/>
            <p:cNvSpPr/>
            <p:nvPr/>
          </p:nvSpPr>
          <p:spPr>
            <a:xfrm flipH="1">
              <a:off x="10428750" y="844075"/>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5"/>
            <p:cNvSpPr/>
            <p:nvPr/>
          </p:nvSpPr>
          <p:spPr>
            <a:xfrm flipH="1">
              <a:off x="10217300" y="704525"/>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5"/>
            <p:cNvSpPr/>
            <p:nvPr/>
          </p:nvSpPr>
          <p:spPr>
            <a:xfrm flipH="1">
              <a:off x="10273750" y="674950"/>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5"/>
            <p:cNvSpPr/>
            <p:nvPr/>
          </p:nvSpPr>
          <p:spPr>
            <a:xfrm flipH="1">
              <a:off x="10323400" y="701375"/>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5"/>
            <p:cNvSpPr/>
            <p:nvPr/>
          </p:nvSpPr>
          <p:spPr>
            <a:xfrm flipH="1">
              <a:off x="10564225" y="794650"/>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5"/>
            <p:cNvSpPr/>
            <p:nvPr/>
          </p:nvSpPr>
          <p:spPr>
            <a:xfrm flipH="1">
              <a:off x="10554900" y="745575"/>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5"/>
            <p:cNvSpPr/>
            <p:nvPr/>
          </p:nvSpPr>
          <p:spPr>
            <a:xfrm flipH="1">
              <a:off x="10615800" y="771575"/>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5"/>
            <p:cNvSpPr/>
            <p:nvPr/>
          </p:nvSpPr>
          <p:spPr>
            <a:xfrm flipH="1">
              <a:off x="10355600" y="529450"/>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5"/>
            <p:cNvSpPr/>
            <p:nvPr/>
          </p:nvSpPr>
          <p:spPr>
            <a:xfrm flipH="1">
              <a:off x="10403250" y="562925"/>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5"/>
            <p:cNvSpPr/>
            <p:nvPr/>
          </p:nvSpPr>
          <p:spPr>
            <a:xfrm flipH="1">
              <a:off x="10468350" y="544325"/>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5"/>
            <p:cNvSpPr/>
            <p:nvPr/>
          </p:nvSpPr>
          <p:spPr>
            <a:xfrm flipH="1">
              <a:off x="10594750" y="338650"/>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flipH="1">
              <a:off x="10535500" y="350400"/>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flipH="1">
              <a:off x="10568075" y="395650"/>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flipH="1">
              <a:off x="10756075" y="584325"/>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flipH="1">
              <a:off x="10731775" y="623075"/>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flipH="1">
              <a:off x="10773775" y="656375"/>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5"/>
            <p:cNvSpPr/>
            <p:nvPr/>
          </p:nvSpPr>
          <p:spPr>
            <a:xfrm flipH="1">
              <a:off x="10725300" y="542900"/>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flipH="1">
              <a:off x="10939025" y="448550"/>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flipH="1">
              <a:off x="10958850" y="491525"/>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flipH="1">
              <a:off x="10899650" y="473075"/>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flipH="1">
              <a:off x="10701025" y="206450"/>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flipH="1">
              <a:off x="10768575" y="209975"/>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flipH="1">
              <a:off x="10797150" y="264050"/>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5"/>
            <p:cNvSpPr/>
            <p:nvPr/>
          </p:nvSpPr>
          <p:spPr>
            <a:xfrm flipH="1">
              <a:off x="10910225" y="65525"/>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5"/>
            <p:cNvSpPr/>
            <p:nvPr/>
          </p:nvSpPr>
          <p:spPr>
            <a:xfrm flipH="1">
              <a:off x="10934975" y="143625"/>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5"/>
            <p:cNvSpPr/>
            <p:nvPr/>
          </p:nvSpPr>
          <p:spPr>
            <a:xfrm flipH="1">
              <a:off x="10984675" y="110425"/>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5"/>
            <p:cNvSpPr/>
            <p:nvPr/>
          </p:nvSpPr>
          <p:spPr>
            <a:xfrm flipH="1">
              <a:off x="11097775" y="381550"/>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5"/>
            <p:cNvSpPr/>
            <p:nvPr/>
          </p:nvSpPr>
          <p:spPr>
            <a:xfrm flipH="1">
              <a:off x="11070325" y="360050"/>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5"/>
            <p:cNvSpPr/>
            <p:nvPr/>
          </p:nvSpPr>
          <p:spPr>
            <a:xfrm flipH="1">
              <a:off x="11093325" y="327750"/>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5"/>
            <p:cNvSpPr/>
            <p:nvPr/>
          </p:nvSpPr>
          <p:spPr>
            <a:xfrm flipH="1">
              <a:off x="9646838" y="2240913"/>
              <a:ext cx="422400" cy="225175"/>
            </a:xfrm>
            <a:custGeom>
              <a:avLst/>
              <a:gdLst/>
              <a:ahLst/>
              <a:cxnLst/>
              <a:rect l="l" t="t" r="r" b="b"/>
              <a:pathLst>
                <a:path w="16896" h="9007" extrusionOk="0">
                  <a:moveTo>
                    <a:pt x="10954" y="0"/>
                  </a:moveTo>
                  <a:cubicBezTo>
                    <a:pt x="4085" y="0"/>
                    <a:pt x="1" y="7203"/>
                    <a:pt x="1" y="7203"/>
                  </a:cubicBezTo>
                  <a:cubicBezTo>
                    <a:pt x="2393" y="8496"/>
                    <a:pt x="4525" y="9006"/>
                    <a:pt x="6400" y="9006"/>
                  </a:cubicBezTo>
                  <a:cubicBezTo>
                    <a:pt x="13474" y="9006"/>
                    <a:pt x="16896" y="1738"/>
                    <a:pt x="16896" y="1738"/>
                  </a:cubicBezTo>
                  <a:cubicBezTo>
                    <a:pt x="14740" y="494"/>
                    <a:pt x="12752" y="0"/>
                    <a:pt x="109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flipH="1">
              <a:off x="10285613" y="2171213"/>
              <a:ext cx="261050" cy="186050"/>
            </a:xfrm>
            <a:custGeom>
              <a:avLst/>
              <a:gdLst/>
              <a:ahLst/>
              <a:cxnLst/>
              <a:rect l="l" t="t" r="r" b="b"/>
              <a:pathLst>
                <a:path w="10442" h="7442" extrusionOk="0">
                  <a:moveTo>
                    <a:pt x="8013" y="0"/>
                  </a:moveTo>
                  <a:cubicBezTo>
                    <a:pt x="1830" y="0"/>
                    <a:pt x="0" y="7122"/>
                    <a:pt x="0" y="7122"/>
                  </a:cubicBezTo>
                  <a:cubicBezTo>
                    <a:pt x="934" y="7343"/>
                    <a:pt x="1786" y="7442"/>
                    <a:pt x="2565" y="7442"/>
                  </a:cubicBezTo>
                  <a:cubicBezTo>
                    <a:pt x="9165" y="7442"/>
                    <a:pt x="10442" y="335"/>
                    <a:pt x="10442" y="335"/>
                  </a:cubicBezTo>
                  <a:cubicBezTo>
                    <a:pt x="9566" y="103"/>
                    <a:pt x="8758" y="0"/>
                    <a:pt x="80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flipH="1">
              <a:off x="10850563" y="2078388"/>
              <a:ext cx="205400" cy="131175"/>
            </a:xfrm>
            <a:custGeom>
              <a:avLst/>
              <a:gdLst/>
              <a:ahLst/>
              <a:cxnLst/>
              <a:rect l="l" t="t" r="r" b="b"/>
              <a:pathLst>
                <a:path w="8216" h="5247" extrusionOk="0">
                  <a:moveTo>
                    <a:pt x="5930" y="1"/>
                  </a:moveTo>
                  <a:cubicBezTo>
                    <a:pt x="1690" y="1"/>
                    <a:pt x="1" y="4822"/>
                    <a:pt x="1" y="4822"/>
                  </a:cubicBezTo>
                  <a:cubicBezTo>
                    <a:pt x="905" y="5119"/>
                    <a:pt x="1718" y="5246"/>
                    <a:pt x="2446" y="5246"/>
                  </a:cubicBezTo>
                  <a:cubicBezTo>
                    <a:pt x="6921" y="5246"/>
                    <a:pt x="8216" y="429"/>
                    <a:pt x="8216" y="429"/>
                  </a:cubicBezTo>
                  <a:cubicBezTo>
                    <a:pt x="7383" y="130"/>
                    <a:pt x="6623" y="1"/>
                    <a:pt x="593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flipH="1">
              <a:off x="9890613" y="2583413"/>
              <a:ext cx="276850" cy="220325"/>
            </a:xfrm>
            <a:custGeom>
              <a:avLst/>
              <a:gdLst/>
              <a:ahLst/>
              <a:cxnLst/>
              <a:rect l="l" t="t" r="r" b="b"/>
              <a:pathLst>
                <a:path w="11074" h="8813" extrusionOk="0">
                  <a:moveTo>
                    <a:pt x="573" y="0"/>
                  </a:moveTo>
                  <a:cubicBezTo>
                    <a:pt x="211" y="0"/>
                    <a:pt x="1" y="16"/>
                    <a:pt x="1" y="16"/>
                  </a:cubicBezTo>
                  <a:cubicBezTo>
                    <a:pt x="752" y="7904"/>
                    <a:pt x="6903" y="8813"/>
                    <a:pt x="9699" y="8813"/>
                  </a:cubicBezTo>
                  <a:cubicBezTo>
                    <a:pt x="10537" y="8813"/>
                    <a:pt x="11073" y="8731"/>
                    <a:pt x="11073" y="8731"/>
                  </a:cubicBezTo>
                  <a:cubicBezTo>
                    <a:pt x="10512" y="579"/>
                    <a:pt x="2761" y="0"/>
                    <a:pt x="57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flipH="1">
              <a:off x="10560938" y="2485863"/>
              <a:ext cx="284575" cy="267025"/>
            </a:xfrm>
            <a:custGeom>
              <a:avLst/>
              <a:gdLst/>
              <a:ahLst/>
              <a:cxnLst/>
              <a:rect l="l" t="t" r="r" b="b"/>
              <a:pathLst>
                <a:path w="11383" h="10681" extrusionOk="0">
                  <a:moveTo>
                    <a:pt x="1012" y="1"/>
                  </a:moveTo>
                  <a:lnTo>
                    <a:pt x="1012" y="1"/>
                  </a:lnTo>
                  <a:cubicBezTo>
                    <a:pt x="0" y="10240"/>
                    <a:pt x="10204" y="10681"/>
                    <a:pt x="10204" y="10681"/>
                  </a:cubicBezTo>
                  <a:cubicBezTo>
                    <a:pt x="11383" y="1227"/>
                    <a:pt x="1013" y="1"/>
                    <a:pt x="101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flipH="1">
              <a:off x="9713513" y="2344338"/>
              <a:ext cx="25625" cy="6125"/>
            </a:xfrm>
            <a:custGeom>
              <a:avLst/>
              <a:gdLst/>
              <a:ahLst/>
              <a:cxnLst/>
              <a:rect l="l" t="t" r="r" b="b"/>
              <a:pathLst>
                <a:path w="1025" h="245" extrusionOk="0">
                  <a:moveTo>
                    <a:pt x="489" y="0"/>
                  </a:moveTo>
                  <a:cubicBezTo>
                    <a:pt x="355" y="0"/>
                    <a:pt x="221" y="6"/>
                    <a:pt x="96" y="30"/>
                  </a:cubicBezTo>
                  <a:cubicBezTo>
                    <a:pt x="1" y="54"/>
                    <a:pt x="1" y="209"/>
                    <a:pt x="96" y="221"/>
                  </a:cubicBezTo>
                  <a:cubicBezTo>
                    <a:pt x="190" y="239"/>
                    <a:pt x="288" y="245"/>
                    <a:pt x="387" y="245"/>
                  </a:cubicBezTo>
                  <a:cubicBezTo>
                    <a:pt x="551" y="245"/>
                    <a:pt x="719" y="228"/>
                    <a:pt x="882" y="221"/>
                  </a:cubicBezTo>
                  <a:cubicBezTo>
                    <a:pt x="1013" y="221"/>
                    <a:pt x="1025" y="6"/>
                    <a:pt x="882" y="6"/>
                  </a:cubicBezTo>
                  <a:cubicBezTo>
                    <a:pt x="757" y="6"/>
                    <a:pt x="623"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flipH="1">
              <a:off x="9718488" y="2271038"/>
              <a:ext cx="13825" cy="12550"/>
            </a:xfrm>
            <a:custGeom>
              <a:avLst/>
              <a:gdLst/>
              <a:ahLst/>
              <a:cxnLst/>
              <a:rect l="l" t="t" r="r" b="b"/>
              <a:pathLst>
                <a:path w="553" h="502" extrusionOk="0">
                  <a:moveTo>
                    <a:pt x="425" y="0"/>
                  </a:moveTo>
                  <a:cubicBezTo>
                    <a:pt x="403" y="0"/>
                    <a:pt x="379" y="10"/>
                    <a:pt x="359" y="33"/>
                  </a:cubicBezTo>
                  <a:cubicBezTo>
                    <a:pt x="240" y="128"/>
                    <a:pt x="133" y="224"/>
                    <a:pt x="49" y="343"/>
                  </a:cubicBezTo>
                  <a:cubicBezTo>
                    <a:pt x="1" y="410"/>
                    <a:pt x="62" y="502"/>
                    <a:pt x="132" y="502"/>
                  </a:cubicBezTo>
                  <a:cubicBezTo>
                    <a:pt x="148" y="502"/>
                    <a:pt x="165" y="497"/>
                    <a:pt x="180" y="486"/>
                  </a:cubicBezTo>
                  <a:cubicBezTo>
                    <a:pt x="299" y="390"/>
                    <a:pt x="395" y="283"/>
                    <a:pt x="490" y="164"/>
                  </a:cubicBezTo>
                  <a:cubicBezTo>
                    <a:pt x="553" y="92"/>
                    <a:pt x="494" y="0"/>
                    <a:pt x="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flipH="1">
              <a:off x="9800013" y="2407288"/>
              <a:ext cx="37350" cy="13175"/>
            </a:xfrm>
            <a:custGeom>
              <a:avLst/>
              <a:gdLst/>
              <a:ahLst/>
              <a:cxnLst/>
              <a:rect l="l" t="t" r="r" b="b"/>
              <a:pathLst>
                <a:path w="1494" h="527" extrusionOk="0">
                  <a:moveTo>
                    <a:pt x="144" y="0"/>
                  </a:moveTo>
                  <a:cubicBezTo>
                    <a:pt x="48" y="0"/>
                    <a:pt x="1" y="143"/>
                    <a:pt x="96" y="191"/>
                  </a:cubicBezTo>
                  <a:cubicBezTo>
                    <a:pt x="465" y="358"/>
                    <a:pt x="917" y="417"/>
                    <a:pt x="1322" y="524"/>
                  </a:cubicBezTo>
                  <a:cubicBezTo>
                    <a:pt x="1330" y="526"/>
                    <a:pt x="1337" y="526"/>
                    <a:pt x="1344" y="526"/>
                  </a:cubicBezTo>
                  <a:cubicBezTo>
                    <a:pt x="1458" y="526"/>
                    <a:pt x="1493" y="356"/>
                    <a:pt x="1370" y="322"/>
                  </a:cubicBezTo>
                  <a:cubicBezTo>
                    <a:pt x="977" y="215"/>
                    <a:pt x="548" y="36"/>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flipH="1">
              <a:off x="9792163" y="2265163"/>
              <a:ext cx="14725" cy="23325"/>
            </a:xfrm>
            <a:custGeom>
              <a:avLst/>
              <a:gdLst/>
              <a:ahLst/>
              <a:cxnLst/>
              <a:rect l="l" t="t" r="r" b="b"/>
              <a:pathLst>
                <a:path w="589" h="933" extrusionOk="0">
                  <a:moveTo>
                    <a:pt x="452" y="0"/>
                  </a:moveTo>
                  <a:cubicBezTo>
                    <a:pt x="430" y="0"/>
                    <a:pt x="407" y="9"/>
                    <a:pt x="389" y="30"/>
                  </a:cubicBezTo>
                  <a:cubicBezTo>
                    <a:pt x="199" y="280"/>
                    <a:pt x="32" y="542"/>
                    <a:pt x="8" y="863"/>
                  </a:cubicBezTo>
                  <a:cubicBezTo>
                    <a:pt x="1" y="907"/>
                    <a:pt x="38" y="933"/>
                    <a:pt x="73" y="933"/>
                  </a:cubicBezTo>
                  <a:cubicBezTo>
                    <a:pt x="96" y="933"/>
                    <a:pt x="118" y="922"/>
                    <a:pt x="127" y="899"/>
                  </a:cubicBezTo>
                  <a:cubicBezTo>
                    <a:pt x="258" y="637"/>
                    <a:pt x="365" y="375"/>
                    <a:pt x="544" y="149"/>
                  </a:cubicBezTo>
                  <a:cubicBezTo>
                    <a:pt x="588" y="78"/>
                    <a:pt x="520"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flipH="1">
              <a:off x="9788688" y="2352138"/>
              <a:ext cx="13675" cy="7350"/>
            </a:xfrm>
            <a:custGeom>
              <a:avLst/>
              <a:gdLst/>
              <a:ahLst/>
              <a:cxnLst/>
              <a:rect l="l" t="t" r="r" b="b"/>
              <a:pathLst>
                <a:path w="547" h="294" extrusionOk="0">
                  <a:moveTo>
                    <a:pt x="94" y="1"/>
                  </a:moveTo>
                  <a:cubicBezTo>
                    <a:pt x="34" y="1"/>
                    <a:pt x="0" y="102"/>
                    <a:pt x="65" y="135"/>
                  </a:cubicBezTo>
                  <a:cubicBezTo>
                    <a:pt x="184" y="206"/>
                    <a:pt x="303" y="242"/>
                    <a:pt x="434" y="290"/>
                  </a:cubicBezTo>
                  <a:cubicBezTo>
                    <a:pt x="441" y="292"/>
                    <a:pt x="448" y="293"/>
                    <a:pt x="455" y="293"/>
                  </a:cubicBezTo>
                  <a:cubicBezTo>
                    <a:pt x="514" y="293"/>
                    <a:pt x="546" y="203"/>
                    <a:pt x="482" y="171"/>
                  </a:cubicBezTo>
                  <a:cubicBezTo>
                    <a:pt x="363" y="111"/>
                    <a:pt x="244" y="51"/>
                    <a:pt x="113" y="4"/>
                  </a:cubicBezTo>
                  <a:cubicBezTo>
                    <a:pt x="106" y="2"/>
                    <a:pt x="10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flipH="1">
              <a:off x="9862838" y="2316663"/>
              <a:ext cx="7950" cy="12350"/>
            </a:xfrm>
            <a:custGeom>
              <a:avLst/>
              <a:gdLst/>
              <a:ahLst/>
              <a:cxnLst/>
              <a:rect l="l" t="t" r="r" b="b"/>
              <a:pathLst>
                <a:path w="318" h="494" extrusionOk="0">
                  <a:moveTo>
                    <a:pt x="236" y="0"/>
                  </a:moveTo>
                  <a:cubicBezTo>
                    <a:pt x="216" y="0"/>
                    <a:pt x="195" y="9"/>
                    <a:pt x="183" y="30"/>
                  </a:cubicBezTo>
                  <a:cubicBezTo>
                    <a:pt x="111" y="149"/>
                    <a:pt x="76" y="280"/>
                    <a:pt x="16" y="411"/>
                  </a:cubicBezTo>
                  <a:cubicBezTo>
                    <a:pt x="1" y="457"/>
                    <a:pt x="46" y="494"/>
                    <a:pt x="89" y="494"/>
                  </a:cubicBezTo>
                  <a:cubicBezTo>
                    <a:pt x="112" y="494"/>
                    <a:pt x="135" y="483"/>
                    <a:pt x="147" y="458"/>
                  </a:cubicBezTo>
                  <a:cubicBezTo>
                    <a:pt x="207" y="339"/>
                    <a:pt x="266" y="220"/>
                    <a:pt x="302" y="89"/>
                  </a:cubicBezTo>
                  <a:cubicBezTo>
                    <a:pt x="318" y="34"/>
                    <a:pt x="276"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flipH="1">
              <a:off x="9882913" y="2398213"/>
              <a:ext cx="32925" cy="24200"/>
            </a:xfrm>
            <a:custGeom>
              <a:avLst/>
              <a:gdLst/>
              <a:ahLst/>
              <a:cxnLst/>
              <a:rect l="l" t="t" r="r" b="b"/>
              <a:pathLst>
                <a:path w="1317" h="968" extrusionOk="0">
                  <a:moveTo>
                    <a:pt x="69" y="1"/>
                  </a:moveTo>
                  <a:cubicBezTo>
                    <a:pt x="31" y="1"/>
                    <a:pt x="0" y="48"/>
                    <a:pt x="20" y="78"/>
                  </a:cubicBezTo>
                  <a:cubicBezTo>
                    <a:pt x="258" y="483"/>
                    <a:pt x="711" y="756"/>
                    <a:pt x="1116" y="959"/>
                  </a:cubicBezTo>
                  <a:cubicBezTo>
                    <a:pt x="1130" y="965"/>
                    <a:pt x="1145" y="967"/>
                    <a:pt x="1158" y="967"/>
                  </a:cubicBezTo>
                  <a:cubicBezTo>
                    <a:pt x="1255" y="967"/>
                    <a:pt x="1317" y="834"/>
                    <a:pt x="1223" y="792"/>
                  </a:cubicBezTo>
                  <a:cubicBezTo>
                    <a:pt x="794" y="590"/>
                    <a:pt x="473" y="280"/>
                    <a:pt x="92" y="6"/>
                  </a:cubicBezTo>
                  <a:cubicBezTo>
                    <a:pt x="84" y="3"/>
                    <a:pt x="77"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flipH="1">
              <a:off x="9894838" y="2283763"/>
              <a:ext cx="22200" cy="31100"/>
            </a:xfrm>
            <a:custGeom>
              <a:avLst/>
              <a:gdLst/>
              <a:ahLst/>
              <a:cxnLst/>
              <a:rect l="l" t="t" r="r" b="b"/>
              <a:pathLst>
                <a:path w="888" h="1244" extrusionOk="0">
                  <a:moveTo>
                    <a:pt x="782" y="1"/>
                  </a:moveTo>
                  <a:cubicBezTo>
                    <a:pt x="765" y="1"/>
                    <a:pt x="749" y="8"/>
                    <a:pt x="735" y="24"/>
                  </a:cubicBezTo>
                  <a:cubicBezTo>
                    <a:pt x="449" y="381"/>
                    <a:pt x="164" y="762"/>
                    <a:pt x="9" y="1191"/>
                  </a:cubicBezTo>
                  <a:cubicBezTo>
                    <a:pt x="1" y="1223"/>
                    <a:pt x="30" y="1244"/>
                    <a:pt x="57" y="1244"/>
                  </a:cubicBezTo>
                  <a:cubicBezTo>
                    <a:pt x="71" y="1244"/>
                    <a:pt x="84" y="1239"/>
                    <a:pt x="92" y="1227"/>
                  </a:cubicBezTo>
                  <a:cubicBezTo>
                    <a:pt x="342" y="858"/>
                    <a:pt x="556" y="477"/>
                    <a:pt x="842" y="131"/>
                  </a:cubicBezTo>
                  <a:cubicBezTo>
                    <a:pt x="888" y="77"/>
                    <a:pt x="835"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flipH="1">
              <a:off x="9947863" y="2329038"/>
              <a:ext cx="14000" cy="26775"/>
            </a:xfrm>
            <a:custGeom>
              <a:avLst/>
              <a:gdLst/>
              <a:ahLst/>
              <a:cxnLst/>
              <a:rect l="l" t="t" r="r" b="b"/>
              <a:pathLst>
                <a:path w="560" h="1071" extrusionOk="0">
                  <a:moveTo>
                    <a:pt x="471" y="0"/>
                  </a:moveTo>
                  <a:cubicBezTo>
                    <a:pt x="448" y="0"/>
                    <a:pt x="425" y="11"/>
                    <a:pt x="409" y="35"/>
                  </a:cubicBezTo>
                  <a:cubicBezTo>
                    <a:pt x="206" y="321"/>
                    <a:pt x="123" y="666"/>
                    <a:pt x="16" y="987"/>
                  </a:cubicBezTo>
                  <a:cubicBezTo>
                    <a:pt x="0" y="1034"/>
                    <a:pt x="45" y="1070"/>
                    <a:pt x="89" y="1070"/>
                  </a:cubicBezTo>
                  <a:cubicBezTo>
                    <a:pt x="112" y="1070"/>
                    <a:pt x="134" y="1060"/>
                    <a:pt x="147" y="1035"/>
                  </a:cubicBezTo>
                  <a:cubicBezTo>
                    <a:pt x="302" y="725"/>
                    <a:pt x="492" y="440"/>
                    <a:pt x="552" y="94"/>
                  </a:cubicBezTo>
                  <a:cubicBezTo>
                    <a:pt x="559" y="39"/>
                    <a:pt x="516" y="0"/>
                    <a:pt x="4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flipH="1">
              <a:off x="10318338" y="2232463"/>
              <a:ext cx="19675" cy="8750"/>
            </a:xfrm>
            <a:custGeom>
              <a:avLst/>
              <a:gdLst/>
              <a:ahLst/>
              <a:cxnLst/>
              <a:rect l="l" t="t" r="r" b="b"/>
              <a:pathLst>
                <a:path w="787" h="350" extrusionOk="0">
                  <a:moveTo>
                    <a:pt x="651" y="0"/>
                  </a:moveTo>
                  <a:cubicBezTo>
                    <a:pt x="641" y="0"/>
                    <a:pt x="631" y="2"/>
                    <a:pt x="620" y="5"/>
                  </a:cubicBezTo>
                  <a:cubicBezTo>
                    <a:pt x="441" y="52"/>
                    <a:pt x="250" y="76"/>
                    <a:pt x="84" y="171"/>
                  </a:cubicBezTo>
                  <a:cubicBezTo>
                    <a:pt x="0" y="207"/>
                    <a:pt x="36" y="350"/>
                    <a:pt x="131" y="350"/>
                  </a:cubicBezTo>
                  <a:cubicBezTo>
                    <a:pt x="322" y="338"/>
                    <a:pt x="500" y="255"/>
                    <a:pt x="667" y="207"/>
                  </a:cubicBezTo>
                  <a:cubicBezTo>
                    <a:pt x="787" y="163"/>
                    <a:pt x="757" y="0"/>
                    <a:pt x="6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5"/>
            <p:cNvSpPr/>
            <p:nvPr/>
          </p:nvSpPr>
          <p:spPr>
            <a:xfrm flipH="1">
              <a:off x="10335688" y="2183588"/>
              <a:ext cx="9300" cy="11325"/>
            </a:xfrm>
            <a:custGeom>
              <a:avLst/>
              <a:gdLst/>
              <a:ahLst/>
              <a:cxnLst/>
              <a:rect l="l" t="t" r="r" b="b"/>
              <a:pathLst>
                <a:path w="372" h="453" extrusionOk="0">
                  <a:moveTo>
                    <a:pt x="251" y="1"/>
                  </a:moveTo>
                  <a:cubicBezTo>
                    <a:pt x="223" y="1"/>
                    <a:pt x="194" y="13"/>
                    <a:pt x="172" y="43"/>
                  </a:cubicBezTo>
                  <a:cubicBezTo>
                    <a:pt x="113" y="138"/>
                    <a:pt x="53" y="221"/>
                    <a:pt x="17" y="328"/>
                  </a:cubicBezTo>
                  <a:cubicBezTo>
                    <a:pt x="0" y="397"/>
                    <a:pt x="57" y="453"/>
                    <a:pt x="116" y="453"/>
                  </a:cubicBezTo>
                  <a:cubicBezTo>
                    <a:pt x="140" y="453"/>
                    <a:pt x="164" y="444"/>
                    <a:pt x="184" y="424"/>
                  </a:cubicBezTo>
                  <a:cubicBezTo>
                    <a:pt x="267" y="340"/>
                    <a:pt x="291" y="245"/>
                    <a:pt x="339" y="138"/>
                  </a:cubicBezTo>
                  <a:cubicBezTo>
                    <a:pt x="372" y="64"/>
                    <a:pt x="314" y="1"/>
                    <a:pt x="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5"/>
            <p:cNvSpPr/>
            <p:nvPr/>
          </p:nvSpPr>
          <p:spPr>
            <a:xfrm flipH="1">
              <a:off x="10364188" y="2295663"/>
              <a:ext cx="28300" cy="6125"/>
            </a:xfrm>
            <a:custGeom>
              <a:avLst/>
              <a:gdLst/>
              <a:ahLst/>
              <a:cxnLst/>
              <a:rect l="l" t="t" r="r" b="b"/>
              <a:pathLst>
                <a:path w="1132" h="245" extrusionOk="0">
                  <a:moveTo>
                    <a:pt x="431" y="0"/>
                  </a:moveTo>
                  <a:cubicBezTo>
                    <a:pt x="316" y="0"/>
                    <a:pt x="204" y="7"/>
                    <a:pt x="96" y="24"/>
                  </a:cubicBezTo>
                  <a:cubicBezTo>
                    <a:pt x="1" y="48"/>
                    <a:pt x="1" y="203"/>
                    <a:pt x="96" y="215"/>
                  </a:cubicBezTo>
                  <a:cubicBezTo>
                    <a:pt x="201" y="237"/>
                    <a:pt x="311" y="244"/>
                    <a:pt x="423" y="244"/>
                  </a:cubicBezTo>
                  <a:cubicBezTo>
                    <a:pt x="615" y="244"/>
                    <a:pt x="813" y="223"/>
                    <a:pt x="1001" y="215"/>
                  </a:cubicBezTo>
                  <a:cubicBezTo>
                    <a:pt x="1120" y="215"/>
                    <a:pt x="1132" y="24"/>
                    <a:pt x="1001" y="24"/>
                  </a:cubicBezTo>
                  <a:cubicBezTo>
                    <a:pt x="815" y="17"/>
                    <a:pt x="621" y="0"/>
                    <a:pt x="4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5"/>
            <p:cNvSpPr/>
            <p:nvPr/>
          </p:nvSpPr>
          <p:spPr>
            <a:xfrm flipH="1">
              <a:off x="10386513" y="2193038"/>
              <a:ext cx="8950" cy="18875"/>
            </a:xfrm>
            <a:custGeom>
              <a:avLst/>
              <a:gdLst/>
              <a:ahLst/>
              <a:cxnLst/>
              <a:rect l="l" t="t" r="r" b="b"/>
              <a:pathLst>
                <a:path w="358" h="755" extrusionOk="0">
                  <a:moveTo>
                    <a:pt x="231" y="1"/>
                  </a:moveTo>
                  <a:cubicBezTo>
                    <a:pt x="200" y="1"/>
                    <a:pt x="171" y="14"/>
                    <a:pt x="155" y="46"/>
                  </a:cubicBezTo>
                  <a:cubicBezTo>
                    <a:pt x="60" y="260"/>
                    <a:pt x="0" y="474"/>
                    <a:pt x="48" y="700"/>
                  </a:cubicBezTo>
                  <a:cubicBezTo>
                    <a:pt x="54" y="736"/>
                    <a:pt x="84" y="754"/>
                    <a:pt x="114" y="754"/>
                  </a:cubicBezTo>
                  <a:cubicBezTo>
                    <a:pt x="143" y="754"/>
                    <a:pt x="173" y="736"/>
                    <a:pt x="179" y="700"/>
                  </a:cubicBezTo>
                  <a:cubicBezTo>
                    <a:pt x="239" y="510"/>
                    <a:pt x="262" y="308"/>
                    <a:pt x="334" y="117"/>
                  </a:cubicBezTo>
                  <a:cubicBezTo>
                    <a:pt x="358" y="54"/>
                    <a:pt x="29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5"/>
            <p:cNvSpPr/>
            <p:nvPr/>
          </p:nvSpPr>
          <p:spPr>
            <a:xfrm flipH="1">
              <a:off x="10367838" y="2253088"/>
              <a:ext cx="11175" cy="4225"/>
            </a:xfrm>
            <a:custGeom>
              <a:avLst/>
              <a:gdLst/>
              <a:ahLst/>
              <a:cxnLst/>
              <a:rect l="l" t="t" r="r" b="b"/>
              <a:pathLst>
                <a:path w="447" h="169" extrusionOk="0">
                  <a:moveTo>
                    <a:pt x="82" y="0"/>
                  </a:moveTo>
                  <a:cubicBezTo>
                    <a:pt x="8" y="0"/>
                    <a:pt x="0" y="121"/>
                    <a:pt x="69" y="132"/>
                  </a:cubicBezTo>
                  <a:cubicBezTo>
                    <a:pt x="176" y="156"/>
                    <a:pt x="259" y="168"/>
                    <a:pt x="366" y="168"/>
                  </a:cubicBezTo>
                  <a:cubicBezTo>
                    <a:pt x="370" y="168"/>
                    <a:pt x="373" y="169"/>
                    <a:pt x="376" y="169"/>
                  </a:cubicBezTo>
                  <a:cubicBezTo>
                    <a:pt x="439" y="169"/>
                    <a:pt x="446" y="59"/>
                    <a:pt x="378" y="37"/>
                  </a:cubicBezTo>
                  <a:cubicBezTo>
                    <a:pt x="283" y="25"/>
                    <a:pt x="188" y="1"/>
                    <a:pt x="93" y="1"/>
                  </a:cubicBezTo>
                  <a:cubicBezTo>
                    <a:pt x="89" y="1"/>
                    <a:pt x="85" y="0"/>
                    <a:pt x="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5"/>
            <p:cNvSpPr/>
            <p:nvPr/>
          </p:nvSpPr>
          <p:spPr>
            <a:xfrm flipH="1">
              <a:off x="10425338" y="2240763"/>
              <a:ext cx="4525" cy="10125"/>
            </a:xfrm>
            <a:custGeom>
              <a:avLst/>
              <a:gdLst/>
              <a:ahLst/>
              <a:cxnLst/>
              <a:rect l="l" t="t" r="r" b="b"/>
              <a:pathLst>
                <a:path w="181" h="405" extrusionOk="0">
                  <a:moveTo>
                    <a:pt x="111" y="1"/>
                  </a:moveTo>
                  <a:cubicBezTo>
                    <a:pt x="83" y="1"/>
                    <a:pt x="54" y="17"/>
                    <a:pt x="43" y="54"/>
                  </a:cubicBezTo>
                  <a:cubicBezTo>
                    <a:pt x="19" y="149"/>
                    <a:pt x="7" y="244"/>
                    <a:pt x="7" y="339"/>
                  </a:cubicBezTo>
                  <a:cubicBezTo>
                    <a:pt x="1" y="379"/>
                    <a:pt x="38" y="404"/>
                    <a:pt x="75" y="404"/>
                  </a:cubicBezTo>
                  <a:cubicBezTo>
                    <a:pt x="104" y="404"/>
                    <a:pt x="133" y="388"/>
                    <a:pt x="138" y="351"/>
                  </a:cubicBezTo>
                  <a:cubicBezTo>
                    <a:pt x="162" y="256"/>
                    <a:pt x="174" y="173"/>
                    <a:pt x="174" y="65"/>
                  </a:cubicBezTo>
                  <a:cubicBezTo>
                    <a:pt x="181" y="26"/>
                    <a:pt x="147" y="1"/>
                    <a:pt x="1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5"/>
            <p:cNvSpPr/>
            <p:nvPr/>
          </p:nvSpPr>
          <p:spPr>
            <a:xfrm flipH="1">
              <a:off x="10419713" y="2305163"/>
              <a:ext cx="27750" cy="12600"/>
            </a:xfrm>
            <a:custGeom>
              <a:avLst/>
              <a:gdLst/>
              <a:ahLst/>
              <a:cxnLst/>
              <a:rect l="l" t="t" r="r" b="b"/>
              <a:pathLst>
                <a:path w="1110" h="504" extrusionOk="0">
                  <a:moveTo>
                    <a:pt x="68" y="0"/>
                  </a:moveTo>
                  <a:cubicBezTo>
                    <a:pt x="27" y="0"/>
                    <a:pt x="0" y="52"/>
                    <a:pt x="33" y="85"/>
                  </a:cubicBezTo>
                  <a:cubicBezTo>
                    <a:pt x="247" y="335"/>
                    <a:pt x="628" y="442"/>
                    <a:pt x="937" y="502"/>
                  </a:cubicBezTo>
                  <a:cubicBezTo>
                    <a:pt x="945" y="503"/>
                    <a:pt x="953" y="504"/>
                    <a:pt x="960" y="504"/>
                  </a:cubicBezTo>
                  <a:cubicBezTo>
                    <a:pt x="1073" y="504"/>
                    <a:pt x="1109" y="334"/>
                    <a:pt x="997" y="311"/>
                  </a:cubicBezTo>
                  <a:cubicBezTo>
                    <a:pt x="664" y="252"/>
                    <a:pt x="390" y="85"/>
                    <a:pt x="80" y="2"/>
                  </a:cubicBezTo>
                  <a:cubicBezTo>
                    <a:pt x="76" y="1"/>
                    <a:pt x="72" y="0"/>
                    <a:pt x="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5"/>
            <p:cNvSpPr/>
            <p:nvPr/>
          </p:nvSpPr>
          <p:spPr>
            <a:xfrm flipH="1">
              <a:off x="10452863" y="2224488"/>
              <a:ext cx="10625" cy="25325"/>
            </a:xfrm>
            <a:custGeom>
              <a:avLst/>
              <a:gdLst/>
              <a:ahLst/>
              <a:cxnLst/>
              <a:rect l="l" t="t" r="r" b="b"/>
              <a:pathLst>
                <a:path w="425" h="1013" extrusionOk="0">
                  <a:moveTo>
                    <a:pt x="323" y="1"/>
                  </a:moveTo>
                  <a:cubicBezTo>
                    <a:pt x="301" y="1"/>
                    <a:pt x="280" y="12"/>
                    <a:pt x="269" y="38"/>
                  </a:cubicBezTo>
                  <a:cubicBezTo>
                    <a:pt x="138" y="335"/>
                    <a:pt x="19" y="645"/>
                    <a:pt x="7" y="966"/>
                  </a:cubicBezTo>
                  <a:cubicBezTo>
                    <a:pt x="1" y="998"/>
                    <a:pt x="21" y="1013"/>
                    <a:pt x="43" y="1013"/>
                  </a:cubicBezTo>
                  <a:cubicBezTo>
                    <a:pt x="63" y="1013"/>
                    <a:pt x="85" y="1001"/>
                    <a:pt x="90" y="978"/>
                  </a:cubicBezTo>
                  <a:cubicBezTo>
                    <a:pt x="197" y="693"/>
                    <a:pt x="269" y="395"/>
                    <a:pt x="400" y="109"/>
                  </a:cubicBezTo>
                  <a:cubicBezTo>
                    <a:pt x="424" y="52"/>
                    <a:pt x="370"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5"/>
            <p:cNvSpPr/>
            <p:nvPr/>
          </p:nvSpPr>
          <p:spPr>
            <a:xfrm flipH="1">
              <a:off x="10479688" y="2264613"/>
              <a:ext cx="7150" cy="21100"/>
            </a:xfrm>
            <a:custGeom>
              <a:avLst/>
              <a:gdLst/>
              <a:ahLst/>
              <a:cxnLst/>
              <a:rect l="l" t="t" r="r" b="b"/>
              <a:pathLst>
                <a:path w="286" h="844" extrusionOk="0">
                  <a:moveTo>
                    <a:pt x="174" y="1"/>
                  </a:moveTo>
                  <a:cubicBezTo>
                    <a:pt x="146" y="1"/>
                    <a:pt x="118" y="13"/>
                    <a:pt x="107" y="40"/>
                  </a:cubicBezTo>
                  <a:cubicBezTo>
                    <a:pt x="0" y="278"/>
                    <a:pt x="24" y="516"/>
                    <a:pt x="12" y="778"/>
                  </a:cubicBezTo>
                  <a:cubicBezTo>
                    <a:pt x="12" y="818"/>
                    <a:pt x="49" y="843"/>
                    <a:pt x="84" y="843"/>
                  </a:cubicBezTo>
                  <a:cubicBezTo>
                    <a:pt x="111" y="843"/>
                    <a:pt x="138" y="827"/>
                    <a:pt x="143" y="790"/>
                  </a:cubicBezTo>
                  <a:cubicBezTo>
                    <a:pt x="203" y="540"/>
                    <a:pt x="286" y="314"/>
                    <a:pt x="250" y="52"/>
                  </a:cubicBezTo>
                  <a:cubicBezTo>
                    <a:pt x="244" y="19"/>
                    <a:pt x="208" y="1"/>
                    <a:pt x="17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flipH="1">
              <a:off x="10915738" y="2168713"/>
              <a:ext cx="23250" cy="6425"/>
            </a:xfrm>
            <a:custGeom>
              <a:avLst/>
              <a:gdLst/>
              <a:ahLst/>
              <a:cxnLst/>
              <a:rect l="l" t="t" r="r" b="b"/>
              <a:pathLst>
                <a:path w="930" h="257" extrusionOk="0">
                  <a:moveTo>
                    <a:pt x="267" y="0"/>
                  </a:moveTo>
                  <a:cubicBezTo>
                    <a:pt x="226" y="0"/>
                    <a:pt x="184" y="2"/>
                    <a:pt x="144" y="7"/>
                  </a:cubicBezTo>
                  <a:cubicBezTo>
                    <a:pt x="36" y="19"/>
                    <a:pt x="1" y="161"/>
                    <a:pt x="120" y="197"/>
                  </a:cubicBezTo>
                  <a:cubicBezTo>
                    <a:pt x="334" y="257"/>
                    <a:pt x="572" y="245"/>
                    <a:pt x="798" y="257"/>
                  </a:cubicBezTo>
                  <a:cubicBezTo>
                    <a:pt x="929" y="257"/>
                    <a:pt x="917" y="66"/>
                    <a:pt x="798" y="54"/>
                  </a:cubicBezTo>
                  <a:cubicBezTo>
                    <a:pt x="625" y="35"/>
                    <a:pt x="444" y="0"/>
                    <a:pt x="2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flipH="1">
              <a:off x="10958263" y="2172088"/>
              <a:ext cx="21425" cy="11800"/>
            </a:xfrm>
            <a:custGeom>
              <a:avLst/>
              <a:gdLst/>
              <a:ahLst/>
              <a:cxnLst/>
              <a:rect l="l" t="t" r="r" b="b"/>
              <a:pathLst>
                <a:path w="857" h="472" extrusionOk="0">
                  <a:moveTo>
                    <a:pt x="69" y="1"/>
                  </a:moveTo>
                  <a:cubicBezTo>
                    <a:pt x="36" y="1"/>
                    <a:pt x="0" y="42"/>
                    <a:pt x="21" y="74"/>
                  </a:cubicBezTo>
                  <a:cubicBezTo>
                    <a:pt x="152" y="300"/>
                    <a:pt x="462" y="395"/>
                    <a:pt x="688" y="467"/>
                  </a:cubicBezTo>
                  <a:cubicBezTo>
                    <a:pt x="699" y="470"/>
                    <a:pt x="710" y="471"/>
                    <a:pt x="720" y="471"/>
                  </a:cubicBezTo>
                  <a:cubicBezTo>
                    <a:pt x="826" y="471"/>
                    <a:pt x="857" y="309"/>
                    <a:pt x="748" y="276"/>
                  </a:cubicBezTo>
                  <a:cubicBezTo>
                    <a:pt x="509" y="217"/>
                    <a:pt x="319" y="62"/>
                    <a:pt x="81" y="3"/>
                  </a:cubicBezTo>
                  <a:cubicBezTo>
                    <a:pt x="77" y="1"/>
                    <a:pt x="73"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5"/>
            <p:cNvSpPr/>
            <p:nvPr/>
          </p:nvSpPr>
          <p:spPr>
            <a:xfrm flipH="1">
              <a:off x="11000288" y="2139463"/>
              <a:ext cx="7150" cy="16325"/>
            </a:xfrm>
            <a:custGeom>
              <a:avLst/>
              <a:gdLst/>
              <a:ahLst/>
              <a:cxnLst/>
              <a:rect l="l" t="t" r="r" b="b"/>
              <a:pathLst>
                <a:path w="286" h="653" extrusionOk="0">
                  <a:moveTo>
                    <a:pt x="191" y="0"/>
                  </a:moveTo>
                  <a:cubicBezTo>
                    <a:pt x="163" y="0"/>
                    <a:pt x="135" y="12"/>
                    <a:pt x="119" y="34"/>
                  </a:cubicBezTo>
                  <a:cubicBezTo>
                    <a:pt x="12" y="200"/>
                    <a:pt x="24" y="391"/>
                    <a:pt x="0" y="581"/>
                  </a:cubicBezTo>
                  <a:cubicBezTo>
                    <a:pt x="0" y="628"/>
                    <a:pt x="34" y="652"/>
                    <a:pt x="69" y="652"/>
                  </a:cubicBezTo>
                  <a:cubicBezTo>
                    <a:pt x="97" y="652"/>
                    <a:pt x="127" y="637"/>
                    <a:pt x="143" y="605"/>
                  </a:cubicBezTo>
                  <a:cubicBezTo>
                    <a:pt x="203" y="415"/>
                    <a:pt x="286" y="260"/>
                    <a:pt x="262" y="57"/>
                  </a:cubicBezTo>
                  <a:cubicBezTo>
                    <a:pt x="256" y="18"/>
                    <a:pt x="224" y="0"/>
                    <a:pt x="1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5"/>
            <p:cNvSpPr/>
            <p:nvPr/>
          </p:nvSpPr>
          <p:spPr>
            <a:xfrm flipH="1">
              <a:off x="9703663" y="2093513"/>
              <a:ext cx="1708625" cy="679525"/>
            </a:xfrm>
            <a:custGeom>
              <a:avLst/>
              <a:gdLst/>
              <a:ahLst/>
              <a:cxnLst/>
              <a:rect l="l" t="t" r="r" b="b"/>
              <a:pathLst>
                <a:path w="68345" h="27181" extrusionOk="0">
                  <a:moveTo>
                    <a:pt x="20241" y="0"/>
                  </a:moveTo>
                  <a:cubicBezTo>
                    <a:pt x="20225" y="0"/>
                    <a:pt x="20209" y="5"/>
                    <a:pt x="20195" y="14"/>
                  </a:cubicBezTo>
                  <a:cubicBezTo>
                    <a:pt x="19957" y="205"/>
                    <a:pt x="19683" y="657"/>
                    <a:pt x="19671" y="1026"/>
                  </a:cubicBezTo>
                  <a:cubicBezTo>
                    <a:pt x="18980" y="1395"/>
                    <a:pt x="18302" y="1800"/>
                    <a:pt x="17623" y="2205"/>
                  </a:cubicBezTo>
                  <a:cubicBezTo>
                    <a:pt x="17635" y="2003"/>
                    <a:pt x="17659" y="1812"/>
                    <a:pt x="17706" y="1622"/>
                  </a:cubicBezTo>
                  <a:cubicBezTo>
                    <a:pt x="17766" y="1360"/>
                    <a:pt x="17849" y="1086"/>
                    <a:pt x="17944" y="848"/>
                  </a:cubicBezTo>
                  <a:cubicBezTo>
                    <a:pt x="17961" y="797"/>
                    <a:pt x="17912" y="752"/>
                    <a:pt x="17865" y="752"/>
                  </a:cubicBezTo>
                  <a:cubicBezTo>
                    <a:pt x="17846" y="752"/>
                    <a:pt x="17827" y="759"/>
                    <a:pt x="17813" y="776"/>
                  </a:cubicBezTo>
                  <a:cubicBezTo>
                    <a:pt x="17587" y="1062"/>
                    <a:pt x="17421" y="1348"/>
                    <a:pt x="17313" y="1717"/>
                  </a:cubicBezTo>
                  <a:cubicBezTo>
                    <a:pt x="17242" y="1931"/>
                    <a:pt x="17171" y="2205"/>
                    <a:pt x="17290" y="2395"/>
                  </a:cubicBezTo>
                  <a:cubicBezTo>
                    <a:pt x="17051" y="2538"/>
                    <a:pt x="16801" y="2669"/>
                    <a:pt x="16563" y="2800"/>
                  </a:cubicBezTo>
                  <a:cubicBezTo>
                    <a:pt x="14944" y="3681"/>
                    <a:pt x="13313" y="4539"/>
                    <a:pt x="11706" y="5420"/>
                  </a:cubicBezTo>
                  <a:cubicBezTo>
                    <a:pt x="11230" y="5391"/>
                    <a:pt x="10749" y="5376"/>
                    <a:pt x="10265" y="5376"/>
                  </a:cubicBezTo>
                  <a:cubicBezTo>
                    <a:pt x="9343" y="5376"/>
                    <a:pt x="8408" y="5429"/>
                    <a:pt x="7479" y="5539"/>
                  </a:cubicBezTo>
                  <a:lnTo>
                    <a:pt x="7467" y="5539"/>
                  </a:lnTo>
                  <a:cubicBezTo>
                    <a:pt x="4943" y="5848"/>
                    <a:pt x="2454" y="6586"/>
                    <a:pt x="371" y="7908"/>
                  </a:cubicBezTo>
                  <a:cubicBezTo>
                    <a:pt x="1" y="8138"/>
                    <a:pt x="219" y="8662"/>
                    <a:pt x="552" y="8662"/>
                  </a:cubicBezTo>
                  <a:cubicBezTo>
                    <a:pt x="615" y="8662"/>
                    <a:pt x="683" y="8643"/>
                    <a:pt x="752" y="8599"/>
                  </a:cubicBezTo>
                  <a:cubicBezTo>
                    <a:pt x="2954" y="7241"/>
                    <a:pt x="5252" y="6420"/>
                    <a:pt x="7669" y="6063"/>
                  </a:cubicBezTo>
                  <a:cubicBezTo>
                    <a:pt x="8658" y="7075"/>
                    <a:pt x="9848" y="8051"/>
                    <a:pt x="11134" y="8575"/>
                  </a:cubicBezTo>
                  <a:cubicBezTo>
                    <a:pt x="11161" y="8587"/>
                    <a:pt x="11187" y="8593"/>
                    <a:pt x="11211" y="8593"/>
                  </a:cubicBezTo>
                  <a:cubicBezTo>
                    <a:pt x="11349" y="8593"/>
                    <a:pt x="11431" y="8414"/>
                    <a:pt x="11289" y="8313"/>
                  </a:cubicBezTo>
                  <a:cubicBezTo>
                    <a:pt x="10241" y="7527"/>
                    <a:pt x="9158" y="6825"/>
                    <a:pt x="8134" y="6015"/>
                  </a:cubicBezTo>
                  <a:cubicBezTo>
                    <a:pt x="8915" y="5924"/>
                    <a:pt x="9708" y="5878"/>
                    <a:pt x="10514" y="5878"/>
                  </a:cubicBezTo>
                  <a:cubicBezTo>
                    <a:pt x="11072" y="5878"/>
                    <a:pt x="11636" y="5900"/>
                    <a:pt x="12206" y="5944"/>
                  </a:cubicBezTo>
                  <a:cubicBezTo>
                    <a:pt x="13718" y="6075"/>
                    <a:pt x="15206" y="6360"/>
                    <a:pt x="16670" y="6741"/>
                  </a:cubicBezTo>
                  <a:cubicBezTo>
                    <a:pt x="17421" y="7729"/>
                    <a:pt x="18183" y="8706"/>
                    <a:pt x="18956" y="9682"/>
                  </a:cubicBezTo>
                  <a:cubicBezTo>
                    <a:pt x="18242" y="11409"/>
                    <a:pt x="18099" y="13373"/>
                    <a:pt x="18397" y="15207"/>
                  </a:cubicBezTo>
                  <a:cubicBezTo>
                    <a:pt x="18407" y="15290"/>
                    <a:pt x="18477" y="15328"/>
                    <a:pt x="18551" y="15328"/>
                  </a:cubicBezTo>
                  <a:cubicBezTo>
                    <a:pt x="18644" y="15328"/>
                    <a:pt x="18744" y="15266"/>
                    <a:pt x="18730" y="15159"/>
                  </a:cubicBezTo>
                  <a:cubicBezTo>
                    <a:pt x="18623" y="14266"/>
                    <a:pt x="18623" y="13397"/>
                    <a:pt x="18683" y="12540"/>
                  </a:cubicBezTo>
                  <a:lnTo>
                    <a:pt x="18683" y="12540"/>
                  </a:lnTo>
                  <a:cubicBezTo>
                    <a:pt x="19588" y="13611"/>
                    <a:pt x="20040" y="14826"/>
                    <a:pt x="20397" y="16207"/>
                  </a:cubicBezTo>
                  <a:cubicBezTo>
                    <a:pt x="20408" y="16250"/>
                    <a:pt x="20449" y="16271"/>
                    <a:pt x="20489" y="16271"/>
                  </a:cubicBezTo>
                  <a:cubicBezTo>
                    <a:pt x="20538" y="16271"/>
                    <a:pt x="20588" y="16241"/>
                    <a:pt x="20588" y="16183"/>
                  </a:cubicBezTo>
                  <a:cubicBezTo>
                    <a:pt x="20540" y="14659"/>
                    <a:pt x="19742" y="13254"/>
                    <a:pt x="18706" y="12182"/>
                  </a:cubicBezTo>
                  <a:cubicBezTo>
                    <a:pt x="18778" y="11409"/>
                    <a:pt x="18921" y="10635"/>
                    <a:pt x="19087" y="9861"/>
                  </a:cubicBezTo>
                  <a:cubicBezTo>
                    <a:pt x="20671" y="11861"/>
                    <a:pt x="22278" y="13861"/>
                    <a:pt x="23886" y="15850"/>
                  </a:cubicBezTo>
                  <a:cubicBezTo>
                    <a:pt x="24481" y="16576"/>
                    <a:pt x="25076" y="17302"/>
                    <a:pt x="25660" y="18028"/>
                  </a:cubicBezTo>
                  <a:cubicBezTo>
                    <a:pt x="24993" y="18350"/>
                    <a:pt x="24695" y="19362"/>
                    <a:pt x="24660" y="20041"/>
                  </a:cubicBezTo>
                  <a:cubicBezTo>
                    <a:pt x="24660" y="20127"/>
                    <a:pt x="24741" y="20176"/>
                    <a:pt x="24817" y="20176"/>
                  </a:cubicBezTo>
                  <a:cubicBezTo>
                    <a:pt x="24877" y="20176"/>
                    <a:pt x="24935" y="20145"/>
                    <a:pt x="24945" y="20076"/>
                  </a:cubicBezTo>
                  <a:cubicBezTo>
                    <a:pt x="25005" y="19707"/>
                    <a:pt x="25112" y="19362"/>
                    <a:pt x="25291" y="19040"/>
                  </a:cubicBezTo>
                  <a:cubicBezTo>
                    <a:pt x="25445" y="18755"/>
                    <a:pt x="25684" y="18528"/>
                    <a:pt x="25850" y="18255"/>
                  </a:cubicBezTo>
                  <a:cubicBezTo>
                    <a:pt x="26600" y="19183"/>
                    <a:pt x="27350" y="20112"/>
                    <a:pt x="28100" y="21029"/>
                  </a:cubicBezTo>
                  <a:cubicBezTo>
                    <a:pt x="27946" y="21374"/>
                    <a:pt x="27970" y="21886"/>
                    <a:pt x="27970" y="22231"/>
                  </a:cubicBezTo>
                  <a:cubicBezTo>
                    <a:pt x="27981" y="22708"/>
                    <a:pt x="28053" y="23172"/>
                    <a:pt x="28184" y="23636"/>
                  </a:cubicBezTo>
                  <a:cubicBezTo>
                    <a:pt x="28198" y="23693"/>
                    <a:pt x="28243" y="23718"/>
                    <a:pt x="28289" y="23718"/>
                  </a:cubicBezTo>
                  <a:cubicBezTo>
                    <a:pt x="28359" y="23718"/>
                    <a:pt x="28431" y="23662"/>
                    <a:pt x="28410" y="23577"/>
                  </a:cubicBezTo>
                  <a:cubicBezTo>
                    <a:pt x="28291" y="23136"/>
                    <a:pt x="28231" y="22684"/>
                    <a:pt x="28231" y="22231"/>
                  </a:cubicBezTo>
                  <a:cubicBezTo>
                    <a:pt x="28231" y="22017"/>
                    <a:pt x="28243" y="21803"/>
                    <a:pt x="28279" y="21588"/>
                  </a:cubicBezTo>
                  <a:cubicBezTo>
                    <a:pt x="28291" y="21493"/>
                    <a:pt x="28315" y="21410"/>
                    <a:pt x="28327" y="21314"/>
                  </a:cubicBezTo>
                  <a:cubicBezTo>
                    <a:pt x="29315" y="22517"/>
                    <a:pt x="30267" y="23851"/>
                    <a:pt x="31434" y="24886"/>
                  </a:cubicBezTo>
                  <a:cubicBezTo>
                    <a:pt x="31464" y="24914"/>
                    <a:pt x="31501" y="24925"/>
                    <a:pt x="31537" y="24925"/>
                  </a:cubicBezTo>
                  <a:cubicBezTo>
                    <a:pt x="31642" y="24925"/>
                    <a:pt x="31743" y="24823"/>
                    <a:pt x="31672" y="24708"/>
                  </a:cubicBezTo>
                  <a:cubicBezTo>
                    <a:pt x="31256" y="24148"/>
                    <a:pt x="30827" y="23589"/>
                    <a:pt x="30398" y="23029"/>
                  </a:cubicBezTo>
                  <a:cubicBezTo>
                    <a:pt x="30506" y="23029"/>
                    <a:pt x="30613" y="23029"/>
                    <a:pt x="30720" y="23041"/>
                  </a:cubicBezTo>
                  <a:cubicBezTo>
                    <a:pt x="31053" y="23077"/>
                    <a:pt x="31363" y="23196"/>
                    <a:pt x="31684" y="23279"/>
                  </a:cubicBezTo>
                  <a:cubicBezTo>
                    <a:pt x="31694" y="23281"/>
                    <a:pt x="31703" y="23282"/>
                    <a:pt x="31712" y="23282"/>
                  </a:cubicBezTo>
                  <a:cubicBezTo>
                    <a:pt x="31820" y="23282"/>
                    <a:pt x="31845" y="23155"/>
                    <a:pt x="31768" y="23089"/>
                  </a:cubicBezTo>
                  <a:cubicBezTo>
                    <a:pt x="31506" y="22886"/>
                    <a:pt x="31137" y="22791"/>
                    <a:pt x="30815" y="22743"/>
                  </a:cubicBezTo>
                  <a:cubicBezTo>
                    <a:pt x="30687" y="22728"/>
                    <a:pt x="30545" y="22713"/>
                    <a:pt x="30403" y="22713"/>
                  </a:cubicBezTo>
                  <a:cubicBezTo>
                    <a:pt x="30321" y="22713"/>
                    <a:pt x="30239" y="22718"/>
                    <a:pt x="30160" y="22731"/>
                  </a:cubicBezTo>
                  <a:cubicBezTo>
                    <a:pt x="29398" y="21767"/>
                    <a:pt x="28612" y="20826"/>
                    <a:pt x="27827" y="19898"/>
                  </a:cubicBezTo>
                  <a:cubicBezTo>
                    <a:pt x="28064" y="19855"/>
                    <a:pt x="28306" y="19837"/>
                    <a:pt x="28549" y="19837"/>
                  </a:cubicBezTo>
                  <a:cubicBezTo>
                    <a:pt x="28988" y="19837"/>
                    <a:pt x="29429" y="19897"/>
                    <a:pt x="29851" y="19981"/>
                  </a:cubicBezTo>
                  <a:cubicBezTo>
                    <a:pt x="29855" y="19982"/>
                    <a:pt x="29859" y="19982"/>
                    <a:pt x="29862" y="19982"/>
                  </a:cubicBezTo>
                  <a:cubicBezTo>
                    <a:pt x="29939" y="19982"/>
                    <a:pt x="29990" y="19872"/>
                    <a:pt x="29910" y="19838"/>
                  </a:cubicBezTo>
                  <a:cubicBezTo>
                    <a:pt x="29446" y="19648"/>
                    <a:pt x="28993" y="19517"/>
                    <a:pt x="28481" y="19481"/>
                  </a:cubicBezTo>
                  <a:cubicBezTo>
                    <a:pt x="28356" y="19470"/>
                    <a:pt x="28211" y="19458"/>
                    <a:pt x="28063" y="19458"/>
                  </a:cubicBezTo>
                  <a:cubicBezTo>
                    <a:pt x="27874" y="19458"/>
                    <a:pt x="27683" y="19479"/>
                    <a:pt x="27529" y="19552"/>
                  </a:cubicBezTo>
                  <a:cubicBezTo>
                    <a:pt x="26434" y="18266"/>
                    <a:pt x="25326" y="16981"/>
                    <a:pt x="24267" y="15683"/>
                  </a:cubicBezTo>
                  <a:cubicBezTo>
                    <a:pt x="21885" y="12730"/>
                    <a:pt x="19516" y="9765"/>
                    <a:pt x="17099" y="6848"/>
                  </a:cubicBezTo>
                  <a:lnTo>
                    <a:pt x="17099" y="6848"/>
                  </a:lnTo>
                  <a:cubicBezTo>
                    <a:pt x="19849" y="7610"/>
                    <a:pt x="22505" y="8742"/>
                    <a:pt x="25052" y="10015"/>
                  </a:cubicBezTo>
                  <a:cubicBezTo>
                    <a:pt x="26969" y="10980"/>
                    <a:pt x="28815" y="12123"/>
                    <a:pt x="30791" y="12980"/>
                  </a:cubicBezTo>
                  <a:cubicBezTo>
                    <a:pt x="32315" y="13635"/>
                    <a:pt x="33946" y="14075"/>
                    <a:pt x="35566" y="14421"/>
                  </a:cubicBezTo>
                  <a:cubicBezTo>
                    <a:pt x="36566" y="15385"/>
                    <a:pt x="37602" y="16326"/>
                    <a:pt x="38661" y="17231"/>
                  </a:cubicBezTo>
                  <a:cubicBezTo>
                    <a:pt x="38626" y="17790"/>
                    <a:pt x="38685" y="18374"/>
                    <a:pt x="38685" y="18933"/>
                  </a:cubicBezTo>
                  <a:cubicBezTo>
                    <a:pt x="38697" y="19493"/>
                    <a:pt x="38638" y="20064"/>
                    <a:pt x="38733" y="20624"/>
                  </a:cubicBezTo>
                  <a:cubicBezTo>
                    <a:pt x="38744" y="20694"/>
                    <a:pt x="38804" y="20727"/>
                    <a:pt x="38867" y="20727"/>
                  </a:cubicBezTo>
                  <a:cubicBezTo>
                    <a:pt x="38932" y="20727"/>
                    <a:pt x="39000" y="20691"/>
                    <a:pt x="39019" y="20624"/>
                  </a:cubicBezTo>
                  <a:cubicBezTo>
                    <a:pt x="39161" y="20052"/>
                    <a:pt x="39114" y="19433"/>
                    <a:pt x="39078" y="18850"/>
                  </a:cubicBezTo>
                  <a:cubicBezTo>
                    <a:pt x="39054" y="18397"/>
                    <a:pt x="39042" y="17921"/>
                    <a:pt x="38947" y="17469"/>
                  </a:cubicBezTo>
                  <a:lnTo>
                    <a:pt x="38947" y="17469"/>
                  </a:lnTo>
                  <a:cubicBezTo>
                    <a:pt x="40257" y="18564"/>
                    <a:pt x="41626" y="19588"/>
                    <a:pt x="43031" y="20517"/>
                  </a:cubicBezTo>
                  <a:cubicBezTo>
                    <a:pt x="43065" y="20540"/>
                    <a:pt x="43098" y="20550"/>
                    <a:pt x="43128" y="20550"/>
                  </a:cubicBezTo>
                  <a:cubicBezTo>
                    <a:pt x="43266" y="20550"/>
                    <a:pt x="43344" y="20339"/>
                    <a:pt x="43198" y="20231"/>
                  </a:cubicBezTo>
                  <a:cubicBezTo>
                    <a:pt x="40781" y="18386"/>
                    <a:pt x="38387" y="16528"/>
                    <a:pt x="36090" y="14540"/>
                  </a:cubicBezTo>
                  <a:cubicBezTo>
                    <a:pt x="36113" y="14540"/>
                    <a:pt x="36149" y="14552"/>
                    <a:pt x="36173" y="14564"/>
                  </a:cubicBezTo>
                  <a:cubicBezTo>
                    <a:pt x="37809" y="14886"/>
                    <a:pt x="39465" y="15016"/>
                    <a:pt x="41122" y="15016"/>
                  </a:cubicBezTo>
                  <a:cubicBezTo>
                    <a:pt x="42033" y="15016"/>
                    <a:pt x="42944" y="14977"/>
                    <a:pt x="43852" y="14909"/>
                  </a:cubicBezTo>
                  <a:cubicBezTo>
                    <a:pt x="43888" y="14980"/>
                    <a:pt x="43936" y="15016"/>
                    <a:pt x="44007" y="15028"/>
                  </a:cubicBezTo>
                  <a:cubicBezTo>
                    <a:pt x="46436" y="17195"/>
                    <a:pt x="49008" y="19219"/>
                    <a:pt x="51556" y="21255"/>
                  </a:cubicBezTo>
                  <a:cubicBezTo>
                    <a:pt x="51722" y="21386"/>
                    <a:pt x="51889" y="21517"/>
                    <a:pt x="52056" y="21648"/>
                  </a:cubicBezTo>
                  <a:cubicBezTo>
                    <a:pt x="51580" y="22148"/>
                    <a:pt x="51496" y="23077"/>
                    <a:pt x="51592" y="23696"/>
                  </a:cubicBezTo>
                  <a:cubicBezTo>
                    <a:pt x="51602" y="23770"/>
                    <a:pt x="51660" y="23804"/>
                    <a:pt x="51722" y="23804"/>
                  </a:cubicBezTo>
                  <a:cubicBezTo>
                    <a:pt x="51797" y="23804"/>
                    <a:pt x="51877" y="23752"/>
                    <a:pt x="51877" y="23660"/>
                  </a:cubicBezTo>
                  <a:cubicBezTo>
                    <a:pt x="51865" y="23291"/>
                    <a:pt x="51901" y="22934"/>
                    <a:pt x="52020" y="22577"/>
                  </a:cubicBezTo>
                  <a:cubicBezTo>
                    <a:pt x="52103" y="22338"/>
                    <a:pt x="52246" y="22112"/>
                    <a:pt x="52354" y="21886"/>
                  </a:cubicBezTo>
                  <a:cubicBezTo>
                    <a:pt x="53282" y="22624"/>
                    <a:pt x="54223" y="23374"/>
                    <a:pt x="55151" y="24112"/>
                  </a:cubicBezTo>
                  <a:cubicBezTo>
                    <a:pt x="55104" y="24470"/>
                    <a:pt x="55187" y="24874"/>
                    <a:pt x="55259" y="25208"/>
                  </a:cubicBezTo>
                  <a:cubicBezTo>
                    <a:pt x="55354" y="25672"/>
                    <a:pt x="55521" y="26125"/>
                    <a:pt x="55747" y="26553"/>
                  </a:cubicBezTo>
                  <a:cubicBezTo>
                    <a:pt x="55765" y="26593"/>
                    <a:pt x="55797" y="26610"/>
                    <a:pt x="55830" y="26610"/>
                  </a:cubicBezTo>
                  <a:cubicBezTo>
                    <a:pt x="55905" y="26610"/>
                    <a:pt x="55987" y="26525"/>
                    <a:pt x="55937" y="26434"/>
                  </a:cubicBezTo>
                  <a:cubicBezTo>
                    <a:pt x="55747" y="26029"/>
                    <a:pt x="55592" y="25589"/>
                    <a:pt x="55509" y="25136"/>
                  </a:cubicBezTo>
                  <a:cubicBezTo>
                    <a:pt x="55461" y="24886"/>
                    <a:pt x="55473" y="24613"/>
                    <a:pt x="55461" y="24351"/>
                  </a:cubicBezTo>
                  <a:lnTo>
                    <a:pt x="55461" y="24351"/>
                  </a:lnTo>
                  <a:cubicBezTo>
                    <a:pt x="55604" y="24458"/>
                    <a:pt x="55747" y="24577"/>
                    <a:pt x="55890" y="24696"/>
                  </a:cubicBezTo>
                  <a:cubicBezTo>
                    <a:pt x="56949" y="25529"/>
                    <a:pt x="58009" y="26494"/>
                    <a:pt x="59176" y="27160"/>
                  </a:cubicBezTo>
                  <a:cubicBezTo>
                    <a:pt x="59199" y="27174"/>
                    <a:pt x="59223" y="27180"/>
                    <a:pt x="59245" y="27180"/>
                  </a:cubicBezTo>
                  <a:cubicBezTo>
                    <a:pt x="59362" y="27180"/>
                    <a:pt x="59454" y="27022"/>
                    <a:pt x="59354" y="26922"/>
                  </a:cubicBezTo>
                  <a:cubicBezTo>
                    <a:pt x="58854" y="26434"/>
                    <a:pt x="58283" y="25982"/>
                    <a:pt x="57711" y="25541"/>
                  </a:cubicBezTo>
                  <a:cubicBezTo>
                    <a:pt x="57866" y="25517"/>
                    <a:pt x="58021" y="25482"/>
                    <a:pt x="58176" y="25470"/>
                  </a:cubicBezTo>
                  <a:cubicBezTo>
                    <a:pt x="58211" y="25468"/>
                    <a:pt x="58246" y="25468"/>
                    <a:pt x="58281" y="25468"/>
                  </a:cubicBezTo>
                  <a:cubicBezTo>
                    <a:pt x="58563" y="25468"/>
                    <a:pt x="58830" y="25507"/>
                    <a:pt x="59116" y="25517"/>
                  </a:cubicBezTo>
                  <a:cubicBezTo>
                    <a:pt x="59120" y="25518"/>
                    <a:pt x="59123" y="25518"/>
                    <a:pt x="59127" y="25518"/>
                  </a:cubicBezTo>
                  <a:cubicBezTo>
                    <a:pt x="59215" y="25518"/>
                    <a:pt x="59256" y="25373"/>
                    <a:pt x="59164" y="25327"/>
                  </a:cubicBezTo>
                  <a:cubicBezTo>
                    <a:pt x="58922" y="25211"/>
                    <a:pt x="58608" y="25165"/>
                    <a:pt x="58327" y="25165"/>
                  </a:cubicBezTo>
                  <a:cubicBezTo>
                    <a:pt x="58263" y="25165"/>
                    <a:pt x="58200" y="25168"/>
                    <a:pt x="58140" y="25172"/>
                  </a:cubicBezTo>
                  <a:cubicBezTo>
                    <a:pt x="57890" y="25184"/>
                    <a:pt x="57616" y="25208"/>
                    <a:pt x="57390" y="25315"/>
                  </a:cubicBezTo>
                  <a:cubicBezTo>
                    <a:pt x="56985" y="25005"/>
                    <a:pt x="56580" y="24708"/>
                    <a:pt x="56187" y="24398"/>
                  </a:cubicBezTo>
                  <a:cubicBezTo>
                    <a:pt x="55604" y="23946"/>
                    <a:pt x="55021" y="23481"/>
                    <a:pt x="54449" y="23029"/>
                  </a:cubicBezTo>
                  <a:cubicBezTo>
                    <a:pt x="55128" y="22708"/>
                    <a:pt x="55937" y="22636"/>
                    <a:pt x="56675" y="22636"/>
                  </a:cubicBezTo>
                  <a:cubicBezTo>
                    <a:pt x="56759" y="22636"/>
                    <a:pt x="56783" y="22505"/>
                    <a:pt x="56699" y="22493"/>
                  </a:cubicBezTo>
                  <a:cubicBezTo>
                    <a:pt x="56354" y="22421"/>
                    <a:pt x="56020" y="22381"/>
                    <a:pt x="55678" y="22381"/>
                  </a:cubicBezTo>
                  <a:cubicBezTo>
                    <a:pt x="55513" y="22381"/>
                    <a:pt x="55346" y="22390"/>
                    <a:pt x="55175" y="22410"/>
                  </a:cubicBezTo>
                  <a:cubicBezTo>
                    <a:pt x="54806" y="22469"/>
                    <a:pt x="54389" y="22517"/>
                    <a:pt x="54187" y="22815"/>
                  </a:cubicBezTo>
                  <a:cubicBezTo>
                    <a:pt x="53366" y="22172"/>
                    <a:pt x="52532" y="21529"/>
                    <a:pt x="51711" y="20874"/>
                  </a:cubicBezTo>
                  <a:cubicBezTo>
                    <a:pt x="49222" y="18886"/>
                    <a:pt x="46734" y="16885"/>
                    <a:pt x="44257" y="14885"/>
                  </a:cubicBezTo>
                  <a:cubicBezTo>
                    <a:pt x="44936" y="14826"/>
                    <a:pt x="45615" y="14754"/>
                    <a:pt x="46293" y="14671"/>
                  </a:cubicBezTo>
                  <a:cubicBezTo>
                    <a:pt x="48353" y="14421"/>
                    <a:pt x="50401" y="14075"/>
                    <a:pt x="52425" y="13611"/>
                  </a:cubicBezTo>
                  <a:cubicBezTo>
                    <a:pt x="54008" y="13254"/>
                    <a:pt x="55735" y="12921"/>
                    <a:pt x="57223" y="12218"/>
                  </a:cubicBezTo>
                  <a:cubicBezTo>
                    <a:pt x="57318" y="12194"/>
                    <a:pt x="57402" y="12159"/>
                    <a:pt x="57497" y="12135"/>
                  </a:cubicBezTo>
                  <a:cubicBezTo>
                    <a:pt x="57723" y="12968"/>
                    <a:pt x="58509" y="13671"/>
                    <a:pt x="59247" y="14028"/>
                  </a:cubicBezTo>
                  <a:cubicBezTo>
                    <a:pt x="59272" y="14040"/>
                    <a:pt x="59297" y="14046"/>
                    <a:pt x="59320" y="14046"/>
                  </a:cubicBezTo>
                  <a:cubicBezTo>
                    <a:pt x="59450" y="14046"/>
                    <a:pt x="59532" y="13871"/>
                    <a:pt x="59390" y="13790"/>
                  </a:cubicBezTo>
                  <a:cubicBezTo>
                    <a:pt x="59021" y="13552"/>
                    <a:pt x="58676" y="13278"/>
                    <a:pt x="58390" y="12932"/>
                  </a:cubicBezTo>
                  <a:cubicBezTo>
                    <a:pt x="58164" y="12647"/>
                    <a:pt x="58009" y="12337"/>
                    <a:pt x="57830" y="12028"/>
                  </a:cubicBezTo>
                  <a:cubicBezTo>
                    <a:pt x="58783" y="11730"/>
                    <a:pt x="59723" y="11432"/>
                    <a:pt x="60664" y="11135"/>
                  </a:cubicBezTo>
                  <a:cubicBezTo>
                    <a:pt x="61188" y="10968"/>
                    <a:pt x="61712" y="10801"/>
                    <a:pt x="62236" y="10635"/>
                  </a:cubicBezTo>
                  <a:cubicBezTo>
                    <a:pt x="62998" y="11301"/>
                    <a:pt x="64236" y="11599"/>
                    <a:pt x="65177" y="11718"/>
                  </a:cubicBezTo>
                  <a:cubicBezTo>
                    <a:pt x="65180" y="11718"/>
                    <a:pt x="65183" y="11719"/>
                    <a:pt x="65186" y="11719"/>
                  </a:cubicBezTo>
                  <a:cubicBezTo>
                    <a:pt x="65297" y="11719"/>
                    <a:pt x="65328" y="11515"/>
                    <a:pt x="65200" y="11492"/>
                  </a:cubicBezTo>
                  <a:cubicBezTo>
                    <a:pt x="64629" y="11409"/>
                    <a:pt x="64057" y="11266"/>
                    <a:pt x="63522" y="11039"/>
                  </a:cubicBezTo>
                  <a:cubicBezTo>
                    <a:pt x="63200" y="10897"/>
                    <a:pt x="62914" y="10706"/>
                    <a:pt x="62617" y="10527"/>
                  </a:cubicBezTo>
                  <a:cubicBezTo>
                    <a:pt x="64510" y="9944"/>
                    <a:pt x="66427" y="9361"/>
                    <a:pt x="68201" y="8539"/>
                  </a:cubicBezTo>
                  <a:cubicBezTo>
                    <a:pt x="68345" y="8473"/>
                    <a:pt x="68262" y="8262"/>
                    <a:pt x="68125" y="8262"/>
                  </a:cubicBezTo>
                  <a:cubicBezTo>
                    <a:pt x="68115" y="8262"/>
                    <a:pt x="68104" y="8263"/>
                    <a:pt x="68094" y="8265"/>
                  </a:cubicBezTo>
                  <a:cubicBezTo>
                    <a:pt x="67189" y="8491"/>
                    <a:pt x="66296" y="8765"/>
                    <a:pt x="65403" y="9051"/>
                  </a:cubicBezTo>
                  <a:cubicBezTo>
                    <a:pt x="65486" y="8861"/>
                    <a:pt x="65569" y="8658"/>
                    <a:pt x="65677" y="8480"/>
                  </a:cubicBezTo>
                  <a:cubicBezTo>
                    <a:pt x="65879" y="8110"/>
                    <a:pt x="66153" y="7813"/>
                    <a:pt x="66427" y="7491"/>
                  </a:cubicBezTo>
                  <a:cubicBezTo>
                    <a:pt x="66475" y="7424"/>
                    <a:pt x="66429" y="7317"/>
                    <a:pt x="66353" y="7317"/>
                  </a:cubicBezTo>
                  <a:cubicBezTo>
                    <a:pt x="66336" y="7317"/>
                    <a:pt x="66316" y="7323"/>
                    <a:pt x="66296" y="7337"/>
                  </a:cubicBezTo>
                  <a:cubicBezTo>
                    <a:pt x="65748" y="7718"/>
                    <a:pt x="65177" y="8456"/>
                    <a:pt x="65057" y="9170"/>
                  </a:cubicBezTo>
                  <a:cubicBezTo>
                    <a:pt x="63533" y="9682"/>
                    <a:pt x="62021" y="10266"/>
                    <a:pt x="60509" y="10754"/>
                  </a:cubicBezTo>
                  <a:cubicBezTo>
                    <a:pt x="60545" y="9777"/>
                    <a:pt x="61164" y="8777"/>
                    <a:pt x="61712" y="8003"/>
                  </a:cubicBezTo>
                  <a:cubicBezTo>
                    <a:pt x="61748" y="7949"/>
                    <a:pt x="61695" y="7888"/>
                    <a:pt x="61641" y="7888"/>
                  </a:cubicBezTo>
                  <a:cubicBezTo>
                    <a:pt x="61624" y="7888"/>
                    <a:pt x="61607" y="7894"/>
                    <a:pt x="61593" y="7908"/>
                  </a:cubicBezTo>
                  <a:cubicBezTo>
                    <a:pt x="61117" y="8396"/>
                    <a:pt x="60724" y="8920"/>
                    <a:pt x="60438" y="9551"/>
                  </a:cubicBezTo>
                  <a:cubicBezTo>
                    <a:pt x="60247" y="9956"/>
                    <a:pt x="60021" y="10420"/>
                    <a:pt x="60247" y="10849"/>
                  </a:cubicBezTo>
                  <a:cubicBezTo>
                    <a:pt x="59128" y="11206"/>
                    <a:pt x="58021" y="11551"/>
                    <a:pt x="56902" y="11897"/>
                  </a:cubicBezTo>
                  <a:cubicBezTo>
                    <a:pt x="55485" y="12266"/>
                    <a:pt x="54092" y="12754"/>
                    <a:pt x="52663" y="13099"/>
                  </a:cubicBezTo>
                  <a:cubicBezTo>
                    <a:pt x="50841" y="13516"/>
                    <a:pt x="48996" y="13861"/>
                    <a:pt x="47150" y="14111"/>
                  </a:cubicBezTo>
                  <a:cubicBezTo>
                    <a:pt x="46388" y="14218"/>
                    <a:pt x="45615" y="14302"/>
                    <a:pt x="44853" y="14373"/>
                  </a:cubicBezTo>
                  <a:cubicBezTo>
                    <a:pt x="45388" y="13861"/>
                    <a:pt x="45877" y="13254"/>
                    <a:pt x="46377" y="12754"/>
                  </a:cubicBezTo>
                  <a:cubicBezTo>
                    <a:pt x="47198" y="11897"/>
                    <a:pt x="48020" y="11039"/>
                    <a:pt x="48794" y="10158"/>
                  </a:cubicBezTo>
                  <a:cubicBezTo>
                    <a:pt x="48886" y="10056"/>
                    <a:pt x="48799" y="9918"/>
                    <a:pt x="48693" y="9918"/>
                  </a:cubicBezTo>
                  <a:cubicBezTo>
                    <a:pt x="48663" y="9918"/>
                    <a:pt x="48632" y="9930"/>
                    <a:pt x="48603" y="9956"/>
                  </a:cubicBezTo>
                  <a:cubicBezTo>
                    <a:pt x="47758" y="10789"/>
                    <a:pt x="46900" y="11599"/>
                    <a:pt x="46055" y="12432"/>
                  </a:cubicBezTo>
                  <a:cubicBezTo>
                    <a:pt x="45424" y="13063"/>
                    <a:pt x="44603" y="13706"/>
                    <a:pt x="44067" y="14445"/>
                  </a:cubicBezTo>
                  <a:cubicBezTo>
                    <a:pt x="43097" y="14520"/>
                    <a:pt x="42130" y="14565"/>
                    <a:pt x="41164" y="14565"/>
                  </a:cubicBezTo>
                  <a:cubicBezTo>
                    <a:pt x="39401" y="14565"/>
                    <a:pt x="37645" y="14417"/>
                    <a:pt x="35899" y="14040"/>
                  </a:cubicBezTo>
                  <a:cubicBezTo>
                    <a:pt x="34208" y="13683"/>
                    <a:pt x="32565" y="13218"/>
                    <a:pt x="30982" y="12563"/>
                  </a:cubicBezTo>
                  <a:cubicBezTo>
                    <a:pt x="33018" y="11420"/>
                    <a:pt x="34982" y="10170"/>
                    <a:pt x="36959" y="8920"/>
                  </a:cubicBezTo>
                  <a:cubicBezTo>
                    <a:pt x="37233" y="9468"/>
                    <a:pt x="37983" y="9801"/>
                    <a:pt x="38530" y="9896"/>
                  </a:cubicBezTo>
                  <a:cubicBezTo>
                    <a:pt x="38538" y="9897"/>
                    <a:pt x="38546" y="9898"/>
                    <a:pt x="38554" y="9898"/>
                  </a:cubicBezTo>
                  <a:cubicBezTo>
                    <a:pt x="38715" y="9898"/>
                    <a:pt x="38772" y="9668"/>
                    <a:pt x="38602" y="9623"/>
                  </a:cubicBezTo>
                  <a:cubicBezTo>
                    <a:pt x="38268" y="9515"/>
                    <a:pt x="37971" y="9361"/>
                    <a:pt x="37709" y="9158"/>
                  </a:cubicBezTo>
                  <a:cubicBezTo>
                    <a:pt x="37542" y="9027"/>
                    <a:pt x="37411" y="8872"/>
                    <a:pt x="37268" y="8730"/>
                  </a:cubicBezTo>
                  <a:cubicBezTo>
                    <a:pt x="37316" y="8694"/>
                    <a:pt x="37364" y="8670"/>
                    <a:pt x="37411" y="8634"/>
                  </a:cubicBezTo>
                  <a:cubicBezTo>
                    <a:pt x="38233" y="8110"/>
                    <a:pt x="39114" y="7610"/>
                    <a:pt x="39995" y="7087"/>
                  </a:cubicBezTo>
                  <a:cubicBezTo>
                    <a:pt x="40245" y="7194"/>
                    <a:pt x="40554" y="7229"/>
                    <a:pt x="40804" y="7253"/>
                  </a:cubicBezTo>
                  <a:cubicBezTo>
                    <a:pt x="41003" y="7280"/>
                    <a:pt x="41201" y="7292"/>
                    <a:pt x="41400" y="7292"/>
                  </a:cubicBezTo>
                  <a:cubicBezTo>
                    <a:pt x="41642" y="7292"/>
                    <a:pt x="41884" y="7274"/>
                    <a:pt x="42126" y="7241"/>
                  </a:cubicBezTo>
                  <a:cubicBezTo>
                    <a:pt x="42250" y="7219"/>
                    <a:pt x="42235" y="7013"/>
                    <a:pt x="42121" y="7013"/>
                  </a:cubicBezTo>
                  <a:cubicBezTo>
                    <a:pt x="42115" y="7013"/>
                    <a:pt x="42109" y="7014"/>
                    <a:pt x="42102" y="7015"/>
                  </a:cubicBezTo>
                  <a:cubicBezTo>
                    <a:pt x="41905" y="7038"/>
                    <a:pt x="41706" y="7049"/>
                    <a:pt x="41507" y="7049"/>
                  </a:cubicBezTo>
                  <a:cubicBezTo>
                    <a:pt x="41283" y="7049"/>
                    <a:pt x="41060" y="7035"/>
                    <a:pt x="40840" y="7003"/>
                  </a:cubicBezTo>
                  <a:cubicBezTo>
                    <a:pt x="40685" y="6967"/>
                    <a:pt x="40519" y="6920"/>
                    <a:pt x="40352" y="6860"/>
                  </a:cubicBezTo>
                  <a:cubicBezTo>
                    <a:pt x="41519" y="6158"/>
                    <a:pt x="42650" y="5408"/>
                    <a:pt x="43626" y="4539"/>
                  </a:cubicBezTo>
                  <a:cubicBezTo>
                    <a:pt x="43727" y="4438"/>
                    <a:pt x="43631" y="4285"/>
                    <a:pt x="43512" y="4285"/>
                  </a:cubicBezTo>
                  <a:cubicBezTo>
                    <a:pt x="43491" y="4285"/>
                    <a:pt x="43469" y="4290"/>
                    <a:pt x="43448" y="4300"/>
                  </a:cubicBezTo>
                  <a:cubicBezTo>
                    <a:pt x="42912" y="4562"/>
                    <a:pt x="42388" y="4860"/>
                    <a:pt x="41864" y="5170"/>
                  </a:cubicBezTo>
                  <a:cubicBezTo>
                    <a:pt x="41876" y="5086"/>
                    <a:pt x="41888" y="5003"/>
                    <a:pt x="41912" y="4920"/>
                  </a:cubicBezTo>
                  <a:cubicBezTo>
                    <a:pt x="41995" y="4634"/>
                    <a:pt x="42126" y="4384"/>
                    <a:pt x="42233" y="4110"/>
                  </a:cubicBezTo>
                  <a:cubicBezTo>
                    <a:pt x="42259" y="4032"/>
                    <a:pt x="42191" y="3979"/>
                    <a:pt x="42124" y="3979"/>
                  </a:cubicBezTo>
                  <a:cubicBezTo>
                    <a:pt x="42099" y="3979"/>
                    <a:pt x="42074" y="3987"/>
                    <a:pt x="42055" y="4003"/>
                  </a:cubicBezTo>
                  <a:cubicBezTo>
                    <a:pt x="41769" y="4289"/>
                    <a:pt x="41507" y="4908"/>
                    <a:pt x="41531" y="5384"/>
                  </a:cubicBezTo>
                  <a:cubicBezTo>
                    <a:pt x="40614" y="5955"/>
                    <a:pt x="39721" y="6586"/>
                    <a:pt x="38828" y="7206"/>
                  </a:cubicBezTo>
                  <a:cubicBezTo>
                    <a:pt x="38804" y="6563"/>
                    <a:pt x="38923" y="5932"/>
                    <a:pt x="39126" y="5324"/>
                  </a:cubicBezTo>
                  <a:cubicBezTo>
                    <a:pt x="39141" y="5269"/>
                    <a:pt x="39095" y="5230"/>
                    <a:pt x="39048" y="5230"/>
                  </a:cubicBezTo>
                  <a:cubicBezTo>
                    <a:pt x="39024" y="5230"/>
                    <a:pt x="38999" y="5241"/>
                    <a:pt x="38983" y="5265"/>
                  </a:cubicBezTo>
                  <a:cubicBezTo>
                    <a:pt x="38721" y="5694"/>
                    <a:pt x="38542" y="6122"/>
                    <a:pt x="38459" y="6622"/>
                  </a:cubicBezTo>
                  <a:cubicBezTo>
                    <a:pt x="38411" y="6896"/>
                    <a:pt x="38352" y="7206"/>
                    <a:pt x="38495" y="7432"/>
                  </a:cubicBezTo>
                  <a:cubicBezTo>
                    <a:pt x="38018" y="7753"/>
                    <a:pt x="37542" y="8075"/>
                    <a:pt x="37066" y="8384"/>
                  </a:cubicBezTo>
                  <a:cubicBezTo>
                    <a:pt x="35423" y="9420"/>
                    <a:pt x="33780" y="10456"/>
                    <a:pt x="32137" y="11504"/>
                  </a:cubicBezTo>
                  <a:cubicBezTo>
                    <a:pt x="32220" y="11289"/>
                    <a:pt x="32303" y="11087"/>
                    <a:pt x="32387" y="10873"/>
                  </a:cubicBezTo>
                  <a:cubicBezTo>
                    <a:pt x="32506" y="10551"/>
                    <a:pt x="32696" y="10230"/>
                    <a:pt x="32792" y="9896"/>
                  </a:cubicBezTo>
                  <a:cubicBezTo>
                    <a:pt x="32815" y="9804"/>
                    <a:pt x="32753" y="9752"/>
                    <a:pt x="32688" y="9752"/>
                  </a:cubicBezTo>
                  <a:cubicBezTo>
                    <a:pt x="32652" y="9752"/>
                    <a:pt x="32614" y="9767"/>
                    <a:pt x="32589" y="9801"/>
                  </a:cubicBezTo>
                  <a:cubicBezTo>
                    <a:pt x="32208" y="10289"/>
                    <a:pt x="31994" y="11028"/>
                    <a:pt x="31910" y="11647"/>
                  </a:cubicBezTo>
                  <a:cubicBezTo>
                    <a:pt x="31494" y="11909"/>
                    <a:pt x="31089" y="12159"/>
                    <a:pt x="30672" y="12432"/>
                  </a:cubicBezTo>
                  <a:cubicBezTo>
                    <a:pt x="30327" y="12278"/>
                    <a:pt x="29994" y="12123"/>
                    <a:pt x="29648" y="11944"/>
                  </a:cubicBezTo>
                  <a:cubicBezTo>
                    <a:pt x="28017" y="11123"/>
                    <a:pt x="26422" y="10230"/>
                    <a:pt x="24791" y="9408"/>
                  </a:cubicBezTo>
                  <a:cubicBezTo>
                    <a:pt x="25791" y="8872"/>
                    <a:pt x="26898" y="8063"/>
                    <a:pt x="27553" y="7206"/>
                  </a:cubicBezTo>
                  <a:cubicBezTo>
                    <a:pt x="27631" y="7098"/>
                    <a:pt x="27515" y="6973"/>
                    <a:pt x="27406" y="6973"/>
                  </a:cubicBezTo>
                  <a:cubicBezTo>
                    <a:pt x="27382" y="6973"/>
                    <a:pt x="27359" y="6979"/>
                    <a:pt x="27338" y="6991"/>
                  </a:cubicBezTo>
                  <a:cubicBezTo>
                    <a:pt x="26815" y="7301"/>
                    <a:pt x="26350" y="7729"/>
                    <a:pt x="25862" y="8099"/>
                  </a:cubicBezTo>
                  <a:cubicBezTo>
                    <a:pt x="25362" y="8468"/>
                    <a:pt x="24850" y="8813"/>
                    <a:pt x="24350" y="9194"/>
                  </a:cubicBezTo>
                  <a:cubicBezTo>
                    <a:pt x="24136" y="9087"/>
                    <a:pt x="23933" y="8980"/>
                    <a:pt x="23719" y="8884"/>
                  </a:cubicBezTo>
                  <a:cubicBezTo>
                    <a:pt x="20135" y="7194"/>
                    <a:pt x="16361" y="5836"/>
                    <a:pt x="12396" y="5479"/>
                  </a:cubicBezTo>
                  <a:cubicBezTo>
                    <a:pt x="12349" y="5467"/>
                    <a:pt x="12301" y="5467"/>
                    <a:pt x="12253" y="5467"/>
                  </a:cubicBezTo>
                  <a:cubicBezTo>
                    <a:pt x="13551" y="4872"/>
                    <a:pt x="14825" y="4205"/>
                    <a:pt x="16087" y="3515"/>
                  </a:cubicBezTo>
                  <a:cubicBezTo>
                    <a:pt x="16301" y="3896"/>
                    <a:pt x="16813" y="4158"/>
                    <a:pt x="17182" y="4253"/>
                  </a:cubicBezTo>
                  <a:cubicBezTo>
                    <a:pt x="17194" y="4255"/>
                    <a:pt x="17205" y="4257"/>
                    <a:pt x="17215" y="4257"/>
                  </a:cubicBezTo>
                  <a:cubicBezTo>
                    <a:pt x="17351" y="4257"/>
                    <a:pt x="17433" y="4057"/>
                    <a:pt x="17290" y="3991"/>
                  </a:cubicBezTo>
                  <a:cubicBezTo>
                    <a:pt x="17063" y="3884"/>
                    <a:pt x="16849" y="3753"/>
                    <a:pt x="16659" y="3574"/>
                  </a:cubicBezTo>
                  <a:cubicBezTo>
                    <a:pt x="16575" y="3503"/>
                    <a:pt x="16504" y="3408"/>
                    <a:pt x="16444" y="3324"/>
                  </a:cubicBezTo>
                  <a:cubicBezTo>
                    <a:pt x="16551" y="3277"/>
                    <a:pt x="16659" y="3217"/>
                    <a:pt x="16766" y="3157"/>
                  </a:cubicBezTo>
                  <a:cubicBezTo>
                    <a:pt x="17325" y="2860"/>
                    <a:pt x="17909" y="2562"/>
                    <a:pt x="18504" y="2265"/>
                  </a:cubicBezTo>
                  <a:cubicBezTo>
                    <a:pt x="18683" y="2348"/>
                    <a:pt x="18909" y="2395"/>
                    <a:pt x="19076" y="2431"/>
                  </a:cubicBezTo>
                  <a:cubicBezTo>
                    <a:pt x="19305" y="2475"/>
                    <a:pt x="19541" y="2500"/>
                    <a:pt x="19779" y="2500"/>
                  </a:cubicBezTo>
                  <a:cubicBezTo>
                    <a:pt x="19862" y="2500"/>
                    <a:pt x="19945" y="2497"/>
                    <a:pt x="20028" y="2491"/>
                  </a:cubicBezTo>
                  <a:cubicBezTo>
                    <a:pt x="20171" y="2479"/>
                    <a:pt x="20171" y="2265"/>
                    <a:pt x="20028" y="2265"/>
                  </a:cubicBezTo>
                  <a:cubicBezTo>
                    <a:pt x="19989" y="2266"/>
                    <a:pt x="19949" y="2267"/>
                    <a:pt x="19910" y="2267"/>
                  </a:cubicBezTo>
                  <a:cubicBezTo>
                    <a:pt x="19637" y="2267"/>
                    <a:pt x="19359" y="2232"/>
                    <a:pt x="19099" y="2169"/>
                  </a:cubicBezTo>
                  <a:cubicBezTo>
                    <a:pt x="19016" y="2145"/>
                    <a:pt x="18945" y="2110"/>
                    <a:pt x="18861" y="2086"/>
                  </a:cubicBezTo>
                  <a:cubicBezTo>
                    <a:pt x="19742" y="1633"/>
                    <a:pt x="20611" y="1145"/>
                    <a:pt x="21362" y="562"/>
                  </a:cubicBezTo>
                  <a:cubicBezTo>
                    <a:pt x="21468" y="476"/>
                    <a:pt x="21374" y="305"/>
                    <a:pt x="21259" y="305"/>
                  </a:cubicBezTo>
                  <a:cubicBezTo>
                    <a:pt x="21246" y="305"/>
                    <a:pt x="21232" y="307"/>
                    <a:pt x="21219" y="312"/>
                  </a:cubicBezTo>
                  <a:cubicBezTo>
                    <a:pt x="20826" y="467"/>
                    <a:pt x="20421" y="645"/>
                    <a:pt x="20040" y="836"/>
                  </a:cubicBezTo>
                  <a:cubicBezTo>
                    <a:pt x="20040" y="800"/>
                    <a:pt x="20052" y="764"/>
                    <a:pt x="20064" y="729"/>
                  </a:cubicBezTo>
                  <a:cubicBezTo>
                    <a:pt x="20147" y="514"/>
                    <a:pt x="20266" y="336"/>
                    <a:pt x="20350" y="133"/>
                  </a:cubicBezTo>
                  <a:cubicBezTo>
                    <a:pt x="20369" y="67"/>
                    <a:pt x="20304" y="0"/>
                    <a:pt x="20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flipH="1">
              <a:off x="10340638" y="2768313"/>
              <a:ext cx="15025" cy="17300"/>
            </a:xfrm>
            <a:custGeom>
              <a:avLst/>
              <a:gdLst/>
              <a:ahLst/>
              <a:cxnLst/>
              <a:rect l="l" t="t" r="r" b="b"/>
              <a:pathLst>
                <a:path w="601" h="692" extrusionOk="0">
                  <a:moveTo>
                    <a:pt x="120" y="1"/>
                  </a:moveTo>
                  <a:cubicBezTo>
                    <a:pt x="55" y="1"/>
                    <a:pt x="1" y="73"/>
                    <a:pt x="28" y="145"/>
                  </a:cubicBezTo>
                  <a:cubicBezTo>
                    <a:pt x="99" y="323"/>
                    <a:pt x="254" y="490"/>
                    <a:pt x="373" y="645"/>
                  </a:cubicBezTo>
                  <a:cubicBezTo>
                    <a:pt x="395" y="678"/>
                    <a:pt x="428" y="692"/>
                    <a:pt x="460" y="692"/>
                  </a:cubicBezTo>
                  <a:cubicBezTo>
                    <a:pt x="531" y="692"/>
                    <a:pt x="601" y="623"/>
                    <a:pt x="552" y="549"/>
                  </a:cubicBezTo>
                  <a:cubicBezTo>
                    <a:pt x="433" y="371"/>
                    <a:pt x="337" y="168"/>
                    <a:pt x="183" y="26"/>
                  </a:cubicBezTo>
                  <a:cubicBezTo>
                    <a:pt x="162" y="8"/>
                    <a:pt x="140"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5"/>
            <p:cNvSpPr/>
            <p:nvPr/>
          </p:nvSpPr>
          <p:spPr>
            <a:xfrm flipH="1">
              <a:off x="9913613" y="2743338"/>
              <a:ext cx="14525" cy="6600"/>
            </a:xfrm>
            <a:custGeom>
              <a:avLst/>
              <a:gdLst/>
              <a:ahLst/>
              <a:cxnLst/>
              <a:rect l="l" t="t" r="r" b="b"/>
              <a:pathLst>
                <a:path w="581" h="264" extrusionOk="0">
                  <a:moveTo>
                    <a:pt x="131" y="1"/>
                  </a:moveTo>
                  <a:cubicBezTo>
                    <a:pt x="12" y="13"/>
                    <a:pt x="0" y="155"/>
                    <a:pt x="107" y="203"/>
                  </a:cubicBezTo>
                  <a:cubicBezTo>
                    <a:pt x="215" y="251"/>
                    <a:pt x="334" y="251"/>
                    <a:pt x="465" y="263"/>
                  </a:cubicBezTo>
                  <a:cubicBezTo>
                    <a:pt x="468" y="263"/>
                    <a:pt x="471" y="263"/>
                    <a:pt x="475" y="263"/>
                  </a:cubicBezTo>
                  <a:cubicBezTo>
                    <a:pt x="572" y="263"/>
                    <a:pt x="581" y="95"/>
                    <a:pt x="488" y="72"/>
                  </a:cubicBezTo>
                  <a:cubicBezTo>
                    <a:pt x="369" y="36"/>
                    <a:pt x="262"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5"/>
            <p:cNvSpPr/>
            <p:nvPr/>
          </p:nvSpPr>
          <p:spPr>
            <a:xfrm flipH="1">
              <a:off x="10044988" y="2731588"/>
              <a:ext cx="13725" cy="28175"/>
            </a:xfrm>
            <a:custGeom>
              <a:avLst/>
              <a:gdLst/>
              <a:ahLst/>
              <a:cxnLst/>
              <a:rect l="l" t="t" r="r" b="b"/>
              <a:pathLst>
                <a:path w="549" h="1127" extrusionOk="0">
                  <a:moveTo>
                    <a:pt x="108" y="1"/>
                  </a:moveTo>
                  <a:cubicBezTo>
                    <a:pt x="53" y="1"/>
                    <a:pt x="1" y="56"/>
                    <a:pt x="8" y="125"/>
                  </a:cubicBezTo>
                  <a:cubicBezTo>
                    <a:pt x="56" y="435"/>
                    <a:pt x="223" y="756"/>
                    <a:pt x="330" y="1054"/>
                  </a:cubicBezTo>
                  <a:cubicBezTo>
                    <a:pt x="350" y="1104"/>
                    <a:pt x="395" y="1127"/>
                    <a:pt x="437" y="1127"/>
                  </a:cubicBezTo>
                  <a:cubicBezTo>
                    <a:pt x="495" y="1127"/>
                    <a:pt x="548" y="1083"/>
                    <a:pt x="520" y="1006"/>
                  </a:cubicBezTo>
                  <a:cubicBezTo>
                    <a:pt x="425" y="697"/>
                    <a:pt x="354" y="328"/>
                    <a:pt x="187" y="54"/>
                  </a:cubicBezTo>
                  <a:cubicBezTo>
                    <a:pt x="166" y="17"/>
                    <a:pt x="137"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flipH="1">
              <a:off x="9942138" y="2693688"/>
              <a:ext cx="22325" cy="6525"/>
            </a:xfrm>
            <a:custGeom>
              <a:avLst/>
              <a:gdLst/>
              <a:ahLst/>
              <a:cxnLst/>
              <a:rect l="l" t="t" r="r" b="b"/>
              <a:pathLst>
                <a:path w="893" h="261" extrusionOk="0">
                  <a:moveTo>
                    <a:pt x="573" y="0"/>
                  </a:moveTo>
                  <a:cubicBezTo>
                    <a:pt x="392" y="0"/>
                    <a:pt x="220" y="32"/>
                    <a:pt x="60" y="129"/>
                  </a:cubicBezTo>
                  <a:cubicBezTo>
                    <a:pt x="1" y="165"/>
                    <a:pt x="13" y="260"/>
                    <a:pt x="84" y="260"/>
                  </a:cubicBezTo>
                  <a:cubicBezTo>
                    <a:pt x="286" y="239"/>
                    <a:pt x="488" y="199"/>
                    <a:pt x="689" y="199"/>
                  </a:cubicBezTo>
                  <a:cubicBezTo>
                    <a:pt x="714" y="199"/>
                    <a:pt x="738" y="199"/>
                    <a:pt x="763" y="201"/>
                  </a:cubicBezTo>
                  <a:cubicBezTo>
                    <a:pt x="767" y="201"/>
                    <a:pt x="771" y="201"/>
                    <a:pt x="774" y="201"/>
                  </a:cubicBezTo>
                  <a:cubicBezTo>
                    <a:pt x="893" y="201"/>
                    <a:pt x="878" y="22"/>
                    <a:pt x="763" y="10"/>
                  </a:cubicBezTo>
                  <a:cubicBezTo>
                    <a:pt x="699" y="4"/>
                    <a:pt x="635" y="0"/>
                    <a:pt x="5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flipH="1">
              <a:off x="10001163" y="2729863"/>
              <a:ext cx="4975" cy="10850"/>
            </a:xfrm>
            <a:custGeom>
              <a:avLst/>
              <a:gdLst/>
              <a:ahLst/>
              <a:cxnLst/>
              <a:rect l="l" t="t" r="r" b="b"/>
              <a:pathLst>
                <a:path w="199" h="434" extrusionOk="0">
                  <a:moveTo>
                    <a:pt x="70" y="1"/>
                  </a:moveTo>
                  <a:cubicBezTo>
                    <a:pt x="35" y="1"/>
                    <a:pt x="1" y="24"/>
                    <a:pt x="1" y="75"/>
                  </a:cubicBezTo>
                  <a:cubicBezTo>
                    <a:pt x="13" y="182"/>
                    <a:pt x="37" y="278"/>
                    <a:pt x="72" y="385"/>
                  </a:cubicBezTo>
                  <a:cubicBezTo>
                    <a:pt x="77" y="419"/>
                    <a:pt x="100" y="433"/>
                    <a:pt x="124" y="433"/>
                  </a:cubicBezTo>
                  <a:cubicBezTo>
                    <a:pt x="160" y="433"/>
                    <a:pt x="198" y="403"/>
                    <a:pt x="191" y="361"/>
                  </a:cubicBezTo>
                  <a:cubicBezTo>
                    <a:pt x="179" y="254"/>
                    <a:pt x="179" y="147"/>
                    <a:pt x="144" y="51"/>
                  </a:cubicBezTo>
                  <a:cubicBezTo>
                    <a:pt x="133" y="18"/>
                    <a:pt x="101" y="1"/>
                    <a:pt x="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flipH="1">
              <a:off x="10007288" y="2671313"/>
              <a:ext cx="12325" cy="4850"/>
            </a:xfrm>
            <a:custGeom>
              <a:avLst/>
              <a:gdLst/>
              <a:ahLst/>
              <a:cxnLst/>
              <a:rect l="l" t="t" r="r" b="b"/>
              <a:pathLst>
                <a:path w="493" h="194" extrusionOk="0">
                  <a:moveTo>
                    <a:pt x="409" y="0"/>
                  </a:moveTo>
                  <a:cubicBezTo>
                    <a:pt x="290" y="12"/>
                    <a:pt x="195" y="36"/>
                    <a:pt x="87" y="60"/>
                  </a:cubicBezTo>
                  <a:cubicBezTo>
                    <a:pt x="0" y="82"/>
                    <a:pt x="23" y="194"/>
                    <a:pt x="101" y="194"/>
                  </a:cubicBezTo>
                  <a:cubicBezTo>
                    <a:pt x="108" y="194"/>
                    <a:pt x="115" y="193"/>
                    <a:pt x="123" y="191"/>
                  </a:cubicBezTo>
                  <a:cubicBezTo>
                    <a:pt x="218" y="179"/>
                    <a:pt x="326" y="167"/>
                    <a:pt x="421" y="143"/>
                  </a:cubicBezTo>
                  <a:cubicBezTo>
                    <a:pt x="492" y="119"/>
                    <a:pt x="480" y="0"/>
                    <a:pt x="4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flipH="1">
              <a:off x="10083438" y="2675113"/>
              <a:ext cx="7225" cy="30975"/>
            </a:xfrm>
            <a:custGeom>
              <a:avLst/>
              <a:gdLst/>
              <a:ahLst/>
              <a:cxnLst/>
              <a:rect l="l" t="t" r="r" b="b"/>
              <a:pathLst>
                <a:path w="289" h="1239" extrusionOk="0">
                  <a:moveTo>
                    <a:pt x="226" y="1"/>
                  </a:moveTo>
                  <a:cubicBezTo>
                    <a:pt x="210" y="1"/>
                    <a:pt x="193" y="9"/>
                    <a:pt x="179" y="27"/>
                  </a:cubicBezTo>
                  <a:cubicBezTo>
                    <a:pt x="0" y="360"/>
                    <a:pt x="36" y="801"/>
                    <a:pt x="84" y="1170"/>
                  </a:cubicBezTo>
                  <a:cubicBezTo>
                    <a:pt x="93" y="1218"/>
                    <a:pt x="130" y="1239"/>
                    <a:pt x="169" y="1239"/>
                  </a:cubicBezTo>
                  <a:cubicBezTo>
                    <a:pt x="227" y="1239"/>
                    <a:pt x="289" y="1193"/>
                    <a:pt x="274" y="1122"/>
                  </a:cubicBezTo>
                  <a:cubicBezTo>
                    <a:pt x="215" y="753"/>
                    <a:pt x="286" y="420"/>
                    <a:pt x="286" y="51"/>
                  </a:cubicBezTo>
                  <a:cubicBezTo>
                    <a:pt x="279" y="21"/>
                    <a:pt x="253" y="1"/>
                    <a:pt x="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flipH="1">
              <a:off x="10000163" y="2634638"/>
              <a:ext cx="30375" cy="4550"/>
            </a:xfrm>
            <a:custGeom>
              <a:avLst/>
              <a:gdLst/>
              <a:ahLst/>
              <a:cxnLst/>
              <a:rect l="l" t="t" r="r" b="b"/>
              <a:pathLst>
                <a:path w="1215" h="182" extrusionOk="0">
                  <a:moveTo>
                    <a:pt x="662" y="0"/>
                  </a:moveTo>
                  <a:cubicBezTo>
                    <a:pt x="454" y="0"/>
                    <a:pt x="245" y="20"/>
                    <a:pt x="48" y="74"/>
                  </a:cubicBezTo>
                  <a:cubicBezTo>
                    <a:pt x="1" y="86"/>
                    <a:pt x="12" y="170"/>
                    <a:pt x="60" y="170"/>
                  </a:cubicBezTo>
                  <a:cubicBezTo>
                    <a:pt x="264" y="170"/>
                    <a:pt x="464" y="162"/>
                    <a:pt x="665" y="162"/>
                  </a:cubicBezTo>
                  <a:cubicBezTo>
                    <a:pt x="816" y="162"/>
                    <a:pt x="967" y="166"/>
                    <a:pt x="1120" y="181"/>
                  </a:cubicBezTo>
                  <a:cubicBezTo>
                    <a:pt x="1215" y="181"/>
                    <a:pt x="1215" y="39"/>
                    <a:pt x="1120" y="27"/>
                  </a:cubicBezTo>
                  <a:cubicBezTo>
                    <a:pt x="972" y="11"/>
                    <a:pt x="817" y="0"/>
                    <a:pt x="6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flipH="1">
              <a:off x="10052838" y="2620613"/>
              <a:ext cx="24425" cy="7575"/>
            </a:xfrm>
            <a:custGeom>
              <a:avLst/>
              <a:gdLst/>
              <a:ahLst/>
              <a:cxnLst/>
              <a:rect l="l" t="t" r="r" b="b"/>
              <a:pathLst>
                <a:path w="977" h="303" extrusionOk="0">
                  <a:moveTo>
                    <a:pt x="790" y="1"/>
                  </a:moveTo>
                  <a:cubicBezTo>
                    <a:pt x="545" y="1"/>
                    <a:pt x="308" y="95"/>
                    <a:pt x="72" y="159"/>
                  </a:cubicBezTo>
                  <a:cubicBezTo>
                    <a:pt x="3" y="182"/>
                    <a:pt x="0" y="303"/>
                    <a:pt x="73" y="303"/>
                  </a:cubicBezTo>
                  <a:cubicBezTo>
                    <a:pt x="77" y="303"/>
                    <a:pt x="80" y="302"/>
                    <a:pt x="84" y="302"/>
                  </a:cubicBezTo>
                  <a:cubicBezTo>
                    <a:pt x="369" y="266"/>
                    <a:pt x="643" y="266"/>
                    <a:pt x="905" y="147"/>
                  </a:cubicBezTo>
                  <a:cubicBezTo>
                    <a:pt x="977" y="111"/>
                    <a:pt x="941" y="4"/>
                    <a:pt x="869" y="4"/>
                  </a:cubicBezTo>
                  <a:cubicBezTo>
                    <a:pt x="843" y="2"/>
                    <a:pt x="816"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flipH="1">
              <a:off x="10654788" y="2704488"/>
              <a:ext cx="12025" cy="18925"/>
            </a:xfrm>
            <a:custGeom>
              <a:avLst/>
              <a:gdLst/>
              <a:ahLst/>
              <a:cxnLst/>
              <a:rect l="l" t="t" r="r" b="b"/>
              <a:pathLst>
                <a:path w="481" h="757" extrusionOk="0">
                  <a:moveTo>
                    <a:pt x="106" y="0"/>
                  </a:moveTo>
                  <a:cubicBezTo>
                    <a:pt x="52" y="0"/>
                    <a:pt x="0" y="45"/>
                    <a:pt x="8" y="114"/>
                  </a:cubicBezTo>
                  <a:cubicBezTo>
                    <a:pt x="56" y="316"/>
                    <a:pt x="175" y="507"/>
                    <a:pt x="258" y="697"/>
                  </a:cubicBezTo>
                  <a:cubicBezTo>
                    <a:pt x="277" y="739"/>
                    <a:pt x="309" y="757"/>
                    <a:pt x="341" y="757"/>
                  </a:cubicBezTo>
                  <a:cubicBezTo>
                    <a:pt x="409" y="757"/>
                    <a:pt x="481" y="679"/>
                    <a:pt x="448" y="590"/>
                  </a:cubicBezTo>
                  <a:cubicBezTo>
                    <a:pt x="365" y="412"/>
                    <a:pt x="306" y="197"/>
                    <a:pt x="186" y="43"/>
                  </a:cubicBezTo>
                  <a:cubicBezTo>
                    <a:pt x="166" y="13"/>
                    <a:pt x="136"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5"/>
            <p:cNvSpPr/>
            <p:nvPr/>
          </p:nvSpPr>
          <p:spPr>
            <a:xfrm flipH="1">
              <a:off x="10601913" y="2689113"/>
              <a:ext cx="14825" cy="7875"/>
            </a:xfrm>
            <a:custGeom>
              <a:avLst/>
              <a:gdLst/>
              <a:ahLst/>
              <a:cxnLst/>
              <a:rect l="l" t="t" r="r" b="b"/>
              <a:pathLst>
                <a:path w="593" h="315" extrusionOk="0">
                  <a:moveTo>
                    <a:pt x="136" y="0"/>
                  </a:moveTo>
                  <a:cubicBezTo>
                    <a:pt x="45" y="0"/>
                    <a:pt x="0" y="126"/>
                    <a:pt x="88" y="181"/>
                  </a:cubicBezTo>
                  <a:cubicBezTo>
                    <a:pt x="196" y="253"/>
                    <a:pt x="303" y="277"/>
                    <a:pt x="422" y="312"/>
                  </a:cubicBezTo>
                  <a:cubicBezTo>
                    <a:pt x="429" y="314"/>
                    <a:pt x="437" y="315"/>
                    <a:pt x="444" y="315"/>
                  </a:cubicBezTo>
                  <a:cubicBezTo>
                    <a:pt x="538" y="315"/>
                    <a:pt x="593" y="178"/>
                    <a:pt x="493" y="134"/>
                  </a:cubicBezTo>
                  <a:cubicBezTo>
                    <a:pt x="386" y="74"/>
                    <a:pt x="291" y="15"/>
                    <a:pt x="160" y="3"/>
                  </a:cubicBezTo>
                  <a:cubicBezTo>
                    <a:pt x="152" y="1"/>
                    <a:pt x="144" y="0"/>
                    <a:pt x="1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5"/>
            <p:cNvSpPr/>
            <p:nvPr/>
          </p:nvSpPr>
          <p:spPr>
            <a:xfrm flipH="1">
              <a:off x="10733713" y="2652138"/>
              <a:ext cx="9125" cy="29375"/>
            </a:xfrm>
            <a:custGeom>
              <a:avLst/>
              <a:gdLst/>
              <a:ahLst/>
              <a:cxnLst/>
              <a:rect l="l" t="t" r="r" b="b"/>
              <a:pathLst>
                <a:path w="365" h="1175" extrusionOk="0">
                  <a:moveTo>
                    <a:pt x="122" y="0"/>
                  </a:moveTo>
                  <a:cubicBezTo>
                    <a:pt x="76" y="0"/>
                    <a:pt x="31" y="30"/>
                    <a:pt x="25" y="89"/>
                  </a:cubicBezTo>
                  <a:cubicBezTo>
                    <a:pt x="1" y="422"/>
                    <a:pt x="108" y="779"/>
                    <a:pt x="168" y="1101"/>
                  </a:cubicBezTo>
                  <a:cubicBezTo>
                    <a:pt x="173" y="1150"/>
                    <a:pt x="216" y="1174"/>
                    <a:pt x="260" y="1174"/>
                  </a:cubicBezTo>
                  <a:cubicBezTo>
                    <a:pt x="312" y="1174"/>
                    <a:pt x="364" y="1141"/>
                    <a:pt x="358" y="1077"/>
                  </a:cubicBezTo>
                  <a:cubicBezTo>
                    <a:pt x="322" y="755"/>
                    <a:pt x="322" y="386"/>
                    <a:pt x="215" y="65"/>
                  </a:cubicBezTo>
                  <a:cubicBezTo>
                    <a:pt x="199" y="21"/>
                    <a:pt x="160" y="0"/>
                    <a:pt x="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5"/>
            <p:cNvSpPr/>
            <p:nvPr/>
          </p:nvSpPr>
          <p:spPr>
            <a:xfrm flipH="1">
              <a:off x="10620363" y="2634688"/>
              <a:ext cx="22750" cy="6625"/>
            </a:xfrm>
            <a:custGeom>
              <a:avLst/>
              <a:gdLst/>
              <a:ahLst/>
              <a:cxnLst/>
              <a:rect l="l" t="t" r="r" b="b"/>
              <a:pathLst>
                <a:path w="910" h="265" extrusionOk="0">
                  <a:moveTo>
                    <a:pt x="364" y="0"/>
                  </a:moveTo>
                  <a:cubicBezTo>
                    <a:pt x="266" y="0"/>
                    <a:pt x="169" y="14"/>
                    <a:pt x="72" y="48"/>
                  </a:cubicBezTo>
                  <a:cubicBezTo>
                    <a:pt x="0" y="72"/>
                    <a:pt x="12" y="179"/>
                    <a:pt x="84" y="191"/>
                  </a:cubicBezTo>
                  <a:cubicBezTo>
                    <a:pt x="310" y="203"/>
                    <a:pt x="524" y="203"/>
                    <a:pt x="739" y="263"/>
                  </a:cubicBezTo>
                  <a:cubicBezTo>
                    <a:pt x="746" y="264"/>
                    <a:pt x="753" y="265"/>
                    <a:pt x="760" y="265"/>
                  </a:cubicBezTo>
                  <a:cubicBezTo>
                    <a:pt x="864" y="265"/>
                    <a:pt x="910" y="106"/>
                    <a:pt x="798" y="72"/>
                  </a:cubicBezTo>
                  <a:cubicBezTo>
                    <a:pt x="650" y="30"/>
                    <a:pt x="507" y="0"/>
                    <a:pt x="3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5"/>
            <p:cNvSpPr/>
            <p:nvPr/>
          </p:nvSpPr>
          <p:spPr>
            <a:xfrm flipH="1">
              <a:off x="10686538" y="2660438"/>
              <a:ext cx="4200" cy="10975"/>
            </a:xfrm>
            <a:custGeom>
              <a:avLst/>
              <a:gdLst/>
              <a:ahLst/>
              <a:cxnLst/>
              <a:rect l="l" t="t" r="r" b="b"/>
              <a:pathLst>
                <a:path w="168" h="439" extrusionOk="0">
                  <a:moveTo>
                    <a:pt x="84" y="1"/>
                  </a:moveTo>
                  <a:cubicBezTo>
                    <a:pt x="51" y="1"/>
                    <a:pt x="18" y="19"/>
                    <a:pt x="12" y="54"/>
                  </a:cubicBezTo>
                  <a:cubicBezTo>
                    <a:pt x="0" y="161"/>
                    <a:pt x="12" y="269"/>
                    <a:pt x="24" y="376"/>
                  </a:cubicBezTo>
                  <a:cubicBezTo>
                    <a:pt x="24" y="417"/>
                    <a:pt x="54" y="438"/>
                    <a:pt x="85" y="438"/>
                  </a:cubicBezTo>
                  <a:cubicBezTo>
                    <a:pt x="117" y="438"/>
                    <a:pt x="149" y="417"/>
                    <a:pt x="155" y="376"/>
                  </a:cubicBezTo>
                  <a:cubicBezTo>
                    <a:pt x="155" y="269"/>
                    <a:pt x="167" y="161"/>
                    <a:pt x="155" y="54"/>
                  </a:cubicBezTo>
                  <a:cubicBezTo>
                    <a:pt x="149" y="19"/>
                    <a:pt x="117" y="1"/>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5"/>
            <p:cNvSpPr/>
            <p:nvPr/>
          </p:nvSpPr>
          <p:spPr>
            <a:xfrm flipH="1">
              <a:off x="10680288" y="2601813"/>
              <a:ext cx="11950" cy="3825"/>
            </a:xfrm>
            <a:custGeom>
              <a:avLst/>
              <a:gdLst/>
              <a:ahLst/>
              <a:cxnLst/>
              <a:rect l="l" t="t" r="r" b="b"/>
              <a:pathLst>
                <a:path w="478" h="153" extrusionOk="0">
                  <a:moveTo>
                    <a:pt x="299" y="1"/>
                  </a:moveTo>
                  <a:cubicBezTo>
                    <a:pt x="227" y="1"/>
                    <a:pt x="156" y="6"/>
                    <a:pt x="84" y="6"/>
                  </a:cubicBezTo>
                  <a:cubicBezTo>
                    <a:pt x="1" y="6"/>
                    <a:pt x="1" y="137"/>
                    <a:pt x="84" y="149"/>
                  </a:cubicBezTo>
                  <a:cubicBezTo>
                    <a:pt x="138" y="149"/>
                    <a:pt x="191" y="152"/>
                    <a:pt x="245" y="152"/>
                  </a:cubicBezTo>
                  <a:cubicBezTo>
                    <a:pt x="299" y="152"/>
                    <a:pt x="352" y="149"/>
                    <a:pt x="406" y="137"/>
                  </a:cubicBezTo>
                  <a:cubicBezTo>
                    <a:pt x="477" y="137"/>
                    <a:pt x="477" y="18"/>
                    <a:pt x="406" y="6"/>
                  </a:cubicBezTo>
                  <a:cubicBezTo>
                    <a:pt x="370" y="2"/>
                    <a:pt x="334" y="1"/>
                    <a:pt x="2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5"/>
            <p:cNvSpPr/>
            <p:nvPr/>
          </p:nvSpPr>
          <p:spPr>
            <a:xfrm flipH="1">
              <a:off x="10755688" y="2591213"/>
              <a:ext cx="10350" cy="30225"/>
            </a:xfrm>
            <a:custGeom>
              <a:avLst/>
              <a:gdLst/>
              <a:ahLst/>
              <a:cxnLst/>
              <a:rect l="l" t="t" r="r" b="b"/>
              <a:pathLst>
                <a:path w="414" h="1209" extrusionOk="0">
                  <a:moveTo>
                    <a:pt x="351" y="1"/>
                  </a:moveTo>
                  <a:cubicBezTo>
                    <a:pt x="341" y="1"/>
                    <a:pt x="331" y="5"/>
                    <a:pt x="322" y="13"/>
                  </a:cubicBezTo>
                  <a:cubicBezTo>
                    <a:pt x="72" y="311"/>
                    <a:pt x="24" y="740"/>
                    <a:pt x="0" y="1109"/>
                  </a:cubicBezTo>
                  <a:cubicBezTo>
                    <a:pt x="0" y="1176"/>
                    <a:pt x="50" y="1209"/>
                    <a:pt x="100" y="1209"/>
                  </a:cubicBezTo>
                  <a:cubicBezTo>
                    <a:pt x="148" y="1209"/>
                    <a:pt x="197" y="1179"/>
                    <a:pt x="203" y="1121"/>
                  </a:cubicBezTo>
                  <a:cubicBezTo>
                    <a:pt x="215" y="740"/>
                    <a:pt x="345" y="430"/>
                    <a:pt x="405" y="61"/>
                  </a:cubicBezTo>
                  <a:cubicBezTo>
                    <a:pt x="414" y="34"/>
                    <a:pt x="383" y="1"/>
                    <a:pt x="3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flipH="1">
              <a:off x="10665888" y="2563938"/>
              <a:ext cx="30500" cy="7750"/>
            </a:xfrm>
            <a:custGeom>
              <a:avLst/>
              <a:gdLst/>
              <a:ahLst/>
              <a:cxnLst/>
              <a:rect l="l" t="t" r="r" b="b"/>
              <a:pathLst>
                <a:path w="1220" h="310" extrusionOk="0">
                  <a:moveTo>
                    <a:pt x="243" y="1"/>
                  </a:moveTo>
                  <a:cubicBezTo>
                    <a:pt x="186" y="1"/>
                    <a:pt x="129" y="3"/>
                    <a:pt x="72" y="9"/>
                  </a:cubicBezTo>
                  <a:cubicBezTo>
                    <a:pt x="12" y="9"/>
                    <a:pt x="0" y="81"/>
                    <a:pt x="60" y="92"/>
                  </a:cubicBezTo>
                  <a:cubicBezTo>
                    <a:pt x="405" y="164"/>
                    <a:pt x="750" y="200"/>
                    <a:pt x="1096" y="307"/>
                  </a:cubicBezTo>
                  <a:cubicBezTo>
                    <a:pt x="1102" y="309"/>
                    <a:pt x="1108" y="309"/>
                    <a:pt x="1114" y="309"/>
                  </a:cubicBezTo>
                  <a:cubicBezTo>
                    <a:pt x="1185" y="309"/>
                    <a:pt x="1219" y="186"/>
                    <a:pt x="1131" y="164"/>
                  </a:cubicBezTo>
                  <a:cubicBezTo>
                    <a:pt x="841" y="74"/>
                    <a:pt x="543" y="1"/>
                    <a:pt x="2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flipH="1">
              <a:off x="10715413" y="2542463"/>
              <a:ext cx="24725" cy="5600"/>
            </a:xfrm>
            <a:custGeom>
              <a:avLst/>
              <a:gdLst/>
              <a:ahLst/>
              <a:cxnLst/>
              <a:rect l="l" t="t" r="r" b="b"/>
              <a:pathLst>
                <a:path w="989" h="224" extrusionOk="0">
                  <a:moveTo>
                    <a:pt x="628" y="1"/>
                  </a:moveTo>
                  <a:cubicBezTo>
                    <a:pt x="451" y="1"/>
                    <a:pt x="273" y="31"/>
                    <a:pt x="95" y="47"/>
                  </a:cubicBezTo>
                  <a:cubicBezTo>
                    <a:pt x="0" y="47"/>
                    <a:pt x="0" y="178"/>
                    <a:pt x="95" y="178"/>
                  </a:cubicBezTo>
                  <a:cubicBezTo>
                    <a:pt x="273" y="193"/>
                    <a:pt x="451" y="223"/>
                    <a:pt x="628" y="223"/>
                  </a:cubicBezTo>
                  <a:cubicBezTo>
                    <a:pt x="724" y="223"/>
                    <a:pt x="821" y="215"/>
                    <a:pt x="917" y="189"/>
                  </a:cubicBezTo>
                  <a:cubicBezTo>
                    <a:pt x="988" y="166"/>
                    <a:pt x="988" y="58"/>
                    <a:pt x="917" y="35"/>
                  </a:cubicBezTo>
                  <a:cubicBezTo>
                    <a:pt x="821" y="10"/>
                    <a:pt x="724" y="1"/>
                    <a:pt x="6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5"/>
            <p:cNvSpPr/>
            <p:nvPr/>
          </p:nvSpPr>
          <p:spPr>
            <a:xfrm flipH="1">
              <a:off x="11086888" y="2276313"/>
              <a:ext cx="69375" cy="69375"/>
            </a:xfrm>
            <a:custGeom>
              <a:avLst/>
              <a:gdLst/>
              <a:ahLst/>
              <a:cxnLst/>
              <a:rect l="l" t="t" r="r" b="b"/>
              <a:pathLst>
                <a:path w="2775" h="2775" extrusionOk="0">
                  <a:moveTo>
                    <a:pt x="1381" y="1"/>
                  </a:moveTo>
                  <a:cubicBezTo>
                    <a:pt x="619" y="1"/>
                    <a:pt x="0" y="632"/>
                    <a:pt x="0" y="1394"/>
                  </a:cubicBezTo>
                  <a:cubicBezTo>
                    <a:pt x="0" y="2156"/>
                    <a:pt x="619" y="2775"/>
                    <a:pt x="1381" y="2775"/>
                  </a:cubicBezTo>
                  <a:cubicBezTo>
                    <a:pt x="2155" y="2775"/>
                    <a:pt x="2774" y="2156"/>
                    <a:pt x="2774" y="1394"/>
                  </a:cubicBezTo>
                  <a:cubicBezTo>
                    <a:pt x="2774" y="632"/>
                    <a:pt x="2155" y="1"/>
                    <a:pt x="13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flipH="1">
              <a:off x="10265063" y="2576063"/>
              <a:ext cx="92600" cy="92900"/>
            </a:xfrm>
            <a:custGeom>
              <a:avLst/>
              <a:gdLst/>
              <a:ahLst/>
              <a:cxnLst/>
              <a:rect l="l" t="t" r="r" b="b"/>
              <a:pathLst>
                <a:path w="3704" h="3716" extrusionOk="0">
                  <a:moveTo>
                    <a:pt x="1858" y="0"/>
                  </a:moveTo>
                  <a:cubicBezTo>
                    <a:pt x="834" y="0"/>
                    <a:pt x="1" y="834"/>
                    <a:pt x="1" y="1858"/>
                  </a:cubicBezTo>
                  <a:cubicBezTo>
                    <a:pt x="1" y="2882"/>
                    <a:pt x="834" y="3715"/>
                    <a:pt x="1858" y="3715"/>
                  </a:cubicBezTo>
                  <a:cubicBezTo>
                    <a:pt x="2882" y="3715"/>
                    <a:pt x="3703" y="2882"/>
                    <a:pt x="3703" y="1858"/>
                  </a:cubicBezTo>
                  <a:cubicBezTo>
                    <a:pt x="3703"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5"/>
            <p:cNvSpPr/>
            <p:nvPr/>
          </p:nvSpPr>
          <p:spPr>
            <a:xfrm flipH="1">
              <a:off x="10128438" y="2283763"/>
              <a:ext cx="92900" cy="92900"/>
            </a:xfrm>
            <a:custGeom>
              <a:avLst/>
              <a:gdLst/>
              <a:ahLst/>
              <a:cxnLst/>
              <a:rect l="l" t="t" r="r" b="b"/>
              <a:pathLst>
                <a:path w="3716" h="3716" extrusionOk="0">
                  <a:moveTo>
                    <a:pt x="1858" y="0"/>
                  </a:moveTo>
                  <a:cubicBezTo>
                    <a:pt x="834" y="0"/>
                    <a:pt x="1" y="834"/>
                    <a:pt x="1" y="1858"/>
                  </a:cubicBezTo>
                  <a:cubicBezTo>
                    <a:pt x="1" y="2882"/>
                    <a:pt x="834" y="3715"/>
                    <a:pt x="1858" y="3715"/>
                  </a:cubicBezTo>
                  <a:cubicBezTo>
                    <a:pt x="2882" y="3715"/>
                    <a:pt x="3715" y="2882"/>
                    <a:pt x="3715" y="1858"/>
                  </a:cubicBezTo>
                  <a:cubicBezTo>
                    <a:pt x="3715"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5"/>
            <p:cNvSpPr/>
            <p:nvPr/>
          </p:nvSpPr>
          <p:spPr>
            <a:xfrm flipH="1">
              <a:off x="10426388" y="2584388"/>
              <a:ext cx="34250" cy="34250"/>
            </a:xfrm>
            <a:custGeom>
              <a:avLst/>
              <a:gdLst/>
              <a:ahLst/>
              <a:cxnLst/>
              <a:rect l="l" t="t" r="r" b="b"/>
              <a:pathLst>
                <a:path w="1370" h="1370" extrusionOk="0">
                  <a:moveTo>
                    <a:pt x="691" y="1"/>
                  </a:moveTo>
                  <a:cubicBezTo>
                    <a:pt x="310" y="1"/>
                    <a:pt x="0" y="310"/>
                    <a:pt x="0" y="691"/>
                  </a:cubicBezTo>
                  <a:cubicBezTo>
                    <a:pt x="0" y="1060"/>
                    <a:pt x="310" y="1370"/>
                    <a:pt x="691" y="1370"/>
                  </a:cubicBezTo>
                  <a:cubicBezTo>
                    <a:pt x="1060" y="1370"/>
                    <a:pt x="1369" y="1060"/>
                    <a:pt x="1369" y="691"/>
                  </a:cubicBezTo>
                  <a:cubicBezTo>
                    <a:pt x="1369" y="310"/>
                    <a:pt x="1060" y="1"/>
                    <a:pt x="6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flipH="1">
              <a:off x="10709763" y="2254588"/>
              <a:ext cx="34250" cy="34250"/>
            </a:xfrm>
            <a:custGeom>
              <a:avLst/>
              <a:gdLst/>
              <a:ahLst/>
              <a:cxnLst/>
              <a:rect l="l" t="t" r="r" b="b"/>
              <a:pathLst>
                <a:path w="1370" h="1370" extrusionOk="0">
                  <a:moveTo>
                    <a:pt x="679" y="1"/>
                  </a:moveTo>
                  <a:cubicBezTo>
                    <a:pt x="310" y="1"/>
                    <a:pt x="0" y="310"/>
                    <a:pt x="0" y="679"/>
                  </a:cubicBezTo>
                  <a:cubicBezTo>
                    <a:pt x="0" y="1060"/>
                    <a:pt x="310" y="1370"/>
                    <a:pt x="679" y="1370"/>
                  </a:cubicBezTo>
                  <a:cubicBezTo>
                    <a:pt x="1060" y="1370"/>
                    <a:pt x="1369" y="1060"/>
                    <a:pt x="1369" y="679"/>
                  </a:cubicBezTo>
                  <a:cubicBezTo>
                    <a:pt x="1369" y="310"/>
                    <a:pt x="1060" y="1"/>
                    <a:pt x="67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5"/>
            <p:cNvSpPr/>
            <p:nvPr/>
          </p:nvSpPr>
          <p:spPr>
            <a:xfrm flipH="1">
              <a:off x="10882988" y="2480813"/>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5"/>
            <p:cNvSpPr/>
            <p:nvPr/>
          </p:nvSpPr>
          <p:spPr>
            <a:xfrm flipH="1">
              <a:off x="10794750" y="3024475"/>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flipH="1">
              <a:off x="10842513" y="1684288"/>
              <a:ext cx="27700" cy="27700"/>
            </a:xfrm>
            <a:custGeom>
              <a:avLst/>
              <a:gdLst/>
              <a:ahLst/>
              <a:cxnLst/>
              <a:rect l="l" t="t" r="r" b="b"/>
              <a:pathLst>
                <a:path w="1108" h="1108" extrusionOk="0">
                  <a:moveTo>
                    <a:pt x="548" y="0"/>
                  </a:moveTo>
                  <a:cubicBezTo>
                    <a:pt x="251" y="0"/>
                    <a:pt x="1" y="250"/>
                    <a:pt x="1" y="560"/>
                  </a:cubicBezTo>
                  <a:cubicBezTo>
                    <a:pt x="1" y="857"/>
                    <a:pt x="251" y="1107"/>
                    <a:pt x="548" y="1107"/>
                  </a:cubicBezTo>
                  <a:cubicBezTo>
                    <a:pt x="858" y="1107"/>
                    <a:pt x="1108" y="857"/>
                    <a:pt x="1108" y="560"/>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flipH="1">
              <a:off x="10740738" y="1009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5"/>
            <p:cNvSpPr/>
            <p:nvPr/>
          </p:nvSpPr>
          <p:spPr>
            <a:xfrm flipH="1">
              <a:off x="10356425" y="3467600"/>
              <a:ext cx="92000" cy="92000"/>
            </a:xfrm>
            <a:custGeom>
              <a:avLst/>
              <a:gdLst/>
              <a:ahLst/>
              <a:cxnLst/>
              <a:rect l="l" t="t" r="r" b="b"/>
              <a:pathLst>
                <a:path w="3680" h="3680" extrusionOk="0">
                  <a:moveTo>
                    <a:pt x="1834" y="1"/>
                  </a:moveTo>
                  <a:cubicBezTo>
                    <a:pt x="822" y="1"/>
                    <a:pt x="0" y="822"/>
                    <a:pt x="0" y="1834"/>
                  </a:cubicBezTo>
                  <a:cubicBezTo>
                    <a:pt x="0" y="2858"/>
                    <a:pt x="822" y="3680"/>
                    <a:pt x="1834" y="3680"/>
                  </a:cubicBezTo>
                  <a:cubicBezTo>
                    <a:pt x="2858" y="3680"/>
                    <a:pt x="3679" y="2858"/>
                    <a:pt x="3679" y="1834"/>
                  </a:cubicBezTo>
                  <a:cubicBezTo>
                    <a:pt x="3679" y="822"/>
                    <a:pt x="2858"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flipH="1">
              <a:off x="10522025" y="1592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flipH="1">
              <a:off x="10491025" y="3059763"/>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5"/>
            <p:cNvSpPr/>
            <p:nvPr/>
          </p:nvSpPr>
          <p:spPr>
            <a:xfrm flipH="1">
              <a:off x="10413188" y="1929225"/>
              <a:ext cx="27700" cy="27725"/>
            </a:xfrm>
            <a:custGeom>
              <a:avLst/>
              <a:gdLst/>
              <a:ahLst/>
              <a:cxnLst/>
              <a:rect l="l" t="t" r="r" b="b"/>
              <a:pathLst>
                <a:path w="1108" h="1109" extrusionOk="0">
                  <a:moveTo>
                    <a:pt x="548" y="1"/>
                  </a:moveTo>
                  <a:cubicBezTo>
                    <a:pt x="250" y="1"/>
                    <a:pt x="0" y="251"/>
                    <a:pt x="0" y="561"/>
                  </a:cubicBezTo>
                  <a:cubicBezTo>
                    <a:pt x="0" y="858"/>
                    <a:pt x="250" y="1108"/>
                    <a:pt x="548" y="1108"/>
                  </a:cubicBezTo>
                  <a:cubicBezTo>
                    <a:pt x="858" y="1108"/>
                    <a:pt x="1108" y="858"/>
                    <a:pt x="1108" y="561"/>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5"/>
            <p:cNvSpPr/>
            <p:nvPr/>
          </p:nvSpPr>
          <p:spPr>
            <a:xfrm flipH="1">
              <a:off x="10237988" y="3237213"/>
              <a:ext cx="27400" cy="27400"/>
            </a:xfrm>
            <a:custGeom>
              <a:avLst/>
              <a:gdLst/>
              <a:ahLst/>
              <a:cxnLst/>
              <a:rect l="l" t="t" r="r" b="b"/>
              <a:pathLst>
                <a:path w="1096" h="1096" extrusionOk="0">
                  <a:moveTo>
                    <a:pt x="548" y="0"/>
                  </a:moveTo>
                  <a:cubicBezTo>
                    <a:pt x="251" y="0"/>
                    <a:pt x="1" y="238"/>
                    <a:pt x="1" y="548"/>
                  </a:cubicBezTo>
                  <a:cubicBezTo>
                    <a:pt x="1" y="857"/>
                    <a:pt x="251" y="1095"/>
                    <a:pt x="548" y="1095"/>
                  </a:cubicBezTo>
                  <a:cubicBezTo>
                    <a:pt x="858" y="1095"/>
                    <a:pt x="1096" y="857"/>
                    <a:pt x="1096" y="548"/>
                  </a:cubicBezTo>
                  <a:cubicBezTo>
                    <a:pt x="1096" y="238"/>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FA4A5-C16D-4D46-B730-7E955780499C}"/>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6246BBD7-E1A4-43DA-ABA6-47D6437B324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1A40327F-8147-41DB-B93C-D00AD3E0503C}"/>
              </a:ext>
            </a:extLst>
          </p:cNvPr>
          <p:cNvSpPr>
            <a:spLocks noGrp="1"/>
          </p:cNvSpPr>
          <p:nvPr>
            <p:ph type="dt" sz="half" idx="10"/>
          </p:nvPr>
        </p:nvSpPr>
        <p:spPr/>
        <p:txBody>
          <a:bodyPr/>
          <a:lstStyle/>
          <a:p>
            <a:fld id="{F431E1AC-FD91-42BC-AE3D-8B67244F4A3E}" type="datetimeFigureOut">
              <a:rPr lang="en-BZ" smtClean="0"/>
              <a:t>19/12/2022</a:t>
            </a:fld>
            <a:endParaRPr lang="en-BZ"/>
          </a:p>
        </p:txBody>
      </p:sp>
      <p:sp>
        <p:nvSpPr>
          <p:cNvPr id="5" name="Chỗ dành sẵn cho Chân trang 4">
            <a:extLst>
              <a:ext uri="{FF2B5EF4-FFF2-40B4-BE49-F238E27FC236}">
                <a16:creationId xmlns:a16="http://schemas.microsoft.com/office/drawing/2014/main" id="{04A98E2F-1375-4798-886F-1A5848B54B6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C2644FFB-D1A7-48C5-829F-AB164C44A0E6}"/>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2879451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E49433-E197-427D-AA06-C5D358328E76}" type="slidenum">
              <a:rPr lang="en-US" altLang="en-US"/>
              <a:pPr>
                <a:defRPr/>
              </a:pPr>
              <a:t>‹#›</a:t>
            </a:fld>
            <a:endParaRPr lang="en-US" altLang="en-US"/>
          </a:p>
        </p:txBody>
      </p:sp>
    </p:spTree>
    <p:extLst>
      <p:ext uri="{BB962C8B-B14F-4D97-AF65-F5344CB8AC3E}">
        <p14:creationId xmlns:p14="http://schemas.microsoft.com/office/powerpoint/2010/main" val="1794244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5"/>
          <p:cNvSpPr/>
          <p:nvPr/>
        </p:nvSpPr>
        <p:spPr>
          <a:xfrm>
            <a:off x="0" y="4289975"/>
            <a:ext cx="3455421" cy="853518"/>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3583813" y="6"/>
            <a:ext cx="5560187" cy="131634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8" name="Google Shape;28;p5"/>
          <p:cNvSpPr txBox="1">
            <a:spLocks noGrp="1"/>
          </p:cNvSpPr>
          <p:nvPr>
            <p:ph type="body" idx="1"/>
          </p:nvPr>
        </p:nvSpPr>
        <p:spPr>
          <a:xfrm>
            <a:off x="139435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9" name="Google Shape;29;p5"/>
          <p:cNvSpPr txBox="1">
            <a:spLocks noGrp="1"/>
          </p:cNvSpPr>
          <p:nvPr>
            <p:ph type="body" idx="2"/>
          </p:nvPr>
        </p:nvSpPr>
        <p:spPr>
          <a:xfrm>
            <a:off x="495556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0" name="Google Shape;30;p5"/>
          <p:cNvSpPr txBox="1">
            <a:spLocks noGrp="1"/>
          </p:cNvSpPr>
          <p:nvPr>
            <p:ph type="subTitle" idx="3"/>
          </p:nvPr>
        </p:nvSpPr>
        <p:spPr>
          <a:xfrm>
            <a:off x="1394350"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31" name="Google Shape;31;p5"/>
          <p:cNvSpPr txBox="1">
            <a:spLocks noGrp="1"/>
          </p:cNvSpPr>
          <p:nvPr>
            <p:ph type="subTitle" idx="4"/>
          </p:nvPr>
        </p:nvSpPr>
        <p:spPr>
          <a:xfrm>
            <a:off x="4955552"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13475" y="1169125"/>
            <a:ext cx="3858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13475" y="2739025"/>
            <a:ext cx="3858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783475" y="724075"/>
            <a:ext cx="34911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3130043" cy="1451027"/>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323900" y="3362050"/>
            <a:ext cx="3820196" cy="1781504"/>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3">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p:nvPr/>
        </p:nvSpPr>
        <p:spPr>
          <a:xfrm>
            <a:off x="0" y="4159200"/>
            <a:ext cx="3985100" cy="98435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4706855" y="31"/>
            <a:ext cx="4437245" cy="105049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ext 2">
  <p:cSld name="CUSTOM_1">
    <p:bg>
      <p:bgPr>
        <a:solidFill>
          <a:srgbClr val="FFFFFF"/>
        </a:solidFill>
        <a:effectLst/>
      </p:bgPr>
    </p:bg>
    <p:spTree>
      <p:nvGrpSpPr>
        <p:cNvPr id="1" name="Shape 208"/>
        <p:cNvGrpSpPr/>
        <p:nvPr/>
      </p:nvGrpSpPr>
      <p:grpSpPr>
        <a:xfrm>
          <a:off x="0" y="0"/>
          <a:ext cx="0" cy="0"/>
          <a:chOff x="0" y="0"/>
          <a:chExt cx="0" cy="0"/>
        </a:xfrm>
      </p:grpSpPr>
      <p:sp>
        <p:nvSpPr>
          <p:cNvPr id="209" name="Google Shape;209;p19"/>
          <p:cNvSpPr/>
          <p:nvPr/>
        </p:nvSpPr>
        <p:spPr>
          <a:xfrm rot="5400000">
            <a:off x="5692925" y="1692428"/>
            <a:ext cx="2906053" cy="3996130"/>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rot="10800000">
            <a:off x="24" y="28"/>
            <a:ext cx="3755731" cy="175144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txBox="1">
            <a:spLocks noGrp="1"/>
          </p:cNvSpPr>
          <p:nvPr>
            <p:ph type="ctrTitle"/>
          </p:nvPr>
        </p:nvSpPr>
        <p:spPr>
          <a:xfrm>
            <a:off x="713475" y="2095850"/>
            <a:ext cx="3858600" cy="17514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SzPts val="8000"/>
              <a:buNone/>
              <a:defRPr sz="8000"/>
            </a:lvl1pPr>
            <a:lvl2pPr lvl="1" rtl="0">
              <a:lnSpc>
                <a:spcPct val="70000"/>
              </a:lnSpc>
              <a:spcBef>
                <a:spcPts val="0"/>
              </a:spcBef>
              <a:spcAft>
                <a:spcPts val="0"/>
              </a:spcAft>
              <a:buSzPts val="8000"/>
              <a:buNone/>
              <a:defRPr sz="8000"/>
            </a:lvl2pPr>
            <a:lvl3pPr lvl="2" rtl="0">
              <a:lnSpc>
                <a:spcPct val="70000"/>
              </a:lnSpc>
              <a:spcBef>
                <a:spcPts val="0"/>
              </a:spcBef>
              <a:spcAft>
                <a:spcPts val="0"/>
              </a:spcAft>
              <a:buSzPts val="8000"/>
              <a:buNone/>
              <a:defRPr sz="8000"/>
            </a:lvl3pPr>
            <a:lvl4pPr lvl="3" rtl="0">
              <a:lnSpc>
                <a:spcPct val="70000"/>
              </a:lnSpc>
              <a:spcBef>
                <a:spcPts val="0"/>
              </a:spcBef>
              <a:spcAft>
                <a:spcPts val="0"/>
              </a:spcAft>
              <a:buSzPts val="8000"/>
              <a:buNone/>
              <a:defRPr sz="8000"/>
            </a:lvl4pPr>
            <a:lvl5pPr lvl="4" rtl="0">
              <a:lnSpc>
                <a:spcPct val="70000"/>
              </a:lnSpc>
              <a:spcBef>
                <a:spcPts val="0"/>
              </a:spcBef>
              <a:spcAft>
                <a:spcPts val="0"/>
              </a:spcAft>
              <a:buSzPts val="8000"/>
              <a:buNone/>
              <a:defRPr sz="8000"/>
            </a:lvl5pPr>
            <a:lvl6pPr lvl="5" rtl="0">
              <a:lnSpc>
                <a:spcPct val="70000"/>
              </a:lnSpc>
              <a:spcBef>
                <a:spcPts val="0"/>
              </a:spcBef>
              <a:spcAft>
                <a:spcPts val="0"/>
              </a:spcAft>
              <a:buSzPts val="8000"/>
              <a:buNone/>
              <a:defRPr sz="8000"/>
            </a:lvl6pPr>
            <a:lvl7pPr lvl="6" rtl="0">
              <a:lnSpc>
                <a:spcPct val="70000"/>
              </a:lnSpc>
              <a:spcBef>
                <a:spcPts val="0"/>
              </a:spcBef>
              <a:spcAft>
                <a:spcPts val="0"/>
              </a:spcAft>
              <a:buSzPts val="8000"/>
              <a:buNone/>
              <a:defRPr sz="8000"/>
            </a:lvl7pPr>
            <a:lvl8pPr lvl="7" rtl="0">
              <a:lnSpc>
                <a:spcPct val="70000"/>
              </a:lnSpc>
              <a:spcBef>
                <a:spcPts val="0"/>
              </a:spcBef>
              <a:spcAft>
                <a:spcPts val="0"/>
              </a:spcAft>
              <a:buSzPts val="8000"/>
              <a:buNone/>
              <a:defRPr sz="8000"/>
            </a:lvl8pPr>
            <a:lvl9pPr lvl="8" rtl="0">
              <a:lnSpc>
                <a:spcPct val="70000"/>
              </a:lnSpc>
              <a:spcBef>
                <a:spcPts val="0"/>
              </a:spcBef>
              <a:spcAft>
                <a:spcPts val="0"/>
              </a:spcAft>
              <a:buSzPts val="8000"/>
              <a:buNone/>
              <a:defRPr sz="8000"/>
            </a:lvl9pPr>
          </a:lstStyle>
          <a:p>
            <a:endParaRPr/>
          </a:p>
        </p:txBody>
      </p:sp>
      <p:sp>
        <p:nvSpPr>
          <p:cNvPr id="212" name="Google Shape;212;p19"/>
          <p:cNvSpPr txBox="1">
            <a:spLocks noGrp="1"/>
          </p:cNvSpPr>
          <p:nvPr>
            <p:ph type="subTitle" idx="1"/>
          </p:nvPr>
        </p:nvSpPr>
        <p:spPr>
          <a:xfrm>
            <a:off x="713475" y="3960450"/>
            <a:ext cx="3858600" cy="64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x columns">
  <p:cSld name="BLANK_1_1_2">
    <p:bg>
      <p:bgPr>
        <a:solidFill>
          <a:srgbClr val="FFFFFF"/>
        </a:solidFill>
        <a:effectLst/>
      </p:bgPr>
    </p:bg>
    <p:spTree>
      <p:nvGrpSpPr>
        <p:cNvPr id="1" name="Shape 228"/>
        <p:cNvGrpSpPr/>
        <p:nvPr/>
      </p:nvGrpSpPr>
      <p:grpSpPr>
        <a:xfrm>
          <a:off x="0" y="0"/>
          <a:ext cx="0" cy="0"/>
          <a:chOff x="0" y="0"/>
          <a:chExt cx="0" cy="0"/>
        </a:xfrm>
      </p:grpSpPr>
      <p:sp>
        <p:nvSpPr>
          <p:cNvPr id="229" name="Google Shape;229;p22"/>
          <p:cNvSpPr/>
          <p:nvPr/>
        </p:nvSpPr>
        <p:spPr>
          <a:xfrm rot="10800000">
            <a:off x="-46" y="-9"/>
            <a:ext cx="3123244" cy="1716084"/>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a:off x="6147701" y="4434150"/>
            <a:ext cx="2996421" cy="709322"/>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22"/>
          <p:cNvSpPr txBox="1">
            <a:spLocks noGrp="1"/>
          </p:cNvSpPr>
          <p:nvPr>
            <p:ph type="subTitle" idx="1"/>
          </p:nvPr>
        </p:nvSpPr>
        <p:spPr>
          <a:xfrm>
            <a:off x="1199675"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3" name="Google Shape;233;p22"/>
          <p:cNvSpPr txBox="1">
            <a:spLocks noGrp="1"/>
          </p:cNvSpPr>
          <p:nvPr>
            <p:ph type="subTitle" idx="2"/>
          </p:nvPr>
        </p:nvSpPr>
        <p:spPr>
          <a:xfrm>
            <a:off x="1199675"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4" name="Google Shape;234;p22"/>
          <p:cNvSpPr txBox="1">
            <a:spLocks noGrp="1"/>
          </p:cNvSpPr>
          <p:nvPr>
            <p:ph type="subTitle" idx="3"/>
          </p:nvPr>
        </p:nvSpPr>
        <p:spPr>
          <a:xfrm>
            <a:off x="3633225"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5" name="Google Shape;235;p22"/>
          <p:cNvSpPr txBox="1">
            <a:spLocks noGrp="1"/>
          </p:cNvSpPr>
          <p:nvPr>
            <p:ph type="subTitle" idx="4"/>
          </p:nvPr>
        </p:nvSpPr>
        <p:spPr>
          <a:xfrm>
            <a:off x="3633225"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6" name="Google Shape;236;p22"/>
          <p:cNvSpPr txBox="1">
            <a:spLocks noGrp="1"/>
          </p:cNvSpPr>
          <p:nvPr>
            <p:ph type="subTitle" idx="5"/>
          </p:nvPr>
        </p:nvSpPr>
        <p:spPr>
          <a:xfrm>
            <a:off x="6066787" y="1685700"/>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7" name="Google Shape;237;p22"/>
          <p:cNvSpPr txBox="1">
            <a:spLocks noGrp="1"/>
          </p:cNvSpPr>
          <p:nvPr>
            <p:ph type="subTitle" idx="6"/>
          </p:nvPr>
        </p:nvSpPr>
        <p:spPr>
          <a:xfrm>
            <a:off x="6066787" y="2096699"/>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8" name="Google Shape;238;p22"/>
          <p:cNvSpPr txBox="1">
            <a:spLocks noGrp="1"/>
          </p:cNvSpPr>
          <p:nvPr>
            <p:ph type="subTitle" idx="7"/>
          </p:nvPr>
        </p:nvSpPr>
        <p:spPr>
          <a:xfrm>
            <a:off x="1199675"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39" name="Google Shape;239;p22"/>
          <p:cNvSpPr txBox="1">
            <a:spLocks noGrp="1"/>
          </p:cNvSpPr>
          <p:nvPr>
            <p:ph type="subTitle" idx="8"/>
          </p:nvPr>
        </p:nvSpPr>
        <p:spPr>
          <a:xfrm>
            <a:off x="1199675"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0" name="Google Shape;240;p22"/>
          <p:cNvSpPr txBox="1">
            <a:spLocks noGrp="1"/>
          </p:cNvSpPr>
          <p:nvPr>
            <p:ph type="subTitle" idx="9"/>
          </p:nvPr>
        </p:nvSpPr>
        <p:spPr>
          <a:xfrm>
            <a:off x="3633225"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41" name="Google Shape;241;p22"/>
          <p:cNvSpPr txBox="1">
            <a:spLocks noGrp="1"/>
          </p:cNvSpPr>
          <p:nvPr>
            <p:ph type="subTitle" idx="13"/>
          </p:nvPr>
        </p:nvSpPr>
        <p:spPr>
          <a:xfrm>
            <a:off x="3633225"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2" name="Google Shape;242;p22"/>
          <p:cNvSpPr txBox="1">
            <a:spLocks noGrp="1"/>
          </p:cNvSpPr>
          <p:nvPr>
            <p:ph type="subTitle" idx="14"/>
          </p:nvPr>
        </p:nvSpPr>
        <p:spPr>
          <a:xfrm>
            <a:off x="6066787" y="3062925"/>
            <a:ext cx="18777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1">
                <a:solidFill>
                  <a:schemeClr val="lt2"/>
                </a:solidFill>
                <a:latin typeface="Parisienne"/>
                <a:ea typeface="Parisienne"/>
                <a:cs typeface="Parisienne"/>
                <a:sym typeface="Parisienne"/>
              </a:defRPr>
            </a:lvl1pPr>
            <a:lvl2pPr lvl="1" algn="ctr" rtl="0">
              <a:spcBef>
                <a:spcPts val="0"/>
              </a:spcBef>
              <a:spcAft>
                <a:spcPts val="0"/>
              </a:spcAft>
              <a:buNone/>
              <a:defRPr sz="2500" b="1">
                <a:solidFill>
                  <a:schemeClr val="lt2"/>
                </a:solidFill>
              </a:defRPr>
            </a:lvl2pPr>
            <a:lvl3pPr lvl="2" algn="ctr" rtl="0">
              <a:spcBef>
                <a:spcPts val="0"/>
              </a:spcBef>
              <a:spcAft>
                <a:spcPts val="0"/>
              </a:spcAft>
              <a:buNone/>
              <a:defRPr sz="2500" b="1">
                <a:solidFill>
                  <a:schemeClr val="lt2"/>
                </a:solidFill>
              </a:defRPr>
            </a:lvl3pPr>
            <a:lvl4pPr lvl="3" algn="ctr" rtl="0">
              <a:spcBef>
                <a:spcPts val="0"/>
              </a:spcBef>
              <a:spcAft>
                <a:spcPts val="0"/>
              </a:spcAft>
              <a:buNone/>
              <a:defRPr sz="2500" b="1">
                <a:solidFill>
                  <a:schemeClr val="lt2"/>
                </a:solidFill>
              </a:defRPr>
            </a:lvl4pPr>
            <a:lvl5pPr lvl="4" algn="ctr" rtl="0">
              <a:spcBef>
                <a:spcPts val="0"/>
              </a:spcBef>
              <a:spcAft>
                <a:spcPts val="0"/>
              </a:spcAft>
              <a:buNone/>
              <a:defRPr sz="2500" b="1">
                <a:solidFill>
                  <a:schemeClr val="lt2"/>
                </a:solidFill>
              </a:defRPr>
            </a:lvl5pPr>
            <a:lvl6pPr lvl="5" algn="ctr" rtl="0">
              <a:spcBef>
                <a:spcPts val="0"/>
              </a:spcBef>
              <a:spcAft>
                <a:spcPts val="0"/>
              </a:spcAft>
              <a:buNone/>
              <a:defRPr sz="2500" b="1">
                <a:solidFill>
                  <a:schemeClr val="lt2"/>
                </a:solidFill>
              </a:defRPr>
            </a:lvl6pPr>
            <a:lvl7pPr lvl="6" algn="ctr" rtl="0">
              <a:spcBef>
                <a:spcPts val="0"/>
              </a:spcBef>
              <a:spcAft>
                <a:spcPts val="0"/>
              </a:spcAft>
              <a:buNone/>
              <a:defRPr sz="2500" b="1">
                <a:solidFill>
                  <a:schemeClr val="lt2"/>
                </a:solidFill>
              </a:defRPr>
            </a:lvl7pPr>
            <a:lvl8pPr lvl="7" algn="ctr" rtl="0">
              <a:spcBef>
                <a:spcPts val="0"/>
              </a:spcBef>
              <a:spcAft>
                <a:spcPts val="0"/>
              </a:spcAft>
              <a:buNone/>
              <a:defRPr sz="2500" b="1">
                <a:solidFill>
                  <a:schemeClr val="lt2"/>
                </a:solidFill>
              </a:defRPr>
            </a:lvl8pPr>
            <a:lvl9pPr lvl="8" algn="ctr" rtl="0">
              <a:spcBef>
                <a:spcPts val="0"/>
              </a:spcBef>
              <a:spcAft>
                <a:spcPts val="0"/>
              </a:spcAft>
              <a:buNone/>
              <a:defRPr sz="2500" b="1">
                <a:solidFill>
                  <a:schemeClr val="lt2"/>
                </a:solidFill>
              </a:defRPr>
            </a:lvl9pPr>
          </a:lstStyle>
          <a:p>
            <a:endParaRPr/>
          </a:p>
        </p:txBody>
      </p:sp>
      <p:sp>
        <p:nvSpPr>
          <p:cNvPr id="243" name="Google Shape;243;p22"/>
          <p:cNvSpPr txBox="1">
            <a:spLocks noGrp="1"/>
          </p:cNvSpPr>
          <p:nvPr>
            <p:ph type="subTitle" idx="15"/>
          </p:nvPr>
        </p:nvSpPr>
        <p:spPr>
          <a:xfrm>
            <a:off x="6066787" y="3473924"/>
            <a:ext cx="1877700" cy="67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_2">
    <p:bg>
      <p:bgPr>
        <a:solidFill>
          <a:srgbClr val="FFFFFF"/>
        </a:solidFill>
        <a:effectLst/>
      </p:bgPr>
    </p:bg>
    <p:spTree>
      <p:nvGrpSpPr>
        <p:cNvPr id="1" name="Shape 382"/>
        <p:cNvGrpSpPr/>
        <p:nvPr/>
      </p:nvGrpSpPr>
      <p:grpSpPr>
        <a:xfrm>
          <a:off x="0" y="0"/>
          <a:ext cx="0" cy="0"/>
          <a:chOff x="0" y="0"/>
          <a:chExt cx="0" cy="0"/>
        </a:xfrm>
      </p:grpSpPr>
      <p:sp>
        <p:nvSpPr>
          <p:cNvPr id="383" name="Google Shape;383;p24"/>
          <p:cNvSpPr txBox="1">
            <a:spLocks noGrp="1"/>
          </p:cNvSpPr>
          <p:nvPr>
            <p:ph type="title" hasCustomPrompt="1"/>
          </p:nvPr>
        </p:nvSpPr>
        <p:spPr>
          <a:xfrm>
            <a:off x="713475" y="536550"/>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4" name="Google Shape;384;p24"/>
          <p:cNvSpPr txBox="1">
            <a:spLocks noGrp="1"/>
          </p:cNvSpPr>
          <p:nvPr>
            <p:ph type="subTitle" idx="1"/>
          </p:nvPr>
        </p:nvSpPr>
        <p:spPr>
          <a:xfrm>
            <a:off x="713475" y="1323575"/>
            <a:ext cx="3660300" cy="4182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sz="1800"/>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385" name="Google Shape;385;p24"/>
          <p:cNvSpPr txBox="1">
            <a:spLocks noGrp="1"/>
          </p:cNvSpPr>
          <p:nvPr>
            <p:ph type="title" idx="2" hasCustomPrompt="1"/>
          </p:nvPr>
        </p:nvSpPr>
        <p:spPr>
          <a:xfrm>
            <a:off x="2741850" y="1950850"/>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6" name="Google Shape;386;p24"/>
          <p:cNvSpPr txBox="1">
            <a:spLocks noGrp="1"/>
          </p:cNvSpPr>
          <p:nvPr>
            <p:ph type="subTitle" idx="3"/>
          </p:nvPr>
        </p:nvSpPr>
        <p:spPr>
          <a:xfrm>
            <a:off x="2741850" y="2737875"/>
            <a:ext cx="3660300" cy="41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87" name="Google Shape;387;p24"/>
          <p:cNvSpPr txBox="1">
            <a:spLocks noGrp="1"/>
          </p:cNvSpPr>
          <p:nvPr>
            <p:ph type="title" idx="4" hasCustomPrompt="1"/>
          </p:nvPr>
        </p:nvSpPr>
        <p:spPr>
          <a:xfrm>
            <a:off x="4770225" y="3401713"/>
            <a:ext cx="3660300" cy="66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6500"/>
              <a:buNone/>
              <a:defRPr sz="6500">
                <a:solidFill>
                  <a:schemeClr val="lt2"/>
                </a:solidFill>
              </a:defRPr>
            </a:lvl1pPr>
            <a:lvl2pPr lvl="1" algn="ctr" rtl="0">
              <a:spcBef>
                <a:spcPts val="0"/>
              </a:spcBef>
              <a:spcAft>
                <a:spcPts val="0"/>
              </a:spcAft>
              <a:buClr>
                <a:schemeClr val="lt2"/>
              </a:buClr>
              <a:buSzPts val="6500"/>
              <a:buNone/>
              <a:defRPr sz="6500">
                <a:solidFill>
                  <a:schemeClr val="lt2"/>
                </a:solidFill>
              </a:defRPr>
            </a:lvl2pPr>
            <a:lvl3pPr lvl="2" algn="ctr" rtl="0">
              <a:spcBef>
                <a:spcPts val="0"/>
              </a:spcBef>
              <a:spcAft>
                <a:spcPts val="0"/>
              </a:spcAft>
              <a:buClr>
                <a:schemeClr val="lt2"/>
              </a:buClr>
              <a:buSzPts val="6500"/>
              <a:buNone/>
              <a:defRPr sz="6500">
                <a:solidFill>
                  <a:schemeClr val="lt2"/>
                </a:solidFill>
              </a:defRPr>
            </a:lvl3pPr>
            <a:lvl4pPr lvl="3" algn="ctr" rtl="0">
              <a:spcBef>
                <a:spcPts val="0"/>
              </a:spcBef>
              <a:spcAft>
                <a:spcPts val="0"/>
              </a:spcAft>
              <a:buClr>
                <a:schemeClr val="lt2"/>
              </a:buClr>
              <a:buSzPts val="6500"/>
              <a:buNone/>
              <a:defRPr sz="6500">
                <a:solidFill>
                  <a:schemeClr val="lt2"/>
                </a:solidFill>
              </a:defRPr>
            </a:lvl4pPr>
            <a:lvl5pPr lvl="4" algn="ctr" rtl="0">
              <a:spcBef>
                <a:spcPts val="0"/>
              </a:spcBef>
              <a:spcAft>
                <a:spcPts val="0"/>
              </a:spcAft>
              <a:buClr>
                <a:schemeClr val="lt2"/>
              </a:buClr>
              <a:buSzPts val="6500"/>
              <a:buNone/>
              <a:defRPr sz="6500">
                <a:solidFill>
                  <a:schemeClr val="lt2"/>
                </a:solidFill>
              </a:defRPr>
            </a:lvl5pPr>
            <a:lvl6pPr lvl="5" algn="ctr" rtl="0">
              <a:spcBef>
                <a:spcPts val="0"/>
              </a:spcBef>
              <a:spcAft>
                <a:spcPts val="0"/>
              </a:spcAft>
              <a:buClr>
                <a:schemeClr val="lt2"/>
              </a:buClr>
              <a:buSzPts val="6500"/>
              <a:buNone/>
              <a:defRPr sz="6500">
                <a:solidFill>
                  <a:schemeClr val="lt2"/>
                </a:solidFill>
              </a:defRPr>
            </a:lvl6pPr>
            <a:lvl7pPr lvl="6" algn="ctr" rtl="0">
              <a:spcBef>
                <a:spcPts val="0"/>
              </a:spcBef>
              <a:spcAft>
                <a:spcPts val="0"/>
              </a:spcAft>
              <a:buClr>
                <a:schemeClr val="lt2"/>
              </a:buClr>
              <a:buSzPts val="6500"/>
              <a:buNone/>
              <a:defRPr sz="6500">
                <a:solidFill>
                  <a:schemeClr val="lt2"/>
                </a:solidFill>
              </a:defRPr>
            </a:lvl7pPr>
            <a:lvl8pPr lvl="7" algn="ctr" rtl="0">
              <a:spcBef>
                <a:spcPts val="0"/>
              </a:spcBef>
              <a:spcAft>
                <a:spcPts val="0"/>
              </a:spcAft>
              <a:buClr>
                <a:schemeClr val="lt2"/>
              </a:buClr>
              <a:buSzPts val="6500"/>
              <a:buNone/>
              <a:defRPr sz="6500">
                <a:solidFill>
                  <a:schemeClr val="lt2"/>
                </a:solidFill>
              </a:defRPr>
            </a:lvl8pPr>
            <a:lvl9pPr lvl="8" algn="ctr" rtl="0">
              <a:spcBef>
                <a:spcPts val="0"/>
              </a:spcBef>
              <a:spcAft>
                <a:spcPts val="0"/>
              </a:spcAft>
              <a:buClr>
                <a:schemeClr val="lt2"/>
              </a:buClr>
              <a:buSzPts val="6500"/>
              <a:buNone/>
              <a:defRPr sz="6500">
                <a:solidFill>
                  <a:schemeClr val="lt2"/>
                </a:solidFill>
              </a:defRPr>
            </a:lvl9pPr>
          </a:lstStyle>
          <a:p>
            <a:r>
              <a:t>xx%</a:t>
            </a:r>
          </a:p>
        </p:txBody>
      </p:sp>
      <p:sp>
        <p:nvSpPr>
          <p:cNvPr id="388" name="Google Shape;388;p24"/>
          <p:cNvSpPr txBox="1">
            <a:spLocks noGrp="1"/>
          </p:cNvSpPr>
          <p:nvPr>
            <p:ph type="subTitle" idx="5"/>
          </p:nvPr>
        </p:nvSpPr>
        <p:spPr>
          <a:xfrm>
            <a:off x="4770225" y="4188738"/>
            <a:ext cx="3660300" cy="41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89" name="Google Shape;389;p24"/>
          <p:cNvSpPr/>
          <p:nvPr/>
        </p:nvSpPr>
        <p:spPr>
          <a:xfrm rot="10800000">
            <a:off x="5610615" y="0"/>
            <a:ext cx="3533385" cy="872775"/>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flipH="1">
            <a:off x="-71" y="3909800"/>
            <a:ext cx="3290496" cy="123371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75" y="536550"/>
            <a:ext cx="7717200" cy="560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475" y="1450925"/>
            <a:ext cx="7717200" cy="31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58" r:id="rId4"/>
    <p:sldLayoutId id="2147483659" r:id="rId5"/>
    <p:sldLayoutId id="2147483660" r:id="rId6"/>
    <p:sldLayoutId id="2147483665" r:id="rId7"/>
    <p:sldLayoutId id="2147483668" r:id="rId8"/>
    <p:sldLayoutId id="2147483670" r:id="rId9"/>
    <p:sldLayoutId id="2147483671"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2971801" y="1943101"/>
            <a:ext cx="3436144" cy="992981"/>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defTabSz="685800">
              <a:buClrTx/>
              <a:defRPr/>
            </a:pPr>
            <a:endParaRPr lang="en-US" sz="2700" b="1" kern="10">
              <a:ln w="9525">
                <a:round/>
                <a:headEnd/>
                <a:tailEnd/>
              </a:ln>
              <a:solidFill>
                <a:srgbClr val="0000FF"/>
              </a:solidFill>
              <a:latin typeface="Times New Roman" panose="02020603050405020304" pitchFamily="18" charset="0"/>
              <a:ea typeface="+mn-ea"/>
              <a:cs typeface="Times New Roman" panose="02020603050405020304" pitchFamily="18" charset="0"/>
            </a:endParaRPr>
          </a:p>
        </p:txBody>
      </p:sp>
      <p:sp>
        <p:nvSpPr>
          <p:cNvPr id="3" name="Text Box 18"/>
          <p:cNvSpPr txBox="1">
            <a:spLocks noChangeArrowheads="1"/>
          </p:cNvSpPr>
          <p:nvPr/>
        </p:nvSpPr>
        <p:spPr bwMode="auto">
          <a:xfrm>
            <a:off x="144887" y="1"/>
            <a:ext cx="8867105" cy="646331"/>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a:buClrTx/>
              <a:defRPr/>
            </a:pPr>
            <a:r>
              <a:rPr lang="en-US" altLang="en-US" sz="1800" b="1" kern="1200" dirty="0">
                <a:solidFill>
                  <a:srgbClr val="002060"/>
                </a:solidFill>
                <a:latin typeface="Times New Roman" panose="02020603050405020304" pitchFamily="18" charset="0"/>
                <a:ea typeface="+mn-ea"/>
                <a:cs typeface="+mn-cs"/>
              </a:rPr>
              <a:t>PHÒNG GD &amp; ĐT HUYỆN THANH TRÌ</a:t>
            </a:r>
          </a:p>
          <a:p>
            <a:pPr algn="ctr" defTabSz="685800">
              <a:buClrTx/>
              <a:defRPr/>
            </a:pPr>
            <a:r>
              <a:rPr lang="en-US" altLang="en-US" sz="1800" b="1" kern="1200" dirty="0">
                <a:solidFill>
                  <a:srgbClr val="002060"/>
                </a:solidFill>
                <a:latin typeface="Times New Roman" panose="02020603050405020304" pitchFamily="18" charset="0"/>
                <a:ea typeface="+mn-ea"/>
                <a:cs typeface="+mn-cs"/>
              </a:rPr>
              <a:t>TRƯỜNG THCS NGỌC HỒI</a:t>
            </a:r>
            <a:endParaRPr lang="en-US" altLang="en-US" sz="1350" b="1" kern="1200" dirty="0">
              <a:solidFill>
                <a:srgbClr val="002060"/>
              </a:solidFill>
              <a:latin typeface="Times New Roman" panose="02020603050405020304" pitchFamily="18" charset="0"/>
              <a:ea typeface="+mn-ea"/>
              <a:cs typeface="+mn-cs"/>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7" y="0"/>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04172" y="1192"/>
            <a:ext cx="879872"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511936" y="1603419"/>
            <a:ext cx="8104031" cy="2920105"/>
          </a:xfrm>
          <a:prstGeom prst="rect">
            <a:avLst/>
          </a:prstGeom>
        </p:spPr>
        <p:txBody>
          <a:bodyPr spcFirstLastPara="1" wrap="none" fromWordArt="1">
            <a:prstTxWarp prst="textArchUp">
              <a:avLst>
                <a:gd name="adj" fmla="val 10670284"/>
              </a:avLst>
            </a:prstTxWarp>
          </a:bodyPr>
          <a:lstStyle/>
          <a:p>
            <a:pPr defTabSz="685800">
              <a:buClrTx/>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endParaRPr>
          </a:p>
          <a:p>
            <a:pPr defTabSz="685800">
              <a:buClrTx/>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endParaRPr>
          </a:p>
          <a:p>
            <a:pPr defTabSz="685800">
              <a:buClrTx/>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endParaRPr>
          </a:p>
          <a:p>
            <a:pPr defTabSz="685800">
              <a:buClrTx/>
              <a:defRPr/>
            </a:pP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Chào</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mừng</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các</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em</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đến</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dự</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giờ</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chuyên</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đề</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cấp</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rPr>
              <a:t>trương</a:t>
            </a: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endParaRPr>
          </a:p>
          <a:p>
            <a:pPr defTabSz="685800">
              <a:buClrTx/>
              <a:defRPr/>
            </a:pPr>
            <a:endParaRPr lang="en-US" sz="405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4103" name="TextBox 152"/>
          <p:cNvSpPr txBox="1">
            <a:spLocks noChangeArrowheads="1"/>
          </p:cNvSpPr>
          <p:nvPr/>
        </p:nvSpPr>
        <p:spPr bwMode="auto">
          <a:xfrm>
            <a:off x="836113" y="1724005"/>
            <a:ext cx="777985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r>
              <a:rPr lang="en-US" altLang="en-US" sz="3300" b="1" kern="1200" dirty="0">
                <a:solidFill>
                  <a:srgbClr val="C00000"/>
                </a:solidFill>
                <a:latin typeface="Times New Roman" panose="02020603050405020304" pitchFamily="18" charset="0"/>
                <a:ea typeface="+mn-ea"/>
                <a:cs typeface="Times New Roman" panose="02020603050405020304" pitchFamily="18" charset="0"/>
              </a:rPr>
              <a:t>MÔN NGỮ VĂN - </a:t>
            </a:r>
            <a:r>
              <a:rPr lang="en-US" altLang="en-US" sz="3300" b="1" kern="1200">
                <a:solidFill>
                  <a:srgbClr val="C00000"/>
                </a:solidFill>
                <a:latin typeface="Times New Roman" panose="02020603050405020304" pitchFamily="18" charset="0"/>
                <a:ea typeface="+mn-ea"/>
                <a:cs typeface="Times New Roman" panose="02020603050405020304" pitchFamily="18" charset="0"/>
              </a:rPr>
              <a:t>LỚP </a:t>
            </a:r>
            <a:r>
              <a:rPr lang="en-US" altLang="en-US" sz="3300" b="1" kern="1200" smtClean="0">
                <a:solidFill>
                  <a:srgbClr val="C00000"/>
                </a:solidFill>
                <a:latin typeface="Times New Roman" panose="02020603050405020304" pitchFamily="18" charset="0"/>
                <a:ea typeface="+mn-ea"/>
                <a:cs typeface="Times New Roman" panose="02020603050405020304" pitchFamily="18" charset="0"/>
              </a:rPr>
              <a:t>6A1</a:t>
            </a:r>
            <a:endParaRPr lang="en-US" altLang="en-US" sz="3300" b="1"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a:spcBef>
                <a:spcPct val="0"/>
              </a:spcBef>
              <a:buClrTx/>
              <a:buNone/>
              <a:defRPr/>
            </a:pPr>
            <a:r>
              <a:rPr lang="en-US" altLang="en-US" sz="3300" b="1" i="1" kern="1200" err="1">
                <a:solidFill>
                  <a:srgbClr val="002060"/>
                </a:solidFill>
                <a:latin typeface="Times New Roman" panose="02020603050405020304" pitchFamily="18" charset="0"/>
                <a:ea typeface="+mn-ea"/>
                <a:cs typeface="Times New Roman" panose="02020603050405020304" pitchFamily="18" charset="0"/>
              </a:rPr>
              <a:t>Tiết</a:t>
            </a:r>
            <a:r>
              <a:rPr lang="en-US" altLang="en-US" sz="3300" b="1" i="1" kern="1200">
                <a:solidFill>
                  <a:srgbClr val="002060"/>
                </a:solidFill>
                <a:latin typeface="Times New Roman" panose="02020603050405020304" pitchFamily="18" charset="0"/>
                <a:ea typeface="+mn-ea"/>
                <a:cs typeface="Times New Roman" panose="02020603050405020304" pitchFamily="18" charset="0"/>
              </a:rPr>
              <a:t> </a:t>
            </a:r>
            <a:r>
              <a:rPr lang="en-US" altLang="en-US" sz="3300" b="1" i="1" kern="1200">
                <a:solidFill>
                  <a:srgbClr val="002060"/>
                </a:solidFill>
                <a:latin typeface="Times New Roman" panose="02020603050405020304" pitchFamily="18" charset="0"/>
                <a:ea typeface="+mn-ea"/>
                <a:cs typeface="Times New Roman" panose="02020603050405020304" pitchFamily="18" charset="0"/>
              </a:rPr>
              <a:t>18+19</a:t>
            </a:r>
            <a:r>
              <a:rPr lang="en-US" altLang="en-US" sz="3300" b="1" i="1" kern="1200">
                <a:solidFill>
                  <a:srgbClr val="002060"/>
                </a:solidFill>
                <a:latin typeface="Times New Roman" panose="02020603050405020304" pitchFamily="18" charset="0"/>
                <a:ea typeface="+mn-ea"/>
                <a:cs typeface="Times New Roman" panose="02020603050405020304" pitchFamily="18" charset="0"/>
              </a:rPr>
              <a:t>: Mây </a:t>
            </a:r>
            <a:r>
              <a:rPr lang="en-US" altLang="en-US" sz="3300" b="1" i="1" kern="1200">
                <a:solidFill>
                  <a:srgbClr val="002060"/>
                </a:solidFill>
                <a:latin typeface="Times New Roman" panose="02020603050405020304" pitchFamily="18" charset="0"/>
                <a:ea typeface="+mn-ea"/>
                <a:cs typeface="Times New Roman" panose="02020603050405020304" pitchFamily="18" charset="0"/>
              </a:rPr>
              <a:t>và sóng</a:t>
            </a:r>
            <a:endParaRPr lang="en-US" altLang="en-US" sz="3300" b="1" i="1" kern="1200" dirty="0">
              <a:solidFill>
                <a:srgbClr val="002060"/>
              </a:solidFill>
              <a:latin typeface="Times New Roman" panose="02020603050405020304" pitchFamily="18" charset="0"/>
              <a:ea typeface="+mn-ea"/>
              <a:cs typeface="Times New Roman" panose="02020603050405020304" pitchFamily="18" charset="0"/>
            </a:endParaRPr>
          </a:p>
          <a:p>
            <a:pPr algn="ctr" defTabSz="685800">
              <a:spcBef>
                <a:spcPct val="0"/>
              </a:spcBef>
              <a:buClrTx/>
              <a:buNone/>
              <a:defRPr/>
            </a:pPr>
            <a:r>
              <a:rPr lang="en-US" altLang="en-US" sz="3300" b="1" i="1" kern="1200" smtClean="0">
                <a:solidFill>
                  <a:srgbClr val="002060"/>
                </a:solidFill>
                <a:latin typeface="Times New Roman" panose="02020603050405020304" pitchFamily="18" charset="0"/>
                <a:ea typeface="+mn-ea"/>
                <a:cs typeface="Times New Roman" panose="02020603050405020304" pitchFamily="18" charset="0"/>
              </a:rPr>
              <a:t>Giáo </a:t>
            </a:r>
            <a:r>
              <a:rPr lang="en-US" altLang="en-US" sz="3300" b="1" i="1" kern="1200" dirty="0" err="1">
                <a:solidFill>
                  <a:srgbClr val="002060"/>
                </a:solidFill>
                <a:latin typeface="Times New Roman" panose="02020603050405020304" pitchFamily="18" charset="0"/>
                <a:ea typeface="+mn-ea"/>
                <a:cs typeface="Times New Roman" panose="02020603050405020304" pitchFamily="18" charset="0"/>
              </a:rPr>
              <a:t>viên</a:t>
            </a:r>
            <a:r>
              <a:rPr lang="en-US" altLang="en-US" sz="3300" b="1" i="1" kern="1200">
                <a:solidFill>
                  <a:srgbClr val="002060"/>
                </a:solidFill>
                <a:latin typeface="Times New Roman" panose="02020603050405020304" pitchFamily="18" charset="0"/>
                <a:ea typeface="+mn-ea"/>
                <a:cs typeface="Times New Roman" panose="02020603050405020304" pitchFamily="18" charset="0"/>
              </a:rPr>
              <a:t>: </a:t>
            </a:r>
            <a:r>
              <a:rPr lang="en-US" altLang="en-US" sz="3300" b="1" i="1" kern="1200">
                <a:solidFill>
                  <a:prstClr val="black"/>
                </a:solidFill>
                <a:latin typeface="Times New Roman" panose="02020603050405020304" pitchFamily="18" charset="0"/>
                <a:ea typeface="+mn-ea"/>
                <a:cs typeface="Times New Roman" panose="02020603050405020304" pitchFamily="18" charset="0"/>
              </a:rPr>
              <a:t>Trần </a:t>
            </a:r>
            <a:r>
              <a:rPr lang="en-US" altLang="en-US" sz="3300" b="1" i="1" kern="1200">
                <a:solidFill>
                  <a:prstClr val="black"/>
                </a:solidFill>
                <a:latin typeface="Times New Roman" panose="02020603050405020304" pitchFamily="18" charset="0"/>
                <a:ea typeface="+mn-ea"/>
                <a:cs typeface="Times New Roman" panose="02020603050405020304" pitchFamily="18" charset="0"/>
              </a:rPr>
              <a:t>Thị </a:t>
            </a:r>
            <a:r>
              <a:rPr lang="en-US" altLang="en-US" sz="3300" b="1" i="1" kern="1200">
                <a:solidFill>
                  <a:prstClr val="black"/>
                </a:solidFill>
                <a:latin typeface="Times New Roman" panose="02020603050405020304" pitchFamily="18" charset="0"/>
                <a:ea typeface="+mn-ea"/>
                <a:cs typeface="Times New Roman" panose="02020603050405020304" pitchFamily="18" charset="0"/>
              </a:rPr>
              <a:t>Thu </a:t>
            </a:r>
            <a:r>
              <a:rPr lang="en-US" altLang="en-US" sz="3300" b="1" i="1" kern="1200">
                <a:solidFill>
                  <a:prstClr val="black"/>
                </a:solidFill>
                <a:latin typeface="Times New Roman" panose="02020603050405020304" pitchFamily="18" charset="0"/>
                <a:ea typeface="+mn-ea"/>
                <a:cs typeface="Times New Roman" panose="02020603050405020304" pitchFamily="18" charset="0"/>
              </a:rPr>
              <a:t>Hằng</a:t>
            </a:r>
            <a:endParaRPr lang="en-US" altLang="en-US" sz="3300" b="1" i="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a:spcBef>
                <a:spcPct val="0"/>
              </a:spcBef>
              <a:buClrTx/>
              <a:buNone/>
              <a:defRPr/>
            </a:pPr>
            <a:endParaRPr lang="en-US" altLang="en-US" sz="3300" b="1" i="1"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4104" name="Group 1"/>
          <p:cNvGrpSpPr>
            <a:grpSpLocks/>
          </p:cNvGrpSpPr>
          <p:nvPr/>
        </p:nvGrpSpPr>
        <p:grpSpPr bwMode="auto">
          <a:xfrm>
            <a:off x="1701338" y="3600450"/>
            <a:ext cx="5703094" cy="154305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015641" y="4021931"/>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224" y="4045148"/>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9565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Tagore-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294" y="0"/>
            <a:ext cx="9022556" cy="5143500"/>
          </a:xfrm>
          <a:noFill/>
        </p:spPr>
      </p:pic>
      <p:sp>
        <p:nvSpPr>
          <p:cNvPr id="131077" name="Text Box 5"/>
          <p:cNvSpPr txBox="1">
            <a:spLocks noChangeArrowheads="1"/>
          </p:cNvSpPr>
          <p:nvPr/>
        </p:nvSpPr>
        <p:spPr bwMode="auto">
          <a:xfrm>
            <a:off x="1183481" y="3821907"/>
            <a:ext cx="3714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CC"/>
                </a:solidFill>
                <a:latin typeface="Times New Roman" panose="02020603050405020304" pitchFamily="18" charset="0"/>
                <a:cs typeface="Times New Roman" panose="02020603050405020304" pitchFamily="18" charset="0"/>
              </a:rPr>
              <a:t>Bài thơ viết bằng tiếng Ben- gan </a:t>
            </a:r>
            <a:r>
              <a:rPr lang="en-US" altLang="en-US" sz="1800" b="1">
                <a:solidFill>
                  <a:srgbClr val="0000FF"/>
                </a:solidFill>
                <a:latin typeface="Times New Roman" panose="02020603050405020304" pitchFamily="18" charset="0"/>
                <a:cs typeface="Times New Roman" panose="02020603050405020304" pitchFamily="18" charset="0"/>
              </a:rPr>
              <a:t>được in trong tập Si -su (Trẻ thơ) xuất bản năm 1909</a:t>
            </a:r>
            <a:r>
              <a:rPr lang="it-IT" altLang="en-US" sz="18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96600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barn(inHorizontal)">
                                      <p:cBhvr>
                                        <p:cTn id="7" dur="500"/>
                                        <p:tgtEl>
                                          <p:spTgt spid="131076"/>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1077"/>
                                        </p:tgtEl>
                                        <p:attrNameLst>
                                          <p:attrName>style.visibility</p:attrName>
                                        </p:attrNameLst>
                                      </p:cBhvr>
                                      <p:to>
                                        <p:strVal val="visible"/>
                                      </p:to>
                                    </p:set>
                                    <p:animEffect transition="in" filter="box(in)">
                                      <p:cBhvr>
                                        <p:cTn id="11"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A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0254" name="Group 14"/>
          <p:cNvGraphicFramePr>
            <a:graphicFrameLocks noGrp="1"/>
          </p:cNvGraphicFramePr>
          <p:nvPr>
            <p:ph/>
          </p:nvPr>
        </p:nvGraphicFramePr>
        <p:xfrm>
          <a:off x="285750" y="171450"/>
          <a:ext cx="4343400" cy="4785591"/>
        </p:xfrm>
        <a:graphic>
          <a:graphicData uri="http://schemas.openxmlformats.org/drawingml/2006/table">
            <a:tbl>
              <a:tblPr/>
              <a:tblGrid>
                <a:gridCol w="4343400">
                  <a:extLst>
                    <a:ext uri="{9D8B030D-6E8A-4147-A177-3AD203B41FA5}">
                      <a16:colId xmlns:a16="http://schemas.microsoft.com/office/drawing/2014/main" val="20000"/>
                    </a:ext>
                  </a:extLst>
                </a:gridCol>
              </a:tblGrid>
              <a:tr h="22861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Clouds and waves</a:t>
                      </a: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 </a:t>
                      </a:r>
                      <a:endParaRPr kumimoji="0" lang="en-US" altLang="en-US" sz="11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marL="68580" marR="68580" marT="34292" marB="34292" horzOverflow="overflow">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0"/>
                  </a:ext>
                </a:extLst>
              </a:tr>
              <a:tr h="45493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We play from the time we wake till the day ends.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We play with the golden dawn, we play with the silver moon.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ask, "But, how am I to get up to you?" They answer, "Come to the edge of the earth, lift up your hands to the sky, and you will be taken up into the clouds."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"My mother is waiting for me at home," I say. "How can I leave her and come?"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Then they smile and float away.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But I know a nicer game than that, mother.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shall be the cloud and you the moon.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shall cover you with both my hands, and our house-top will be the blue sky.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The folk who live in the waves call out to me--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"We sing from morning till night; on and on we travel and know not where we pass."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ask, "But, how am I to join you?" They tell me, "Come to the edge of the shore and stand with your eyes tight shut, and you will be carried out upon the waves."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say, "My mother always wants me at home in the evening--how can I leave her and go?"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Then they smile, dance and pass by.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But I know a better game than that.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will be the waves and you will be a strange shore.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I shall roll on and on and on, and break upon your lap with laughter. </a:t>
                      </a:r>
                      <a:b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br>
                      <a:r>
                        <a:rPr kumimoji="0" lang="en-US" altLang="en-US" sz="1100" b="0" i="0" u="none" strike="noStrike" cap="none" normalizeH="0" baseline="0" smtClean="0">
                          <a:ln>
                            <a:noFill/>
                          </a:ln>
                          <a:solidFill>
                            <a:srgbClr val="191970"/>
                          </a:solidFill>
                          <a:effectLst/>
                          <a:latin typeface="Times New Roman" panose="02020603050405020304" pitchFamily="18" charset="0"/>
                          <a:ea typeface="Times New Roman" panose="02020603050405020304" pitchFamily="18" charset="0"/>
                          <a:cs typeface="Tahoma" panose="020B0604030504040204" pitchFamily="34" charset="0"/>
                        </a:rPr>
                        <a:t>And no one in the world will know where we both are.</a:t>
                      </a:r>
                      <a:endParaRPr kumimoji="0" lang="en-US" altLang="en-US" sz="11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ahoma" panose="020B0604030504040204" pitchFamily="34" charset="0"/>
                      </a:endParaRPr>
                    </a:p>
                  </a:txBody>
                  <a:tcPr marL="68580" marR="68580" marT="34292" marB="34292" horzOverflow="overflow">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a:noFill/>
                    </a:lnT>
                    <a:lnB w="12700" cap="flat" cmpd="sng" algn="ctr">
                      <a:solidFill>
                        <a:schemeClr val="tx1"/>
                      </a:solidFill>
                      <a:prstDash val="sysDash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65226" name="AutoShape 10" descr="Parchment"/>
          <p:cNvSpPr>
            <a:spLocks noChangeArrowheads="1"/>
          </p:cNvSpPr>
          <p:nvPr/>
        </p:nvSpPr>
        <p:spPr bwMode="auto">
          <a:xfrm>
            <a:off x="4743450" y="171450"/>
            <a:ext cx="4114800" cy="4743450"/>
          </a:xfrm>
          <a:prstGeom prst="bevel">
            <a:avLst>
              <a:gd name="adj" fmla="val 12500"/>
            </a:avLst>
          </a:prstGeom>
          <a:blipFill dpi="0" rotWithShape="1">
            <a:blip r:embed="rId4"/>
            <a:srcRect/>
            <a:tile tx="0" ty="0" sx="100000" sy="100000" flip="none" algn="tl"/>
          </a:blipFill>
          <a:ln w="19050" cap="rnd">
            <a:solidFill>
              <a:srgbClr val="FF00FF"/>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265227" name="Text Box 11"/>
          <p:cNvSpPr txBox="1">
            <a:spLocks noChangeArrowheads="1"/>
          </p:cNvSpPr>
          <p:nvPr/>
        </p:nvSpPr>
        <p:spPr bwMode="auto">
          <a:xfrm>
            <a:off x="5086350" y="1200151"/>
            <a:ext cx="2343150" cy="2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0000FF"/>
                </a:solidFill>
                <a:latin typeface="Times New Roman" panose="02020603050405020304" pitchFamily="18" charset="0"/>
              </a:rPr>
              <a:t> </a:t>
            </a:r>
            <a:r>
              <a:rPr lang="en-US" altLang="en-US" sz="2850" b="1">
                <a:solidFill>
                  <a:srgbClr val="0000FF"/>
                </a:solidFill>
                <a:latin typeface="Times New Roman" panose="02020603050405020304" pitchFamily="18" charset="0"/>
              </a:rPr>
              <a:t>Được chính Ta-go dịch sang tiếng Anh, in trong tập “Trăng non” (1915)</a:t>
            </a:r>
          </a:p>
        </p:txBody>
      </p:sp>
      <p:sp>
        <p:nvSpPr>
          <p:cNvPr id="265228" name="WordArt 12"/>
          <p:cNvSpPr>
            <a:spLocks noChangeArrowheads="1" noChangeShapeType="1" noTextEdit="1"/>
          </p:cNvSpPr>
          <p:nvPr/>
        </p:nvSpPr>
        <p:spPr bwMode="auto">
          <a:xfrm>
            <a:off x="5372100" y="628650"/>
            <a:ext cx="1885950" cy="471488"/>
          </a:xfrm>
          <a:prstGeom prst="rect">
            <a:avLst/>
          </a:prstGeom>
        </p:spPr>
        <p:txBody>
          <a:bodyPr wrap="none" fromWordArt="1">
            <a:prstTxWarp prst="textCanDown">
              <a:avLst>
                <a:gd name="adj" fmla="val 14287"/>
              </a:avLst>
            </a:prstTxWarp>
          </a:bodyPr>
          <a:lstStyle/>
          <a:p>
            <a:pPr algn="ctr"/>
            <a:r>
              <a:rPr lang="en-US" sz="1050" b="1" kern="10">
                <a:ln w="19050">
                  <a:solidFill>
                    <a:srgbClr val="FFFF99"/>
                  </a:solidFill>
                  <a:round/>
                  <a:headEnd/>
                  <a:tailEnd/>
                </a:ln>
                <a:solidFill>
                  <a:srgbClr val="FF505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MÂY VÀ SÓNG</a:t>
            </a:r>
          </a:p>
        </p:txBody>
      </p:sp>
    </p:spTree>
    <p:extLst>
      <p:ext uri="{BB962C8B-B14F-4D97-AF65-F5344CB8AC3E}">
        <p14:creationId xmlns:p14="http://schemas.microsoft.com/office/powerpoint/2010/main" val="171170210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nodeType="afterEffect">
                                  <p:stCondLst>
                                    <p:cond delay="0"/>
                                  </p:stCondLst>
                                  <p:childTnLst>
                                    <p:set>
                                      <p:cBhvr>
                                        <p:cTn id="6" dur="1" fill="hold">
                                          <p:stCondLst>
                                            <p:cond delay="499"/>
                                          </p:stCondLst>
                                        </p:cTn>
                                        <p:tgtEl>
                                          <p:spTgt spid="26522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522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025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265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6" grpId="0" animBg="1" autoUpdateAnimBg="0"/>
      <p:bldP spid="26522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0850" y="-2307600"/>
            <a:ext cx="5145938"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83AA5D-1B84-447F-9267-2B9FE456B142}"/>
              </a:ext>
            </a:extLst>
          </p:cNvPr>
          <p:cNvSpPr/>
          <p:nvPr/>
        </p:nvSpPr>
        <p:spPr>
          <a:xfrm>
            <a:off x="234333" y="1154920"/>
            <a:ext cx="8712968" cy="1176559"/>
          </a:xfrm>
          <a:prstGeom prst="roundRect">
            <a:avLst/>
          </a:prstGeom>
          <a:solidFill>
            <a:srgbClr val="002060"/>
          </a:solidFill>
        </p:spPr>
        <p:style>
          <a:lnRef idx="2">
            <a:schemeClr val="accent4"/>
          </a:lnRef>
          <a:fillRef idx="1">
            <a:schemeClr val="lt1"/>
          </a:fillRef>
          <a:effectRef idx="0">
            <a:schemeClr val="accent4"/>
          </a:effectRef>
          <a:fontRef idx="minor">
            <a:schemeClr val="dk1"/>
          </a:fontRef>
        </p:style>
        <p:txBody>
          <a:bodyPr rtlCol="0" anchor="ctr"/>
          <a:lstStyle/>
          <a:p>
            <a:r>
              <a:rPr lang="en-US" sz="2600">
                <a:solidFill>
                  <a:srgbClr val="FFFF00"/>
                </a:solidFill>
                <a:latin typeface="Times New Roman" panose="02020603050405020304" pitchFamily="18" charset="0"/>
                <a:cs typeface="Times New Roman" panose="02020603050405020304" pitchFamily="18" charset="0"/>
              </a:rPr>
              <a:t>	</a:t>
            </a:r>
            <a:r>
              <a:rPr lang="en-US" sz="2600" smtClean="0">
                <a:solidFill>
                  <a:srgbClr val="FFFF00"/>
                </a:solidFill>
                <a:latin typeface="Times New Roman" panose="02020603050405020304" pitchFamily="18" charset="0"/>
                <a:cs typeface="Times New Roman" panose="02020603050405020304" pitchFamily="18" charset="0"/>
              </a:rPr>
              <a:t>     </a:t>
            </a:r>
            <a:r>
              <a:rPr lang="en-US" sz="2600" b="1" smtClean="0">
                <a:solidFill>
                  <a:srgbClr val="FFFF00"/>
                </a:solidFill>
                <a:latin typeface="Times New Roman" panose="02020603050405020304" pitchFamily="18" charset="0"/>
                <a:cs typeface="Times New Roman" panose="02020603050405020304" pitchFamily="18" charset="0"/>
              </a:rPr>
              <a:t>b. Xuất xứ: </a:t>
            </a:r>
            <a:endParaRPr lang="en-US" sz="2600" b="1">
              <a:solidFill>
                <a:srgbClr val="FFFF00"/>
              </a:solidFill>
              <a:latin typeface="Times New Roman" panose="02020603050405020304" pitchFamily="18" charset="0"/>
              <a:cs typeface="Times New Roman" panose="02020603050405020304" pitchFamily="18" charset="0"/>
            </a:endParaRPr>
          </a:p>
          <a:p>
            <a:r>
              <a:rPr lang="en-US" sz="2600">
                <a:solidFill>
                  <a:srgbClr val="FFFF00"/>
                </a:solidFill>
                <a:latin typeface="Times New Roman" panose="02020603050405020304" pitchFamily="18" charset="0"/>
                <a:cs typeface="Times New Roman" panose="02020603050405020304" pitchFamily="18" charset="0"/>
              </a:rPr>
              <a:t>Viết bằng tiếng Ben-gan, in trong tập Trẻ thơ (1909). Được dịch ra tiếng Anh, in trong tập “Trăng non” (1915).</a:t>
            </a:r>
          </a:p>
        </p:txBody>
      </p:sp>
      <p:sp>
        <p:nvSpPr>
          <p:cNvPr id="4" name="Freeform 3">
            <a:extLst>
              <a:ext uri="{FF2B5EF4-FFF2-40B4-BE49-F238E27FC236}">
                <a16:creationId xmlns:a16="http://schemas.microsoft.com/office/drawing/2014/main" id="{1A3EBE94-5F66-5F45-97D3-3519156F35F1}"/>
              </a:ext>
            </a:extLst>
          </p:cNvPr>
          <p:cNvSpPr/>
          <p:nvPr/>
        </p:nvSpPr>
        <p:spPr>
          <a:xfrm>
            <a:off x="355897" y="79640"/>
            <a:ext cx="8568952" cy="95417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a:solidFill>
                  <a:srgbClr val="FFFF00"/>
                </a:solidFill>
                <a:latin typeface="Times New Roman" panose="02020603050405020304" pitchFamily="18" charset="0"/>
                <a:cs typeface="Times New Roman" panose="02020603050405020304" pitchFamily="18" charset="0"/>
              </a:rPr>
              <a:t>a</a:t>
            </a:r>
            <a:r>
              <a:rPr lang="en-US" sz="2600" b="1" kern="1200" smtClean="0">
                <a:solidFill>
                  <a:srgbClr val="FFFF00"/>
                </a:solidFill>
                <a:latin typeface="Times New Roman" panose="02020603050405020304" pitchFamily="18" charset="0"/>
                <a:cs typeface="Times New Roman" panose="02020603050405020304" pitchFamily="18" charset="0"/>
              </a:rPr>
              <a:t>. Đọc</a:t>
            </a:r>
            <a:endParaRPr lang="en-US" sz="2600" b="1" kern="1200" dirty="0">
              <a:solidFill>
                <a:srgbClr val="FFFF00"/>
              </a:solidFill>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E0A083B0-F9BC-4042-93A5-66352D45B69B}"/>
              </a:ext>
            </a:extLst>
          </p:cNvPr>
          <p:cNvSpPr/>
          <p:nvPr/>
        </p:nvSpPr>
        <p:spPr>
          <a:xfrm>
            <a:off x="256541" y="2528055"/>
            <a:ext cx="8690760" cy="95417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smtClean="0">
                <a:solidFill>
                  <a:srgbClr val="FFFF00"/>
                </a:solidFill>
                <a:latin typeface="Times New Roman" panose="02020603050405020304" pitchFamily="18" charset="0"/>
                <a:cs typeface="Times New Roman" panose="02020603050405020304" pitchFamily="18" charset="0"/>
              </a:rPr>
              <a:t>c. Thể </a:t>
            </a:r>
            <a:r>
              <a:rPr lang="en-US" sz="2600" b="1" kern="1200" dirty="0" err="1">
                <a:solidFill>
                  <a:srgbClr val="FFFF00"/>
                </a:solidFill>
                <a:latin typeface="Times New Roman" panose="02020603050405020304" pitchFamily="18" charset="0"/>
                <a:cs typeface="Times New Roman" panose="02020603050405020304" pitchFamily="18" charset="0"/>
              </a:rPr>
              <a:t>loại</a:t>
            </a:r>
            <a:r>
              <a:rPr lang="en-US" sz="2600" b="1"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thơ</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văn</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xuôi</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thơ</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tự</a:t>
            </a:r>
            <a:r>
              <a:rPr lang="en-US" sz="2600" kern="1200" dirty="0">
                <a:solidFill>
                  <a:srgbClr val="FFFF00"/>
                </a:solidFill>
                <a:latin typeface="Times New Roman" panose="02020603050405020304" pitchFamily="18" charset="0"/>
                <a:cs typeface="Times New Roman" panose="02020603050405020304" pitchFamily="18" charset="0"/>
              </a:rPr>
              <a:t> do)</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5810"/>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1981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95486"/>
            <a:ext cx="8352928" cy="3416320"/>
          </a:xfrm>
          <a:prstGeom prst="rect">
            <a:avLst/>
          </a:prstGeom>
        </p:spPr>
        <p:txBody>
          <a:bodyPr wrap="square">
            <a:spAutoFit/>
          </a:bodyPr>
          <a:lstStyle/>
          <a:p>
            <a:pPr algn="just">
              <a:lnSpc>
                <a:spcPct val="150000"/>
              </a:lnSpc>
            </a:pPr>
            <a:r>
              <a:rPr lang="en-US" sz="3200" b="1" i="1">
                <a:solidFill>
                  <a:srgbClr val="FF0000"/>
                </a:solidFill>
                <a:latin typeface="Times New Roman" panose="02020603050405020304" pitchFamily="18" charset="0"/>
                <a:ea typeface="Times New Roman" panose="02020603050405020304" pitchFamily="18" charset="0"/>
              </a:rPr>
              <a:t>?</a:t>
            </a:r>
            <a:r>
              <a:rPr lang="en-US" sz="2400" b="1" i="1">
                <a:solidFill>
                  <a:srgbClr val="0000CC"/>
                </a:solidFill>
                <a:latin typeface="Times New Roman" panose="02020603050405020304" pitchFamily="18" charset="0"/>
                <a:ea typeface="Times New Roman" panose="02020603050405020304" pitchFamily="18" charset="0"/>
              </a:rPr>
              <a:t> Đọc bài thơ “Mây và sóng”, ta như được nghe kể một câu chuyện. Theo em ai đang kể với ai và kể về điều gì?</a:t>
            </a:r>
            <a:endParaRPr lang="en-US" sz="2400" b="1">
              <a:solidFill>
                <a:srgbClr val="0000CC"/>
              </a:solidFill>
              <a:latin typeface="Times New Roman" panose="02020603050405020304" pitchFamily="18" charset="0"/>
              <a:ea typeface="Times New Roman" panose="02020603050405020304" pitchFamily="18" charset="0"/>
            </a:endParaRPr>
          </a:p>
          <a:p>
            <a:pPr>
              <a:lnSpc>
                <a:spcPct val="150000"/>
              </a:lnSpc>
            </a:pPr>
            <a:r>
              <a:rPr lang="en-US" sz="4000" b="1" i="1">
                <a:solidFill>
                  <a:srgbClr val="FF0000"/>
                </a:solidFill>
                <a:latin typeface="Times New Roman" panose="02020603050405020304" pitchFamily="18" charset="0"/>
                <a:ea typeface="Times New Roman" panose="02020603050405020304" pitchFamily="18" charset="0"/>
              </a:rPr>
              <a:t>?</a:t>
            </a:r>
            <a:r>
              <a:rPr lang="en-US" sz="2400" b="1">
                <a:solidFill>
                  <a:srgbClr val="0000CC"/>
                </a:solidFill>
                <a:latin typeface="Times New Roman" panose="02020603050405020304" pitchFamily="18" charset="0"/>
                <a:ea typeface="Times New Roman" panose="02020603050405020304" pitchFamily="18" charset="0"/>
              </a:rPr>
              <a:t> </a:t>
            </a:r>
            <a:r>
              <a:rPr lang="en-US" sz="2400" b="1" i="1">
                <a:solidFill>
                  <a:srgbClr val="0000CC"/>
                </a:solidFill>
                <a:latin typeface="Times New Roman" panose="02020603050405020304" pitchFamily="18" charset="0"/>
                <a:ea typeface="Times New Roman" panose="02020603050405020304" pitchFamily="18" charset="0"/>
              </a:rPr>
              <a:t>VB “Mây và sóng” có hình thức khác với VB “Chuyện cổ tích về loài người” như thế nào? (số tiếng trong các dòng không bằng nhau, không vần, v.v…) Vì sao nó vẫn được coi là VB thơ?</a:t>
            </a:r>
            <a:endParaRPr lang="en-US" sz="2400" b="1">
              <a:solidFill>
                <a:srgbClr val="0000CC"/>
              </a:solidFill>
            </a:endParaRPr>
          </a:p>
        </p:txBody>
      </p:sp>
      <p:sp>
        <p:nvSpPr>
          <p:cNvPr id="3" name="Rectangle 2"/>
          <p:cNvSpPr/>
          <p:nvPr/>
        </p:nvSpPr>
        <p:spPr>
          <a:xfrm>
            <a:off x="395536" y="1275606"/>
            <a:ext cx="8496944" cy="2862322"/>
          </a:xfrm>
          <a:prstGeom prst="rect">
            <a:avLst/>
          </a:prstGeom>
        </p:spPr>
        <p:txBody>
          <a:bodyPr wrap="square">
            <a:spAutoFit/>
          </a:bodyPr>
          <a:lstStyle/>
          <a:p>
            <a:pPr algn="just">
              <a:lnSpc>
                <a:spcPct val="150000"/>
              </a:lnSpc>
            </a:pPr>
            <a:r>
              <a:rPr lang="en-US" sz="2400" b="1">
                <a:latin typeface="Times New Roman" panose="02020603050405020304" pitchFamily="18" charset="0"/>
                <a:ea typeface="Times New Roman" panose="02020603050405020304" pitchFamily="18" charset="0"/>
              </a:rPr>
              <a:t>1. Em bé đã kể với mẹ câu chuyện tưởng tượng của em nhằm bộc lộ tình yêu với mẹ</a:t>
            </a:r>
            <a:r>
              <a:rPr lang="en-US" sz="2400" b="1" smtClean="0">
                <a:latin typeface="Times New Roman" panose="02020603050405020304" pitchFamily="18" charset="0"/>
                <a:ea typeface="Times New Roman" panose="02020603050405020304" pitchFamily="18" charset="0"/>
              </a:rPr>
              <a:t>.</a:t>
            </a:r>
            <a:endParaRPr lang="en-US" sz="2400" b="1">
              <a:latin typeface="Times New Roman" panose="02020603050405020304" pitchFamily="18" charset="0"/>
              <a:ea typeface="Times New Roman" panose="02020603050405020304" pitchFamily="18" charset="0"/>
            </a:endParaRPr>
          </a:p>
          <a:p>
            <a:pPr>
              <a:lnSpc>
                <a:spcPct val="150000"/>
              </a:lnSpc>
            </a:pPr>
            <a:r>
              <a:rPr lang="en-US" sz="2400" b="1">
                <a:latin typeface="Times New Roman" panose="02020603050405020304" pitchFamily="18" charset="0"/>
                <a:ea typeface="Times New Roman" panose="02020603050405020304" pitchFamily="18" charset="0"/>
              </a:rPr>
              <a:t>2. “Mây và sóng” khác </a:t>
            </a:r>
            <a:r>
              <a:rPr lang="en-US" sz="2400" b="1" i="1">
                <a:latin typeface="Times New Roman" panose="02020603050405020304" pitchFamily="18" charset="0"/>
                <a:ea typeface="Times New Roman" panose="02020603050405020304" pitchFamily="18" charset="0"/>
              </a:rPr>
              <a:t>Chuyện cổ tích về loài người </a:t>
            </a:r>
            <a:r>
              <a:rPr lang="en-US" sz="2400" b="1">
                <a:latin typeface="Times New Roman" panose="02020603050405020304" pitchFamily="18" charset="0"/>
                <a:ea typeface="Times New Roman" panose="02020603050405020304" pitchFamily="18" charset="0"/>
              </a:rPr>
              <a:t>nhưng vẫn được coi là VB thơ vì tác phẩm thể hiện cảm xúc, thế giới nội tâm.</a:t>
            </a:r>
            <a:endParaRPr lang="en-US" sz="2400" b="1"/>
          </a:p>
        </p:txBody>
      </p:sp>
    </p:spTree>
    <p:extLst>
      <p:ext uri="{BB962C8B-B14F-4D97-AF65-F5344CB8AC3E}">
        <p14:creationId xmlns:p14="http://schemas.microsoft.com/office/powerpoint/2010/main" val="15748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0850" y="-2307600"/>
            <a:ext cx="5145938"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83AA5D-1B84-447F-9267-2B9FE456B142}"/>
              </a:ext>
            </a:extLst>
          </p:cNvPr>
          <p:cNvSpPr/>
          <p:nvPr/>
        </p:nvSpPr>
        <p:spPr>
          <a:xfrm>
            <a:off x="234333" y="1154920"/>
            <a:ext cx="8712968" cy="1176559"/>
          </a:xfrm>
          <a:prstGeom prst="roundRect">
            <a:avLst/>
          </a:prstGeom>
          <a:solidFill>
            <a:srgbClr val="002060"/>
          </a:solidFill>
        </p:spPr>
        <p:style>
          <a:lnRef idx="2">
            <a:schemeClr val="accent4"/>
          </a:lnRef>
          <a:fillRef idx="1">
            <a:schemeClr val="lt1"/>
          </a:fillRef>
          <a:effectRef idx="0">
            <a:schemeClr val="accent4"/>
          </a:effectRef>
          <a:fontRef idx="minor">
            <a:schemeClr val="dk1"/>
          </a:fontRef>
        </p:style>
        <p:txBody>
          <a:bodyPr rtlCol="0" anchor="ctr"/>
          <a:lstStyle/>
          <a:p>
            <a:r>
              <a:rPr lang="en-US" sz="2600">
                <a:solidFill>
                  <a:srgbClr val="FFFF00"/>
                </a:solidFill>
                <a:latin typeface="Times New Roman" panose="02020603050405020304" pitchFamily="18" charset="0"/>
                <a:cs typeface="Times New Roman" panose="02020603050405020304" pitchFamily="18" charset="0"/>
              </a:rPr>
              <a:t>	</a:t>
            </a:r>
            <a:r>
              <a:rPr lang="en-US" sz="2600" smtClean="0">
                <a:solidFill>
                  <a:srgbClr val="FFFF00"/>
                </a:solidFill>
                <a:latin typeface="Times New Roman" panose="02020603050405020304" pitchFamily="18" charset="0"/>
                <a:cs typeface="Times New Roman" panose="02020603050405020304" pitchFamily="18" charset="0"/>
              </a:rPr>
              <a:t>     </a:t>
            </a:r>
            <a:r>
              <a:rPr lang="en-US" sz="2600" b="1" smtClean="0">
                <a:solidFill>
                  <a:srgbClr val="FFFF00"/>
                </a:solidFill>
                <a:latin typeface="Times New Roman" panose="02020603050405020304" pitchFamily="18" charset="0"/>
                <a:cs typeface="Times New Roman" panose="02020603050405020304" pitchFamily="18" charset="0"/>
              </a:rPr>
              <a:t>b. Xuất xứ: </a:t>
            </a:r>
            <a:endParaRPr lang="en-US" sz="2600" b="1">
              <a:solidFill>
                <a:srgbClr val="FFFF00"/>
              </a:solidFill>
              <a:latin typeface="Times New Roman" panose="02020603050405020304" pitchFamily="18" charset="0"/>
              <a:cs typeface="Times New Roman" panose="02020603050405020304" pitchFamily="18" charset="0"/>
            </a:endParaRPr>
          </a:p>
          <a:p>
            <a:r>
              <a:rPr lang="en-US" sz="2600">
                <a:solidFill>
                  <a:srgbClr val="FFFF00"/>
                </a:solidFill>
                <a:latin typeface="Times New Roman" panose="02020603050405020304" pitchFamily="18" charset="0"/>
                <a:cs typeface="Times New Roman" panose="02020603050405020304" pitchFamily="18" charset="0"/>
              </a:rPr>
              <a:t>Viết bằng tiếng Ben-gan, in trong tập Trẻ thơ (1909). Được dịch ra tiếng Anh, in trong tập “Trăng non” (1915).</a:t>
            </a:r>
          </a:p>
        </p:txBody>
      </p:sp>
      <p:sp>
        <p:nvSpPr>
          <p:cNvPr id="4" name="Freeform 3">
            <a:extLst>
              <a:ext uri="{FF2B5EF4-FFF2-40B4-BE49-F238E27FC236}">
                <a16:creationId xmlns:a16="http://schemas.microsoft.com/office/drawing/2014/main" id="{1A3EBE94-5F66-5F45-97D3-3519156F35F1}"/>
              </a:ext>
            </a:extLst>
          </p:cNvPr>
          <p:cNvSpPr/>
          <p:nvPr/>
        </p:nvSpPr>
        <p:spPr>
          <a:xfrm>
            <a:off x="355897" y="79640"/>
            <a:ext cx="8568952" cy="95417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a:solidFill>
                  <a:srgbClr val="FFFF00"/>
                </a:solidFill>
                <a:latin typeface="Times New Roman" panose="02020603050405020304" pitchFamily="18" charset="0"/>
                <a:cs typeface="Times New Roman" panose="02020603050405020304" pitchFamily="18" charset="0"/>
              </a:rPr>
              <a:t>a</a:t>
            </a:r>
            <a:r>
              <a:rPr lang="en-US" sz="2600" b="1" kern="1200" smtClean="0">
                <a:solidFill>
                  <a:srgbClr val="FFFF00"/>
                </a:solidFill>
                <a:latin typeface="Times New Roman" panose="02020603050405020304" pitchFamily="18" charset="0"/>
                <a:cs typeface="Times New Roman" panose="02020603050405020304" pitchFamily="18" charset="0"/>
              </a:rPr>
              <a:t>. Đọc</a:t>
            </a:r>
            <a:endParaRPr lang="en-US" sz="2600" b="1" kern="1200" dirty="0">
              <a:solidFill>
                <a:srgbClr val="FFFF00"/>
              </a:solidFill>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89D3E040-32DC-C44F-B93F-F19492D7BD73}"/>
              </a:ext>
            </a:extLst>
          </p:cNvPr>
          <p:cNvSpPr/>
          <p:nvPr/>
        </p:nvSpPr>
        <p:spPr>
          <a:xfrm>
            <a:off x="267704" y="3706564"/>
            <a:ext cx="8679597" cy="102542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smtClean="0">
                <a:solidFill>
                  <a:srgbClr val="FFFF00"/>
                </a:solidFill>
                <a:latin typeface="Times New Roman" panose="02020603050405020304" pitchFamily="18" charset="0"/>
                <a:cs typeface="Times New Roman" panose="02020603050405020304" pitchFamily="18" charset="0"/>
              </a:rPr>
              <a:t>d. Phương </a:t>
            </a:r>
            <a:r>
              <a:rPr lang="en-US" sz="2600" b="1" kern="1200" dirty="0" err="1">
                <a:solidFill>
                  <a:srgbClr val="FFFF00"/>
                </a:solidFill>
                <a:latin typeface="Times New Roman" panose="02020603050405020304" pitchFamily="18" charset="0"/>
                <a:cs typeface="Times New Roman" panose="02020603050405020304" pitchFamily="18" charset="0"/>
              </a:rPr>
              <a:t>thức</a:t>
            </a:r>
            <a:r>
              <a:rPr lang="en-US" sz="2600" b="1" kern="1200" dirty="0">
                <a:solidFill>
                  <a:srgbClr val="FFFF00"/>
                </a:solidFill>
                <a:latin typeface="Times New Roman" panose="02020603050405020304" pitchFamily="18" charset="0"/>
                <a:cs typeface="Times New Roman" panose="02020603050405020304" pitchFamily="18" charset="0"/>
              </a:rPr>
              <a:t> </a:t>
            </a:r>
            <a:r>
              <a:rPr lang="en-US" sz="2600" b="1" kern="1200" dirty="0" err="1">
                <a:solidFill>
                  <a:srgbClr val="FFFF00"/>
                </a:solidFill>
                <a:latin typeface="Times New Roman" panose="02020603050405020304" pitchFamily="18" charset="0"/>
                <a:cs typeface="Times New Roman" panose="02020603050405020304" pitchFamily="18" charset="0"/>
              </a:rPr>
              <a:t>biểu</a:t>
            </a:r>
            <a:r>
              <a:rPr lang="en-US" sz="2600" b="1" kern="1200" dirty="0">
                <a:solidFill>
                  <a:srgbClr val="FFFF00"/>
                </a:solidFill>
                <a:latin typeface="Times New Roman" panose="02020603050405020304" pitchFamily="18" charset="0"/>
                <a:cs typeface="Times New Roman" panose="02020603050405020304" pitchFamily="18" charset="0"/>
              </a:rPr>
              <a:t> </a:t>
            </a:r>
            <a:r>
              <a:rPr lang="en-US" sz="2600" b="1" kern="1200" dirty="0" err="1">
                <a:solidFill>
                  <a:srgbClr val="FFFF00"/>
                </a:solidFill>
                <a:latin typeface="Times New Roman" panose="02020603050405020304" pitchFamily="18" charset="0"/>
                <a:cs typeface="Times New Roman" panose="02020603050405020304" pitchFamily="18" charset="0"/>
              </a:rPr>
              <a:t>đạt</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biểu</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cảm</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kết</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hợp</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tự</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sự</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miêu</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tả</a:t>
            </a:r>
            <a:endParaRPr lang="en-US" sz="2600" kern="1200" dirty="0">
              <a:solidFill>
                <a:srgbClr val="FFFF00"/>
              </a:solidFill>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E0A083B0-F9BC-4042-93A5-66352D45B69B}"/>
              </a:ext>
            </a:extLst>
          </p:cNvPr>
          <p:cNvSpPr/>
          <p:nvPr/>
        </p:nvSpPr>
        <p:spPr>
          <a:xfrm>
            <a:off x="256541" y="2528055"/>
            <a:ext cx="8690760" cy="95417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smtClean="0">
                <a:solidFill>
                  <a:srgbClr val="FFFF00"/>
                </a:solidFill>
                <a:latin typeface="Times New Roman" panose="02020603050405020304" pitchFamily="18" charset="0"/>
                <a:cs typeface="Times New Roman" panose="02020603050405020304" pitchFamily="18" charset="0"/>
              </a:rPr>
              <a:t>c. Thể </a:t>
            </a:r>
            <a:r>
              <a:rPr lang="en-US" sz="2600" b="1" kern="1200" dirty="0" err="1">
                <a:solidFill>
                  <a:srgbClr val="FFFF00"/>
                </a:solidFill>
                <a:latin typeface="Times New Roman" panose="02020603050405020304" pitchFamily="18" charset="0"/>
                <a:cs typeface="Times New Roman" panose="02020603050405020304" pitchFamily="18" charset="0"/>
              </a:rPr>
              <a:t>loại</a:t>
            </a:r>
            <a:r>
              <a:rPr lang="en-US" sz="2600" b="1"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thơ</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văn</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xuôi</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thơ</a:t>
            </a:r>
            <a:r>
              <a:rPr lang="en-US" sz="2600" kern="1200" dirty="0">
                <a:solidFill>
                  <a:srgbClr val="FFFF00"/>
                </a:solidFill>
                <a:latin typeface="Times New Roman" panose="02020603050405020304" pitchFamily="18" charset="0"/>
                <a:cs typeface="Times New Roman" panose="02020603050405020304" pitchFamily="18" charset="0"/>
              </a:rPr>
              <a:t> </a:t>
            </a:r>
            <a:r>
              <a:rPr lang="en-US" sz="2600" kern="1200" dirty="0" err="1">
                <a:solidFill>
                  <a:srgbClr val="FFFF00"/>
                </a:solidFill>
                <a:latin typeface="Times New Roman" panose="02020603050405020304" pitchFamily="18" charset="0"/>
                <a:cs typeface="Times New Roman" panose="02020603050405020304" pitchFamily="18" charset="0"/>
              </a:rPr>
              <a:t>tự</a:t>
            </a:r>
            <a:r>
              <a:rPr lang="en-US" sz="2600" kern="1200" dirty="0">
                <a:solidFill>
                  <a:srgbClr val="FFFF00"/>
                </a:solidFill>
                <a:latin typeface="Times New Roman" panose="02020603050405020304" pitchFamily="18" charset="0"/>
                <a:cs typeface="Times New Roman" panose="02020603050405020304" pitchFamily="18" charset="0"/>
              </a:rPr>
              <a:t> do)</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5810"/>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4254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33"/>
          <p:cNvSpPr txBox="1">
            <a:spLocks noGrp="1"/>
          </p:cNvSpPr>
          <p:nvPr>
            <p:ph type="title"/>
          </p:nvPr>
        </p:nvSpPr>
        <p:spPr>
          <a:xfrm>
            <a:off x="179512" y="314329"/>
            <a:ext cx="2731571"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smtClean="0">
                <a:latin typeface="+mj-lt"/>
              </a:rPr>
              <a:t>e. </a:t>
            </a:r>
            <a:r>
              <a:rPr lang="vi-VN" b="1" smtClean="0">
                <a:latin typeface="+mj-lt"/>
              </a:rPr>
              <a:t>Bố </a:t>
            </a:r>
            <a:r>
              <a:rPr lang="vi-VN" b="1" dirty="0" smtClean="0">
                <a:latin typeface="+mj-lt"/>
              </a:rPr>
              <a:t>cục</a:t>
            </a:r>
            <a:endParaRPr b="1" dirty="0">
              <a:latin typeface="+mj-lt"/>
            </a:endParaRPr>
          </a:p>
        </p:txBody>
      </p:sp>
      <p:sp>
        <p:nvSpPr>
          <p:cNvPr id="2134" name="Google Shape;2134;p33"/>
          <p:cNvSpPr txBox="1">
            <a:spLocks noGrp="1"/>
          </p:cNvSpPr>
          <p:nvPr>
            <p:ph type="body" idx="1"/>
          </p:nvPr>
        </p:nvSpPr>
        <p:spPr>
          <a:xfrm>
            <a:off x="3275856" y="851532"/>
            <a:ext cx="5087319" cy="1435761"/>
          </a:xfrm>
          <a:prstGeom prst="rect">
            <a:avLst/>
          </a:prstGeom>
        </p:spPr>
        <p:txBody>
          <a:bodyPr spcFirstLastPara="1" wrap="square" lIns="91425" tIns="91425" rIns="91425" bIns="91425" anchor="t" anchorCtr="0">
            <a:noAutofit/>
          </a:bodyPr>
          <a:lstStyle/>
          <a:p>
            <a:pPr marL="0" lvl="0" indent="0">
              <a:buNone/>
            </a:pPr>
            <a:r>
              <a:rPr lang="vi-VN" sz="2800" b="1" dirty="0" smtClean="0">
                <a:latin typeface="+mj-lt"/>
                <a:cs typeface="Courier New" panose="02070309020205020404" pitchFamily="49" charset="0"/>
              </a:rPr>
              <a:t>Từ đầu đến “xanh thẳm”): Cuộc trò chuyện của em bé </a:t>
            </a:r>
            <a:r>
              <a:rPr lang="vi-VN" sz="2800" b="1" smtClean="0">
                <a:latin typeface="+mj-lt"/>
                <a:cs typeface="Courier New" panose="02070309020205020404" pitchFamily="49" charset="0"/>
              </a:rPr>
              <a:t>với </a:t>
            </a:r>
            <a:r>
              <a:rPr lang="en-US" sz="2800" b="1" smtClean="0">
                <a:latin typeface="+mj-lt"/>
                <a:cs typeface="Courier New" panose="02070309020205020404" pitchFamily="49" charset="0"/>
              </a:rPr>
              <a:t>M</a:t>
            </a:r>
            <a:r>
              <a:rPr lang="vi-VN" sz="2800" b="1" smtClean="0">
                <a:latin typeface="+mj-lt"/>
                <a:cs typeface="Courier New" panose="02070309020205020404" pitchFamily="49" charset="0"/>
              </a:rPr>
              <a:t>ây </a:t>
            </a:r>
            <a:r>
              <a:rPr lang="vi-VN" sz="2800" b="1" dirty="0" smtClean="0">
                <a:latin typeface="+mj-lt"/>
                <a:cs typeface="Courier New" panose="02070309020205020404" pitchFamily="49" charset="0"/>
              </a:rPr>
              <a:t>và mẹ</a:t>
            </a:r>
            <a:endParaRPr sz="2800" dirty="0">
              <a:latin typeface="+mj-lt"/>
            </a:endParaRPr>
          </a:p>
        </p:txBody>
      </p:sp>
      <p:sp>
        <p:nvSpPr>
          <p:cNvPr id="2135" name="Google Shape;2135;p33"/>
          <p:cNvSpPr txBox="1">
            <a:spLocks noGrp="1"/>
          </p:cNvSpPr>
          <p:nvPr>
            <p:ph type="body" idx="2"/>
          </p:nvPr>
        </p:nvSpPr>
        <p:spPr>
          <a:xfrm>
            <a:off x="3635896" y="3025769"/>
            <a:ext cx="4824536" cy="1202165"/>
          </a:xfrm>
          <a:prstGeom prst="rect">
            <a:avLst/>
          </a:prstGeom>
        </p:spPr>
        <p:txBody>
          <a:bodyPr spcFirstLastPara="1" wrap="square" lIns="91425" tIns="91425" rIns="91425" bIns="91425" anchor="t" anchorCtr="0">
            <a:noAutofit/>
          </a:bodyPr>
          <a:lstStyle/>
          <a:p>
            <a:pPr marL="0" lvl="0" indent="0">
              <a:buNone/>
            </a:pPr>
            <a:r>
              <a:rPr lang="vi-VN" sz="2800" b="1" dirty="0" smtClean="0">
                <a:latin typeface="+mj-lt"/>
                <a:cs typeface="Courier New" panose="02070309020205020404" pitchFamily="49" charset="0"/>
              </a:rPr>
              <a:t>(Còn lại): Cuộc trò chuyện của em bé </a:t>
            </a:r>
            <a:r>
              <a:rPr lang="vi-VN" sz="2800" b="1" smtClean="0">
                <a:latin typeface="+mj-lt"/>
                <a:cs typeface="Courier New" panose="02070309020205020404" pitchFamily="49" charset="0"/>
              </a:rPr>
              <a:t>với </a:t>
            </a:r>
            <a:r>
              <a:rPr lang="en-US" sz="2800" b="1" smtClean="0">
                <a:latin typeface="+mj-lt"/>
                <a:cs typeface="Courier New" panose="02070309020205020404" pitchFamily="49" charset="0"/>
              </a:rPr>
              <a:t>S</a:t>
            </a:r>
            <a:r>
              <a:rPr lang="vi-VN" sz="2800" b="1" smtClean="0">
                <a:latin typeface="+mj-lt"/>
                <a:cs typeface="Courier New" panose="02070309020205020404" pitchFamily="49" charset="0"/>
              </a:rPr>
              <a:t>óng </a:t>
            </a:r>
            <a:r>
              <a:rPr lang="vi-VN" sz="2800" b="1" dirty="0" smtClean="0">
                <a:latin typeface="+mj-lt"/>
                <a:cs typeface="Courier New" panose="02070309020205020404" pitchFamily="49" charset="0"/>
              </a:rPr>
              <a:t>và mẹ</a:t>
            </a:r>
            <a:r>
              <a:rPr lang="vi-VN" sz="2800" dirty="0" smtClean="0">
                <a:latin typeface="+mj-lt"/>
                <a:cs typeface="Courier New" panose="02070309020205020404" pitchFamily="49" charset="0"/>
              </a:rPr>
              <a:t>.</a:t>
            </a:r>
            <a:endParaRPr sz="2800" dirty="0">
              <a:latin typeface="+mj-lt"/>
            </a:endParaRPr>
          </a:p>
        </p:txBody>
      </p:sp>
      <p:sp>
        <p:nvSpPr>
          <p:cNvPr id="2136" name="Google Shape;2136;p33"/>
          <p:cNvSpPr txBox="1">
            <a:spLocks noGrp="1"/>
          </p:cNvSpPr>
          <p:nvPr>
            <p:ph type="subTitle" idx="3"/>
          </p:nvPr>
        </p:nvSpPr>
        <p:spPr>
          <a:xfrm>
            <a:off x="1392018" y="1426386"/>
            <a:ext cx="1905889"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latin typeface="+mj-lt"/>
              </a:rPr>
              <a:t>Phần 1</a:t>
            </a:r>
            <a:endParaRPr dirty="0">
              <a:latin typeface="+mj-lt"/>
            </a:endParaRPr>
          </a:p>
        </p:txBody>
      </p:sp>
      <p:sp>
        <p:nvSpPr>
          <p:cNvPr id="2137" name="Google Shape;2137;p33"/>
          <p:cNvSpPr txBox="1">
            <a:spLocks noGrp="1"/>
          </p:cNvSpPr>
          <p:nvPr>
            <p:ph type="subTitle" idx="4"/>
          </p:nvPr>
        </p:nvSpPr>
        <p:spPr>
          <a:xfrm>
            <a:off x="1805426" y="3214543"/>
            <a:ext cx="1762987"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latin typeface="+mj-lt"/>
              </a:rPr>
              <a:t>Phần 2</a:t>
            </a:r>
            <a:endParaRPr dirty="0">
              <a:latin typeface="+mj-lt"/>
            </a:endParaRPr>
          </a:p>
        </p:txBody>
      </p:sp>
      <p:grpSp>
        <p:nvGrpSpPr>
          <p:cNvPr id="2138" name="Google Shape;2138;p33"/>
          <p:cNvGrpSpPr/>
          <p:nvPr/>
        </p:nvGrpSpPr>
        <p:grpSpPr>
          <a:xfrm>
            <a:off x="379836" y="1365298"/>
            <a:ext cx="1033025" cy="1160640"/>
            <a:chOff x="2289625" y="1487305"/>
            <a:chExt cx="1033025" cy="1160640"/>
          </a:xfrm>
        </p:grpSpPr>
        <p:grpSp>
          <p:nvGrpSpPr>
            <p:cNvPr id="2139" name="Google Shape;2139;p33"/>
            <p:cNvGrpSpPr/>
            <p:nvPr/>
          </p:nvGrpSpPr>
          <p:grpSpPr>
            <a:xfrm>
              <a:off x="2397558" y="1487305"/>
              <a:ext cx="787776" cy="1160640"/>
              <a:chOff x="622975" y="-1214150"/>
              <a:chExt cx="952225" cy="1402925"/>
            </a:xfrm>
          </p:grpSpPr>
          <p:sp>
            <p:nvSpPr>
              <p:cNvPr id="2140" name="Google Shape;2140;p33"/>
              <p:cNvSpPr/>
              <p:nvPr/>
            </p:nvSpPr>
            <p:spPr>
              <a:xfrm>
                <a:off x="627150" y="-1214150"/>
                <a:ext cx="533725" cy="396050"/>
              </a:xfrm>
              <a:custGeom>
                <a:avLst/>
                <a:gdLst/>
                <a:ahLst/>
                <a:cxnLst/>
                <a:rect l="l" t="t" r="r" b="b"/>
                <a:pathLst>
                  <a:path w="21349" h="15842" extrusionOk="0">
                    <a:moveTo>
                      <a:pt x="12550" y="0"/>
                    </a:moveTo>
                    <a:cubicBezTo>
                      <a:pt x="12511" y="0"/>
                      <a:pt x="12471" y="2"/>
                      <a:pt x="12431" y="6"/>
                    </a:cubicBezTo>
                    <a:cubicBezTo>
                      <a:pt x="11526" y="101"/>
                      <a:pt x="11300" y="1161"/>
                      <a:pt x="10573" y="1637"/>
                    </a:cubicBezTo>
                    <a:cubicBezTo>
                      <a:pt x="10283" y="1826"/>
                      <a:pt x="9939" y="1903"/>
                      <a:pt x="9581" y="1903"/>
                    </a:cubicBezTo>
                    <a:cubicBezTo>
                      <a:pt x="9102" y="1903"/>
                      <a:pt x="8598" y="1764"/>
                      <a:pt x="8168" y="1566"/>
                    </a:cubicBezTo>
                    <a:cubicBezTo>
                      <a:pt x="7430" y="1221"/>
                      <a:pt x="6799" y="709"/>
                      <a:pt x="6013" y="435"/>
                    </a:cubicBezTo>
                    <a:cubicBezTo>
                      <a:pt x="5723" y="334"/>
                      <a:pt x="5397" y="278"/>
                      <a:pt x="5078" y="278"/>
                    </a:cubicBezTo>
                    <a:cubicBezTo>
                      <a:pt x="4533" y="278"/>
                      <a:pt x="4008" y="440"/>
                      <a:pt x="3715" y="816"/>
                    </a:cubicBezTo>
                    <a:cubicBezTo>
                      <a:pt x="3084" y="1649"/>
                      <a:pt x="3858" y="3030"/>
                      <a:pt x="2906" y="3590"/>
                    </a:cubicBezTo>
                    <a:cubicBezTo>
                      <a:pt x="2560" y="3792"/>
                      <a:pt x="2096" y="3792"/>
                      <a:pt x="1691" y="3888"/>
                    </a:cubicBezTo>
                    <a:cubicBezTo>
                      <a:pt x="715" y="4138"/>
                      <a:pt x="131" y="5043"/>
                      <a:pt x="72" y="5900"/>
                    </a:cubicBezTo>
                    <a:cubicBezTo>
                      <a:pt x="0" y="6769"/>
                      <a:pt x="346" y="7602"/>
                      <a:pt x="691" y="8424"/>
                    </a:cubicBezTo>
                    <a:lnTo>
                      <a:pt x="72" y="8091"/>
                    </a:lnTo>
                    <a:lnTo>
                      <a:pt x="72" y="8091"/>
                    </a:lnTo>
                    <a:cubicBezTo>
                      <a:pt x="1167" y="10091"/>
                      <a:pt x="2382" y="12103"/>
                      <a:pt x="4263" y="13627"/>
                    </a:cubicBezTo>
                    <a:cubicBezTo>
                      <a:pt x="5843" y="14926"/>
                      <a:pt x="7977" y="15841"/>
                      <a:pt x="10139" y="15841"/>
                    </a:cubicBezTo>
                    <a:cubicBezTo>
                      <a:pt x="10534" y="15841"/>
                      <a:pt x="10930" y="15811"/>
                      <a:pt x="11323" y="15746"/>
                    </a:cubicBezTo>
                    <a:cubicBezTo>
                      <a:pt x="13657" y="15353"/>
                      <a:pt x="15526" y="13889"/>
                      <a:pt x="17015" y="12317"/>
                    </a:cubicBezTo>
                    <a:cubicBezTo>
                      <a:pt x="18205" y="11055"/>
                      <a:pt x="19253" y="9698"/>
                      <a:pt x="20110" y="8257"/>
                    </a:cubicBezTo>
                    <a:cubicBezTo>
                      <a:pt x="20646" y="7352"/>
                      <a:pt x="21122" y="6412"/>
                      <a:pt x="21229" y="5400"/>
                    </a:cubicBezTo>
                    <a:cubicBezTo>
                      <a:pt x="21348" y="4400"/>
                      <a:pt x="21063" y="3328"/>
                      <a:pt x="20241" y="2602"/>
                    </a:cubicBezTo>
                    <a:cubicBezTo>
                      <a:pt x="19708" y="2123"/>
                      <a:pt x="18929" y="1839"/>
                      <a:pt x="18171" y="1839"/>
                    </a:cubicBezTo>
                    <a:cubicBezTo>
                      <a:pt x="17761" y="1839"/>
                      <a:pt x="17358" y="1922"/>
                      <a:pt x="17003" y="2102"/>
                    </a:cubicBezTo>
                    <a:cubicBezTo>
                      <a:pt x="16538" y="2340"/>
                      <a:pt x="16133" y="2733"/>
                      <a:pt x="15598" y="2757"/>
                    </a:cubicBezTo>
                    <a:cubicBezTo>
                      <a:pt x="15586" y="2757"/>
                      <a:pt x="15574" y="2757"/>
                      <a:pt x="15562" y="2757"/>
                    </a:cubicBezTo>
                    <a:cubicBezTo>
                      <a:pt x="14774" y="2757"/>
                      <a:pt x="14308" y="1985"/>
                      <a:pt x="14038" y="1352"/>
                    </a:cubicBezTo>
                    <a:cubicBezTo>
                      <a:pt x="13778" y="730"/>
                      <a:pt x="13292" y="0"/>
                      <a:pt x="12550"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622975" y="-1150125"/>
                <a:ext cx="562000" cy="365400"/>
              </a:xfrm>
              <a:custGeom>
                <a:avLst/>
                <a:gdLst/>
                <a:ahLst/>
                <a:cxnLst/>
                <a:rect l="l" t="t" r="r" b="b"/>
                <a:pathLst>
                  <a:path w="22480" h="14616" extrusionOk="0">
                    <a:moveTo>
                      <a:pt x="8122" y="0"/>
                    </a:moveTo>
                    <a:cubicBezTo>
                      <a:pt x="7230" y="0"/>
                      <a:pt x="6327" y="459"/>
                      <a:pt x="5859" y="1219"/>
                    </a:cubicBezTo>
                    <a:cubicBezTo>
                      <a:pt x="5490" y="1851"/>
                      <a:pt x="5323" y="2684"/>
                      <a:pt x="4668" y="2994"/>
                    </a:cubicBezTo>
                    <a:cubicBezTo>
                      <a:pt x="4488" y="3080"/>
                      <a:pt x="4301" y="3113"/>
                      <a:pt x="4111" y="3113"/>
                    </a:cubicBezTo>
                    <a:cubicBezTo>
                      <a:pt x="3493" y="3113"/>
                      <a:pt x="2829" y="2768"/>
                      <a:pt x="2183" y="2768"/>
                    </a:cubicBezTo>
                    <a:cubicBezTo>
                      <a:pt x="2118" y="2768"/>
                      <a:pt x="2054" y="2772"/>
                      <a:pt x="1989" y="2779"/>
                    </a:cubicBezTo>
                    <a:cubicBezTo>
                      <a:pt x="965" y="2910"/>
                      <a:pt x="370" y="4041"/>
                      <a:pt x="263" y="5065"/>
                    </a:cubicBezTo>
                    <a:cubicBezTo>
                      <a:pt x="1" y="7423"/>
                      <a:pt x="1322" y="9721"/>
                      <a:pt x="3144" y="11233"/>
                    </a:cubicBezTo>
                    <a:cubicBezTo>
                      <a:pt x="4466" y="12340"/>
                      <a:pt x="6025" y="13090"/>
                      <a:pt x="7633" y="13709"/>
                    </a:cubicBezTo>
                    <a:cubicBezTo>
                      <a:pt x="7811" y="13781"/>
                      <a:pt x="7978" y="13840"/>
                      <a:pt x="8145" y="13900"/>
                    </a:cubicBezTo>
                    <a:cubicBezTo>
                      <a:pt x="8442" y="14150"/>
                      <a:pt x="8811" y="14328"/>
                      <a:pt x="9192" y="14447"/>
                    </a:cubicBezTo>
                    <a:cubicBezTo>
                      <a:pt x="9568" y="14565"/>
                      <a:pt x="9963" y="14616"/>
                      <a:pt x="10361" y="14616"/>
                    </a:cubicBezTo>
                    <a:cubicBezTo>
                      <a:pt x="10404" y="14616"/>
                      <a:pt x="10447" y="14615"/>
                      <a:pt x="10490" y="14614"/>
                    </a:cubicBezTo>
                    <a:lnTo>
                      <a:pt x="10621" y="14614"/>
                    </a:lnTo>
                    <a:cubicBezTo>
                      <a:pt x="10681" y="14614"/>
                      <a:pt x="10728" y="14602"/>
                      <a:pt x="10788" y="14602"/>
                    </a:cubicBezTo>
                    <a:cubicBezTo>
                      <a:pt x="11062" y="14578"/>
                      <a:pt x="11336" y="14543"/>
                      <a:pt x="11597" y="14471"/>
                    </a:cubicBezTo>
                    <a:cubicBezTo>
                      <a:pt x="11681" y="14447"/>
                      <a:pt x="11764" y="14423"/>
                      <a:pt x="11848" y="14412"/>
                    </a:cubicBezTo>
                    <a:cubicBezTo>
                      <a:pt x="12157" y="14316"/>
                      <a:pt x="12455" y="14197"/>
                      <a:pt x="12752" y="14066"/>
                    </a:cubicBezTo>
                    <a:cubicBezTo>
                      <a:pt x="12776" y="14054"/>
                      <a:pt x="12812" y="14031"/>
                      <a:pt x="12848" y="14019"/>
                    </a:cubicBezTo>
                    <a:cubicBezTo>
                      <a:pt x="13229" y="13840"/>
                      <a:pt x="13586" y="13626"/>
                      <a:pt x="13919" y="13388"/>
                    </a:cubicBezTo>
                    <a:lnTo>
                      <a:pt x="13931" y="13388"/>
                    </a:lnTo>
                    <a:cubicBezTo>
                      <a:pt x="13967" y="13352"/>
                      <a:pt x="14014" y="13328"/>
                      <a:pt x="14062" y="13304"/>
                    </a:cubicBezTo>
                    <a:cubicBezTo>
                      <a:pt x="14062" y="13292"/>
                      <a:pt x="14062" y="13292"/>
                      <a:pt x="14062" y="13292"/>
                    </a:cubicBezTo>
                    <a:cubicBezTo>
                      <a:pt x="14145" y="13233"/>
                      <a:pt x="14229" y="13173"/>
                      <a:pt x="14312" y="13102"/>
                    </a:cubicBezTo>
                    <a:cubicBezTo>
                      <a:pt x="15372" y="12280"/>
                      <a:pt x="16265" y="11256"/>
                      <a:pt x="17146" y="10244"/>
                    </a:cubicBezTo>
                    <a:cubicBezTo>
                      <a:pt x="18801" y="8316"/>
                      <a:pt x="20480" y="6375"/>
                      <a:pt x="21718" y="4148"/>
                    </a:cubicBezTo>
                    <a:cubicBezTo>
                      <a:pt x="22111" y="3434"/>
                      <a:pt x="22480" y="2660"/>
                      <a:pt x="22444" y="1839"/>
                    </a:cubicBezTo>
                    <a:cubicBezTo>
                      <a:pt x="22420" y="1029"/>
                      <a:pt x="21896" y="172"/>
                      <a:pt x="21087" y="29"/>
                    </a:cubicBezTo>
                    <a:cubicBezTo>
                      <a:pt x="20999" y="13"/>
                      <a:pt x="20912" y="6"/>
                      <a:pt x="20826" y="6"/>
                    </a:cubicBezTo>
                    <a:cubicBezTo>
                      <a:pt x="19929" y="6"/>
                      <a:pt x="19104" y="781"/>
                      <a:pt x="18170" y="803"/>
                    </a:cubicBezTo>
                    <a:cubicBezTo>
                      <a:pt x="18156" y="803"/>
                      <a:pt x="18143" y="803"/>
                      <a:pt x="18130" y="803"/>
                    </a:cubicBezTo>
                    <a:cubicBezTo>
                      <a:pt x="17218" y="803"/>
                      <a:pt x="16369" y="92"/>
                      <a:pt x="15477" y="92"/>
                    </a:cubicBezTo>
                    <a:cubicBezTo>
                      <a:pt x="15371" y="92"/>
                      <a:pt x="15265" y="102"/>
                      <a:pt x="15157" y="124"/>
                    </a:cubicBezTo>
                    <a:cubicBezTo>
                      <a:pt x="14145" y="338"/>
                      <a:pt x="13610" y="1600"/>
                      <a:pt x="12598" y="1851"/>
                    </a:cubicBezTo>
                    <a:cubicBezTo>
                      <a:pt x="12480" y="1878"/>
                      <a:pt x="12361" y="1891"/>
                      <a:pt x="12242" y="1891"/>
                    </a:cubicBezTo>
                    <a:cubicBezTo>
                      <a:pt x="11699" y="1891"/>
                      <a:pt x="11154" y="1625"/>
                      <a:pt x="10705" y="1303"/>
                    </a:cubicBezTo>
                    <a:cubicBezTo>
                      <a:pt x="10157" y="910"/>
                      <a:pt x="9657" y="422"/>
                      <a:pt x="9026" y="172"/>
                    </a:cubicBezTo>
                    <a:cubicBezTo>
                      <a:pt x="8738" y="55"/>
                      <a:pt x="8430" y="0"/>
                      <a:pt x="8122"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823900" y="-859450"/>
                <a:ext cx="153925" cy="88175"/>
              </a:xfrm>
              <a:custGeom>
                <a:avLst/>
                <a:gdLst/>
                <a:ahLst/>
                <a:cxnLst/>
                <a:rect l="l" t="t" r="r" b="b"/>
                <a:pathLst>
                  <a:path w="6157" h="3527" extrusionOk="0">
                    <a:moveTo>
                      <a:pt x="2205" y="0"/>
                    </a:moveTo>
                    <a:cubicBezTo>
                      <a:pt x="2128" y="0"/>
                      <a:pt x="2051" y="15"/>
                      <a:pt x="1977" y="46"/>
                    </a:cubicBezTo>
                    <a:cubicBezTo>
                      <a:pt x="1715" y="153"/>
                      <a:pt x="1572" y="439"/>
                      <a:pt x="1560" y="713"/>
                    </a:cubicBezTo>
                    <a:cubicBezTo>
                      <a:pt x="1560" y="935"/>
                      <a:pt x="1630" y="1156"/>
                      <a:pt x="1733" y="1359"/>
                    </a:cubicBezTo>
                    <a:lnTo>
                      <a:pt x="1733" y="1359"/>
                    </a:lnTo>
                    <a:cubicBezTo>
                      <a:pt x="1566" y="1117"/>
                      <a:pt x="1273" y="967"/>
                      <a:pt x="978" y="967"/>
                    </a:cubicBezTo>
                    <a:cubicBezTo>
                      <a:pt x="877" y="967"/>
                      <a:pt x="776" y="985"/>
                      <a:pt x="679" y="1022"/>
                    </a:cubicBezTo>
                    <a:cubicBezTo>
                      <a:pt x="262" y="1177"/>
                      <a:pt x="1" y="1689"/>
                      <a:pt x="120" y="2118"/>
                    </a:cubicBezTo>
                    <a:cubicBezTo>
                      <a:pt x="221" y="2458"/>
                      <a:pt x="521" y="2721"/>
                      <a:pt x="861" y="2795"/>
                    </a:cubicBezTo>
                    <a:lnTo>
                      <a:pt x="861" y="2795"/>
                    </a:lnTo>
                    <a:cubicBezTo>
                      <a:pt x="1622" y="3225"/>
                      <a:pt x="2471" y="3527"/>
                      <a:pt x="3331" y="3527"/>
                    </a:cubicBezTo>
                    <a:cubicBezTo>
                      <a:pt x="3443" y="3527"/>
                      <a:pt x="3555" y="3521"/>
                      <a:pt x="3668" y="3511"/>
                    </a:cubicBezTo>
                    <a:cubicBezTo>
                      <a:pt x="4811" y="3392"/>
                      <a:pt x="5918" y="2582"/>
                      <a:pt x="6108" y="1451"/>
                    </a:cubicBezTo>
                    <a:cubicBezTo>
                      <a:pt x="6156" y="1130"/>
                      <a:pt x="6097" y="737"/>
                      <a:pt x="5811" y="582"/>
                    </a:cubicBezTo>
                    <a:cubicBezTo>
                      <a:pt x="5733" y="537"/>
                      <a:pt x="5646" y="517"/>
                      <a:pt x="5558" y="517"/>
                    </a:cubicBezTo>
                    <a:cubicBezTo>
                      <a:pt x="5390" y="517"/>
                      <a:pt x="5217" y="588"/>
                      <a:pt x="5084" y="689"/>
                    </a:cubicBezTo>
                    <a:cubicBezTo>
                      <a:pt x="4882" y="856"/>
                      <a:pt x="4751" y="1094"/>
                      <a:pt x="4632" y="1320"/>
                    </a:cubicBezTo>
                    <a:cubicBezTo>
                      <a:pt x="4739" y="891"/>
                      <a:pt x="4775" y="320"/>
                      <a:pt x="4382" y="106"/>
                    </a:cubicBezTo>
                    <a:cubicBezTo>
                      <a:pt x="4307" y="63"/>
                      <a:pt x="4223" y="44"/>
                      <a:pt x="4138" y="44"/>
                    </a:cubicBezTo>
                    <a:cubicBezTo>
                      <a:pt x="3913" y="44"/>
                      <a:pt x="3675" y="178"/>
                      <a:pt x="3537" y="368"/>
                    </a:cubicBezTo>
                    <a:cubicBezTo>
                      <a:pt x="3334" y="618"/>
                      <a:pt x="3275" y="951"/>
                      <a:pt x="3215" y="1261"/>
                    </a:cubicBezTo>
                    <a:cubicBezTo>
                      <a:pt x="3144" y="939"/>
                      <a:pt x="3060" y="606"/>
                      <a:pt x="2858" y="344"/>
                    </a:cubicBezTo>
                    <a:cubicBezTo>
                      <a:pt x="2695" y="145"/>
                      <a:pt x="2449" y="0"/>
                      <a:pt x="220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56075" y="-843775"/>
                <a:ext cx="419125" cy="351225"/>
              </a:xfrm>
              <a:custGeom>
                <a:avLst/>
                <a:gdLst/>
                <a:ahLst/>
                <a:cxnLst/>
                <a:rect l="l" t="t" r="r" b="b"/>
                <a:pathLst>
                  <a:path w="16765" h="14049" extrusionOk="0">
                    <a:moveTo>
                      <a:pt x="1065" y="0"/>
                    </a:moveTo>
                    <a:cubicBezTo>
                      <a:pt x="750" y="0"/>
                      <a:pt x="451" y="197"/>
                      <a:pt x="299" y="455"/>
                    </a:cubicBezTo>
                    <a:cubicBezTo>
                      <a:pt x="108" y="776"/>
                      <a:pt x="84" y="1169"/>
                      <a:pt x="72" y="1550"/>
                    </a:cubicBezTo>
                    <a:cubicBezTo>
                      <a:pt x="1" y="5063"/>
                      <a:pt x="346" y="8599"/>
                      <a:pt x="1120" y="12099"/>
                    </a:cubicBezTo>
                    <a:lnTo>
                      <a:pt x="1072" y="11111"/>
                    </a:lnTo>
                    <a:lnTo>
                      <a:pt x="1072" y="11111"/>
                    </a:lnTo>
                    <a:cubicBezTo>
                      <a:pt x="1382" y="12445"/>
                      <a:pt x="2680" y="13516"/>
                      <a:pt x="4097" y="13885"/>
                    </a:cubicBezTo>
                    <a:cubicBezTo>
                      <a:pt x="4539" y="13998"/>
                      <a:pt x="4989" y="14049"/>
                      <a:pt x="5438" y="14049"/>
                    </a:cubicBezTo>
                    <a:cubicBezTo>
                      <a:pt x="6411" y="14049"/>
                      <a:pt x="7376" y="13808"/>
                      <a:pt x="8240" y="13433"/>
                    </a:cubicBezTo>
                    <a:cubicBezTo>
                      <a:pt x="9490" y="12873"/>
                      <a:pt x="10574" y="12040"/>
                      <a:pt x="11633" y="11218"/>
                    </a:cubicBezTo>
                    <a:cubicBezTo>
                      <a:pt x="12979" y="10194"/>
                      <a:pt x="14312" y="9158"/>
                      <a:pt x="15646" y="8135"/>
                    </a:cubicBezTo>
                    <a:cubicBezTo>
                      <a:pt x="16003" y="7861"/>
                      <a:pt x="16372" y="7575"/>
                      <a:pt x="16562" y="7182"/>
                    </a:cubicBezTo>
                    <a:cubicBezTo>
                      <a:pt x="16765" y="6789"/>
                      <a:pt x="16753" y="6253"/>
                      <a:pt x="16408" y="5920"/>
                    </a:cubicBezTo>
                    <a:cubicBezTo>
                      <a:pt x="16260" y="5776"/>
                      <a:pt x="16039" y="5739"/>
                      <a:pt x="15792" y="5739"/>
                    </a:cubicBezTo>
                    <a:cubicBezTo>
                      <a:pt x="15526" y="5739"/>
                      <a:pt x="15229" y="5782"/>
                      <a:pt x="14959" y="5782"/>
                    </a:cubicBezTo>
                    <a:cubicBezTo>
                      <a:pt x="14755" y="5782"/>
                      <a:pt x="14567" y="5757"/>
                      <a:pt x="14419" y="5670"/>
                    </a:cubicBezTo>
                    <a:cubicBezTo>
                      <a:pt x="13669" y="5229"/>
                      <a:pt x="13800" y="4015"/>
                      <a:pt x="13157" y="3443"/>
                    </a:cubicBezTo>
                    <a:cubicBezTo>
                      <a:pt x="12621" y="2966"/>
                      <a:pt x="11943" y="2738"/>
                      <a:pt x="11255" y="2738"/>
                    </a:cubicBezTo>
                    <a:cubicBezTo>
                      <a:pt x="11119" y="2738"/>
                      <a:pt x="10983" y="2747"/>
                      <a:pt x="10847" y="2765"/>
                    </a:cubicBezTo>
                    <a:cubicBezTo>
                      <a:pt x="10198" y="2850"/>
                      <a:pt x="9503" y="3367"/>
                      <a:pt x="8875" y="3367"/>
                    </a:cubicBezTo>
                    <a:cubicBezTo>
                      <a:pt x="8710" y="3367"/>
                      <a:pt x="8549" y="3331"/>
                      <a:pt x="8395" y="3241"/>
                    </a:cubicBezTo>
                    <a:cubicBezTo>
                      <a:pt x="7788" y="2884"/>
                      <a:pt x="7442" y="1574"/>
                      <a:pt x="6907" y="1134"/>
                    </a:cubicBezTo>
                    <a:cubicBezTo>
                      <a:pt x="6467" y="781"/>
                      <a:pt x="5897" y="598"/>
                      <a:pt x="5347" y="598"/>
                    </a:cubicBezTo>
                    <a:cubicBezTo>
                      <a:pt x="4987" y="598"/>
                      <a:pt x="4636" y="676"/>
                      <a:pt x="4335" y="836"/>
                    </a:cubicBezTo>
                    <a:cubicBezTo>
                      <a:pt x="4061" y="979"/>
                      <a:pt x="3835" y="1169"/>
                      <a:pt x="3561" y="1312"/>
                    </a:cubicBezTo>
                    <a:cubicBezTo>
                      <a:pt x="3392" y="1397"/>
                      <a:pt x="3188" y="1461"/>
                      <a:pt x="2985" y="1461"/>
                    </a:cubicBezTo>
                    <a:cubicBezTo>
                      <a:pt x="2873" y="1461"/>
                      <a:pt x="2761" y="1442"/>
                      <a:pt x="2656" y="1396"/>
                    </a:cubicBezTo>
                    <a:cubicBezTo>
                      <a:pt x="2049" y="1146"/>
                      <a:pt x="1930" y="253"/>
                      <a:pt x="1299" y="38"/>
                    </a:cubicBezTo>
                    <a:cubicBezTo>
                      <a:pt x="1221" y="12"/>
                      <a:pt x="1142" y="0"/>
                      <a:pt x="1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1122150" y="-816950"/>
                <a:ext cx="450675" cy="347100"/>
              </a:xfrm>
              <a:custGeom>
                <a:avLst/>
                <a:gdLst/>
                <a:ahLst/>
                <a:cxnLst/>
                <a:rect l="l" t="t" r="r" b="b"/>
                <a:pathLst>
                  <a:path w="18027" h="13884" extrusionOk="0">
                    <a:moveTo>
                      <a:pt x="2122" y="1"/>
                    </a:moveTo>
                    <a:cubicBezTo>
                      <a:pt x="1545" y="1"/>
                      <a:pt x="942" y="267"/>
                      <a:pt x="596" y="715"/>
                    </a:cubicBezTo>
                    <a:cubicBezTo>
                      <a:pt x="1" y="1501"/>
                      <a:pt x="1" y="2585"/>
                      <a:pt x="132" y="3585"/>
                    </a:cubicBezTo>
                    <a:cubicBezTo>
                      <a:pt x="132" y="3585"/>
                      <a:pt x="572" y="9800"/>
                      <a:pt x="3894" y="12610"/>
                    </a:cubicBezTo>
                    <a:cubicBezTo>
                      <a:pt x="3989" y="12681"/>
                      <a:pt x="4073" y="12753"/>
                      <a:pt x="4168" y="12812"/>
                    </a:cubicBezTo>
                    <a:cubicBezTo>
                      <a:pt x="4346" y="12955"/>
                      <a:pt x="4549" y="13098"/>
                      <a:pt x="4751" y="13217"/>
                    </a:cubicBezTo>
                    <a:lnTo>
                      <a:pt x="4751" y="13205"/>
                    </a:lnTo>
                    <a:cubicBezTo>
                      <a:pt x="4775" y="13229"/>
                      <a:pt x="4799" y="13241"/>
                      <a:pt x="4823" y="13253"/>
                    </a:cubicBezTo>
                    <a:cubicBezTo>
                      <a:pt x="4846" y="13265"/>
                      <a:pt x="4870" y="13277"/>
                      <a:pt x="4882" y="13288"/>
                    </a:cubicBezTo>
                    <a:cubicBezTo>
                      <a:pt x="4942" y="13324"/>
                      <a:pt x="5001" y="13348"/>
                      <a:pt x="5061" y="13384"/>
                    </a:cubicBezTo>
                    <a:cubicBezTo>
                      <a:pt x="5204" y="13455"/>
                      <a:pt x="5358" y="13527"/>
                      <a:pt x="5525" y="13586"/>
                    </a:cubicBezTo>
                    <a:cubicBezTo>
                      <a:pt x="5549" y="13586"/>
                      <a:pt x="5573" y="13598"/>
                      <a:pt x="5597" y="13610"/>
                    </a:cubicBezTo>
                    <a:cubicBezTo>
                      <a:pt x="5858" y="13693"/>
                      <a:pt x="6132" y="13765"/>
                      <a:pt x="6418" y="13812"/>
                    </a:cubicBezTo>
                    <a:cubicBezTo>
                      <a:pt x="6442" y="13812"/>
                      <a:pt x="6466" y="13824"/>
                      <a:pt x="6489" y="13824"/>
                    </a:cubicBezTo>
                    <a:cubicBezTo>
                      <a:pt x="6763" y="13872"/>
                      <a:pt x="7049" y="13884"/>
                      <a:pt x="7335" y="13884"/>
                    </a:cubicBezTo>
                    <a:lnTo>
                      <a:pt x="7537" y="13884"/>
                    </a:lnTo>
                    <a:cubicBezTo>
                      <a:pt x="8121" y="13860"/>
                      <a:pt x="8716" y="13753"/>
                      <a:pt x="9264" y="13586"/>
                    </a:cubicBezTo>
                    <a:cubicBezTo>
                      <a:pt x="10621" y="13169"/>
                      <a:pt x="11812" y="12395"/>
                      <a:pt x="12955" y="11598"/>
                    </a:cubicBezTo>
                    <a:cubicBezTo>
                      <a:pt x="14300" y="10669"/>
                      <a:pt x="15610" y="9681"/>
                      <a:pt x="16884" y="8669"/>
                    </a:cubicBezTo>
                    <a:cubicBezTo>
                      <a:pt x="17455" y="8205"/>
                      <a:pt x="18027" y="7323"/>
                      <a:pt x="17419" y="6847"/>
                    </a:cubicBezTo>
                    <a:cubicBezTo>
                      <a:pt x="17271" y="6734"/>
                      <a:pt x="17102" y="6692"/>
                      <a:pt x="16923" y="6692"/>
                    </a:cubicBezTo>
                    <a:cubicBezTo>
                      <a:pt x="16399" y="6692"/>
                      <a:pt x="15781" y="7050"/>
                      <a:pt x="15276" y="7050"/>
                    </a:cubicBezTo>
                    <a:cubicBezTo>
                      <a:pt x="15080" y="7050"/>
                      <a:pt x="14902" y="6996"/>
                      <a:pt x="14752" y="6847"/>
                    </a:cubicBezTo>
                    <a:cubicBezTo>
                      <a:pt x="14252" y="6347"/>
                      <a:pt x="14871" y="5549"/>
                      <a:pt x="14693" y="4883"/>
                    </a:cubicBezTo>
                    <a:cubicBezTo>
                      <a:pt x="14550" y="4362"/>
                      <a:pt x="13951" y="4086"/>
                      <a:pt x="13393" y="4086"/>
                    </a:cubicBezTo>
                    <a:cubicBezTo>
                      <a:pt x="13300" y="4086"/>
                      <a:pt x="13209" y="4094"/>
                      <a:pt x="13121" y="4109"/>
                    </a:cubicBezTo>
                    <a:cubicBezTo>
                      <a:pt x="12502" y="4216"/>
                      <a:pt x="11966" y="4585"/>
                      <a:pt x="11383" y="4823"/>
                    </a:cubicBezTo>
                    <a:cubicBezTo>
                      <a:pt x="11084" y="4954"/>
                      <a:pt x="10742" y="5042"/>
                      <a:pt x="10410" y="5042"/>
                    </a:cubicBezTo>
                    <a:cubicBezTo>
                      <a:pt x="10107" y="5042"/>
                      <a:pt x="9811" y="4969"/>
                      <a:pt x="9561" y="4787"/>
                    </a:cubicBezTo>
                    <a:cubicBezTo>
                      <a:pt x="8966" y="4335"/>
                      <a:pt x="8954" y="3502"/>
                      <a:pt x="8906" y="2775"/>
                    </a:cubicBezTo>
                    <a:cubicBezTo>
                      <a:pt x="8859" y="2061"/>
                      <a:pt x="8549" y="1180"/>
                      <a:pt x="7799" y="1061"/>
                    </a:cubicBezTo>
                    <a:cubicBezTo>
                      <a:pt x="7751" y="1054"/>
                      <a:pt x="7703" y="1050"/>
                      <a:pt x="7657" y="1050"/>
                    </a:cubicBezTo>
                    <a:cubicBezTo>
                      <a:pt x="6511" y="1050"/>
                      <a:pt x="6039" y="3091"/>
                      <a:pt x="4950" y="3091"/>
                    </a:cubicBezTo>
                    <a:cubicBezTo>
                      <a:pt x="4875" y="3091"/>
                      <a:pt x="4797" y="3082"/>
                      <a:pt x="4715" y="3061"/>
                    </a:cubicBezTo>
                    <a:cubicBezTo>
                      <a:pt x="3703" y="2799"/>
                      <a:pt x="3918" y="1287"/>
                      <a:pt x="3263" y="489"/>
                    </a:cubicBezTo>
                    <a:cubicBezTo>
                      <a:pt x="2977" y="152"/>
                      <a:pt x="2556" y="1"/>
                      <a:pt x="2122"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791450" y="-997600"/>
                <a:ext cx="101225" cy="212825"/>
              </a:xfrm>
              <a:custGeom>
                <a:avLst/>
                <a:gdLst/>
                <a:ahLst/>
                <a:cxnLst/>
                <a:rect l="l" t="t" r="r" b="b"/>
                <a:pathLst>
                  <a:path w="4049" h="8513" extrusionOk="0">
                    <a:moveTo>
                      <a:pt x="1" y="0"/>
                    </a:moveTo>
                    <a:lnTo>
                      <a:pt x="1" y="0"/>
                    </a:lnTo>
                    <a:cubicBezTo>
                      <a:pt x="72" y="893"/>
                      <a:pt x="251" y="1774"/>
                      <a:pt x="501" y="2643"/>
                    </a:cubicBezTo>
                    <a:cubicBezTo>
                      <a:pt x="751" y="3500"/>
                      <a:pt x="1084" y="4346"/>
                      <a:pt x="1477" y="5155"/>
                    </a:cubicBezTo>
                    <a:cubicBezTo>
                      <a:pt x="1882" y="5953"/>
                      <a:pt x="2346" y="6727"/>
                      <a:pt x="2882" y="7453"/>
                    </a:cubicBezTo>
                    <a:cubicBezTo>
                      <a:pt x="3144" y="7822"/>
                      <a:pt x="3442" y="8180"/>
                      <a:pt x="3751" y="8513"/>
                    </a:cubicBezTo>
                    <a:lnTo>
                      <a:pt x="3882" y="8513"/>
                    </a:lnTo>
                    <a:cubicBezTo>
                      <a:pt x="3942" y="8513"/>
                      <a:pt x="3989" y="8501"/>
                      <a:pt x="4049" y="8501"/>
                    </a:cubicBezTo>
                    <a:cubicBezTo>
                      <a:pt x="3775" y="8072"/>
                      <a:pt x="3501" y="7644"/>
                      <a:pt x="3239" y="7215"/>
                    </a:cubicBezTo>
                    <a:cubicBezTo>
                      <a:pt x="2787" y="6465"/>
                      <a:pt x="2358" y="5691"/>
                      <a:pt x="1965" y="4905"/>
                    </a:cubicBezTo>
                    <a:cubicBezTo>
                      <a:pt x="1584" y="4120"/>
                      <a:pt x="1227" y="3322"/>
                      <a:pt x="906" y="2500"/>
                    </a:cubicBezTo>
                    <a:cubicBezTo>
                      <a:pt x="584" y="1679"/>
                      <a:pt x="286" y="845"/>
                      <a:pt x="1"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712875" y="-945825"/>
                <a:ext cx="139925" cy="156900"/>
              </a:xfrm>
              <a:custGeom>
                <a:avLst/>
                <a:gdLst/>
                <a:ahLst/>
                <a:cxnLst/>
                <a:rect l="l" t="t" r="r" b="b"/>
                <a:pathLst>
                  <a:path w="5597" h="6276" extrusionOk="0">
                    <a:moveTo>
                      <a:pt x="0" y="1"/>
                    </a:moveTo>
                    <a:lnTo>
                      <a:pt x="0" y="1"/>
                    </a:lnTo>
                    <a:cubicBezTo>
                      <a:pt x="370" y="870"/>
                      <a:pt x="846" y="1703"/>
                      <a:pt x="1382" y="2489"/>
                    </a:cubicBezTo>
                    <a:cubicBezTo>
                      <a:pt x="1917" y="3275"/>
                      <a:pt x="2525" y="4013"/>
                      <a:pt x="3191" y="4716"/>
                    </a:cubicBezTo>
                    <a:cubicBezTo>
                      <a:pt x="3465" y="5001"/>
                      <a:pt x="3751" y="5275"/>
                      <a:pt x="4037" y="5537"/>
                    </a:cubicBezTo>
                    <a:cubicBezTo>
                      <a:pt x="4215" y="5609"/>
                      <a:pt x="4382" y="5668"/>
                      <a:pt x="4549" y="5728"/>
                    </a:cubicBezTo>
                    <a:cubicBezTo>
                      <a:pt x="4846" y="5978"/>
                      <a:pt x="5215" y="6156"/>
                      <a:pt x="5596" y="6275"/>
                    </a:cubicBezTo>
                    <a:cubicBezTo>
                      <a:pt x="5489" y="6180"/>
                      <a:pt x="5394" y="6085"/>
                      <a:pt x="5287" y="6001"/>
                    </a:cubicBezTo>
                    <a:cubicBezTo>
                      <a:pt x="5239" y="5954"/>
                      <a:pt x="5192" y="5906"/>
                      <a:pt x="5132" y="5847"/>
                    </a:cubicBezTo>
                    <a:cubicBezTo>
                      <a:pt x="4596" y="5359"/>
                      <a:pt x="4084" y="4858"/>
                      <a:pt x="3584" y="4335"/>
                    </a:cubicBezTo>
                    <a:cubicBezTo>
                      <a:pt x="2929" y="3668"/>
                      <a:pt x="2322" y="2953"/>
                      <a:pt x="1727" y="2239"/>
                    </a:cubicBezTo>
                    <a:cubicBezTo>
                      <a:pt x="1132" y="1513"/>
                      <a:pt x="572" y="763"/>
                      <a:pt x="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941775" y="-1033625"/>
                <a:ext cx="43775" cy="235175"/>
              </a:xfrm>
              <a:custGeom>
                <a:avLst/>
                <a:gdLst/>
                <a:ahLst/>
                <a:cxnLst/>
                <a:rect l="l" t="t" r="r" b="b"/>
                <a:pathLst>
                  <a:path w="1751" h="9407" extrusionOk="0">
                    <a:moveTo>
                      <a:pt x="1679" y="0"/>
                    </a:moveTo>
                    <a:cubicBezTo>
                      <a:pt x="1524" y="822"/>
                      <a:pt x="1405" y="1632"/>
                      <a:pt x="1274" y="2429"/>
                    </a:cubicBezTo>
                    <a:cubicBezTo>
                      <a:pt x="1143" y="3239"/>
                      <a:pt x="1012" y="4048"/>
                      <a:pt x="870" y="4858"/>
                    </a:cubicBezTo>
                    <a:cubicBezTo>
                      <a:pt x="727" y="5656"/>
                      <a:pt x="572" y="6454"/>
                      <a:pt x="417" y="7263"/>
                    </a:cubicBezTo>
                    <a:cubicBezTo>
                      <a:pt x="274" y="7978"/>
                      <a:pt x="119" y="8680"/>
                      <a:pt x="0" y="9406"/>
                    </a:cubicBezTo>
                    <a:cubicBezTo>
                      <a:pt x="24" y="9394"/>
                      <a:pt x="60" y="9371"/>
                      <a:pt x="96" y="9359"/>
                    </a:cubicBezTo>
                    <a:cubicBezTo>
                      <a:pt x="381" y="8704"/>
                      <a:pt x="620" y="8037"/>
                      <a:pt x="822" y="7358"/>
                    </a:cubicBezTo>
                    <a:cubicBezTo>
                      <a:pt x="1072" y="6573"/>
                      <a:pt x="1251" y="5763"/>
                      <a:pt x="1405" y="4941"/>
                    </a:cubicBezTo>
                    <a:cubicBezTo>
                      <a:pt x="1548" y="4132"/>
                      <a:pt x="1655" y="3310"/>
                      <a:pt x="1703" y="2477"/>
                    </a:cubicBezTo>
                    <a:cubicBezTo>
                      <a:pt x="1751" y="1655"/>
                      <a:pt x="1751" y="822"/>
                      <a:pt x="167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971250" y="-1069950"/>
                <a:ext cx="104200" cy="254525"/>
              </a:xfrm>
              <a:custGeom>
                <a:avLst/>
                <a:gdLst/>
                <a:ahLst/>
                <a:cxnLst/>
                <a:rect l="l" t="t" r="r" b="b"/>
                <a:pathLst>
                  <a:path w="4168" h="10181" extrusionOk="0">
                    <a:moveTo>
                      <a:pt x="4167" y="1"/>
                    </a:moveTo>
                    <a:lnTo>
                      <a:pt x="4167" y="1"/>
                    </a:lnTo>
                    <a:cubicBezTo>
                      <a:pt x="3882" y="894"/>
                      <a:pt x="3608" y="1799"/>
                      <a:pt x="3310" y="2680"/>
                    </a:cubicBezTo>
                    <a:cubicBezTo>
                      <a:pt x="3000" y="3561"/>
                      <a:pt x="2691" y="4430"/>
                      <a:pt x="2334" y="5287"/>
                    </a:cubicBezTo>
                    <a:cubicBezTo>
                      <a:pt x="1977" y="6156"/>
                      <a:pt x="1596" y="7002"/>
                      <a:pt x="1191" y="7835"/>
                    </a:cubicBezTo>
                    <a:cubicBezTo>
                      <a:pt x="810" y="8621"/>
                      <a:pt x="405" y="9395"/>
                      <a:pt x="0" y="10181"/>
                    </a:cubicBezTo>
                    <a:cubicBezTo>
                      <a:pt x="36" y="10145"/>
                      <a:pt x="83" y="10121"/>
                      <a:pt x="131" y="10097"/>
                    </a:cubicBezTo>
                    <a:cubicBezTo>
                      <a:pt x="131" y="10085"/>
                      <a:pt x="131" y="10085"/>
                      <a:pt x="131" y="10085"/>
                    </a:cubicBezTo>
                    <a:cubicBezTo>
                      <a:pt x="667" y="9442"/>
                      <a:pt x="1131" y="8752"/>
                      <a:pt x="1560" y="8038"/>
                    </a:cubicBezTo>
                    <a:cubicBezTo>
                      <a:pt x="2060" y="7228"/>
                      <a:pt x="2465" y="6371"/>
                      <a:pt x="2834" y="5501"/>
                    </a:cubicBezTo>
                    <a:cubicBezTo>
                      <a:pt x="3191" y="4620"/>
                      <a:pt x="3489" y="3716"/>
                      <a:pt x="3715" y="2799"/>
                    </a:cubicBezTo>
                    <a:cubicBezTo>
                      <a:pt x="3941" y="1882"/>
                      <a:pt x="4108" y="941"/>
                      <a:pt x="416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883725" y="-1020525"/>
                <a:ext cx="553075" cy="1209300"/>
              </a:xfrm>
              <a:custGeom>
                <a:avLst/>
                <a:gdLst/>
                <a:ahLst/>
                <a:cxnLst/>
                <a:rect l="l" t="t" r="r" b="b"/>
                <a:pathLst>
                  <a:path w="22123" h="48372" extrusionOk="0">
                    <a:moveTo>
                      <a:pt x="179" y="0"/>
                    </a:moveTo>
                    <a:cubicBezTo>
                      <a:pt x="48" y="881"/>
                      <a:pt x="1" y="1774"/>
                      <a:pt x="13" y="2667"/>
                    </a:cubicBezTo>
                    <a:cubicBezTo>
                      <a:pt x="13" y="3560"/>
                      <a:pt x="96" y="4453"/>
                      <a:pt x="215" y="5346"/>
                    </a:cubicBezTo>
                    <a:cubicBezTo>
                      <a:pt x="346" y="6227"/>
                      <a:pt x="513" y="7108"/>
                      <a:pt x="751" y="7966"/>
                    </a:cubicBezTo>
                    <a:cubicBezTo>
                      <a:pt x="786" y="8085"/>
                      <a:pt x="822" y="8204"/>
                      <a:pt x="858" y="8323"/>
                    </a:cubicBezTo>
                    <a:cubicBezTo>
                      <a:pt x="751" y="8347"/>
                      <a:pt x="656" y="8430"/>
                      <a:pt x="679" y="8573"/>
                    </a:cubicBezTo>
                    <a:cubicBezTo>
                      <a:pt x="989" y="11823"/>
                      <a:pt x="2239" y="14812"/>
                      <a:pt x="3608" y="17741"/>
                    </a:cubicBezTo>
                    <a:cubicBezTo>
                      <a:pt x="5073" y="20896"/>
                      <a:pt x="6549" y="24003"/>
                      <a:pt x="7454" y="27373"/>
                    </a:cubicBezTo>
                    <a:cubicBezTo>
                      <a:pt x="8204" y="30194"/>
                      <a:pt x="8609" y="33088"/>
                      <a:pt x="8692" y="35993"/>
                    </a:cubicBezTo>
                    <a:cubicBezTo>
                      <a:pt x="8668" y="36302"/>
                      <a:pt x="8657" y="36612"/>
                      <a:pt x="8657" y="36921"/>
                    </a:cubicBezTo>
                    <a:cubicBezTo>
                      <a:pt x="8657" y="36981"/>
                      <a:pt x="8680" y="37029"/>
                      <a:pt x="8704" y="37076"/>
                    </a:cubicBezTo>
                    <a:cubicBezTo>
                      <a:pt x="8692" y="40779"/>
                      <a:pt x="8145" y="44482"/>
                      <a:pt x="7073" y="48030"/>
                    </a:cubicBezTo>
                    <a:cubicBezTo>
                      <a:pt x="7016" y="48237"/>
                      <a:pt x="7181" y="48371"/>
                      <a:pt x="7346" y="48371"/>
                    </a:cubicBezTo>
                    <a:cubicBezTo>
                      <a:pt x="7456" y="48371"/>
                      <a:pt x="7566" y="48311"/>
                      <a:pt x="7609" y="48173"/>
                    </a:cubicBezTo>
                    <a:cubicBezTo>
                      <a:pt x="8787" y="44280"/>
                      <a:pt x="9323" y="40231"/>
                      <a:pt x="9228" y="36183"/>
                    </a:cubicBezTo>
                    <a:cubicBezTo>
                      <a:pt x="9490" y="31040"/>
                      <a:pt x="12788" y="26789"/>
                      <a:pt x="15193" y="22384"/>
                    </a:cubicBezTo>
                    <a:cubicBezTo>
                      <a:pt x="15312" y="22443"/>
                      <a:pt x="15443" y="22491"/>
                      <a:pt x="15574" y="22539"/>
                    </a:cubicBezTo>
                    <a:cubicBezTo>
                      <a:pt x="15757" y="22602"/>
                      <a:pt x="15944" y="22650"/>
                      <a:pt x="16131" y="22650"/>
                    </a:cubicBezTo>
                    <a:cubicBezTo>
                      <a:pt x="16224" y="22650"/>
                      <a:pt x="16316" y="22638"/>
                      <a:pt x="16407" y="22610"/>
                    </a:cubicBezTo>
                    <a:cubicBezTo>
                      <a:pt x="16717" y="22527"/>
                      <a:pt x="16943" y="22289"/>
                      <a:pt x="17122" y="22027"/>
                    </a:cubicBezTo>
                    <a:cubicBezTo>
                      <a:pt x="17146" y="22003"/>
                      <a:pt x="17158" y="21979"/>
                      <a:pt x="17169" y="21955"/>
                    </a:cubicBezTo>
                    <a:cubicBezTo>
                      <a:pt x="18086" y="21420"/>
                      <a:pt x="18920" y="20777"/>
                      <a:pt x="19682" y="20050"/>
                    </a:cubicBezTo>
                    <a:cubicBezTo>
                      <a:pt x="20634" y="19145"/>
                      <a:pt x="21480" y="18133"/>
                      <a:pt x="22122" y="17002"/>
                    </a:cubicBezTo>
                    <a:lnTo>
                      <a:pt x="22122" y="17002"/>
                    </a:lnTo>
                    <a:cubicBezTo>
                      <a:pt x="21241" y="17967"/>
                      <a:pt x="20372" y="18919"/>
                      <a:pt x="19420" y="19800"/>
                    </a:cubicBezTo>
                    <a:cubicBezTo>
                      <a:pt x="18753" y="20443"/>
                      <a:pt x="18039" y="21050"/>
                      <a:pt x="17324" y="21658"/>
                    </a:cubicBezTo>
                    <a:cubicBezTo>
                      <a:pt x="17348" y="21539"/>
                      <a:pt x="17360" y="21431"/>
                      <a:pt x="17324" y="21324"/>
                    </a:cubicBezTo>
                    <a:cubicBezTo>
                      <a:pt x="17277" y="21205"/>
                      <a:pt x="17169" y="21110"/>
                      <a:pt x="17062" y="21062"/>
                    </a:cubicBezTo>
                    <a:cubicBezTo>
                      <a:pt x="17443" y="20669"/>
                      <a:pt x="17801" y="20241"/>
                      <a:pt x="18122" y="19800"/>
                    </a:cubicBezTo>
                    <a:cubicBezTo>
                      <a:pt x="18765" y="18907"/>
                      <a:pt x="19301" y="17943"/>
                      <a:pt x="19622" y="16895"/>
                    </a:cubicBezTo>
                    <a:lnTo>
                      <a:pt x="19622" y="16895"/>
                    </a:lnTo>
                    <a:cubicBezTo>
                      <a:pt x="19039" y="17824"/>
                      <a:pt x="18467" y="18729"/>
                      <a:pt x="17824" y="19598"/>
                    </a:cubicBezTo>
                    <a:cubicBezTo>
                      <a:pt x="17479" y="20074"/>
                      <a:pt x="17110" y="20538"/>
                      <a:pt x="16741" y="21003"/>
                    </a:cubicBezTo>
                    <a:cubicBezTo>
                      <a:pt x="16515" y="21027"/>
                      <a:pt x="16312" y="21134"/>
                      <a:pt x="16134" y="21265"/>
                    </a:cubicBezTo>
                    <a:cubicBezTo>
                      <a:pt x="16229" y="21086"/>
                      <a:pt x="16336" y="20908"/>
                      <a:pt x="16336" y="20705"/>
                    </a:cubicBezTo>
                    <a:cubicBezTo>
                      <a:pt x="16336" y="20503"/>
                      <a:pt x="16217" y="20277"/>
                      <a:pt x="16015" y="20253"/>
                    </a:cubicBezTo>
                    <a:lnTo>
                      <a:pt x="15967" y="20253"/>
                    </a:lnTo>
                    <a:cubicBezTo>
                      <a:pt x="16169" y="19836"/>
                      <a:pt x="16360" y="19419"/>
                      <a:pt x="16538" y="18991"/>
                    </a:cubicBezTo>
                    <a:cubicBezTo>
                      <a:pt x="16991" y="17919"/>
                      <a:pt x="17372" y="16824"/>
                      <a:pt x="17610" y="15669"/>
                    </a:cubicBezTo>
                    <a:lnTo>
                      <a:pt x="17610" y="15669"/>
                    </a:lnTo>
                    <a:cubicBezTo>
                      <a:pt x="17098" y="16728"/>
                      <a:pt x="16658" y="17788"/>
                      <a:pt x="16205" y="18848"/>
                    </a:cubicBezTo>
                    <a:cubicBezTo>
                      <a:pt x="15955" y="19467"/>
                      <a:pt x="15693" y="20074"/>
                      <a:pt x="15455" y="20693"/>
                    </a:cubicBezTo>
                    <a:cubicBezTo>
                      <a:pt x="15455" y="20562"/>
                      <a:pt x="15455" y="20431"/>
                      <a:pt x="15407" y="20312"/>
                    </a:cubicBezTo>
                    <a:cubicBezTo>
                      <a:pt x="15360" y="20146"/>
                      <a:pt x="15241" y="20003"/>
                      <a:pt x="15062" y="19967"/>
                    </a:cubicBezTo>
                    <a:cubicBezTo>
                      <a:pt x="15041" y="19963"/>
                      <a:pt x="15020" y="19961"/>
                      <a:pt x="14999" y="19961"/>
                    </a:cubicBezTo>
                    <a:cubicBezTo>
                      <a:pt x="14819" y="19961"/>
                      <a:pt x="14647" y="20094"/>
                      <a:pt x="14562" y="20265"/>
                    </a:cubicBezTo>
                    <a:cubicBezTo>
                      <a:pt x="14467" y="20455"/>
                      <a:pt x="14467" y="20669"/>
                      <a:pt x="14467" y="20884"/>
                    </a:cubicBezTo>
                    <a:cubicBezTo>
                      <a:pt x="14455" y="20884"/>
                      <a:pt x="14455" y="20872"/>
                      <a:pt x="14443" y="20872"/>
                    </a:cubicBezTo>
                    <a:cubicBezTo>
                      <a:pt x="14479" y="19991"/>
                      <a:pt x="14538" y="19122"/>
                      <a:pt x="14633" y="18264"/>
                    </a:cubicBezTo>
                    <a:cubicBezTo>
                      <a:pt x="14764" y="17145"/>
                      <a:pt x="14967" y="16038"/>
                      <a:pt x="15193" y="14919"/>
                    </a:cubicBezTo>
                    <a:lnTo>
                      <a:pt x="15193" y="14919"/>
                    </a:lnTo>
                    <a:cubicBezTo>
                      <a:pt x="14693" y="15943"/>
                      <a:pt x="14407" y="17074"/>
                      <a:pt x="14276" y="18205"/>
                    </a:cubicBezTo>
                    <a:cubicBezTo>
                      <a:pt x="14181" y="19050"/>
                      <a:pt x="14169" y="19896"/>
                      <a:pt x="14264" y="20741"/>
                    </a:cubicBezTo>
                    <a:cubicBezTo>
                      <a:pt x="14217" y="20693"/>
                      <a:pt x="14181" y="20622"/>
                      <a:pt x="14133" y="20562"/>
                    </a:cubicBezTo>
                    <a:cubicBezTo>
                      <a:pt x="14054" y="20437"/>
                      <a:pt x="13930" y="20312"/>
                      <a:pt x="13784" y="20312"/>
                    </a:cubicBezTo>
                    <a:cubicBezTo>
                      <a:pt x="13777" y="20312"/>
                      <a:pt x="13771" y="20312"/>
                      <a:pt x="13764" y="20312"/>
                    </a:cubicBezTo>
                    <a:cubicBezTo>
                      <a:pt x="13645" y="20324"/>
                      <a:pt x="13550" y="20419"/>
                      <a:pt x="13514" y="20527"/>
                    </a:cubicBezTo>
                    <a:cubicBezTo>
                      <a:pt x="13181" y="19717"/>
                      <a:pt x="12895" y="18895"/>
                      <a:pt x="12705" y="18062"/>
                    </a:cubicBezTo>
                    <a:cubicBezTo>
                      <a:pt x="12419" y="16907"/>
                      <a:pt x="12288" y="15728"/>
                      <a:pt x="12264" y="14526"/>
                    </a:cubicBezTo>
                    <a:lnTo>
                      <a:pt x="12264" y="14526"/>
                    </a:lnTo>
                    <a:cubicBezTo>
                      <a:pt x="12002" y="15693"/>
                      <a:pt x="12074" y="16931"/>
                      <a:pt x="12347" y="18122"/>
                    </a:cubicBezTo>
                    <a:cubicBezTo>
                      <a:pt x="12574" y="19038"/>
                      <a:pt x="12931" y="19931"/>
                      <a:pt x="13431" y="20753"/>
                    </a:cubicBezTo>
                    <a:cubicBezTo>
                      <a:pt x="13455" y="20765"/>
                      <a:pt x="13479" y="20789"/>
                      <a:pt x="13502" y="20812"/>
                    </a:cubicBezTo>
                    <a:cubicBezTo>
                      <a:pt x="13514" y="20836"/>
                      <a:pt x="13514" y="20860"/>
                      <a:pt x="13526" y="20884"/>
                    </a:cubicBezTo>
                    <a:cubicBezTo>
                      <a:pt x="13598" y="21122"/>
                      <a:pt x="13740" y="21348"/>
                      <a:pt x="13943" y="21503"/>
                    </a:cubicBezTo>
                    <a:cubicBezTo>
                      <a:pt x="14169" y="21741"/>
                      <a:pt x="14431" y="21943"/>
                      <a:pt x="14705" y="22122"/>
                    </a:cubicBezTo>
                    <a:cubicBezTo>
                      <a:pt x="12693" y="25837"/>
                      <a:pt x="10073" y="29421"/>
                      <a:pt x="9073" y="33516"/>
                    </a:cubicBezTo>
                    <a:cubicBezTo>
                      <a:pt x="8907" y="31659"/>
                      <a:pt x="8609" y="29813"/>
                      <a:pt x="8168" y="28004"/>
                    </a:cubicBezTo>
                    <a:cubicBezTo>
                      <a:pt x="7394" y="24729"/>
                      <a:pt x="6073" y="21670"/>
                      <a:pt x="4632" y="18645"/>
                    </a:cubicBezTo>
                    <a:cubicBezTo>
                      <a:pt x="3203" y="15633"/>
                      <a:pt x="1763" y="12573"/>
                      <a:pt x="1298" y="9251"/>
                    </a:cubicBezTo>
                    <a:cubicBezTo>
                      <a:pt x="1346" y="9239"/>
                      <a:pt x="1382" y="9228"/>
                      <a:pt x="1418" y="9228"/>
                    </a:cubicBezTo>
                    <a:lnTo>
                      <a:pt x="1167" y="7870"/>
                    </a:lnTo>
                    <a:cubicBezTo>
                      <a:pt x="1013" y="7001"/>
                      <a:pt x="870" y="6144"/>
                      <a:pt x="751" y="5263"/>
                    </a:cubicBezTo>
                    <a:cubicBezTo>
                      <a:pt x="632" y="4394"/>
                      <a:pt x="525" y="3524"/>
                      <a:pt x="441" y="2643"/>
                    </a:cubicBezTo>
                    <a:lnTo>
                      <a:pt x="179" y="0"/>
                    </a:ln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742950" y="-625050"/>
                <a:ext cx="363925" cy="442950"/>
              </a:xfrm>
              <a:custGeom>
                <a:avLst/>
                <a:gdLst/>
                <a:ahLst/>
                <a:cxnLst/>
                <a:rect l="l" t="t" r="r" b="b"/>
                <a:pathLst>
                  <a:path w="14557" h="17718" extrusionOk="0">
                    <a:moveTo>
                      <a:pt x="500" y="0"/>
                    </a:moveTo>
                    <a:cubicBezTo>
                      <a:pt x="463" y="0"/>
                      <a:pt x="427" y="12"/>
                      <a:pt x="405" y="40"/>
                    </a:cubicBezTo>
                    <a:cubicBezTo>
                      <a:pt x="0" y="564"/>
                      <a:pt x="24" y="1124"/>
                      <a:pt x="179" y="1743"/>
                    </a:cubicBezTo>
                    <a:cubicBezTo>
                      <a:pt x="452" y="2791"/>
                      <a:pt x="1036" y="3815"/>
                      <a:pt x="1464" y="4815"/>
                    </a:cubicBezTo>
                    <a:cubicBezTo>
                      <a:pt x="2393" y="7005"/>
                      <a:pt x="3310" y="9220"/>
                      <a:pt x="4286" y="11399"/>
                    </a:cubicBezTo>
                    <a:cubicBezTo>
                      <a:pt x="5108" y="13244"/>
                      <a:pt x="6239" y="14649"/>
                      <a:pt x="8025" y="15614"/>
                    </a:cubicBezTo>
                    <a:cubicBezTo>
                      <a:pt x="9989" y="16661"/>
                      <a:pt x="12240" y="17007"/>
                      <a:pt x="14335" y="17709"/>
                    </a:cubicBezTo>
                    <a:cubicBezTo>
                      <a:pt x="14352" y="17715"/>
                      <a:pt x="14368" y="17718"/>
                      <a:pt x="14383" y="17718"/>
                    </a:cubicBezTo>
                    <a:cubicBezTo>
                      <a:pt x="14514" y="17718"/>
                      <a:pt x="14556" y="17501"/>
                      <a:pt x="14407" y="17447"/>
                    </a:cubicBezTo>
                    <a:cubicBezTo>
                      <a:pt x="14371" y="17435"/>
                      <a:pt x="14335" y="17423"/>
                      <a:pt x="14299" y="17412"/>
                    </a:cubicBezTo>
                    <a:lnTo>
                      <a:pt x="14216" y="17245"/>
                    </a:lnTo>
                    <a:cubicBezTo>
                      <a:pt x="14288" y="17209"/>
                      <a:pt x="14335" y="17138"/>
                      <a:pt x="14288" y="17054"/>
                    </a:cubicBezTo>
                    <a:cubicBezTo>
                      <a:pt x="10204" y="11018"/>
                      <a:pt x="5632" y="5327"/>
                      <a:pt x="607" y="40"/>
                    </a:cubicBezTo>
                    <a:cubicBezTo>
                      <a:pt x="582" y="15"/>
                      <a:pt x="540" y="0"/>
                      <a:pt x="500"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1101150" y="-399700"/>
                <a:ext cx="345775" cy="375050"/>
              </a:xfrm>
              <a:custGeom>
                <a:avLst/>
                <a:gdLst/>
                <a:ahLst/>
                <a:cxnLst/>
                <a:rect l="l" t="t" r="r" b="b"/>
                <a:pathLst>
                  <a:path w="13831" h="15002" extrusionOk="0">
                    <a:moveTo>
                      <a:pt x="13103" y="0"/>
                    </a:moveTo>
                    <a:cubicBezTo>
                      <a:pt x="13053" y="0"/>
                      <a:pt x="13001" y="24"/>
                      <a:pt x="12973" y="63"/>
                    </a:cubicBezTo>
                    <a:cubicBezTo>
                      <a:pt x="9365" y="5147"/>
                      <a:pt x="1424" y="7195"/>
                      <a:pt x="317" y="14017"/>
                    </a:cubicBezTo>
                    <a:cubicBezTo>
                      <a:pt x="305" y="14089"/>
                      <a:pt x="352" y="14148"/>
                      <a:pt x="412" y="14172"/>
                    </a:cubicBezTo>
                    <a:lnTo>
                      <a:pt x="329" y="14434"/>
                    </a:lnTo>
                    <a:cubicBezTo>
                      <a:pt x="233" y="14553"/>
                      <a:pt x="150" y="14672"/>
                      <a:pt x="67" y="14803"/>
                    </a:cubicBezTo>
                    <a:cubicBezTo>
                      <a:pt x="1" y="14902"/>
                      <a:pt x="95" y="15001"/>
                      <a:pt x="190" y="15001"/>
                    </a:cubicBezTo>
                    <a:cubicBezTo>
                      <a:pt x="233" y="15001"/>
                      <a:pt x="276" y="14982"/>
                      <a:pt x="305" y="14934"/>
                    </a:cubicBezTo>
                    <a:cubicBezTo>
                      <a:pt x="1460" y="13065"/>
                      <a:pt x="3889" y="12886"/>
                      <a:pt x="5758" y="12148"/>
                    </a:cubicBezTo>
                    <a:cubicBezTo>
                      <a:pt x="7329" y="11529"/>
                      <a:pt x="8770" y="10600"/>
                      <a:pt x="9996" y="9457"/>
                    </a:cubicBezTo>
                    <a:cubicBezTo>
                      <a:pt x="12533" y="7088"/>
                      <a:pt x="13830" y="3528"/>
                      <a:pt x="13223" y="99"/>
                    </a:cubicBezTo>
                    <a:cubicBezTo>
                      <a:pt x="13210" y="30"/>
                      <a:pt x="13158" y="0"/>
                      <a:pt x="13103"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1131775" y="-357050"/>
                <a:ext cx="279425" cy="275550"/>
              </a:xfrm>
              <a:custGeom>
                <a:avLst/>
                <a:gdLst/>
                <a:ahLst/>
                <a:cxnLst/>
                <a:rect l="l" t="t" r="r" b="b"/>
                <a:pathLst>
                  <a:path w="11177" h="11022" extrusionOk="0">
                    <a:moveTo>
                      <a:pt x="11013" y="1"/>
                    </a:moveTo>
                    <a:cubicBezTo>
                      <a:pt x="10958" y="1"/>
                      <a:pt x="10903" y="29"/>
                      <a:pt x="10879" y="95"/>
                    </a:cubicBezTo>
                    <a:cubicBezTo>
                      <a:pt x="9248" y="5239"/>
                      <a:pt x="3509" y="7108"/>
                      <a:pt x="92" y="10787"/>
                    </a:cubicBezTo>
                    <a:cubicBezTo>
                      <a:pt x="1" y="10887"/>
                      <a:pt x="90" y="11022"/>
                      <a:pt x="191" y="11022"/>
                    </a:cubicBezTo>
                    <a:cubicBezTo>
                      <a:pt x="222" y="11022"/>
                      <a:pt x="254" y="11009"/>
                      <a:pt x="282" y="10978"/>
                    </a:cubicBezTo>
                    <a:cubicBezTo>
                      <a:pt x="3735" y="7263"/>
                      <a:pt x="9498" y="5370"/>
                      <a:pt x="11141" y="167"/>
                    </a:cubicBezTo>
                    <a:cubicBezTo>
                      <a:pt x="11177" y="66"/>
                      <a:pt x="11096" y="1"/>
                      <a:pt x="1101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777600" y="-559350"/>
                <a:ext cx="300925" cy="347275"/>
              </a:xfrm>
              <a:custGeom>
                <a:avLst/>
                <a:gdLst/>
                <a:ahLst/>
                <a:cxnLst/>
                <a:rect l="l" t="t" r="r" b="b"/>
                <a:pathLst>
                  <a:path w="12037" h="13891" extrusionOk="0">
                    <a:moveTo>
                      <a:pt x="218" y="0"/>
                    </a:moveTo>
                    <a:cubicBezTo>
                      <a:pt x="105" y="0"/>
                      <a:pt x="1" y="137"/>
                      <a:pt x="114" y="222"/>
                    </a:cubicBezTo>
                    <a:cubicBezTo>
                      <a:pt x="2519" y="2199"/>
                      <a:pt x="3412" y="5282"/>
                      <a:pt x="4781" y="7961"/>
                    </a:cubicBezTo>
                    <a:cubicBezTo>
                      <a:pt x="5472" y="9307"/>
                      <a:pt x="6329" y="10545"/>
                      <a:pt x="7484" y="11521"/>
                    </a:cubicBezTo>
                    <a:cubicBezTo>
                      <a:pt x="8734" y="12593"/>
                      <a:pt x="10294" y="13271"/>
                      <a:pt x="11818" y="13879"/>
                    </a:cubicBezTo>
                    <a:cubicBezTo>
                      <a:pt x="11838" y="13887"/>
                      <a:pt x="11856" y="13891"/>
                      <a:pt x="11873" y="13891"/>
                    </a:cubicBezTo>
                    <a:cubicBezTo>
                      <a:pt x="11998" y="13891"/>
                      <a:pt x="12036" y="13680"/>
                      <a:pt x="11889" y="13617"/>
                    </a:cubicBezTo>
                    <a:cubicBezTo>
                      <a:pt x="10246" y="12962"/>
                      <a:pt x="8639" y="12212"/>
                      <a:pt x="7306" y="11009"/>
                    </a:cubicBezTo>
                    <a:cubicBezTo>
                      <a:pt x="6174" y="9985"/>
                      <a:pt x="5401" y="8616"/>
                      <a:pt x="4734" y="7259"/>
                    </a:cubicBezTo>
                    <a:cubicBezTo>
                      <a:pt x="3484" y="4711"/>
                      <a:pt x="2567" y="1889"/>
                      <a:pt x="305" y="32"/>
                    </a:cubicBezTo>
                    <a:cubicBezTo>
                      <a:pt x="278" y="9"/>
                      <a:pt x="247" y="0"/>
                      <a:pt x="21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33"/>
            <p:cNvSpPr/>
            <p:nvPr/>
          </p:nvSpPr>
          <p:spPr>
            <a:xfrm>
              <a:off x="3142025" y="16168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289625" y="203075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329525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33"/>
          <p:cNvGrpSpPr/>
          <p:nvPr/>
        </p:nvGrpSpPr>
        <p:grpSpPr>
          <a:xfrm>
            <a:off x="491168" y="2978510"/>
            <a:ext cx="979275" cy="1179288"/>
            <a:chOff x="5809100" y="1468657"/>
            <a:chExt cx="979275" cy="1179288"/>
          </a:xfrm>
        </p:grpSpPr>
        <p:grpSp>
          <p:nvGrpSpPr>
            <p:cNvPr id="2158" name="Google Shape;2158;p33"/>
            <p:cNvGrpSpPr/>
            <p:nvPr/>
          </p:nvGrpSpPr>
          <p:grpSpPr>
            <a:xfrm>
              <a:off x="5916934" y="1468657"/>
              <a:ext cx="871439" cy="1179288"/>
              <a:chOff x="1961550" y="-1402700"/>
              <a:chExt cx="1140925" cy="1543975"/>
            </a:xfrm>
          </p:grpSpPr>
          <p:sp>
            <p:nvSpPr>
              <p:cNvPr id="2159" name="Google Shape;2159;p33"/>
              <p:cNvSpPr/>
              <p:nvPr/>
            </p:nvSpPr>
            <p:spPr>
              <a:xfrm>
                <a:off x="2196175" y="-671950"/>
                <a:ext cx="245225" cy="770825"/>
              </a:xfrm>
              <a:custGeom>
                <a:avLst/>
                <a:gdLst/>
                <a:ahLst/>
                <a:cxnLst/>
                <a:rect l="l" t="t" r="r" b="b"/>
                <a:pathLst>
                  <a:path w="9809" h="30833" extrusionOk="0">
                    <a:moveTo>
                      <a:pt x="454" y="0"/>
                    </a:moveTo>
                    <a:cubicBezTo>
                      <a:pt x="187" y="0"/>
                      <a:pt x="1" y="374"/>
                      <a:pt x="283" y="500"/>
                    </a:cubicBezTo>
                    <a:cubicBezTo>
                      <a:pt x="5165" y="2631"/>
                      <a:pt x="7534" y="7727"/>
                      <a:pt x="8332" y="12703"/>
                    </a:cubicBezTo>
                    <a:cubicBezTo>
                      <a:pt x="9272" y="18633"/>
                      <a:pt x="8284" y="24681"/>
                      <a:pt x="9094" y="30634"/>
                    </a:cubicBezTo>
                    <a:cubicBezTo>
                      <a:pt x="9113" y="30772"/>
                      <a:pt x="9208" y="30832"/>
                      <a:pt x="9313" y="30832"/>
                    </a:cubicBezTo>
                    <a:cubicBezTo>
                      <a:pt x="9469" y="30832"/>
                      <a:pt x="9646" y="30698"/>
                      <a:pt x="9618" y="30491"/>
                    </a:cubicBezTo>
                    <a:cubicBezTo>
                      <a:pt x="8796" y="24360"/>
                      <a:pt x="9808" y="18145"/>
                      <a:pt x="8772" y="12025"/>
                    </a:cubicBezTo>
                    <a:cubicBezTo>
                      <a:pt x="7927" y="7107"/>
                      <a:pt x="5331" y="2107"/>
                      <a:pt x="569" y="23"/>
                    </a:cubicBezTo>
                    <a:cubicBezTo>
                      <a:pt x="530" y="7"/>
                      <a:pt x="491" y="0"/>
                      <a:pt x="45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1961550" y="-914650"/>
                <a:ext cx="487875" cy="464250"/>
              </a:xfrm>
              <a:custGeom>
                <a:avLst/>
                <a:gdLst/>
                <a:ahLst/>
                <a:cxnLst/>
                <a:rect l="l" t="t" r="r" b="b"/>
                <a:pathLst>
                  <a:path w="19515" h="18570" extrusionOk="0">
                    <a:moveTo>
                      <a:pt x="11876" y="0"/>
                    </a:moveTo>
                    <a:cubicBezTo>
                      <a:pt x="11355" y="0"/>
                      <a:pt x="10767" y="838"/>
                      <a:pt x="10502" y="1135"/>
                    </a:cubicBezTo>
                    <a:cubicBezTo>
                      <a:pt x="9799" y="1921"/>
                      <a:pt x="9263" y="2849"/>
                      <a:pt x="8858" y="3814"/>
                    </a:cubicBezTo>
                    <a:cubicBezTo>
                      <a:pt x="8501" y="4647"/>
                      <a:pt x="8263" y="5528"/>
                      <a:pt x="8156" y="6421"/>
                    </a:cubicBezTo>
                    <a:cubicBezTo>
                      <a:pt x="8049" y="6040"/>
                      <a:pt x="7918" y="5659"/>
                      <a:pt x="7763" y="5278"/>
                    </a:cubicBezTo>
                    <a:cubicBezTo>
                      <a:pt x="7870" y="5207"/>
                      <a:pt x="7930" y="5088"/>
                      <a:pt x="7930" y="4957"/>
                    </a:cubicBezTo>
                    <a:cubicBezTo>
                      <a:pt x="7930" y="4719"/>
                      <a:pt x="7751" y="4540"/>
                      <a:pt x="7513" y="4540"/>
                    </a:cubicBezTo>
                    <a:cubicBezTo>
                      <a:pt x="7287" y="4540"/>
                      <a:pt x="7096" y="4719"/>
                      <a:pt x="7096" y="4957"/>
                    </a:cubicBezTo>
                    <a:cubicBezTo>
                      <a:pt x="7096" y="5183"/>
                      <a:pt x="7287" y="5362"/>
                      <a:pt x="7513" y="5362"/>
                    </a:cubicBezTo>
                    <a:lnTo>
                      <a:pt x="7573" y="5362"/>
                    </a:lnTo>
                    <a:cubicBezTo>
                      <a:pt x="7787" y="5909"/>
                      <a:pt x="7965" y="6457"/>
                      <a:pt x="8108" y="7029"/>
                    </a:cubicBezTo>
                    <a:cubicBezTo>
                      <a:pt x="8073" y="7481"/>
                      <a:pt x="8085" y="7933"/>
                      <a:pt x="8108" y="8374"/>
                    </a:cubicBezTo>
                    <a:cubicBezTo>
                      <a:pt x="7692" y="7481"/>
                      <a:pt x="7203" y="6612"/>
                      <a:pt x="6644" y="5778"/>
                    </a:cubicBezTo>
                    <a:cubicBezTo>
                      <a:pt x="6692" y="5707"/>
                      <a:pt x="6715" y="5636"/>
                      <a:pt x="6715" y="5552"/>
                    </a:cubicBezTo>
                    <a:cubicBezTo>
                      <a:pt x="6715" y="5314"/>
                      <a:pt x="6525" y="5135"/>
                      <a:pt x="6299" y="5135"/>
                    </a:cubicBezTo>
                    <a:cubicBezTo>
                      <a:pt x="6072" y="5135"/>
                      <a:pt x="5882" y="5314"/>
                      <a:pt x="5882" y="5552"/>
                    </a:cubicBezTo>
                    <a:cubicBezTo>
                      <a:pt x="5882" y="5778"/>
                      <a:pt x="6072" y="5957"/>
                      <a:pt x="6299" y="5957"/>
                    </a:cubicBezTo>
                    <a:cubicBezTo>
                      <a:pt x="6370" y="5957"/>
                      <a:pt x="6430" y="5945"/>
                      <a:pt x="6489" y="5921"/>
                    </a:cubicBezTo>
                    <a:cubicBezTo>
                      <a:pt x="6989" y="6671"/>
                      <a:pt x="7430" y="7445"/>
                      <a:pt x="7823" y="8255"/>
                    </a:cubicBezTo>
                    <a:cubicBezTo>
                      <a:pt x="7358" y="7600"/>
                      <a:pt x="6692" y="7076"/>
                      <a:pt x="5953" y="6695"/>
                    </a:cubicBezTo>
                    <a:cubicBezTo>
                      <a:pt x="5179" y="6290"/>
                      <a:pt x="4310" y="6088"/>
                      <a:pt x="3465" y="5909"/>
                    </a:cubicBezTo>
                    <a:cubicBezTo>
                      <a:pt x="2893" y="5790"/>
                      <a:pt x="2322" y="5707"/>
                      <a:pt x="1750" y="5600"/>
                    </a:cubicBezTo>
                    <a:cubicBezTo>
                      <a:pt x="1274" y="5516"/>
                      <a:pt x="643" y="5469"/>
                      <a:pt x="203" y="5255"/>
                    </a:cubicBezTo>
                    <a:cubicBezTo>
                      <a:pt x="167" y="5243"/>
                      <a:pt x="143" y="5243"/>
                      <a:pt x="107" y="5243"/>
                    </a:cubicBezTo>
                    <a:lnTo>
                      <a:pt x="95" y="5243"/>
                    </a:lnTo>
                    <a:cubicBezTo>
                      <a:pt x="48" y="5266"/>
                      <a:pt x="12" y="5302"/>
                      <a:pt x="0" y="5362"/>
                    </a:cubicBezTo>
                    <a:cubicBezTo>
                      <a:pt x="0" y="5385"/>
                      <a:pt x="0" y="5409"/>
                      <a:pt x="24" y="5433"/>
                    </a:cubicBezTo>
                    <a:cubicBezTo>
                      <a:pt x="393" y="6659"/>
                      <a:pt x="1286" y="7779"/>
                      <a:pt x="2512" y="8267"/>
                    </a:cubicBezTo>
                    <a:cubicBezTo>
                      <a:pt x="3679" y="8731"/>
                      <a:pt x="5037" y="8707"/>
                      <a:pt x="6275" y="8993"/>
                    </a:cubicBezTo>
                    <a:cubicBezTo>
                      <a:pt x="5906" y="9017"/>
                      <a:pt x="5537" y="9088"/>
                      <a:pt x="5168" y="9195"/>
                    </a:cubicBezTo>
                    <a:cubicBezTo>
                      <a:pt x="5084" y="9112"/>
                      <a:pt x="4977" y="9053"/>
                      <a:pt x="4846" y="9053"/>
                    </a:cubicBezTo>
                    <a:cubicBezTo>
                      <a:pt x="4608" y="9053"/>
                      <a:pt x="4417" y="9243"/>
                      <a:pt x="4417" y="9481"/>
                    </a:cubicBezTo>
                    <a:cubicBezTo>
                      <a:pt x="4417" y="9719"/>
                      <a:pt x="4608" y="9910"/>
                      <a:pt x="4846" y="9910"/>
                    </a:cubicBezTo>
                    <a:cubicBezTo>
                      <a:pt x="5084" y="9910"/>
                      <a:pt x="5275" y="9719"/>
                      <a:pt x="5275" y="9481"/>
                    </a:cubicBezTo>
                    <a:cubicBezTo>
                      <a:pt x="5275" y="9457"/>
                      <a:pt x="5275" y="9422"/>
                      <a:pt x="5263" y="9398"/>
                    </a:cubicBezTo>
                    <a:cubicBezTo>
                      <a:pt x="5717" y="9268"/>
                      <a:pt x="6177" y="9203"/>
                      <a:pt x="6640" y="9203"/>
                    </a:cubicBezTo>
                    <a:cubicBezTo>
                      <a:pt x="6772" y="9203"/>
                      <a:pt x="6904" y="9209"/>
                      <a:pt x="7037" y="9219"/>
                    </a:cubicBezTo>
                    <a:cubicBezTo>
                      <a:pt x="7346" y="9350"/>
                      <a:pt x="7656" y="9493"/>
                      <a:pt x="7930" y="9707"/>
                    </a:cubicBezTo>
                    <a:cubicBezTo>
                      <a:pt x="6918" y="9850"/>
                      <a:pt x="6108" y="10350"/>
                      <a:pt x="5418" y="11243"/>
                    </a:cubicBezTo>
                    <a:cubicBezTo>
                      <a:pt x="4179" y="12827"/>
                      <a:pt x="3774" y="15065"/>
                      <a:pt x="1822" y="16006"/>
                    </a:cubicBezTo>
                    <a:cubicBezTo>
                      <a:pt x="1774" y="16030"/>
                      <a:pt x="1762" y="16053"/>
                      <a:pt x="1750" y="16089"/>
                    </a:cubicBezTo>
                    <a:cubicBezTo>
                      <a:pt x="1739" y="16113"/>
                      <a:pt x="1739" y="16149"/>
                      <a:pt x="1774" y="16184"/>
                    </a:cubicBezTo>
                    <a:cubicBezTo>
                      <a:pt x="2276" y="16890"/>
                      <a:pt x="2957" y="17185"/>
                      <a:pt x="3661" y="17185"/>
                    </a:cubicBezTo>
                    <a:cubicBezTo>
                      <a:pt x="4562" y="17185"/>
                      <a:pt x="5501" y="16703"/>
                      <a:pt x="6156" y="15982"/>
                    </a:cubicBezTo>
                    <a:cubicBezTo>
                      <a:pt x="7584" y="14410"/>
                      <a:pt x="7608" y="12089"/>
                      <a:pt x="8549" y="10255"/>
                    </a:cubicBezTo>
                    <a:cubicBezTo>
                      <a:pt x="8573" y="10255"/>
                      <a:pt x="8585" y="10243"/>
                      <a:pt x="8597" y="10231"/>
                    </a:cubicBezTo>
                    <a:cubicBezTo>
                      <a:pt x="8632" y="10208"/>
                      <a:pt x="8656" y="10196"/>
                      <a:pt x="8668" y="10184"/>
                    </a:cubicBezTo>
                    <a:cubicBezTo>
                      <a:pt x="9216" y="13791"/>
                      <a:pt x="11478" y="16935"/>
                      <a:pt x="14752" y="18554"/>
                    </a:cubicBezTo>
                    <a:cubicBezTo>
                      <a:pt x="14774" y="18565"/>
                      <a:pt x="14797" y="18570"/>
                      <a:pt x="14818" y="18570"/>
                    </a:cubicBezTo>
                    <a:cubicBezTo>
                      <a:pt x="14916" y="18570"/>
                      <a:pt x="14999" y="18472"/>
                      <a:pt x="14931" y="18375"/>
                    </a:cubicBezTo>
                    <a:cubicBezTo>
                      <a:pt x="13716" y="16434"/>
                      <a:pt x="13442" y="14089"/>
                      <a:pt x="12276" y="12124"/>
                    </a:cubicBezTo>
                    <a:cubicBezTo>
                      <a:pt x="11680" y="11136"/>
                      <a:pt x="10906" y="10458"/>
                      <a:pt x="9954" y="10041"/>
                    </a:cubicBezTo>
                    <a:lnTo>
                      <a:pt x="9954" y="10041"/>
                    </a:lnTo>
                    <a:cubicBezTo>
                      <a:pt x="11823" y="10053"/>
                      <a:pt x="13550" y="11124"/>
                      <a:pt x="15419" y="11374"/>
                    </a:cubicBezTo>
                    <a:cubicBezTo>
                      <a:pt x="15665" y="11407"/>
                      <a:pt x="15916" y="11425"/>
                      <a:pt x="16167" y="11425"/>
                    </a:cubicBezTo>
                    <a:cubicBezTo>
                      <a:pt x="17540" y="11425"/>
                      <a:pt x="18905" y="10902"/>
                      <a:pt x="19479" y="9553"/>
                    </a:cubicBezTo>
                    <a:cubicBezTo>
                      <a:pt x="19515" y="9457"/>
                      <a:pt x="19479" y="9362"/>
                      <a:pt x="19372" y="9350"/>
                    </a:cubicBezTo>
                    <a:cubicBezTo>
                      <a:pt x="17109" y="9315"/>
                      <a:pt x="15324" y="7636"/>
                      <a:pt x="13109" y="7374"/>
                    </a:cubicBezTo>
                    <a:cubicBezTo>
                      <a:pt x="12986" y="7360"/>
                      <a:pt x="12863" y="7354"/>
                      <a:pt x="12740" y="7354"/>
                    </a:cubicBezTo>
                    <a:cubicBezTo>
                      <a:pt x="12005" y="7354"/>
                      <a:pt x="11277" y="7588"/>
                      <a:pt x="10644" y="7945"/>
                    </a:cubicBezTo>
                    <a:cubicBezTo>
                      <a:pt x="11109" y="7505"/>
                      <a:pt x="11573" y="7052"/>
                      <a:pt x="12002" y="6564"/>
                    </a:cubicBezTo>
                    <a:cubicBezTo>
                      <a:pt x="12046" y="6579"/>
                      <a:pt x="12095" y="6589"/>
                      <a:pt x="12145" y="6589"/>
                    </a:cubicBezTo>
                    <a:cubicBezTo>
                      <a:pt x="12176" y="6589"/>
                      <a:pt x="12208" y="6585"/>
                      <a:pt x="12240" y="6576"/>
                    </a:cubicBezTo>
                    <a:cubicBezTo>
                      <a:pt x="12466" y="6517"/>
                      <a:pt x="12597" y="6290"/>
                      <a:pt x="12537" y="6064"/>
                    </a:cubicBezTo>
                    <a:cubicBezTo>
                      <a:pt x="12487" y="5883"/>
                      <a:pt x="12318" y="5753"/>
                      <a:pt x="12137" y="5753"/>
                    </a:cubicBezTo>
                    <a:cubicBezTo>
                      <a:pt x="12104" y="5753"/>
                      <a:pt x="12071" y="5757"/>
                      <a:pt x="12037" y="5766"/>
                    </a:cubicBezTo>
                    <a:cubicBezTo>
                      <a:pt x="11811" y="5826"/>
                      <a:pt x="11680" y="6052"/>
                      <a:pt x="11740" y="6278"/>
                    </a:cubicBezTo>
                    <a:cubicBezTo>
                      <a:pt x="11752" y="6338"/>
                      <a:pt x="11787" y="6398"/>
                      <a:pt x="11823" y="6445"/>
                    </a:cubicBezTo>
                    <a:cubicBezTo>
                      <a:pt x="11264" y="7076"/>
                      <a:pt x="10656" y="7660"/>
                      <a:pt x="10025" y="8207"/>
                    </a:cubicBezTo>
                    <a:cubicBezTo>
                      <a:pt x="10406" y="7505"/>
                      <a:pt x="10740" y="6779"/>
                      <a:pt x="11037" y="6028"/>
                    </a:cubicBezTo>
                    <a:cubicBezTo>
                      <a:pt x="11514" y="4850"/>
                      <a:pt x="11835" y="3611"/>
                      <a:pt x="12049" y="2361"/>
                    </a:cubicBezTo>
                    <a:cubicBezTo>
                      <a:pt x="12133" y="1849"/>
                      <a:pt x="12192" y="1325"/>
                      <a:pt x="12228" y="802"/>
                    </a:cubicBezTo>
                    <a:cubicBezTo>
                      <a:pt x="12252" y="611"/>
                      <a:pt x="12323" y="147"/>
                      <a:pt x="12061" y="40"/>
                    </a:cubicBezTo>
                    <a:cubicBezTo>
                      <a:pt x="12001" y="13"/>
                      <a:pt x="11939" y="0"/>
                      <a:pt x="1187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429750" y="-1024225"/>
                <a:ext cx="322500" cy="1165500"/>
              </a:xfrm>
              <a:custGeom>
                <a:avLst/>
                <a:gdLst/>
                <a:ahLst/>
                <a:cxnLst/>
                <a:rect l="l" t="t" r="r" b="b"/>
                <a:pathLst>
                  <a:path w="12900" h="46620" extrusionOk="0">
                    <a:moveTo>
                      <a:pt x="12473" y="1"/>
                    </a:moveTo>
                    <a:cubicBezTo>
                      <a:pt x="12455" y="1"/>
                      <a:pt x="12437" y="2"/>
                      <a:pt x="12419" y="5"/>
                    </a:cubicBezTo>
                    <a:cubicBezTo>
                      <a:pt x="8883" y="672"/>
                      <a:pt x="6097" y="3232"/>
                      <a:pt x="4418" y="6328"/>
                    </a:cubicBezTo>
                    <a:cubicBezTo>
                      <a:pt x="2394" y="10054"/>
                      <a:pt x="2049" y="14448"/>
                      <a:pt x="1953" y="18603"/>
                    </a:cubicBezTo>
                    <a:cubicBezTo>
                      <a:pt x="1894" y="20913"/>
                      <a:pt x="1918" y="23223"/>
                      <a:pt x="1787" y="25532"/>
                    </a:cubicBezTo>
                    <a:cubicBezTo>
                      <a:pt x="1644" y="27925"/>
                      <a:pt x="1334" y="30307"/>
                      <a:pt x="1037" y="32688"/>
                    </a:cubicBezTo>
                    <a:cubicBezTo>
                      <a:pt x="477" y="37248"/>
                      <a:pt x="1" y="41856"/>
                      <a:pt x="763" y="46416"/>
                    </a:cubicBezTo>
                    <a:cubicBezTo>
                      <a:pt x="786" y="46558"/>
                      <a:pt x="886" y="46619"/>
                      <a:pt x="993" y="46619"/>
                    </a:cubicBezTo>
                    <a:cubicBezTo>
                      <a:pt x="1155" y="46619"/>
                      <a:pt x="1334" y="46481"/>
                      <a:pt x="1299" y="46273"/>
                    </a:cubicBezTo>
                    <a:cubicBezTo>
                      <a:pt x="560" y="41856"/>
                      <a:pt x="1013" y="37391"/>
                      <a:pt x="1549" y="32974"/>
                    </a:cubicBezTo>
                    <a:cubicBezTo>
                      <a:pt x="1822" y="30783"/>
                      <a:pt x="2096" y="28592"/>
                      <a:pt x="2275" y="26390"/>
                    </a:cubicBezTo>
                    <a:cubicBezTo>
                      <a:pt x="2442" y="24187"/>
                      <a:pt x="2442" y="21972"/>
                      <a:pt x="2477" y="19758"/>
                    </a:cubicBezTo>
                    <a:cubicBezTo>
                      <a:pt x="2537" y="15531"/>
                      <a:pt x="2751" y="11197"/>
                      <a:pt x="4549" y="7292"/>
                    </a:cubicBezTo>
                    <a:cubicBezTo>
                      <a:pt x="6061" y="4006"/>
                      <a:pt x="8930" y="1232"/>
                      <a:pt x="12562" y="529"/>
                    </a:cubicBezTo>
                    <a:cubicBezTo>
                      <a:pt x="12900" y="473"/>
                      <a:pt x="12779" y="1"/>
                      <a:pt x="12473"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314275" y="-1402700"/>
                <a:ext cx="788200" cy="750000"/>
              </a:xfrm>
              <a:custGeom>
                <a:avLst/>
                <a:gdLst/>
                <a:ahLst/>
                <a:cxnLst/>
                <a:rect l="l" t="t" r="r" b="b"/>
                <a:pathLst>
                  <a:path w="31528" h="30000" extrusionOk="0">
                    <a:moveTo>
                      <a:pt x="12349" y="0"/>
                    </a:moveTo>
                    <a:cubicBezTo>
                      <a:pt x="12258" y="0"/>
                      <a:pt x="12166" y="18"/>
                      <a:pt x="12073" y="59"/>
                    </a:cubicBezTo>
                    <a:cubicBezTo>
                      <a:pt x="11597" y="274"/>
                      <a:pt x="11752" y="1036"/>
                      <a:pt x="11787" y="1417"/>
                    </a:cubicBezTo>
                    <a:cubicBezTo>
                      <a:pt x="11847" y="2274"/>
                      <a:pt x="11966" y="3131"/>
                      <a:pt x="12109" y="3988"/>
                    </a:cubicBezTo>
                    <a:cubicBezTo>
                      <a:pt x="12406" y="5834"/>
                      <a:pt x="12918" y="7643"/>
                      <a:pt x="13561" y="9382"/>
                    </a:cubicBezTo>
                    <a:cubicBezTo>
                      <a:pt x="14061" y="10727"/>
                      <a:pt x="14669" y="12025"/>
                      <a:pt x="15347" y="13275"/>
                    </a:cubicBezTo>
                    <a:cubicBezTo>
                      <a:pt x="14323" y="12382"/>
                      <a:pt x="13347" y="11430"/>
                      <a:pt x="12442" y="10418"/>
                    </a:cubicBezTo>
                    <a:cubicBezTo>
                      <a:pt x="12502" y="10334"/>
                      <a:pt x="12549" y="10251"/>
                      <a:pt x="12585" y="10144"/>
                    </a:cubicBezTo>
                    <a:cubicBezTo>
                      <a:pt x="12668" y="9787"/>
                      <a:pt x="12454" y="9417"/>
                      <a:pt x="12097" y="9322"/>
                    </a:cubicBezTo>
                    <a:cubicBezTo>
                      <a:pt x="12045" y="9310"/>
                      <a:pt x="11993" y="9304"/>
                      <a:pt x="11941" y="9304"/>
                    </a:cubicBezTo>
                    <a:cubicBezTo>
                      <a:pt x="11638" y="9304"/>
                      <a:pt x="11357" y="9505"/>
                      <a:pt x="11275" y="9810"/>
                    </a:cubicBezTo>
                    <a:cubicBezTo>
                      <a:pt x="11192" y="10168"/>
                      <a:pt x="11406" y="10537"/>
                      <a:pt x="11763" y="10632"/>
                    </a:cubicBezTo>
                    <a:cubicBezTo>
                      <a:pt x="11818" y="10642"/>
                      <a:pt x="11872" y="10648"/>
                      <a:pt x="11926" y="10648"/>
                    </a:cubicBezTo>
                    <a:cubicBezTo>
                      <a:pt x="12003" y="10648"/>
                      <a:pt x="12080" y="10636"/>
                      <a:pt x="12156" y="10608"/>
                    </a:cubicBezTo>
                    <a:cubicBezTo>
                      <a:pt x="12835" y="11370"/>
                      <a:pt x="13549" y="12096"/>
                      <a:pt x="14288" y="12787"/>
                    </a:cubicBezTo>
                    <a:cubicBezTo>
                      <a:pt x="13252" y="12198"/>
                      <a:pt x="12069" y="11903"/>
                      <a:pt x="10879" y="11903"/>
                    </a:cubicBezTo>
                    <a:cubicBezTo>
                      <a:pt x="10674" y="11903"/>
                      <a:pt x="10468" y="11912"/>
                      <a:pt x="10263" y="11930"/>
                    </a:cubicBezTo>
                    <a:cubicBezTo>
                      <a:pt x="6703" y="12239"/>
                      <a:pt x="3882" y="15085"/>
                      <a:pt x="262" y="15121"/>
                    </a:cubicBezTo>
                    <a:cubicBezTo>
                      <a:pt x="131" y="15121"/>
                      <a:pt x="0" y="15252"/>
                      <a:pt x="48" y="15383"/>
                    </a:cubicBezTo>
                    <a:cubicBezTo>
                      <a:pt x="895" y="17537"/>
                      <a:pt x="3162" y="18483"/>
                      <a:pt x="5361" y="18483"/>
                    </a:cubicBezTo>
                    <a:cubicBezTo>
                      <a:pt x="5725" y="18483"/>
                      <a:pt x="6088" y="18457"/>
                      <a:pt x="6441" y="18407"/>
                    </a:cubicBezTo>
                    <a:cubicBezTo>
                      <a:pt x="9418" y="17978"/>
                      <a:pt x="12275" y="16287"/>
                      <a:pt x="15276" y="16216"/>
                    </a:cubicBezTo>
                    <a:lnTo>
                      <a:pt x="15276" y="16216"/>
                    </a:lnTo>
                    <a:cubicBezTo>
                      <a:pt x="15085" y="16299"/>
                      <a:pt x="14895" y="16383"/>
                      <a:pt x="14704" y="16490"/>
                    </a:cubicBezTo>
                    <a:cubicBezTo>
                      <a:pt x="13418" y="17216"/>
                      <a:pt x="12442" y="18419"/>
                      <a:pt x="11668" y="19657"/>
                    </a:cubicBezTo>
                    <a:cubicBezTo>
                      <a:pt x="9739" y="22776"/>
                      <a:pt x="9382" y="26586"/>
                      <a:pt x="7406" y="29682"/>
                    </a:cubicBezTo>
                    <a:cubicBezTo>
                      <a:pt x="7306" y="29841"/>
                      <a:pt x="7456" y="30000"/>
                      <a:pt x="7612" y="30000"/>
                    </a:cubicBezTo>
                    <a:cubicBezTo>
                      <a:pt x="7643" y="30000"/>
                      <a:pt x="7674" y="29993"/>
                      <a:pt x="7703" y="29980"/>
                    </a:cubicBezTo>
                    <a:cubicBezTo>
                      <a:pt x="12942" y="27384"/>
                      <a:pt x="16716" y="22264"/>
                      <a:pt x="17538" y="16466"/>
                    </a:cubicBezTo>
                    <a:cubicBezTo>
                      <a:pt x="17550" y="16478"/>
                      <a:pt x="17562" y="16478"/>
                      <a:pt x="17574" y="16490"/>
                    </a:cubicBezTo>
                    <a:cubicBezTo>
                      <a:pt x="17574" y="16490"/>
                      <a:pt x="17562" y="16478"/>
                      <a:pt x="17550" y="16454"/>
                    </a:cubicBezTo>
                    <a:lnTo>
                      <a:pt x="17550" y="16454"/>
                    </a:lnTo>
                    <a:cubicBezTo>
                      <a:pt x="17574" y="16490"/>
                      <a:pt x="17609" y="16514"/>
                      <a:pt x="17633" y="16537"/>
                    </a:cubicBezTo>
                    <a:cubicBezTo>
                      <a:pt x="17669" y="16561"/>
                      <a:pt x="17693" y="16561"/>
                      <a:pt x="17729" y="16573"/>
                    </a:cubicBezTo>
                    <a:cubicBezTo>
                      <a:pt x="19205" y="19454"/>
                      <a:pt x="19288" y="22991"/>
                      <a:pt x="21384" y="25562"/>
                    </a:cubicBezTo>
                    <a:cubicBezTo>
                      <a:pt x="22324" y="26717"/>
                      <a:pt x="23527" y="27574"/>
                      <a:pt x="25027" y="27765"/>
                    </a:cubicBezTo>
                    <a:cubicBezTo>
                      <a:pt x="25191" y="27787"/>
                      <a:pt x="25356" y="27798"/>
                      <a:pt x="25520" y="27798"/>
                    </a:cubicBezTo>
                    <a:cubicBezTo>
                      <a:pt x="26762" y="27798"/>
                      <a:pt x="27976" y="27176"/>
                      <a:pt x="28670" y="26146"/>
                    </a:cubicBezTo>
                    <a:cubicBezTo>
                      <a:pt x="28694" y="26098"/>
                      <a:pt x="28706" y="26050"/>
                      <a:pt x="28694" y="26003"/>
                    </a:cubicBezTo>
                    <a:cubicBezTo>
                      <a:pt x="28694" y="25943"/>
                      <a:pt x="28670" y="25896"/>
                      <a:pt x="28587" y="25860"/>
                    </a:cubicBezTo>
                    <a:cubicBezTo>
                      <a:pt x="25622" y="24479"/>
                      <a:pt x="24741" y="21038"/>
                      <a:pt x="23039" y="18514"/>
                    </a:cubicBezTo>
                    <a:cubicBezTo>
                      <a:pt x="22301" y="17418"/>
                      <a:pt x="21324" y="16514"/>
                      <a:pt x="20110" y="15966"/>
                    </a:cubicBezTo>
                    <a:cubicBezTo>
                      <a:pt x="19681" y="15764"/>
                      <a:pt x="19229" y="15680"/>
                      <a:pt x="18788" y="15633"/>
                    </a:cubicBezTo>
                    <a:cubicBezTo>
                      <a:pt x="19229" y="15323"/>
                      <a:pt x="19693" y="15085"/>
                      <a:pt x="20193" y="14894"/>
                    </a:cubicBezTo>
                    <a:cubicBezTo>
                      <a:pt x="20393" y="14879"/>
                      <a:pt x="20594" y="14872"/>
                      <a:pt x="20795" y="14872"/>
                    </a:cubicBezTo>
                    <a:cubicBezTo>
                      <a:pt x="21538" y="14872"/>
                      <a:pt x="22286" y="14976"/>
                      <a:pt x="23027" y="15192"/>
                    </a:cubicBezTo>
                    <a:cubicBezTo>
                      <a:pt x="23015" y="15228"/>
                      <a:pt x="23015" y="15275"/>
                      <a:pt x="23015" y="15323"/>
                    </a:cubicBezTo>
                    <a:cubicBezTo>
                      <a:pt x="23015" y="15704"/>
                      <a:pt x="23324" y="16014"/>
                      <a:pt x="23705" y="16014"/>
                    </a:cubicBezTo>
                    <a:cubicBezTo>
                      <a:pt x="24086" y="16014"/>
                      <a:pt x="24396" y="15704"/>
                      <a:pt x="24396" y="15323"/>
                    </a:cubicBezTo>
                    <a:cubicBezTo>
                      <a:pt x="24396" y="14942"/>
                      <a:pt x="24086" y="14621"/>
                      <a:pt x="23705" y="14621"/>
                    </a:cubicBezTo>
                    <a:cubicBezTo>
                      <a:pt x="23491" y="14621"/>
                      <a:pt x="23313" y="14716"/>
                      <a:pt x="23182" y="14871"/>
                    </a:cubicBezTo>
                    <a:cubicBezTo>
                      <a:pt x="22610" y="14692"/>
                      <a:pt x="22027" y="14585"/>
                      <a:pt x="21431" y="14537"/>
                    </a:cubicBezTo>
                    <a:cubicBezTo>
                      <a:pt x="23182" y="14144"/>
                      <a:pt x="25063" y="14132"/>
                      <a:pt x="26753" y="13632"/>
                    </a:cubicBezTo>
                    <a:cubicBezTo>
                      <a:pt x="29051" y="12942"/>
                      <a:pt x="30813" y="11061"/>
                      <a:pt x="31492" y="8786"/>
                    </a:cubicBezTo>
                    <a:cubicBezTo>
                      <a:pt x="31516" y="8751"/>
                      <a:pt x="31528" y="8715"/>
                      <a:pt x="31516" y="8679"/>
                    </a:cubicBezTo>
                    <a:cubicBezTo>
                      <a:pt x="31528" y="8572"/>
                      <a:pt x="31445" y="8501"/>
                      <a:pt x="31349" y="8477"/>
                    </a:cubicBezTo>
                    <a:cubicBezTo>
                      <a:pt x="31330" y="8472"/>
                      <a:pt x="31310" y="8469"/>
                      <a:pt x="31289" y="8469"/>
                    </a:cubicBezTo>
                    <a:cubicBezTo>
                      <a:pt x="31260" y="8469"/>
                      <a:pt x="31229" y="8475"/>
                      <a:pt x="31194" y="8489"/>
                    </a:cubicBezTo>
                    <a:cubicBezTo>
                      <a:pt x="30623" y="8775"/>
                      <a:pt x="29813" y="8846"/>
                      <a:pt x="29182" y="8965"/>
                    </a:cubicBezTo>
                    <a:cubicBezTo>
                      <a:pt x="28373" y="9132"/>
                      <a:pt x="27563" y="9263"/>
                      <a:pt x="26742" y="9406"/>
                    </a:cubicBezTo>
                    <a:cubicBezTo>
                      <a:pt x="25277" y="9668"/>
                      <a:pt x="23777" y="9989"/>
                      <a:pt x="22408" y="10596"/>
                    </a:cubicBezTo>
                    <a:cubicBezTo>
                      <a:pt x="21027" y="11203"/>
                      <a:pt x="19764" y="12120"/>
                      <a:pt x="18907" y="13323"/>
                    </a:cubicBezTo>
                    <a:cubicBezTo>
                      <a:pt x="19538" y="12025"/>
                      <a:pt x="20253" y="10775"/>
                      <a:pt x="21062" y="9572"/>
                    </a:cubicBezTo>
                    <a:cubicBezTo>
                      <a:pt x="21146" y="9608"/>
                      <a:pt x="21253" y="9644"/>
                      <a:pt x="21360" y="9644"/>
                    </a:cubicBezTo>
                    <a:cubicBezTo>
                      <a:pt x="21729" y="9644"/>
                      <a:pt x="22027" y="9334"/>
                      <a:pt x="22027" y="8965"/>
                    </a:cubicBezTo>
                    <a:cubicBezTo>
                      <a:pt x="22027" y="8596"/>
                      <a:pt x="21729" y="8298"/>
                      <a:pt x="21360" y="8298"/>
                    </a:cubicBezTo>
                    <a:cubicBezTo>
                      <a:pt x="20979" y="8298"/>
                      <a:pt x="20681" y="8596"/>
                      <a:pt x="20681" y="8965"/>
                    </a:cubicBezTo>
                    <a:cubicBezTo>
                      <a:pt x="20681" y="9108"/>
                      <a:pt x="20729" y="9227"/>
                      <a:pt x="20800" y="9334"/>
                    </a:cubicBezTo>
                    <a:cubicBezTo>
                      <a:pt x="19895" y="10680"/>
                      <a:pt x="19110" y="12073"/>
                      <a:pt x="18431" y="13525"/>
                    </a:cubicBezTo>
                    <a:cubicBezTo>
                      <a:pt x="18479" y="12811"/>
                      <a:pt x="18479" y="12084"/>
                      <a:pt x="18431" y="11370"/>
                    </a:cubicBezTo>
                    <a:cubicBezTo>
                      <a:pt x="18669" y="10453"/>
                      <a:pt x="18955" y="9560"/>
                      <a:pt x="19300" y="8667"/>
                    </a:cubicBezTo>
                    <a:cubicBezTo>
                      <a:pt x="19336" y="8667"/>
                      <a:pt x="19360" y="8679"/>
                      <a:pt x="19395" y="8679"/>
                    </a:cubicBezTo>
                    <a:cubicBezTo>
                      <a:pt x="19764" y="8679"/>
                      <a:pt x="20062" y="8382"/>
                      <a:pt x="20062" y="8001"/>
                    </a:cubicBezTo>
                    <a:cubicBezTo>
                      <a:pt x="20062" y="7632"/>
                      <a:pt x="19764" y="7334"/>
                      <a:pt x="19395" y="7334"/>
                    </a:cubicBezTo>
                    <a:cubicBezTo>
                      <a:pt x="19014" y="7334"/>
                      <a:pt x="18717" y="7632"/>
                      <a:pt x="18717" y="8001"/>
                    </a:cubicBezTo>
                    <a:cubicBezTo>
                      <a:pt x="18717" y="8227"/>
                      <a:pt x="18824" y="8417"/>
                      <a:pt x="18979" y="8536"/>
                    </a:cubicBezTo>
                    <a:cubicBezTo>
                      <a:pt x="18741" y="9156"/>
                      <a:pt x="18526" y="9775"/>
                      <a:pt x="18348" y="10406"/>
                    </a:cubicBezTo>
                    <a:cubicBezTo>
                      <a:pt x="18181" y="9096"/>
                      <a:pt x="17859" y="7810"/>
                      <a:pt x="17383" y="6560"/>
                    </a:cubicBezTo>
                    <a:cubicBezTo>
                      <a:pt x="16824" y="5084"/>
                      <a:pt x="16038" y="3702"/>
                      <a:pt x="15073" y="2452"/>
                    </a:cubicBezTo>
                    <a:cubicBezTo>
                      <a:pt x="14609" y="1857"/>
                      <a:pt x="14085" y="1297"/>
                      <a:pt x="13538" y="774"/>
                    </a:cubicBezTo>
                    <a:cubicBezTo>
                      <a:pt x="13239" y="475"/>
                      <a:pt x="12814" y="0"/>
                      <a:pt x="12349"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443750" y="-482650"/>
                <a:ext cx="344625" cy="598800"/>
              </a:xfrm>
              <a:custGeom>
                <a:avLst/>
                <a:gdLst/>
                <a:ahLst/>
                <a:cxnLst/>
                <a:rect l="l" t="t" r="r" b="b"/>
                <a:pathLst>
                  <a:path w="13785" h="23952" extrusionOk="0">
                    <a:moveTo>
                      <a:pt x="13342" y="1"/>
                    </a:moveTo>
                    <a:cubicBezTo>
                      <a:pt x="13305" y="1"/>
                      <a:pt x="13267" y="8"/>
                      <a:pt x="13228" y="24"/>
                    </a:cubicBezTo>
                    <a:cubicBezTo>
                      <a:pt x="9013" y="1869"/>
                      <a:pt x="5489" y="5060"/>
                      <a:pt x="3215" y="9060"/>
                    </a:cubicBezTo>
                    <a:cubicBezTo>
                      <a:pt x="715" y="13478"/>
                      <a:pt x="0" y="18812"/>
                      <a:pt x="1048" y="23753"/>
                    </a:cubicBezTo>
                    <a:cubicBezTo>
                      <a:pt x="1077" y="23891"/>
                      <a:pt x="1178" y="23951"/>
                      <a:pt x="1284" y="23951"/>
                    </a:cubicBezTo>
                    <a:cubicBezTo>
                      <a:pt x="1444" y="23951"/>
                      <a:pt x="1615" y="23817"/>
                      <a:pt x="1572" y="23610"/>
                    </a:cubicBezTo>
                    <a:cubicBezTo>
                      <a:pt x="536" y="18693"/>
                      <a:pt x="1322" y="13513"/>
                      <a:pt x="3798" y="9132"/>
                    </a:cubicBezTo>
                    <a:cubicBezTo>
                      <a:pt x="5977" y="5298"/>
                      <a:pt x="9466" y="2262"/>
                      <a:pt x="13502" y="500"/>
                    </a:cubicBezTo>
                    <a:cubicBezTo>
                      <a:pt x="13784" y="374"/>
                      <a:pt x="13607" y="1"/>
                      <a:pt x="13342"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484825" y="-286325"/>
                <a:ext cx="132125" cy="417275"/>
              </a:xfrm>
              <a:custGeom>
                <a:avLst/>
                <a:gdLst/>
                <a:ahLst/>
                <a:cxnLst/>
                <a:rect l="l" t="t" r="r" b="b"/>
                <a:pathLst>
                  <a:path w="5285" h="16691" extrusionOk="0">
                    <a:moveTo>
                      <a:pt x="5105" y="0"/>
                    </a:moveTo>
                    <a:cubicBezTo>
                      <a:pt x="5062" y="0"/>
                      <a:pt x="5019" y="19"/>
                      <a:pt x="4989" y="64"/>
                    </a:cubicBezTo>
                    <a:cubicBezTo>
                      <a:pt x="1572" y="4696"/>
                      <a:pt x="0" y="10840"/>
                      <a:pt x="715" y="16543"/>
                    </a:cubicBezTo>
                    <a:cubicBezTo>
                      <a:pt x="704" y="16625"/>
                      <a:pt x="784" y="16690"/>
                      <a:pt x="860" y="16690"/>
                    </a:cubicBezTo>
                    <a:cubicBezTo>
                      <a:pt x="871" y="16690"/>
                      <a:pt x="882" y="16689"/>
                      <a:pt x="893" y="16686"/>
                    </a:cubicBezTo>
                    <a:cubicBezTo>
                      <a:pt x="941" y="16674"/>
                      <a:pt x="977" y="16650"/>
                      <a:pt x="989" y="16602"/>
                    </a:cubicBezTo>
                    <a:cubicBezTo>
                      <a:pt x="2441" y="14269"/>
                      <a:pt x="3108" y="11613"/>
                      <a:pt x="3501" y="8923"/>
                    </a:cubicBezTo>
                    <a:cubicBezTo>
                      <a:pt x="3918" y="6018"/>
                      <a:pt x="3739" y="2827"/>
                      <a:pt x="5227" y="195"/>
                    </a:cubicBezTo>
                    <a:cubicBezTo>
                      <a:pt x="5284" y="90"/>
                      <a:pt x="5196" y="0"/>
                      <a:pt x="510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136800" y="-452800"/>
                <a:ext cx="276600" cy="587250"/>
              </a:xfrm>
              <a:custGeom>
                <a:avLst/>
                <a:gdLst/>
                <a:ahLst/>
                <a:cxnLst/>
                <a:rect l="l" t="t" r="r" b="b"/>
                <a:pathLst>
                  <a:path w="11064" h="23490" extrusionOk="0">
                    <a:moveTo>
                      <a:pt x="173" y="1"/>
                    </a:moveTo>
                    <a:cubicBezTo>
                      <a:pt x="58" y="1"/>
                      <a:pt x="0" y="162"/>
                      <a:pt x="74" y="246"/>
                    </a:cubicBezTo>
                    <a:cubicBezTo>
                      <a:pt x="908" y="1092"/>
                      <a:pt x="1491" y="2104"/>
                      <a:pt x="1825" y="3247"/>
                    </a:cubicBezTo>
                    <a:cubicBezTo>
                      <a:pt x="2158" y="4390"/>
                      <a:pt x="2051" y="5545"/>
                      <a:pt x="1932" y="6723"/>
                    </a:cubicBezTo>
                    <a:cubicBezTo>
                      <a:pt x="1825" y="7712"/>
                      <a:pt x="1848" y="8664"/>
                      <a:pt x="2289" y="9581"/>
                    </a:cubicBezTo>
                    <a:cubicBezTo>
                      <a:pt x="2694" y="10438"/>
                      <a:pt x="3468" y="11105"/>
                      <a:pt x="4099" y="11772"/>
                    </a:cubicBezTo>
                    <a:cubicBezTo>
                      <a:pt x="7171" y="15082"/>
                      <a:pt x="9004" y="19332"/>
                      <a:pt x="10790" y="23428"/>
                    </a:cubicBezTo>
                    <a:cubicBezTo>
                      <a:pt x="10802" y="23440"/>
                      <a:pt x="10802" y="23440"/>
                      <a:pt x="10814" y="23452"/>
                    </a:cubicBezTo>
                    <a:cubicBezTo>
                      <a:pt x="10833" y="23477"/>
                      <a:pt x="10862" y="23489"/>
                      <a:pt x="10893" y="23489"/>
                    </a:cubicBezTo>
                    <a:cubicBezTo>
                      <a:pt x="10919" y="23489"/>
                      <a:pt x="10947" y="23480"/>
                      <a:pt x="10969" y="23464"/>
                    </a:cubicBezTo>
                    <a:cubicBezTo>
                      <a:pt x="11016" y="23440"/>
                      <a:pt x="11064" y="23392"/>
                      <a:pt x="11040" y="23321"/>
                    </a:cubicBezTo>
                    <a:cubicBezTo>
                      <a:pt x="9969" y="18606"/>
                      <a:pt x="9242" y="13772"/>
                      <a:pt x="7718" y="9176"/>
                    </a:cubicBezTo>
                    <a:cubicBezTo>
                      <a:pt x="6456" y="5330"/>
                      <a:pt x="4111" y="1580"/>
                      <a:pt x="217" y="8"/>
                    </a:cubicBezTo>
                    <a:cubicBezTo>
                      <a:pt x="202" y="3"/>
                      <a:pt x="187" y="1"/>
                      <a:pt x="17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511750" y="-191550"/>
                <a:ext cx="61625" cy="274525"/>
              </a:xfrm>
              <a:custGeom>
                <a:avLst/>
                <a:gdLst/>
                <a:ahLst/>
                <a:cxnLst/>
                <a:rect l="l" t="t" r="r" b="b"/>
                <a:pathLst>
                  <a:path w="2465" h="10981" extrusionOk="0">
                    <a:moveTo>
                      <a:pt x="2297" y="0"/>
                    </a:moveTo>
                    <a:cubicBezTo>
                      <a:pt x="2241" y="0"/>
                      <a:pt x="2186" y="29"/>
                      <a:pt x="2162" y="95"/>
                    </a:cubicBezTo>
                    <a:cubicBezTo>
                      <a:pt x="1090" y="3596"/>
                      <a:pt x="364" y="7191"/>
                      <a:pt x="7" y="10847"/>
                    </a:cubicBezTo>
                    <a:cubicBezTo>
                      <a:pt x="1" y="10936"/>
                      <a:pt x="66" y="10981"/>
                      <a:pt x="135" y="10981"/>
                    </a:cubicBezTo>
                    <a:cubicBezTo>
                      <a:pt x="203" y="10981"/>
                      <a:pt x="275" y="10936"/>
                      <a:pt x="281" y="10847"/>
                    </a:cubicBezTo>
                    <a:cubicBezTo>
                      <a:pt x="638" y="7227"/>
                      <a:pt x="1352" y="3643"/>
                      <a:pt x="2436" y="167"/>
                    </a:cubicBezTo>
                    <a:cubicBezTo>
                      <a:pt x="2464" y="66"/>
                      <a:pt x="2381" y="0"/>
                      <a:pt x="22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199200" y="-381225"/>
                <a:ext cx="170275" cy="390800"/>
              </a:xfrm>
              <a:custGeom>
                <a:avLst/>
                <a:gdLst/>
                <a:ahLst/>
                <a:cxnLst/>
                <a:rect l="l" t="t" r="r" b="b"/>
                <a:pathLst>
                  <a:path w="6811" h="15632" extrusionOk="0">
                    <a:moveTo>
                      <a:pt x="206" y="1"/>
                    </a:moveTo>
                    <a:cubicBezTo>
                      <a:pt x="100" y="1"/>
                      <a:pt x="1" y="137"/>
                      <a:pt x="103" y="229"/>
                    </a:cubicBezTo>
                    <a:cubicBezTo>
                      <a:pt x="1186" y="1277"/>
                      <a:pt x="769" y="2979"/>
                      <a:pt x="1234" y="4301"/>
                    </a:cubicBezTo>
                    <a:cubicBezTo>
                      <a:pt x="1650" y="5480"/>
                      <a:pt x="2531" y="6468"/>
                      <a:pt x="3258" y="7468"/>
                    </a:cubicBezTo>
                    <a:cubicBezTo>
                      <a:pt x="4960" y="9861"/>
                      <a:pt x="5746" y="12742"/>
                      <a:pt x="6520" y="15529"/>
                    </a:cubicBezTo>
                    <a:cubicBezTo>
                      <a:pt x="6539" y="15601"/>
                      <a:pt x="6593" y="15632"/>
                      <a:pt x="6648" y="15632"/>
                    </a:cubicBezTo>
                    <a:cubicBezTo>
                      <a:pt x="6729" y="15632"/>
                      <a:pt x="6810" y="15564"/>
                      <a:pt x="6782" y="15457"/>
                    </a:cubicBezTo>
                    <a:cubicBezTo>
                      <a:pt x="6008" y="12635"/>
                      <a:pt x="5187" y="9766"/>
                      <a:pt x="3496" y="7337"/>
                    </a:cubicBezTo>
                    <a:cubicBezTo>
                      <a:pt x="2698" y="6194"/>
                      <a:pt x="1758" y="5158"/>
                      <a:pt x="1353" y="3789"/>
                    </a:cubicBezTo>
                    <a:cubicBezTo>
                      <a:pt x="972" y="2503"/>
                      <a:pt x="1365" y="1074"/>
                      <a:pt x="293" y="39"/>
                    </a:cubicBezTo>
                    <a:cubicBezTo>
                      <a:pt x="266" y="12"/>
                      <a:pt x="236" y="1"/>
                      <a:pt x="2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1525" y="-1004450"/>
                <a:ext cx="14600" cy="17875"/>
              </a:xfrm>
              <a:custGeom>
                <a:avLst/>
                <a:gdLst/>
                <a:ahLst/>
                <a:cxnLst/>
                <a:rect l="l" t="t" r="r" b="b"/>
                <a:pathLst>
                  <a:path w="584" h="715" extrusionOk="0">
                    <a:moveTo>
                      <a:pt x="584" y="0"/>
                    </a:moveTo>
                    <a:lnTo>
                      <a:pt x="584" y="0"/>
                    </a:lnTo>
                    <a:cubicBezTo>
                      <a:pt x="489" y="107"/>
                      <a:pt x="393" y="203"/>
                      <a:pt x="298" y="310"/>
                    </a:cubicBezTo>
                    <a:cubicBezTo>
                      <a:pt x="286" y="322"/>
                      <a:pt x="286" y="334"/>
                      <a:pt x="274" y="345"/>
                    </a:cubicBezTo>
                    <a:cubicBezTo>
                      <a:pt x="250" y="369"/>
                      <a:pt x="239" y="381"/>
                      <a:pt x="227" y="405"/>
                    </a:cubicBezTo>
                    <a:cubicBezTo>
                      <a:pt x="143" y="500"/>
                      <a:pt x="72" y="607"/>
                      <a:pt x="0" y="715"/>
                    </a:cubicBezTo>
                    <a:lnTo>
                      <a:pt x="334" y="369"/>
                    </a:lnTo>
                    <a:lnTo>
                      <a:pt x="572" y="107"/>
                    </a:lnTo>
                    <a:cubicBezTo>
                      <a:pt x="584" y="72"/>
                      <a:pt x="584" y="36"/>
                      <a:pt x="58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744625" y="-1009475"/>
                <a:ext cx="27250" cy="28100"/>
              </a:xfrm>
              <a:custGeom>
                <a:avLst/>
                <a:gdLst/>
                <a:ahLst/>
                <a:cxnLst/>
                <a:rect l="l" t="t" r="r" b="b"/>
                <a:pathLst>
                  <a:path w="1090" h="1124" extrusionOk="0">
                    <a:moveTo>
                      <a:pt x="868" y="0"/>
                    </a:moveTo>
                    <a:cubicBezTo>
                      <a:pt x="812" y="0"/>
                      <a:pt x="757" y="19"/>
                      <a:pt x="717" y="58"/>
                    </a:cubicBezTo>
                    <a:cubicBezTo>
                      <a:pt x="610" y="153"/>
                      <a:pt x="515" y="260"/>
                      <a:pt x="432" y="367"/>
                    </a:cubicBezTo>
                    <a:lnTo>
                      <a:pt x="432" y="367"/>
                    </a:lnTo>
                    <a:cubicBezTo>
                      <a:pt x="419" y="378"/>
                      <a:pt x="407" y="390"/>
                      <a:pt x="395" y="404"/>
                    </a:cubicBezTo>
                    <a:cubicBezTo>
                      <a:pt x="300" y="546"/>
                      <a:pt x="193" y="666"/>
                      <a:pt x="98" y="808"/>
                    </a:cubicBezTo>
                    <a:cubicBezTo>
                      <a:pt x="0" y="959"/>
                      <a:pt x="141" y="1123"/>
                      <a:pt x="287" y="1123"/>
                    </a:cubicBezTo>
                    <a:cubicBezTo>
                      <a:pt x="338" y="1123"/>
                      <a:pt x="389" y="1104"/>
                      <a:pt x="431" y="1058"/>
                    </a:cubicBezTo>
                    <a:cubicBezTo>
                      <a:pt x="443" y="1047"/>
                      <a:pt x="455" y="1035"/>
                      <a:pt x="467" y="1023"/>
                    </a:cubicBezTo>
                    <a:lnTo>
                      <a:pt x="467" y="1023"/>
                    </a:lnTo>
                    <a:cubicBezTo>
                      <a:pt x="467" y="1023"/>
                      <a:pt x="467" y="1023"/>
                      <a:pt x="467" y="1023"/>
                    </a:cubicBezTo>
                    <a:cubicBezTo>
                      <a:pt x="467" y="1022"/>
                      <a:pt x="467" y="1022"/>
                      <a:pt x="467" y="1022"/>
                    </a:cubicBezTo>
                    <a:lnTo>
                      <a:pt x="467" y="1022"/>
                    </a:lnTo>
                    <a:cubicBezTo>
                      <a:pt x="563" y="924"/>
                      <a:pt x="658" y="819"/>
                      <a:pt x="753" y="713"/>
                    </a:cubicBezTo>
                    <a:cubicBezTo>
                      <a:pt x="812" y="666"/>
                      <a:pt x="860" y="606"/>
                      <a:pt x="907" y="558"/>
                    </a:cubicBezTo>
                    <a:cubicBezTo>
                      <a:pt x="931" y="523"/>
                      <a:pt x="967" y="499"/>
                      <a:pt x="991" y="463"/>
                    </a:cubicBezTo>
                    <a:cubicBezTo>
                      <a:pt x="1062" y="392"/>
                      <a:pt x="1062" y="296"/>
                      <a:pt x="1074" y="201"/>
                    </a:cubicBezTo>
                    <a:cubicBezTo>
                      <a:pt x="1090" y="74"/>
                      <a:pt x="979" y="0"/>
                      <a:pt x="868"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67225" y="-1006850"/>
                <a:ext cx="254000" cy="271800"/>
              </a:xfrm>
              <a:custGeom>
                <a:avLst/>
                <a:gdLst/>
                <a:ahLst/>
                <a:cxnLst/>
                <a:rect l="l" t="t" r="r" b="b"/>
                <a:pathLst>
                  <a:path w="10160" h="10872" extrusionOk="0">
                    <a:moveTo>
                      <a:pt x="323" y="1"/>
                    </a:moveTo>
                    <a:cubicBezTo>
                      <a:pt x="131" y="1"/>
                      <a:pt x="1" y="280"/>
                      <a:pt x="206" y="382"/>
                    </a:cubicBezTo>
                    <a:cubicBezTo>
                      <a:pt x="3182" y="1846"/>
                      <a:pt x="3063" y="5918"/>
                      <a:pt x="5159" y="8228"/>
                    </a:cubicBezTo>
                    <a:cubicBezTo>
                      <a:pt x="6397" y="9597"/>
                      <a:pt x="8028" y="10502"/>
                      <a:pt x="9802" y="10871"/>
                    </a:cubicBezTo>
                    <a:cubicBezTo>
                      <a:pt x="9933" y="10752"/>
                      <a:pt x="10052" y="10633"/>
                      <a:pt x="10159" y="10502"/>
                    </a:cubicBezTo>
                    <a:cubicBezTo>
                      <a:pt x="7695" y="10062"/>
                      <a:pt x="5480" y="8550"/>
                      <a:pt x="4302" y="6276"/>
                    </a:cubicBezTo>
                    <a:cubicBezTo>
                      <a:pt x="3159" y="4049"/>
                      <a:pt x="2909" y="1251"/>
                      <a:pt x="420" y="25"/>
                    </a:cubicBezTo>
                    <a:cubicBezTo>
                      <a:pt x="387" y="8"/>
                      <a:pt x="354"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776550" y="-1185725"/>
                <a:ext cx="320275" cy="147300"/>
              </a:xfrm>
              <a:custGeom>
                <a:avLst/>
                <a:gdLst/>
                <a:ahLst/>
                <a:cxnLst/>
                <a:rect l="l" t="t" r="r" b="b"/>
                <a:pathLst>
                  <a:path w="12811" h="5892" extrusionOk="0">
                    <a:moveTo>
                      <a:pt x="12811" y="0"/>
                    </a:moveTo>
                    <a:cubicBezTo>
                      <a:pt x="12573" y="72"/>
                      <a:pt x="12334" y="131"/>
                      <a:pt x="12096" y="191"/>
                    </a:cubicBezTo>
                    <a:cubicBezTo>
                      <a:pt x="9144" y="3405"/>
                      <a:pt x="3798" y="3215"/>
                      <a:pt x="190" y="5501"/>
                    </a:cubicBezTo>
                    <a:cubicBezTo>
                      <a:pt x="0" y="5621"/>
                      <a:pt x="120" y="5891"/>
                      <a:pt x="297" y="5891"/>
                    </a:cubicBezTo>
                    <a:cubicBezTo>
                      <a:pt x="332" y="5891"/>
                      <a:pt x="368" y="5881"/>
                      <a:pt x="404" y="5858"/>
                    </a:cubicBezTo>
                    <a:cubicBezTo>
                      <a:pt x="4238" y="3441"/>
                      <a:pt x="9894" y="3751"/>
                      <a:pt x="128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613100" y="-1396775"/>
                <a:ext cx="133100" cy="345675"/>
              </a:xfrm>
              <a:custGeom>
                <a:avLst/>
                <a:gdLst/>
                <a:ahLst/>
                <a:cxnLst/>
                <a:rect l="l" t="t" r="r" b="b"/>
                <a:pathLst>
                  <a:path w="5324" h="13827" extrusionOk="0">
                    <a:moveTo>
                      <a:pt x="227" y="1"/>
                    </a:moveTo>
                    <a:cubicBezTo>
                      <a:pt x="215" y="1"/>
                      <a:pt x="215" y="13"/>
                      <a:pt x="203" y="13"/>
                    </a:cubicBezTo>
                    <a:cubicBezTo>
                      <a:pt x="61" y="96"/>
                      <a:pt x="13" y="251"/>
                      <a:pt x="1" y="418"/>
                    </a:cubicBezTo>
                    <a:cubicBezTo>
                      <a:pt x="2680" y="4370"/>
                      <a:pt x="4347" y="8871"/>
                      <a:pt x="4883" y="13622"/>
                    </a:cubicBezTo>
                    <a:cubicBezTo>
                      <a:pt x="4900" y="13758"/>
                      <a:pt x="5014" y="13827"/>
                      <a:pt x="5119" y="13827"/>
                    </a:cubicBezTo>
                    <a:cubicBezTo>
                      <a:pt x="5225" y="13827"/>
                      <a:pt x="5323" y="13758"/>
                      <a:pt x="5311" y="13622"/>
                    </a:cubicBezTo>
                    <a:cubicBezTo>
                      <a:pt x="4752" y="8704"/>
                      <a:pt x="3025" y="4073"/>
                      <a:pt x="2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510425" y="-999300"/>
                <a:ext cx="214400" cy="338350"/>
              </a:xfrm>
              <a:custGeom>
                <a:avLst/>
                <a:gdLst/>
                <a:ahLst/>
                <a:cxnLst/>
                <a:rect l="l" t="t" r="r" b="b"/>
                <a:pathLst>
                  <a:path w="8576" h="13534" extrusionOk="0">
                    <a:moveTo>
                      <a:pt x="8319" y="1"/>
                    </a:moveTo>
                    <a:cubicBezTo>
                      <a:pt x="8233" y="1"/>
                      <a:pt x="8149" y="46"/>
                      <a:pt x="8120" y="151"/>
                    </a:cubicBezTo>
                    <a:cubicBezTo>
                      <a:pt x="6501" y="5200"/>
                      <a:pt x="3727" y="9760"/>
                      <a:pt x="0" y="13534"/>
                    </a:cubicBezTo>
                    <a:cubicBezTo>
                      <a:pt x="417" y="13320"/>
                      <a:pt x="822" y="13093"/>
                      <a:pt x="1215" y="12855"/>
                    </a:cubicBezTo>
                    <a:lnTo>
                      <a:pt x="1227" y="12855"/>
                    </a:lnTo>
                    <a:cubicBezTo>
                      <a:pt x="4537" y="9236"/>
                      <a:pt x="7025" y="4961"/>
                      <a:pt x="8525" y="259"/>
                    </a:cubicBezTo>
                    <a:cubicBezTo>
                      <a:pt x="8575" y="102"/>
                      <a:pt x="8446" y="1"/>
                      <a:pt x="83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324375" y="-1064975"/>
                <a:ext cx="400975" cy="81650"/>
              </a:xfrm>
              <a:custGeom>
                <a:avLst/>
                <a:gdLst/>
                <a:ahLst/>
                <a:cxnLst/>
                <a:rect l="l" t="t" r="r" b="b"/>
                <a:pathLst>
                  <a:path w="16039" h="3266" extrusionOk="0">
                    <a:moveTo>
                      <a:pt x="12425" y="0"/>
                    </a:moveTo>
                    <a:cubicBezTo>
                      <a:pt x="11157" y="0"/>
                      <a:pt x="9848" y="353"/>
                      <a:pt x="8657" y="826"/>
                    </a:cubicBezTo>
                    <a:cubicBezTo>
                      <a:pt x="6796" y="1570"/>
                      <a:pt x="4433" y="2767"/>
                      <a:pt x="2289" y="2767"/>
                    </a:cubicBezTo>
                    <a:cubicBezTo>
                      <a:pt x="1482" y="2767"/>
                      <a:pt x="707" y="2597"/>
                      <a:pt x="1" y="2171"/>
                    </a:cubicBezTo>
                    <a:lnTo>
                      <a:pt x="1" y="2171"/>
                    </a:lnTo>
                    <a:cubicBezTo>
                      <a:pt x="144" y="2457"/>
                      <a:pt x="310" y="2719"/>
                      <a:pt x="513" y="2957"/>
                    </a:cubicBezTo>
                    <a:cubicBezTo>
                      <a:pt x="1057" y="3174"/>
                      <a:pt x="1621" y="3266"/>
                      <a:pt x="2201" y="3266"/>
                    </a:cubicBezTo>
                    <a:cubicBezTo>
                      <a:pt x="5455" y="3266"/>
                      <a:pt x="9195" y="370"/>
                      <a:pt x="12495" y="370"/>
                    </a:cubicBezTo>
                    <a:cubicBezTo>
                      <a:pt x="13616" y="370"/>
                      <a:pt x="14686" y="704"/>
                      <a:pt x="15670" y="1600"/>
                    </a:cubicBezTo>
                    <a:cubicBezTo>
                      <a:pt x="15709" y="1636"/>
                      <a:pt x="15754" y="1651"/>
                      <a:pt x="15798" y="1651"/>
                    </a:cubicBezTo>
                    <a:cubicBezTo>
                      <a:pt x="15901" y="1651"/>
                      <a:pt x="16002" y="1569"/>
                      <a:pt x="16027" y="1469"/>
                    </a:cubicBezTo>
                    <a:cubicBezTo>
                      <a:pt x="16039" y="1409"/>
                      <a:pt x="16027" y="1350"/>
                      <a:pt x="15967" y="1290"/>
                    </a:cubicBezTo>
                    <a:cubicBezTo>
                      <a:pt x="15896" y="1231"/>
                      <a:pt x="15824" y="1171"/>
                      <a:pt x="15753" y="1123"/>
                    </a:cubicBezTo>
                    <a:cubicBezTo>
                      <a:pt x="14767" y="311"/>
                      <a:pt x="13614" y="0"/>
                      <a:pt x="12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1350" y="-1014875"/>
                <a:ext cx="27100" cy="20850"/>
              </a:xfrm>
              <a:custGeom>
                <a:avLst/>
                <a:gdLst/>
                <a:ahLst/>
                <a:cxnLst/>
                <a:rect l="l" t="t" r="r" b="b"/>
                <a:pathLst>
                  <a:path w="1084" h="834" extrusionOk="0">
                    <a:moveTo>
                      <a:pt x="536" y="0"/>
                    </a:moveTo>
                    <a:cubicBezTo>
                      <a:pt x="0" y="0"/>
                      <a:pt x="0" y="834"/>
                      <a:pt x="536" y="834"/>
                    </a:cubicBezTo>
                    <a:cubicBezTo>
                      <a:pt x="1084" y="834"/>
                      <a:pt x="1084" y="0"/>
                      <a:pt x="53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35750" y="-1016650"/>
                <a:ext cx="27400" cy="21150"/>
              </a:xfrm>
              <a:custGeom>
                <a:avLst/>
                <a:gdLst/>
                <a:ahLst/>
                <a:cxnLst/>
                <a:rect l="l" t="t" r="r" b="b"/>
                <a:pathLst>
                  <a:path w="1096" h="846" extrusionOk="0">
                    <a:moveTo>
                      <a:pt x="548" y="0"/>
                    </a:moveTo>
                    <a:cubicBezTo>
                      <a:pt x="0" y="0"/>
                      <a:pt x="0" y="845"/>
                      <a:pt x="548" y="845"/>
                    </a:cubicBezTo>
                    <a:cubicBezTo>
                      <a:pt x="1096" y="845"/>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16400" y="-1060725"/>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744675" y="-1043150"/>
                <a:ext cx="27100" cy="21150"/>
              </a:xfrm>
              <a:custGeom>
                <a:avLst/>
                <a:gdLst/>
                <a:ahLst/>
                <a:cxnLst/>
                <a:rect l="l" t="t" r="r" b="b"/>
                <a:pathLst>
                  <a:path w="1084" h="846" extrusionOk="0">
                    <a:moveTo>
                      <a:pt x="548" y="0"/>
                    </a:moveTo>
                    <a:cubicBezTo>
                      <a:pt x="1" y="0"/>
                      <a:pt x="1" y="846"/>
                      <a:pt x="548" y="846"/>
                    </a:cubicBezTo>
                    <a:cubicBezTo>
                      <a:pt x="1084" y="846"/>
                      <a:pt x="1084"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770875" y="-10256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716400" y="-103957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750025" y="-1072925"/>
                <a:ext cx="27125" cy="20875"/>
              </a:xfrm>
              <a:custGeom>
                <a:avLst/>
                <a:gdLst/>
                <a:ahLst/>
                <a:cxnLst/>
                <a:rect l="l" t="t" r="r" b="b"/>
                <a:pathLst>
                  <a:path w="1085" h="835" extrusionOk="0">
                    <a:moveTo>
                      <a:pt x="537" y="1"/>
                    </a:moveTo>
                    <a:cubicBezTo>
                      <a:pt x="1" y="1"/>
                      <a:pt x="1" y="834"/>
                      <a:pt x="537" y="834"/>
                    </a:cubicBezTo>
                    <a:cubicBezTo>
                      <a:pt x="1084" y="834"/>
                      <a:pt x="1084" y="1"/>
                      <a:pt x="53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731275" y="-1055350"/>
                <a:ext cx="27125" cy="21150"/>
              </a:xfrm>
              <a:custGeom>
                <a:avLst/>
                <a:gdLst/>
                <a:ahLst/>
                <a:cxnLst/>
                <a:rect l="l" t="t" r="r" b="b"/>
                <a:pathLst>
                  <a:path w="1085" h="846" extrusionOk="0">
                    <a:moveTo>
                      <a:pt x="537" y="0"/>
                    </a:moveTo>
                    <a:cubicBezTo>
                      <a:pt x="1" y="0"/>
                      <a:pt x="1" y="846"/>
                      <a:pt x="537" y="846"/>
                    </a:cubicBezTo>
                    <a:cubicBezTo>
                      <a:pt x="1084" y="846"/>
                      <a:pt x="1084" y="0"/>
                      <a:pt x="537"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750325" y="-1010125"/>
                <a:ext cx="27125" cy="21175"/>
              </a:xfrm>
              <a:custGeom>
                <a:avLst/>
                <a:gdLst/>
                <a:ahLst/>
                <a:cxnLst/>
                <a:rect l="l" t="t" r="r" b="b"/>
                <a:pathLst>
                  <a:path w="1085" h="847" extrusionOk="0">
                    <a:moveTo>
                      <a:pt x="537" y="1"/>
                    </a:moveTo>
                    <a:cubicBezTo>
                      <a:pt x="1" y="1"/>
                      <a:pt x="1" y="846"/>
                      <a:pt x="537" y="846"/>
                    </a:cubicBezTo>
                    <a:cubicBezTo>
                      <a:pt x="1084" y="846"/>
                      <a:pt x="1084" y="1"/>
                      <a:pt x="537"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2515475" y="-711650"/>
                <a:ext cx="487900" cy="464250"/>
              </a:xfrm>
              <a:custGeom>
                <a:avLst/>
                <a:gdLst/>
                <a:ahLst/>
                <a:cxnLst/>
                <a:rect l="l" t="t" r="r" b="b"/>
                <a:pathLst>
                  <a:path w="19516" h="18570" extrusionOk="0">
                    <a:moveTo>
                      <a:pt x="7640" y="0"/>
                    </a:moveTo>
                    <a:cubicBezTo>
                      <a:pt x="7577" y="0"/>
                      <a:pt x="7514" y="13"/>
                      <a:pt x="7454" y="40"/>
                    </a:cubicBezTo>
                    <a:cubicBezTo>
                      <a:pt x="7264" y="123"/>
                      <a:pt x="7264" y="385"/>
                      <a:pt x="7264" y="552"/>
                    </a:cubicBezTo>
                    <a:cubicBezTo>
                      <a:pt x="7264" y="1147"/>
                      <a:pt x="7383" y="1766"/>
                      <a:pt x="7466" y="2361"/>
                    </a:cubicBezTo>
                    <a:cubicBezTo>
                      <a:pt x="7668" y="3612"/>
                      <a:pt x="8026" y="4850"/>
                      <a:pt x="8478" y="6028"/>
                    </a:cubicBezTo>
                    <a:cubicBezTo>
                      <a:pt x="8764" y="6779"/>
                      <a:pt x="9109" y="7505"/>
                      <a:pt x="9502" y="8207"/>
                    </a:cubicBezTo>
                    <a:cubicBezTo>
                      <a:pt x="8859" y="7660"/>
                      <a:pt x="8252" y="7076"/>
                      <a:pt x="7692" y="6445"/>
                    </a:cubicBezTo>
                    <a:cubicBezTo>
                      <a:pt x="7740" y="6398"/>
                      <a:pt x="7764" y="6338"/>
                      <a:pt x="7787" y="6278"/>
                    </a:cubicBezTo>
                    <a:cubicBezTo>
                      <a:pt x="7835" y="6052"/>
                      <a:pt x="7704" y="5826"/>
                      <a:pt x="7478" y="5767"/>
                    </a:cubicBezTo>
                    <a:cubicBezTo>
                      <a:pt x="7448" y="5760"/>
                      <a:pt x="7418" y="5757"/>
                      <a:pt x="7389" y="5757"/>
                    </a:cubicBezTo>
                    <a:cubicBezTo>
                      <a:pt x="7204" y="5757"/>
                      <a:pt x="7029" y="5880"/>
                      <a:pt x="6978" y="6064"/>
                    </a:cubicBezTo>
                    <a:cubicBezTo>
                      <a:pt x="6918" y="6290"/>
                      <a:pt x="7049" y="6517"/>
                      <a:pt x="7275" y="6576"/>
                    </a:cubicBezTo>
                    <a:cubicBezTo>
                      <a:pt x="7307" y="6585"/>
                      <a:pt x="7339" y="6589"/>
                      <a:pt x="7370" y="6589"/>
                    </a:cubicBezTo>
                    <a:cubicBezTo>
                      <a:pt x="7421" y="6589"/>
                      <a:pt x="7469" y="6579"/>
                      <a:pt x="7514" y="6564"/>
                    </a:cubicBezTo>
                    <a:cubicBezTo>
                      <a:pt x="7966" y="7064"/>
                      <a:pt x="8430" y="7529"/>
                      <a:pt x="8930" y="7981"/>
                    </a:cubicBezTo>
                    <a:cubicBezTo>
                      <a:pt x="8228" y="7576"/>
                      <a:pt x="7454" y="7362"/>
                      <a:pt x="6621" y="7362"/>
                    </a:cubicBezTo>
                    <a:cubicBezTo>
                      <a:pt x="4299" y="7386"/>
                      <a:pt x="2477" y="9315"/>
                      <a:pt x="144" y="9362"/>
                    </a:cubicBezTo>
                    <a:cubicBezTo>
                      <a:pt x="36" y="9362"/>
                      <a:pt x="1" y="9469"/>
                      <a:pt x="36" y="9553"/>
                    </a:cubicBezTo>
                    <a:cubicBezTo>
                      <a:pt x="614" y="10899"/>
                      <a:pt x="1987" y="11430"/>
                      <a:pt x="3355" y="11430"/>
                    </a:cubicBezTo>
                    <a:cubicBezTo>
                      <a:pt x="3512" y="11430"/>
                      <a:pt x="3668" y="11423"/>
                      <a:pt x="3823" y="11410"/>
                    </a:cubicBezTo>
                    <a:cubicBezTo>
                      <a:pt x="5799" y="11243"/>
                      <a:pt x="7609" y="10053"/>
                      <a:pt x="9573" y="10041"/>
                    </a:cubicBezTo>
                    <a:lnTo>
                      <a:pt x="9573" y="10041"/>
                    </a:lnTo>
                    <a:cubicBezTo>
                      <a:pt x="8680" y="10434"/>
                      <a:pt x="7978" y="11041"/>
                      <a:pt x="7371" y="11946"/>
                    </a:cubicBezTo>
                    <a:cubicBezTo>
                      <a:pt x="6037" y="13898"/>
                      <a:pt x="5835" y="16375"/>
                      <a:pt x="4585" y="18375"/>
                    </a:cubicBezTo>
                    <a:cubicBezTo>
                      <a:pt x="4517" y="18472"/>
                      <a:pt x="4599" y="18570"/>
                      <a:pt x="4697" y="18570"/>
                    </a:cubicBezTo>
                    <a:cubicBezTo>
                      <a:pt x="4719" y="18570"/>
                      <a:pt x="4741" y="18565"/>
                      <a:pt x="4763" y="18554"/>
                    </a:cubicBezTo>
                    <a:cubicBezTo>
                      <a:pt x="8037" y="16935"/>
                      <a:pt x="10300" y="13791"/>
                      <a:pt x="10847" y="10184"/>
                    </a:cubicBezTo>
                    <a:cubicBezTo>
                      <a:pt x="10859" y="10196"/>
                      <a:pt x="10883" y="10219"/>
                      <a:pt x="10919" y="10243"/>
                    </a:cubicBezTo>
                    <a:cubicBezTo>
                      <a:pt x="10931" y="10243"/>
                      <a:pt x="10943" y="10255"/>
                      <a:pt x="10966" y="10255"/>
                    </a:cubicBezTo>
                    <a:cubicBezTo>
                      <a:pt x="11931" y="12101"/>
                      <a:pt x="12002" y="14327"/>
                      <a:pt x="13360" y="15982"/>
                    </a:cubicBezTo>
                    <a:cubicBezTo>
                      <a:pt x="13971" y="16725"/>
                      <a:pt x="14906" y="17185"/>
                      <a:pt x="15807" y="17185"/>
                    </a:cubicBezTo>
                    <a:cubicBezTo>
                      <a:pt x="16537" y="17185"/>
                      <a:pt x="17245" y="16883"/>
                      <a:pt x="17741" y="16184"/>
                    </a:cubicBezTo>
                    <a:cubicBezTo>
                      <a:pt x="17777" y="16149"/>
                      <a:pt x="17777" y="16113"/>
                      <a:pt x="17765" y="16089"/>
                    </a:cubicBezTo>
                    <a:cubicBezTo>
                      <a:pt x="17753" y="16054"/>
                      <a:pt x="17741" y="16030"/>
                      <a:pt x="17693" y="16006"/>
                    </a:cubicBezTo>
                    <a:cubicBezTo>
                      <a:pt x="15741" y="15065"/>
                      <a:pt x="15336" y="12839"/>
                      <a:pt x="14110" y="11243"/>
                    </a:cubicBezTo>
                    <a:cubicBezTo>
                      <a:pt x="13407" y="10350"/>
                      <a:pt x="12598" y="9850"/>
                      <a:pt x="11586" y="9707"/>
                    </a:cubicBezTo>
                    <a:cubicBezTo>
                      <a:pt x="11859" y="9505"/>
                      <a:pt x="12169" y="9350"/>
                      <a:pt x="12490" y="9219"/>
                    </a:cubicBezTo>
                    <a:cubicBezTo>
                      <a:pt x="12620" y="9209"/>
                      <a:pt x="12750" y="9203"/>
                      <a:pt x="12881" y="9203"/>
                    </a:cubicBezTo>
                    <a:cubicBezTo>
                      <a:pt x="13338" y="9203"/>
                      <a:pt x="13799" y="9268"/>
                      <a:pt x="14253" y="9398"/>
                    </a:cubicBezTo>
                    <a:cubicBezTo>
                      <a:pt x="14241" y="9434"/>
                      <a:pt x="14241" y="9457"/>
                      <a:pt x="14241" y="9481"/>
                    </a:cubicBezTo>
                    <a:cubicBezTo>
                      <a:pt x="14241" y="9719"/>
                      <a:pt x="14431" y="9910"/>
                      <a:pt x="14669" y="9910"/>
                    </a:cubicBezTo>
                    <a:cubicBezTo>
                      <a:pt x="14907" y="9910"/>
                      <a:pt x="15098" y="9719"/>
                      <a:pt x="15098" y="9481"/>
                    </a:cubicBezTo>
                    <a:cubicBezTo>
                      <a:pt x="15098" y="9243"/>
                      <a:pt x="14907" y="9053"/>
                      <a:pt x="14669" y="9053"/>
                    </a:cubicBezTo>
                    <a:cubicBezTo>
                      <a:pt x="14538" y="9053"/>
                      <a:pt x="14431" y="9112"/>
                      <a:pt x="14348" y="9207"/>
                    </a:cubicBezTo>
                    <a:cubicBezTo>
                      <a:pt x="13991" y="9088"/>
                      <a:pt x="13621" y="9029"/>
                      <a:pt x="13252" y="8993"/>
                    </a:cubicBezTo>
                    <a:cubicBezTo>
                      <a:pt x="14395" y="8731"/>
                      <a:pt x="15657" y="8731"/>
                      <a:pt x="16765" y="8362"/>
                    </a:cubicBezTo>
                    <a:cubicBezTo>
                      <a:pt x="18110" y="7922"/>
                      <a:pt x="19086" y="6755"/>
                      <a:pt x="19491" y="5433"/>
                    </a:cubicBezTo>
                    <a:cubicBezTo>
                      <a:pt x="19515" y="5409"/>
                      <a:pt x="19515" y="5386"/>
                      <a:pt x="19515" y="5362"/>
                    </a:cubicBezTo>
                    <a:cubicBezTo>
                      <a:pt x="19503" y="5302"/>
                      <a:pt x="19467" y="5266"/>
                      <a:pt x="19420" y="5243"/>
                    </a:cubicBezTo>
                    <a:lnTo>
                      <a:pt x="19408" y="5243"/>
                    </a:lnTo>
                    <a:cubicBezTo>
                      <a:pt x="19372" y="5243"/>
                      <a:pt x="19348" y="5243"/>
                      <a:pt x="19313" y="5255"/>
                    </a:cubicBezTo>
                    <a:cubicBezTo>
                      <a:pt x="18955" y="5433"/>
                      <a:pt x="18444" y="5469"/>
                      <a:pt x="18051" y="5552"/>
                    </a:cubicBezTo>
                    <a:cubicBezTo>
                      <a:pt x="17479" y="5671"/>
                      <a:pt x="16908" y="5755"/>
                      <a:pt x="16336" y="5862"/>
                    </a:cubicBezTo>
                    <a:cubicBezTo>
                      <a:pt x="15467" y="6017"/>
                      <a:pt x="14610" y="6243"/>
                      <a:pt x="13788" y="6588"/>
                    </a:cubicBezTo>
                    <a:cubicBezTo>
                      <a:pt x="12967" y="6945"/>
                      <a:pt x="12217" y="7505"/>
                      <a:pt x="11705" y="8243"/>
                    </a:cubicBezTo>
                    <a:cubicBezTo>
                      <a:pt x="12097" y="7433"/>
                      <a:pt x="12538" y="6659"/>
                      <a:pt x="13038" y="5921"/>
                    </a:cubicBezTo>
                    <a:cubicBezTo>
                      <a:pt x="13086" y="5945"/>
                      <a:pt x="13145" y="5969"/>
                      <a:pt x="13217" y="5969"/>
                    </a:cubicBezTo>
                    <a:cubicBezTo>
                      <a:pt x="13443" y="5969"/>
                      <a:pt x="13633" y="5778"/>
                      <a:pt x="13633" y="5552"/>
                    </a:cubicBezTo>
                    <a:cubicBezTo>
                      <a:pt x="13633" y="5314"/>
                      <a:pt x="13443" y="5135"/>
                      <a:pt x="13217" y="5135"/>
                    </a:cubicBezTo>
                    <a:cubicBezTo>
                      <a:pt x="12990" y="5135"/>
                      <a:pt x="12800" y="5314"/>
                      <a:pt x="12800" y="5552"/>
                    </a:cubicBezTo>
                    <a:cubicBezTo>
                      <a:pt x="12800" y="5636"/>
                      <a:pt x="12824" y="5707"/>
                      <a:pt x="12871" y="5778"/>
                    </a:cubicBezTo>
                    <a:cubicBezTo>
                      <a:pt x="12312" y="6612"/>
                      <a:pt x="11824" y="7481"/>
                      <a:pt x="11407" y="8398"/>
                    </a:cubicBezTo>
                    <a:cubicBezTo>
                      <a:pt x="11431" y="7945"/>
                      <a:pt x="11443" y="7481"/>
                      <a:pt x="11407" y="7029"/>
                    </a:cubicBezTo>
                    <a:cubicBezTo>
                      <a:pt x="11550" y="6469"/>
                      <a:pt x="11728" y="5909"/>
                      <a:pt x="11943" y="5362"/>
                    </a:cubicBezTo>
                    <a:cubicBezTo>
                      <a:pt x="11967" y="5362"/>
                      <a:pt x="11978" y="5374"/>
                      <a:pt x="12002" y="5374"/>
                    </a:cubicBezTo>
                    <a:cubicBezTo>
                      <a:pt x="12228" y="5374"/>
                      <a:pt x="12419" y="5183"/>
                      <a:pt x="12419" y="4957"/>
                    </a:cubicBezTo>
                    <a:cubicBezTo>
                      <a:pt x="12419" y="4719"/>
                      <a:pt x="12228" y="4540"/>
                      <a:pt x="12002" y="4540"/>
                    </a:cubicBezTo>
                    <a:cubicBezTo>
                      <a:pt x="11776" y="4540"/>
                      <a:pt x="11586" y="4719"/>
                      <a:pt x="11586" y="4957"/>
                    </a:cubicBezTo>
                    <a:cubicBezTo>
                      <a:pt x="11586" y="5088"/>
                      <a:pt x="11645" y="5207"/>
                      <a:pt x="11752" y="5278"/>
                    </a:cubicBezTo>
                    <a:cubicBezTo>
                      <a:pt x="11597" y="5659"/>
                      <a:pt x="11466" y="6040"/>
                      <a:pt x="11359" y="6421"/>
                    </a:cubicBezTo>
                    <a:cubicBezTo>
                      <a:pt x="11252" y="5528"/>
                      <a:pt x="11014" y="4647"/>
                      <a:pt x="10657" y="3814"/>
                    </a:cubicBezTo>
                    <a:cubicBezTo>
                      <a:pt x="10252" y="2838"/>
                      <a:pt x="9704" y="1945"/>
                      <a:pt x="9014" y="1135"/>
                    </a:cubicBezTo>
                    <a:cubicBezTo>
                      <a:pt x="8759" y="838"/>
                      <a:pt x="8163" y="0"/>
                      <a:pt x="764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2786050" y="-465100"/>
                <a:ext cx="9250" cy="11025"/>
              </a:xfrm>
              <a:custGeom>
                <a:avLst/>
                <a:gdLst/>
                <a:ahLst/>
                <a:cxnLst/>
                <a:rect l="l" t="t" r="r" b="b"/>
                <a:pathLst>
                  <a:path w="370" h="441" extrusionOk="0">
                    <a:moveTo>
                      <a:pt x="370" y="0"/>
                    </a:moveTo>
                    <a:lnTo>
                      <a:pt x="370" y="0"/>
                    </a:lnTo>
                    <a:cubicBezTo>
                      <a:pt x="298" y="60"/>
                      <a:pt x="239" y="131"/>
                      <a:pt x="191" y="191"/>
                    </a:cubicBezTo>
                    <a:cubicBezTo>
                      <a:pt x="179" y="203"/>
                      <a:pt x="179" y="203"/>
                      <a:pt x="167" y="215"/>
                    </a:cubicBezTo>
                    <a:cubicBezTo>
                      <a:pt x="155" y="226"/>
                      <a:pt x="143" y="238"/>
                      <a:pt x="143" y="250"/>
                    </a:cubicBezTo>
                    <a:cubicBezTo>
                      <a:pt x="96" y="310"/>
                      <a:pt x="48" y="369"/>
                      <a:pt x="1" y="441"/>
                    </a:cubicBezTo>
                    <a:lnTo>
                      <a:pt x="203" y="226"/>
                    </a:lnTo>
                    <a:lnTo>
                      <a:pt x="358" y="60"/>
                    </a:lnTo>
                    <a:cubicBezTo>
                      <a:pt x="358" y="48"/>
                      <a:pt x="358" y="24"/>
                      <a:pt x="37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781800" y="-468325"/>
                <a:ext cx="16975" cy="17575"/>
              </a:xfrm>
              <a:custGeom>
                <a:avLst/>
                <a:gdLst/>
                <a:ahLst/>
                <a:cxnLst/>
                <a:rect l="l" t="t" r="r" b="b"/>
                <a:pathLst>
                  <a:path w="679" h="703" extrusionOk="0">
                    <a:moveTo>
                      <a:pt x="533" y="0"/>
                    </a:moveTo>
                    <a:cubicBezTo>
                      <a:pt x="500" y="0"/>
                      <a:pt x="467" y="11"/>
                      <a:pt x="444" y="34"/>
                    </a:cubicBezTo>
                    <a:cubicBezTo>
                      <a:pt x="385" y="94"/>
                      <a:pt x="325" y="165"/>
                      <a:pt x="266" y="225"/>
                    </a:cubicBezTo>
                    <a:cubicBezTo>
                      <a:pt x="258" y="234"/>
                      <a:pt x="251" y="244"/>
                      <a:pt x="247" y="255"/>
                    </a:cubicBezTo>
                    <a:lnTo>
                      <a:pt x="247" y="255"/>
                    </a:lnTo>
                    <a:cubicBezTo>
                      <a:pt x="245" y="256"/>
                      <a:pt x="243" y="258"/>
                      <a:pt x="242" y="260"/>
                    </a:cubicBezTo>
                    <a:cubicBezTo>
                      <a:pt x="182" y="344"/>
                      <a:pt x="123" y="415"/>
                      <a:pt x="63" y="498"/>
                    </a:cubicBezTo>
                    <a:cubicBezTo>
                      <a:pt x="1" y="597"/>
                      <a:pt x="93" y="703"/>
                      <a:pt x="184" y="703"/>
                    </a:cubicBezTo>
                    <a:cubicBezTo>
                      <a:pt x="213" y="703"/>
                      <a:pt x="242" y="691"/>
                      <a:pt x="266" y="665"/>
                    </a:cubicBezTo>
                    <a:cubicBezTo>
                      <a:pt x="337" y="594"/>
                      <a:pt x="397" y="522"/>
                      <a:pt x="468" y="451"/>
                    </a:cubicBezTo>
                    <a:cubicBezTo>
                      <a:pt x="504" y="415"/>
                      <a:pt x="528" y="379"/>
                      <a:pt x="563" y="344"/>
                    </a:cubicBezTo>
                    <a:lnTo>
                      <a:pt x="611" y="296"/>
                    </a:lnTo>
                    <a:cubicBezTo>
                      <a:pt x="659" y="248"/>
                      <a:pt x="659" y="189"/>
                      <a:pt x="671" y="129"/>
                    </a:cubicBezTo>
                    <a:cubicBezTo>
                      <a:pt x="679" y="48"/>
                      <a:pt x="604" y="0"/>
                      <a:pt x="5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795750" y="-466650"/>
                <a:ext cx="157300" cy="168250"/>
              </a:xfrm>
              <a:custGeom>
                <a:avLst/>
                <a:gdLst/>
                <a:ahLst/>
                <a:cxnLst/>
                <a:rect l="l" t="t" r="r" b="b"/>
                <a:pathLst>
                  <a:path w="6292" h="6730" extrusionOk="0">
                    <a:moveTo>
                      <a:pt x="207" y="1"/>
                    </a:moveTo>
                    <a:cubicBezTo>
                      <a:pt x="82" y="1"/>
                      <a:pt x="1" y="179"/>
                      <a:pt x="124" y="241"/>
                    </a:cubicBezTo>
                    <a:cubicBezTo>
                      <a:pt x="1970" y="1146"/>
                      <a:pt x="1899" y="3670"/>
                      <a:pt x="3196" y="5099"/>
                    </a:cubicBezTo>
                    <a:cubicBezTo>
                      <a:pt x="3958" y="5944"/>
                      <a:pt x="4982" y="6504"/>
                      <a:pt x="6078" y="6730"/>
                    </a:cubicBezTo>
                    <a:cubicBezTo>
                      <a:pt x="6149" y="6658"/>
                      <a:pt x="6220" y="6587"/>
                      <a:pt x="6292" y="6504"/>
                    </a:cubicBezTo>
                    <a:cubicBezTo>
                      <a:pt x="4768" y="6230"/>
                      <a:pt x="3399" y="5301"/>
                      <a:pt x="2672" y="3884"/>
                    </a:cubicBezTo>
                    <a:cubicBezTo>
                      <a:pt x="1958" y="2503"/>
                      <a:pt x="1803" y="777"/>
                      <a:pt x="267" y="15"/>
                    </a:cubicBezTo>
                    <a:cubicBezTo>
                      <a:pt x="247" y="5"/>
                      <a:pt x="226"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801475" y="-577325"/>
                <a:ext cx="198325" cy="91275"/>
              </a:xfrm>
              <a:custGeom>
                <a:avLst/>
                <a:gdLst/>
                <a:ahLst/>
                <a:cxnLst/>
                <a:rect l="l" t="t" r="r" b="b"/>
                <a:pathLst>
                  <a:path w="7933" h="3651" extrusionOk="0">
                    <a:moveTo>
                      <a:pt x="7932" y="1"/>
                    </a:moveTo>
                    <a:cubicBezTo>
                      <a:pt x="7789" y="36"/>
                      <a:pt x="7646" y="84"/>
                      <a:pt x="7492" y="120"/>
                    </a:cubicBezTo>
                    <a:cubicBezTo>
                      <a:pt x="5670" y="2108"/>
                      <a:pt x="2360" y="1989"/>
                      <a:pt x="122" y="3406"/>
                    </a:cubicBezTo>
                    <a:cubicBezTo>
                      <a:pt x="0" y="3477"/>
                      <a:pt x="76" y="3650"/>
                      <a:pt x="190" y="3650"/>
                    </a:cubicBezTo>
                    <a:cubicBezTo>
                      <a:pt x="210" y="3650"/>
                      <a:pt x="231" y="3645"/>
                      <a:pt x="253" y="3632"/>
                    </a:cubicBezTo>
                    <a:cubicBezTo>
                      <a:pt x="2634" y="2132"/>
                      <a:pt x="6134" y="2322"/>
                      <a:pt x="79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700325" y="-708000"/>
                <a:ext cx="82475" cy="213900"/>
              </a:xfrm>
              <a:custGeom>
                <a:avLst/>
                <a:gdLst/>
                <a:ahLst/>
                <a:cxnLst/>
                <a:rect l="l" t="t" r="r" b="b"/>
                <a:pathLst>
                  <a:path w="3299" h="8556" extrusionOk="0">
                    <a:moveTo>
                      <a:pt x="131" y="1"/>
                    </a:moveTo>
                    <a:cubicBezTo>
                      <a:pt x="36" y="60"/>
                      <a:pt x="12" y="156"/>
                      <a:pt x="1" y="251"/>
                    </a:cubicBezTo>
                    <a:cubicBezTo>
                      <a:pt x="1655" y="2704"/>
                      <a:pt x="2691" y="5490"/>
                      <a:pt x="3025" y="8430"/>
                    </a:cubicBezTo>
                    <a:cubicBezTo>
                      <a:pt x="3037" y="8514"/>
                      <a:pt x="3108" y="8555"/>
                      <a:pt x="3174" y="8555"/>
                    </a:cubicBezTo>
                    <a:cubicBezTo>
                      <a:pt x="3239" y="8555"/>
                      <a:pt x="3299" y="8514"/>
                      <a:pt x="3287" y="8430"/>
                    </a:cubicBezTo>
                    <a:cubicBezTo>
                      <a:pt x="2941" y="5394"/>
                      <a:pt x="1870" y="2513"/>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2636625" y="-461900"/>
                <a:ext cx="132900" cy="209350"/>
              </a:xfrm>
              <a:custGeom>
                <a:avLst/>
                <a:gdLst/>
                <a:ahLst/>
                <a:cxnLst/>
                <a:rect l="l" t="t" r="r" b="b"/>
                <a:pathLst>
                  <a:path w="5316" h="8374" extrusionOk="0">
                    <a:moveTo>
                      <a:pt x="5155" y="0"/>
                    </a:moveTo>
                    <a:cubicBezTo>
                      <a:pt x="5105" y="0"/>
                      <a:pt x="5055" y="26"/>
                      <a:pt x="5037" y="87"/>
                    </a:cubicBezTo>
                    <a:cubicBezTo>
                      <a:pt x="4025" y="3218"/>
                      <a:pt x="2310" y="6040"/>
                      <a:pt x="1" y="8373"/>
                    </a:cubicBezTo>
                    <a:cubicBezTo>
                      <a:pt x="263" y="8254"/>
                      <a:pt x="513" y="8111"/>
                      <a:pt x="763" y="7969"/>
                    </a:cubicBezTo>
                    <a:cubicBezTo>
                      <a:pt x="763" y="7969"/>
                      <a:pt x="763" y="7957"/>
                      <a:pt x="763" y="7957"/>
                    </a:cubicBezTo>
                    <a:cubicBezTo>
                      <a:pt x="2810" y="5718"/>
                      <a:pt x="4358" y="3075"/>
                      <a:pt x="5287" y="158"/>
                    </a:cubicBezTo>
                    <a:cubicBezTo>
                      <a:pt x="5316" y="64"/>
                      <a:pt x="5234" y="0"/>
                      <a:pt x="51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521425" y="-502675"/>
                <a:ext cx="248575" cy="50700"/>
              </a:xfrm>
              <a:custGeom>
                <a:avLst/>
                <a:gdLst/>
                <a:ahLst/>
                <a:cxnLst/>
                <a:rect l="l" t="t" r="r" b="b"/>
                <a:pathLst>
                  <a:path w="9943" h="2028" extrusionOk="0">
                    <a:moveTo>
                      <a:pt x="7705" y="1"/>
                    </a:moveTo>
                    <a:cubicBezTo>
                      <a:pt x="6919" y="1"/>
                      <a:pt x="6109" y="220"/>
                      <a:pt x="5371" y="515"/>
                    </a:cubicBezTo>
                    <a:cubicBezTo>
                      <a:pt x="4210" y="974"/>
                      <a:pt x="2748" y="1716"/>
                      <a:pt x="1418" y="1716"/>
                    </a:cubicBezTo>
                    <a:cubicBezTo>
                      <a:pt x="920" y="1716"/>
                      <a:pt x="439" y="1612"/>
                      <a:pt x="1" y="1348"/>
                    </a:cubicBezTo>
                    <a:lnTo>
                      <a:pt x="1" y="1348"/>
                    </a:lnTo>
                    <a:cubicBezTo>
                      <a:pt x="84" y="1527"/>
                      <a:pt x="191" y="1682"/>
                      <a:pt x="322" y="1837"/>
                    </a:cubicBezTo>
                    <a:cubicBezTo>
                      <a:pt x="659" y="1971"/>
                      <a:pt x="1008" y="2028"/>
                      <a:pt x="1367" y="2028"/>
                    </a:cubicBezTo>
                    <a:cubicBezTo>
                      <a:pt x="3384" y="2028"/>
                      <a:pt x="5701" y="231"/>
                      <a:pt x="7744" y="231"/>
                    </a:cubicBezTo>
                    <a:cubicBezTo>
                      <a:pt x="8436" y="231"/>
                      <a:pt x="9098" y="438"/>
                      <a:pt x="9704" y="991"/>
                    </a:cubicBezTo>
                    <a:cubicBezTo>
                      <a:pt x="9730" y="1017"/>
                      <a:pt x="9760" y="1028"/>
                      <a:pt x="9788" y="1028"/>
                    </a:cubicBezTo>
                    <a:cubicBezTo>
                      <a:pt x="9852" y="1028"/>
                      <a:pt x="9914" y="974"/>
                      <a:pt x="9931" y="908"/>
                    </a:cubicBezTo>
                    <a:cubicBezTo>
                      <a:pt x="9943" y="872"/>
                      <a:pt x="9931" y="837"/>
                      <a:pt x="9895" y="801"/>
                    </a:cubicBezTo>
                    <a:cubicBezTo>
                      <a:pt x="9847" y="765"/>
                      <a:pt x="9812" y="729"/>
                      <a:pt x="9764" y="694"/>
                    </a:cubicBezTo>
                    <a:cubicBezTo>
                      <a:pt x="9154" y="193"/>
                      <a:pt x="8441" y="1"/>
                      <a:pt x="7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761050" y="-471650"/>
                <a:ext cx="17000" cy="13125"/>
              </a:xfrm>
              <a:custGeom>
                <a:avLst/>
                <a:gdLst/>
                <a:ahLst/>
                <a:cxnLst/>
                <a:rect l="l" t="t" r="r" b="b"/>
                <a:pathLst>
                  <a:path w="680"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776225" y="-472850"/>
                <a:ext cx="17000" cy="13125"/>
              </a:xfrm>
              <a:custGeom>
                <a:avLst/>
                <a:gdLst/>
                <a:ahLst/>
                <a:cxnLst/>
                <a:rect l="l" t="t" r="r" b="b"/>
                <a:pathLst>
                  <a:path w="680" h="525" extrusionOk="0">
                    <a:moveTo>
                      <a:pt x="346" y="1"/>
                    </a:moveTo>
                    <a:cubicBezTo>
                      <a:pt x="1" y="1"/>
                      <a:pt x="1" y="525"/>
                      <a:pt x="346" y="525"/>
                    </a:cubicBezTo>
                    <a:cubicBezTo>
                      <a:pt x="679" y="525"/>
                      <a:pt x="679" y="1"/>
                      <a:pt x="346"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764325" y="-499925"/>
                <a:ext cx="16975" cy="13125"/>
              </a:xfrm>
              <a:custGeom>
                <a:avLst/>
                <a:gdLst/>
                <a:ahLst/>
                <a:cxnLst/>
                <a:rect l="l" t="t" r="r" b="b"/>
                <a:pathLst>
                  <a:path w="679" h="525"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781875" y="-48922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798250" y="-478200"/>
                <a:ext cx="16700" cy="13125"/>
              </a:xfrm>
              <a:custGeom>
                <a:avLst/>
                <a:gdLst/>
                <a:ahLst/>
                <a:cxnLst/>
                <a:rect l="l" t="t" r="r" b="b"/>
                <a:pathLst>
                  <a:path w="668" h="525" extrusionOk="0">
                    <a:moveTo>
                      <a:pt x="334" y="0"/>
                    </a:moveTo>
                    <a:cubicBezTo>
                      <a:pt x="1" y="0"/>
                      <a:pt x="1" y="524"/>
                      <a:pt x="334" y="524"/>
                    </a:cubicBezTo>
                    <a:cubicBezTo>
                      <a:pt x="667" y="524"/>
                      <a:pt x="667"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764325" y="-486825"/>
                <a:ext cx="16975" cy="13100"/>
              </a:xfrm>
              <a:custGeom>
                <a:avLst/>
                <a:gdLst/>
                <a:ahLst/>
                <a:cxnLst/>
                <a:rect l="l" t="t" r="r" b="b"/>
                <a:pathLst>
                  <a:path w="679" h="524"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785150" y="-50767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773550" y="-496650"/>
                <a:ext cx="16700" cy="13125"/>
              </a:xfrm>
              <a:custGeom>
                <a:avLst/>
                <a:gdLst/>
                <a:ahLst/>
                <a:cxnLst/>
                <a:rect l="l" t="t" r="r" b="b"/>
                <a:pathLst>
                  <a:path w="668" h="525" extrusionOk="0">
                    <a:moveTo>
                      <a:pt x="334" y="0"/>
                    </a:moveTo>
                    <a:cubicBezTo>
                      <a:pt x="0" y="0"/>
                      <a:pt x="0" y="524"/>
                      <a:pt x="334" y="524"/>
                    </a:cubicBezTo>
                    <a:cubicBezTo>
                      <a:pt x="667" y="524"/>
                      <a:pt x="667"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785150" y="-468675"/>
                <a:ext cx="17000" cy="13125"/>
              </a:xfrm>
              <a:custGeom>
                <a:avLst/>
                <a:gdLst/>
                <a:ahLst/>
                <a:cxnLst/>
                <a:rect l="l" t="t" r="r" b="b"/>
                <a:pathLst>
                  <a:path w="680" h="525" extrusionOk="0">
                    <a:moveTo>
                      <a:pt x="346" y="0"/>
                    </a:moveTo>
                    <a:cubicBezTo>
                      <a:pt x="1" y="0"/>
                      <a:pt x="1" y="524"/>
                      <a:pt x="346" y="524"/>
                    </a:cubicBezTo>
                    <a:cubicBezTo>
                      <a:pt x="679" y="524"/>
                      <a:pt x="679" y="0"/>
                      <a:pt x="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169900" y="-668100"/>
                <a:ext cx="8950" cy="11025"/>
              </a:xfrm>
              <a:custGeom>
                <a:avLst/>
                <a:gdLst/>
                <a:ahLst/>
                <a:cxnLst/>
                <a:rect l="l" t="t" r="r" b="b"/>
                <a:pathLst>
                  <a:path w="358" h="441" extrusionOk="0">
                    <a:moveTo>
                      <a:pt x="1" y="0"/>
                    </a:moveTo>
                    <a:cubicBezTo>
                      <a:pt x="1" y="24"/>
                      <a:pt x="1" y="48"/>
                      <a:pt x="1" y="60"/>
                    </a:cubicBezTo>
                    <a:lnTo>
                      <a:pt x="155" y="226"/>
                    </a:lnTo>
                    <a:lnTo>
                      <a:pt x="358" y="441"/>
                    </a:lnTo>
                    <a:cubicBezTo>
                      <a:pt x="310" y="369"/>
                      <a:pt x="274" y="310"/>
                      <a:pt x="215" y="250"/>
                    </a:cubicBezTo>
                    <a:cubicBezTo>
                      <a:pt x="215" y="238"/>
                      <a:pt x="203" y="226"/>
                      <a:pt x="191" y="215"/>
                    </a:cubicBezTo>
                    <a:cubicBezTo>
                      <a:pt x="179" y="203"/>
                      <a:pt x="179" y="203"/>
                      <a:pt x="167" y="191"/>
                    </a:cubicBezTo>
                    <a:cubicBezTo>
                      <a:pt x="120" y="119"/>
                      <a:pt x="60" y="60"/>
                      <a:pt x="1"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166225" y="-671325"/>
                <a:ext cx="16875" cy="17575"/>
              </a:xfrm>
              <a:custGeom>
                <a:avLst/>
                <a:gdLst/>
                <a:ahLst/>
                <a:cxnLst/>
                <a:rect l="l" t="t" r="r" b="b"/>
                <a:pathLst>
                  <a:path w="675" h="703" extrusionOk="0">
                    <a:moveTo>
                      <a:pt x="142" y="0"/>
                    </a:moveTo>
                    <a:cubicBezTo>
                      <a:pt x="72" y="0"/>
                      <a:pt x="0" y="48"/>
                      <a:pt x="17" y="129"/>
                    </a:cubicBezTo>
                    <a:cubicBezTo>
                      <a:pt x="17" y="189"/>
                      <a:pt x="17" y="236"/>
                      <a:pt x="52" y="284"/>
                    </a:cubicBezTo>
                    <a:cubicBezTo>
                      <a:pt x="76" y="296"/>
                      <a:pt x="88" y="320"/>
                      <a:pt x="100" y="332"/>
                    </a:cubicBezTo>
                    <a:cubicBezTo>
                      <a:pt x="136" y="367"/>
                      <a:pt x="171" y="403"/>
                      <a:pt x="207" y="439"/>
                    </a:cubicBezTo>
                    <a:cubicBezTo>
                      <a:pt x="279" y="510"/>
                      <a:pt x="338" y="594"/>
                      <a:pt x="410" y="665"/>
                    </a:cubicBezTo>
                    <a:cubicBezTo>
                      <a:pt x="436" y="691"/>
                      <a:pt x="467" y="703"/>
                      <a:pt x="497" y="703"/>
                    </a:cubicBezTo>
                    <a:cubicBezTo>
                      <a:pt x="589" y="703"/>
                      <a:pt x="675" y="597"/>
                      <a:pt x="612" y="498"/>
                    </a:cubicBezTo>
                    <a:cubicBezTo>
                      <a:pt x="608" y="491"/>
                      <a:pt x="603" y="483"/>
                      <a:pt x="598" y="476"/>
                    </a:cubicBezTo>
                    <a:lnTo>
                      <a:pt x="598" y="476"/>
                    </a:lnTo>
                    <a:cubicBezTo>
                      <a:pt x="599" y="475"/>
                      <a:pt x="599" y="475"/>
                      <a:pt x="600" y="475"/>
                    </a:cubicBezTo>
                    <a:cubicBezTo>
                      <a:pt x="598" y="472"/>
                      <a:pt x="596" y="470"/>
                      <a:pt x="594" y="468"/>
                    </a:cubicBezTo>
                    <a:lnTo>
                      <a:pt x="594" y="468"/>
                    </a:lnTo>
                    <a:cubicBezTo>
                      <a:pt x="547" y="395"/>
                      <a:pt x="486" y="322"/>
                      <a:pt x="433" y="248"/>
                    </a:cubicBezTo>
                    <a:cubicBezTo>
                      <a:pt x="428" y="243"/>
                      <a:pt x="421" y="237"/>
                      <a:pt x="415" y="232"/>
                    </a:cubicBezTo>
                    <a:lnTo>
                      <a:pt x="415" y="232"/>
                    </a:lnTo>
                    <a:cubicBezTo>
                      <a:pt x="413" y="229"/>
                      <a:pt x="411" y="227"/>
                      <a:pt x="410" y="224"/>
                    </a:cubicBezTo>
                    <a:cubicBezTo>
                      <a:pt x="350" y="165"/>
                      <a:pt x="290" y="94"/>
                      <a:pt x="231" y="34"/>
                    </a:cubicBezTo>
                    <a:cubicBezTo>
                      <a:pt x="208" y="11"/>
                      <a:pt x="175" y="0"/>
                      <a:pt x="142"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011850" y="-669650"/>
                <a:ext cx="157300" cy="168250"/>
              </a:xfrm>
              <a:custGeom>
                <a:avLst/>
                <a:gdLst/>
                <a:ahLst/>
                <a:cxnLst/>
                <a:rect l="l" t="t" r="r" b="b"/>
                <a:pathLst>
                  <a:path w="6292" h="6730" extrusionOk="0">
                    <a:moveTo>
                      <a:pt x="6093" y="1"/>
                    </a:moveTo>
                    <a:cubicBezTo>
                      <a:pt x="6075" y="1"/>
                      <a:pt x="6056" y="5"/>
                      <a:pt x="6037" y="15"/>
                    </a:cubicBezTo>
                    <a:cubicBezTo>
                      <a:pt x="4489" y="777"/>
                      <a:pt x="4334" y="2503"/>
                      <a:pt x="3632" y="3884"/>
                    </a:cubicBezTo>
                    <a:cubicBezTo>
                      <a:pt x="2894" y="5289"/>
                      <a:pt x="1524" y="6230"/>
                      <a:pt x="0" y="6503"/>
                    </a:cubicBezTo>
                    <a:cubicBezTo>
                      <a:pt x="72" y="6587"/>
                      <a:pt x="143" y="6658"/>
                      <a:pt x="215" y="6730"/>
                    </a:cubicBezTo>
                    <a:cubicBezTo>
                      <a:pt x="1322" y="6503"/>
                      <a:pt x="2334" y="5944"/>
                      <a:pt x="3096" y="5099"/>
                    </a:cubicBezTo>
                    <a:cubicBezTo>
                      <a:pt x="4394" y="3658"/>
                      <a:pt x="4322" y="1146"/>
                      <a:pt x="6168" y="241"/>
                    </a:cubicBezTo>
                    <a:cubicBezTo>
                      <a:pt x="6292" y="179"/>
                      <a:pt x="6210" y="1"/>
                      <a:pt x="6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1965125" y="-780625"/>
                <a:ext cx="198250" cy="91375"/>
              </a:xfrm>
              <a:custGeom>
                <a:avLst/>
                <a:gdLst/>
                <a:ahLst/>
                <a:cxnLst/>
                <a:rect l="l" t="t" r="r" b="b"/>
                <a:pathLst>
                  <a:path w="7930" h="3655" extrusionOk="0">
                    <a:moveTo>
                      <a:pt x="0" y="1"/>
                    </a:moveTo>
                    <a:lnTo>
                      <a:pt x="0" y="1"/>
                    </a:lnTo>
                    <a:cubicBezTo>
                      <a:pt x="1798" y="2334"/>
                      <a:pt x="5310" y="2132"/>
                      <a:pt x="7680" y="3632"/>
                    </a:cubicBezTo>
                    <a:cubicBezTo>
                      <a:pt x="7704" y="3648"/>
                      <a:pt x="7727" y="3655"/>
                      <a:pt x="7749" y="3655"/>
                    </a:cubicBezTo>
                    <a:cubicBezTo>
                      <a:pt x="7859" y="3655"/>
                      <a:pt x="7929" y="3485"/>
                      <a:pt x="7811" y="3406"/>
                    </a:cubicBezTo>
                    <a:cubicBezTo>
                      <a:pt x="5572" y="2001"/>
                      <a:pt x="2262" y="2120"/>
                      <a:pt x="441" y="132"/>
                    </a:cubicBezTo>
                    <a:cubicBezTo>
                      <a:pt x="286" y="96"/>
                      <a:pt x="143" y="48"/>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182100" y="-911300"/>
                <a:ext cx="82475" cy="214200"/>
              </a:xfrm>
              <a:custGeom>
                <a:avLst/>
                <a:gdLst/>
                <a:ahLst/>
                <a:cxnLst/>
                <a:rect l="l" t="t" r="r" b="b"/>
                <a:pathLst>
                  <a:path w="3299" h="8568" extrusionOk="0">
                    <a:moveTo>
                      <a:pt x="3156" y="1"/>
                    </a:moveTo>
                    <a:cubicBezTo>
                      <a:pt x="1429" y="2525"/>
                      <a:pt x="358" y="5394"/>
                      <a:pt x="13" y="8442"/>
                    </a:cubicBezTo>
                    <a:cubicBezTo>
                      <a:pt x="1" y="8526"/>
                      <a:pt x="60" y="8567"/>
                      <a:pt x="126" y="8567"/>
                    </a:cubicBezTo>
                    <a:cubicBezTo>
                      <a:pt x="191" y="8567"/>
                      <a:pt x="263" y="8526"/>
                      <a:pt x="275" y="8442"/>
                    </a:cubicBezTo>
                    <a:cubicBezTo>
                      <a:pt x="608" y="5502"/>
                      <a:pt x="1644" y="2715"/>
                      <a:pt x="3299" y="263"/>
                    </a:cubicBezTo>
                    <a:cubicBezTo>
                      <a:pt x="3287" y="168"/>
                      <a:pt x="3263" y="60"/>
                      <a:pt x="3180" y="13"/>
                    </a:cubicBezTo>
                    <a:cubicBezTo>
                      <a:pt x="3168" y="13"/>
                      <a:pt x="3168" y="13"/>
                      <a:pt x="3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195475" y="-664900"/>
                <a:ext cx="132800" cy="209350"/>
              </a:xfrm>
              <a:custGeom>
                <a:avLst/>
                <a:gdLst/>
                <a:ahLst/>
                <a:cxnLst/>
                <a:rect l="l" t="t" r="r" b="b"/>
                <a:pathLst>
                  <a:path w="5312" h="8374" extrusionOk="0">
                    <a:moveTo>
                      <a:pt x="160" y="0"/>
                    </a:moveTo>
                    <a:cubicBezTo>
                      <a:pt x="80" y="0"/>
                      <a:pt x="1" y="64"/>
                      <a:pt x="37" y="158"/>
                    </a:cubicBezTo>
                    <a:cubicBezTo>
                      <a:pt x="966" y="3063"/>
                      <a:pt x="2502" y="5718"/>
                      <a:pt x="4550" y="7957"/>
                    </a:cubicBezTo>
                    <a:cubicBezTo>
                      <a:pt x="4800" y="8111"/>
                      <a:pt x="5050" y="8254"/>
                      <a:pt x="5312" y="8373"/>
                    </a:cubicBezTo>
                    <a:cubicBezTo>
                      <a:pt x="3002" y="6040"/>
                      <a:pt x="1287" y="3218"/>
                      <a:pt x="287" y="87"/>
                    </a:cubicBezTo>
                    <a:cubicBezTo>
                      <a:pt x="264" y="26"/>
                      <a:pt x="212" y="0"/>
                      <a:pt x="1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195200" y="-705675"/>
                <a:ext cx="248275" cy="50700"/>
              </a:xfrm>
              <a:custGeom>
                <a:avLst/>
                <a:gdLst/>
                <a:ahLst/>
                <a:cxnLst/>
                <a:rect l="l" t="t" r="r" b="b"/>
                <a:pathLst>
                  <a:path w="9931" h="2028" extrusionOk="0">
                    <a:moveTo>
                      <a:pt x="2226" y="1"/>
                    </a:moveTo>
                    <a:cubicBezTo>
                      <a:pt x="1491" y="1"/>
                      <a:pt x="778" y="193"/>
                      <a:pt x="167" y="694"/>
                    </a:cubicBezTo>
                    <a:cubicBezTo>
                      <a:pt x="132" y="729"/>
                      <a:pt x="84" y="765"/>
                      <a:pt x="48" y="801"/>
                    </a:cubicBezTo>
                    <a:cubicBezTo>
                      <a:pt x="1" y="836"/>
                      <a:pt x="1" y="872"/>
                      <a:pt x="1" y="908"/>
                    </a:cubicBezTo>
                    <a:cubicBezTo>
                      <a:pt x="17" y="974"/>
                      <a:pt x="79" y="1023"/>
                      <a:pt x="144" y="1023"/>
                    </a:cubicBezTo>
                    <a:cubicBezTo>
                      <a:pt x="172" y="1023"/>
                      <a:pt x="201" y="1013"/>
                      <a:pt x="227" y="991"/>
                    </a:cubicBezTo>
                    <a:cubicBezTo>
                      <a:pt x="834" y="438"/>
                      <a:pt x="1495" y="231"/>
                      <a:pt x="2188" y="231"/>
                    </a:cubicBezTo>
                    <a:cubicBezTo>
                      <a:pt x="4230" y="231"/>
                      <a:pt x="6547" y="2028"/>
                      <a:pt x="8564" y="2028"/>
                    </a:cubicBezTo>
                    <a:cubicBezTo>
                      <a:pt x="8923" y="2028"/>
                      <a:pt x="9272" y="1971"/>
                      <a:pt x="9609" y="1837"/>
                    </a:cubicBezTo>
                    <a:cubicBezTo>
                      <a:pt x="9740" y="1682"/>
                      <a:pt x="9847" y="1527"/>
                      <a:pt x="9930" y="1348"/>
                    </a:cubicBezTo>
                    <a:lnTo>
                      <a:pt x="9930" y="1348"/>
                    </a:lnTo>
                    <a:cubicBezTo>
                      <a:pt x="9492" y="1612"/>
                      <a:pt x="9012" y="1716"/>
                      <a:pt x="8513" y="1716"/>
                    </a:cubicBezTo>
                    <a:cubicBezTo>
                      <a:pt x="7183" y="1716"/>
                      <a:pt x="5721" y="974"/>
                      <a:pt x="4561" y="515"/>
                    </a:cubicBezTo>
                    <a:cubicBezTo>
                      <a:pt x="3823" y="220"/>
                      <a:pt x="3012" y="1"/>
                      <a:pt x="2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186875" y="-674650"/>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171700" y="-675850"/>
                <a:ext cx="16975" cy="13125"/>
              </a:xfrm>
              <a:custGeom>
                <a:avLst/>
                <a:gdLst/>
                <a:ahLst/>
                <a:cxnLst/>
                <a:rect l="l" t="t" r="r" b="b"/>
                <a:pathLst>
                  <a:path w="679" h="525" extrusionOk="0">
                    <a:moveTo>
                      <a:pt x="333" y="1"/>
                    </a:moveTo>
                    <a:cubicBezTo>
                      <a:pt x="0" y="1"/>
                      <a:pt x="0" y="525"/>
                      <a:pt x="333" y="525"/>
                    </a:cubicBezTo>
                    <a:cubicBezTo>
                      <a:pt x="679" y="525"/>
                      <a:pt x="679" y="1"/>
                      <a:pt x="333"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2183600" y="-702925"/>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2166325" y="-69222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2149950" y="-681200"/>
                <a:ext cx="17000" cy="13125"/>
              </a:xfrm>
              <a:custGeom>
                <a:avLst/>
                <a:gdLst/>
                <a:ahLst/>
                <a:cxnLst/>
                <a:rect l="l" t="t" r="r" b="b"/>
                <a:pathLst>
                  <a:path w="680" h="525" extrusionOk="0">
                    <a:moveTo>
                      <a:pt x="334" y="0"/>
                    </a:moveTo>
                    <a:cubicBezTo>
                      <a:pt x="1" y="0"/>
                      <a:pt x="1" y="524"/>
                      <a:pt x="334" y="524"/>
                    </a:cubicBezTo>
                    <a:cubicBezTo>
                      <a:pt x="680" y="524"/>
                      <a:pt x="680"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183600" y="-689825"/>
                <a:ext cx="16975" cy="12825"/>
              </a:xfrm>
              <a:custGeom>
                <a:avLst/>
                <a:gdLst/>
                <a:ahLst/>
                <a:cxnLst/>
                <a:rect l="l" t="t" r="r" b="b"/>
                <a:pathLst>
                  <a:path w="679" h="513" extrusionOk="0">
                    <a:moveTo>
                      <a:pt x="346" y="0"/>
                    </a:moveTo>
                    <a:cubicBezTo>
                      <a:pt x="0" y="0"/>
                      <a:pt x="0" y="512"/>
                      <a:pt x="346" y="512"/>
                    </a:cubicBezTo>
                    <a:cubicBezTo>
                      <a:pt x="679" y="512"/>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163050" y="-71067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2174675" y="-699650"/>
                <a:ext cx="16675" cy="13125"/>
              </a:xfrm>
              <a:custGeom>
                <a:avLst/>
                <a:gdLst/>
                <a:ahLst/>
                <a:cxnLst/>
                <a:rect l="l" t="t" r="r" b="b"/>
                <a:pathLst>
                  <a:path w="667" h="525" extrusionOk="0">
                    <a:moveTo>
                      <a:pt x="333" y="0"/>
                    </a:moveTo>
                    <a:cubicBezTo>
                      <a:pt x="0" y="0"/>
                      <a:pt x="0" y="524"/>
                      <a:pt x="333" y="524"/>
                    </a:cubicBezTo>
                    <a:cubicBezTo>
                      <a:pt x="667" y="524"/>
                      <a:pt x="667" y="0"/>
                      <a:pt x="3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2162750" y="-671675"/>
                <a:ext cx="17000" cy="13125"/>
              </a:xfrm>
              <a:custGeom>
                <a:avLst/>
                <a:gdLst/>
                <a:ahLst/>
                <a:cxnLst/>
                <a:rect l="l" t="t" r="r" b="b"/>
                <a:pathLst>
                  <a:path w="680" h="525" extrusionOk="0">
                    <a:moveTo>
                      <a:pt x="334" y="0"/>
                    </a:moveTo>
                    <a:cubicBezTo>
                      <a:pt x="1" y="0"/>
                      <a:pt x="1" y="524"/>
                      <a:pt x="334" y="524"/>
                    </a:cubicBezTo>
                    <a:cubicBezTo>
                      <a:pt x="679" y="524"/>
                      <a:pt x="679"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7" name="Google Shape;2217;p33"/>
            <p:cNvSpPr/>
            <p:nvPr/>
          </p:nvSpPr>
          <p:spPr>
            <a:xfrm>
              <a:off x="6696675" y="23976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60754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580910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34">
                                            <p:txEl>
                                              <p:pRg st="0" end="0"/>
                                            </p:txEl>
                                          </p:spTgt>
                                        </p:tgtEl>
                                        <p:attrNameLst>
                                          <p:attrName>style.visibility</p:attrName>
                                        </p:attrNameLst>
                                      </p:cBhvr>
                                      <p:to>
                                        <p:strVal val="visible"/>
                                      </p:to>
                                    </p:set>
                                    <p:animEffect transition="in" filter="fade">
                                      <p:cBhvr>
                                        <p:cTn id="7" dur="1000"/>
                                        <p:tgtEl>
                                          <p:spTgt spid="2134">
                                            <p:txEl>
                                              <p:pRg st="0" end="0"/>
                                            </p:txEl>
                                          </p:spTgt>
                                        </p:tgtEl>
                                      </p:cBhvr>
                                    </p:animEffect>
                                    <p:anim calcmode="lin" valueType="num">
                                      <p:cBhvr>
                                        <p:cTn id="8" dur="1000" fill="hold"/>
                                        <p:tgtEl>
                                          <p:spTgt spid="21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3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35">
                                            <p:txEl>
                                              <p:pRg st="0" end="0"/>
                                            </p:txEl>
                                          </p:spTgt>
                                        </p:tgtEl>
                                        <p:attrNameLst>
                                          <p:attrName>style.visibility</p:attrName>
                                        </p:attrNameLst>
                                      </p:cBhvr>
                                      <p:to>
                                        <p:strVal val="visible"/>
                                      </p:to>
                                    </p:set>
                                    <p:animEffect transition="in" filter="fade">
                                      <p:cBhvr>
                                        <p:cTn id="12" dur="1000"/>
                                        <p:tgtEl>
                                          <p:spTgt spid="2135">
                                            <p:txEl>
                                              <p:pRg st="0" end="0"/>
                                            </p:txEl>
                                          </p:spTgt>
                                        </p:tgtEl>
                                      </p:cBhvr>
                                    </p:animEffect>
                                    <p:anim calcmode="lin" valueType="num">
                                      <p:cBhvr>
                                        <p:cTn id="13" dur="1000" fill="hold"/>
                                        <p:tgtEl>
                                          <p:spTgt spid="21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1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 grpId="0" build="p"/>
      <p:bldP spid="21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F73E198-5F97-5A4F-9B0D-28750F4D4F8E}"/>
              </a:ext>
            </a:extLst>
          </p:cNvPr>
          <p:cNvSpPr txBox="1"/>
          <p:nvPr/>
        </p:nvSpPr>
        <p:spPr>
          <a:xfrm>
            <a:off x="557762" y="733241"/>
            <a:ext cx="3672620" cy="715580"/>
          </a:xfrm>
          <a:prstGeom prst="rect">
            <a:avLst/>
          </a:prstGeom>
          <a:solidFill>
            <a:srgbClr val="FFFF00"/>
          </a:solidFill>
        </p:spPr>
        <p:txBody>
          <a:bodyPr wrap="square" lIns="68580" tIns="34290" rIns="68580" bIns="34290" rtlCol="0">
            <a:spAutoFit/>
          </a:bodyPr>
          <a:lstStyle/>
          <a:p>
            <a:pPr algn="l"/>
            <a:r>
              <a:rPr lang="vi-VN" sz="2100" b="1" dirty="0">
                <a:latin typeface="+mj-lt"/>
                <a:cs typeface="Courier New" panose="02070309020205020404" pitchFamily="49" charset="0"/>
              </a:rPr>
              <a:t>Trình tự tường thuật mỗi phần đều có</a:t>
            </a:r>
          </a:p>
        </p:txBody>
      </p:sp>
      <p:sp>
        <p:nvSpPr>
          <p:cNvPr id="4" name="Hộp Văn bản 3">
            <a:extLst>
              <a:ext uri="{FF2B5EF4-FFF2-40B4-BE49-F238E27FC236}">
                <a16:creationId xmlns:a16="http://schemas.microsoft.com/office/drawing/2014/main" id="{761A9FB0-F3A3-1C49-BDC9-CD705CF3546D}"/>
              </a:ext>
            </a:extLst>
          </p:cNvPr>
          <p:cNvSpPr txBox="1"/>
          <p:nvPr/>
        </p:nvSpPr>
        <p:spPr>
          <a:xfrm>
            <a:off x="557763" y="1448821"/>
            <a:ext cx="3672620" cy="1685077"/>
          </a:xfrm>
          <a:prstGeom prst="rect">
            <a:avLst/>
          </a:prstGeom>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algn="l"/>
            <a:r>
              <a:rPr lang="vi-VN" sz="2100" b="1" dirty="0">
                <a:solidFill>
                  <a:schemeClr val="tx1">
                    <a:lumMod val="50000"/>
                  </a:schemeClr>
                </a:solidFill>
                <a:latin typeface="+mj-lt"/>
                <a:cs typeface="Courier New" panose="02070309020205020404" pitchFamily="49" charset="0"/>
              </a:rPr>
              <a:t>-Lời mời gọi của mây hoặc sóng</a:t>
            </a:r>
          </a:p>
          <a:p>
            <a:pPr algn="l"/>
            <a:r>
              <a:rPr lang="vi-VN" sz="2100" b="1" dirty="0">
                <a:solidFill>
                  <a:schemeClr val="tx1">
                    <a:lumMod val="50000"/>
                  </a:schemeClr>
                </a:solidFill>
                <a:latin typeface="+mj-lt"/>
                <a:cs typeface="Courier New" panose="02070309020205020404" pitchFamily="49" charset="0"/>
              </a:rPr>
              <a:t>-Lời từ chối và lí do từ chối của bé</a:t>
            </a:r>
          </a:p>
          <a:p>
            <a:pPr algn="l"/>
            <a:r>
              <a:rPr lang="vi-VN" sz="2100" b="1" dirty="0">
                <a:solidFill>
                  <a:schemeClr val="tx1">
                    <a:lumMod val="50000"/>
                  </a:schemeClr>
                </a:solidFill>
                <a:latin typeface="+mj-lt"/>
                <a:cs typeface="Courier New" panose="02070309020205020404" pitchFamily="49" charset="0"/>
              </a:rPr>
              <a:t>-Trò chơi do em bé sáng tạo</a:t>
            </a:r>
          </a:p>
        </p:txBody>
      </p:sp>
      <p:sp>
        <p:nvSpPr>
          <p:cNvPr id="6" name="Hộp Văn bản 5">
            <a:extLst>
              <a:ext uri="{FF2B5EF4-FFF2-40B4-BE49-F238E27FC236}">
                <a16:creationId xmlns:a16="http://schemas.microsoft.com/office/drawing/2014/main" id="{9387B31D-6B69-E140-8D66-BDAC05EAC435}"/>
              </a:ext>
            </a:extLst>
          </p:cNvPr>
          <p:cNvSpPr txBox="1"/>
          <p:nvPr/>
        </p:nvSpPr>
        <p:spPr>
          <a:xfrm>
            <a:off x="5236002" y="733241"/>
            <a:ext cx="3350236" cy="392415"/>
          </a:xfrm>
          <a:prstGeom prst="rect">
            <a:avLst/>
          </a:prstGeom>
          <a:solidFill>
            <a:srgbClr val="FFFF00"/>
          </a:solidFill>
        </p:spPr>
        <p:txBody>
          <a:bodyPr wrap="square" lIns="68580" tIns="34290" rIns="68580" bIns="34290" rtlCol="0">
            <a:spAutoFit/>
          </a:bodyPr>
          <a:lstStyle/>
          <a:p>
            <a:pPr algn="l"/>
            <a:r>
              <a:rPr lang="vi-VN" sz="2100" b="1" dirty="0">
                <a:latin typeface="+mj-lt"/>
                <a:cs typeface="Courier New" panose="02070309020205020404" pitchFamily="49" charset="0"/>
              </a:rPr>
              <a:t>Nhưng không trùng lặp</a:t>
            </a:r>
          </a:p>
        </p:txBody>
      </p:sp>
      <p:sp>
        <p:nvSpPr>
          <p:cNvPr id="7" name="Hộp Văn bản 6">
            <a:extLst>
              <a:ext uri="{FF2B5EF4-FFF2-40B4-BE49-F238E27FC236}">
                <a16:creationId xmlns:a16="http://schemas.microsoft.com/office/drawing/2014/main" id="{632DF70A-0EDC-A84B-9007-5AE554CD6618}"/>
              </a:ext>
            </a:extLst>
          </p:cNvPr>
          <p:cNvSpPr txBox="1"/>
          <p:nvPr/>
        </p:nvSpPr>
        <p:spPr>
          <a:xfrm>
            <a:off x="3884368" y="1887782"/>
            <a:ext cx="1371600" cy="284693"/>
          </a:xfrm>
          <a:prstGeom prst="rect">
            <a:avLst/>
          </a:prstGeom>
          <a:noFill/>
        </p:spPr>
        <p:txBody>
          <a:bodyPr wrap="square" lIns="68580" tIns="34290" rIns="68580" bIns="34290" rtlCol="0">
            <a:spAutoFit/>
          </a:bodyPr>
          <a:lstStyle/>
          <a:p>
            <a:pPr algn="l"/>
            <a:endParaRPr lang="vi-VN"/>
          </a:p>
        </p:txBody>
      </p:sp>
      <p:sp>
        <p:nvSpPr>
          <p:cNvPr id="8" name="Hộp Văn bản 7">
            <a:extLst>
              <a:ext uri="{FF2B5EF4-FFF2-40B4-BE49-F238E27FC236}">
                <a16:creationId xmlns:a16="http://schemas.microsoft.com/office/drawing/2014/main" id="{CEC020DA-5E20-5741-9C94-0EACED9612A3}"/>
              </a:ext>
            </a:extLst>
          </p:cNvPr>
          <p:cNvSpPr txBox="1"/>
          <p:nvPr/>
        </p:nvSpPr>
        <p:spPr>
          <a:xfrm>
            <a:off x="5158154" y="1448821"/>
            <a:ext cx="3672621" cy="1685077"/>
          </a:xfrm>
          <a:prstGeom prst="rect">
            <a:avLst/>
          </a:prstGeom>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algn="l"/>
            <a:r>
              <a:rPr lang="vi-VN" sz="2100" b="1" dirty="0">
                <a:solidFill>
                  <a:schemeClr val="tx1">
                    <a:lumMod val="50000"/>
                  </a:schemeClr>
                </a:solidFill>
                <a:latin typeface="+mj-lt"/>
                <a:cs typeface="Courier New" panose="02070309020205020404" pitchFamily="49" charset="0"/>
              </a:rPr>
              <a:t>-Tính chất hấp dẫn của cảnh vật và trò chơi ở  hai phần khác nhau</a:t>
            </a:r>
          </a:p>
          <a:p>
            <a:pPr algn="l"/>
            <a:r>
              <a:rPr lang="vi-VN" sz="2100" b="1" dirty="0">
                <a:solidFill>
                  <a:schemeClr val="tx1">
                    <a:lumMod val="50000"/>
                  </a:schemeClr>
                </a:solidFill>
                <a:latin typeface="+mj-lt"/>
                <a:cs typeface="Courier New" panose="02070309020205020404" pitchFamily="49" charset="0"/>
              </a:rPr>
              <a:t>-Cung bậc tình cảm ở hai phần cũng khác nhau</a:t>
            </a:r>
          </a:p>
        </p:txBody>
      </p:sp>
      <p:sp>
        <p:nvSpPr>
          <p:cNvPr id="9" name="Hộp Văn bản 8">
            <a:extLst>
              <a:ext uri="{FF2B5EF4-FFF2-40B4-BE49-F238E27FC236}">
                <a16:creationId xmlns:a16="http://schemas.microsoft.com/office/drawing/2014/main" id="{1588EDC5-7322-1A48-AE20-19C1CC765E14}"/>
              </a:ext>
            </a:extLst>
          </p:cNvPr>
          <p:cNvSpPr txBox="1"/>
          <p:nvPr/>
        </p:nvSpPr>
        <p:spPr>
          <a:xfrm>
            <a:off x="539552" y="3507854"/>
            <a:ext cx="8390243" cy="807913"/>
          </a:xfrm>
          <a:prstGeom prst="rect">
            <a:avLst/>
          </a:prstGeom>
          <a:noFill/>
        </p:spPr>
        <p:txBody>
          <a:bodyPr wrap="square" lIns="68580" tIns="34290" rIns="68580" bIns="34290" rtlCol="0">
            <a:spAutoFit/>
          </a:bodyPr>
          <a:lstStyle/>
          <a:p>
            <a:pPr algn="l"/>
            <a:r>
              <a:rPr lang="vi-VN" sz="2400" b="1" dirty="0">
                <a:solidFill>
                  <a:srgbClr val="FF0000"/>
                </a:solidFill>
                <a:latin typeface="+mj-lt"/>
                <a:cs typeface="Courier New" panose="02070309020205020404" pitchFamily="49" charset="0"/>
                <a:sym typeface="Wingdings" pitchFamily="2" charset="2"/>
              </a:rPr>
              <a:t>Thủ pháp trùng điệp kết câu tăng tiến góp phần thể hiện chủ đề của tác phẩm tạo nhịp điệu cho bài thơ</a:t>
            </a:r>
            <a:endParaRPr lang="vi-VN" sz="2400" b="1" dirty="0">
              <a:solidFill>
                <a:srgbClr val="FF0000"/>
              </a:solidFill>
              <a:latin typeface="+mj-lt"/>
              <a:cs typeface="Courier New" panose="02070309020205020404" pitchFamily="49" charset="0"/>
            </a:endParaRPr>
          </a:p>
        </p:txBody>
      </p:sp>
    </p:spTree>
    <p:extLst>
      <p:ext uri="{BB962C8B-B14F-4D97-AF65-F5344CB8AC3E}">
        <p14:creationId xmlns:p14="http://schemas.microsoft.com/office/powerpoint/2010/main" val="26490874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2461" name="Google Shape;2461;p37"/>
          <p:cNvSpPr txBox="1">
            <a:spLocks noGrp="1"/>
          </p:cNvSpPr>
          <p:nvPr>
            <p:ph type="ctrTitle"/>
          </p:nvPr>
        </p:nvSpPr>
        <p:spPr>
          <a:xfrm>
            <a:off x="221563" y="1491900"/>
            <a:ext cx="4970531" cy="21395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600" b="1" dirty="0" smtClean="0">
                <a:solidFill>
                  <a:srgbClr val="FF0000"/>
                </a:solidFill>
                <a:latin typeface="+mj-lt"/>
              </a:rPr>
              <a:t>II</a:t>
            </a:r>
            <a:r>
              <a:rPr lang="vi-VN" sz="3600" b="1" smtClean="0">
                <a:solidFill>
                  <a:srgbClr val="FF0000"/>
                </a:solidFill>
                <a:latin typeface="+mj-lt"/>
              </a:rPr>
              <a:t>) </a:t>
            </a:r>
            <a:r>
              <a:rPr lang="en-US" sz="3600" b="1" smtClean="0">
                <a:solidFill>
                  <a:srgbClr val="FF0000"/>
                </a:solidFill>
                <a:latin typeface="+mj-lt"/>
              </a:rPr>
              <a:t>Khám phá </a:t>
            </a:r>
            <a:r>
              <a:rPr lang="vi-VN" sz="3600" b="1" smtClean="0">
                <a:solidFill>
                  <a:srgbClr val="FF0000"/>
                </a:solidFill>
                <a:latin typeface="+mj-lt"/>
              </a:rPr>
              <a:t>văn </a:t>
            </a:r>
            <a:r>
              <a:rPr lang="vi-VN" sz="3600" b="1" dirty="0" smtClean="0">
                <a:solidFill>
                  <a:srgbClr val="FF0000"/>
                </a:solidFill>
                <a:latin typeface="+mj-lt"/>
              </a:rPr>
              <a:t>bản </a:t>
            </a:r>
            <a:endParaRPr sz="3600" b="1" dirty="0">
              <a:solidFill>
                <a:srgbClr val="FF0000"/>
              </a:solidFill>
              <a:latin typeface="+mj-lt"/>
            </a:endParaRPr>
          </a:p>
        </p:txBody>
      </p:sp>
      <p:grpSp>
        <p:nvGrpSpPr>
          <p:cNvPr id="2463" name="Google Shape;2463;p37"/>
          <p:cNvGrpSpPr/>
          <p:nvPr/>
        </p:nvGrpSpPr>
        <p:grpSpPr>
          <a:xfrm flipH="1">
            <a:off x="9588" y="0"/>
            <a:ext cx="1407775" cy="1854475"/>
            <a:chOff x="11997325" y="1193675"/>
            <a:chExt cx="1407775" cy="1854475"/>
          </a:xfrm>
        </p:grpSpPr>
        <p:sp>
          <p:nvSpPr>
            <p:cNvPr id="2464"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7"/>
          <p:cNvGrpSpPr/>
          <p:nvPr/>
        </p:nvGrpSpPr>
        <p:grpSpPr>
          <a:xfrm>
            <a:off x="4858550" y="500063"/>
            <a:ext cx="3251325" cy="4143375"/>
            <a:chOff x="5209575" y="-1725950"/>
            <a:chExt cx="3251325" cy="4143375"/>
          </a:xfrm>
        </p:grpSpPr>
        <p:sp>
          <p:nvSpPr>
            <p:cNvPr id="2541" name="Google Shape;2541;p37"/>
            <p:cNvSpPr/>
            <p:nvPr/>
          </p:nvSpPr>
          <p:spPr>
            <a:xfrm>
              <a:off x="5209575" y="-1430600"/>
              <a:ext cx="3251325" cy="2532075"/>
            </a:xfrm>
            <a:custGeom>
              <a:avLst/>
              <a:gdLst/>
              <a:ahLst/>
              <a:cxnLst/>
              <a:rect l="l" t="t" r="r" b="b"/>
              <a:pathLst>
                <a:path w="130053" h="101283" extrusionOk="0">
                  <a:moveTo>
                    <a:pt x="71422" y="1"/>
                  </a:moveTo>
                  <a:cubicBezTo>
                    <a:pt x="64896" y="1"/>
                    <a:pt x="58613" y="1826"/>
                    <a:pt x="54186" y="6985"/>
                  </a:cubicBezTo>
                  <a:cubicBezTo>
                    <a:pt x="48959" y="13081"/>
                    <a:pt x="46316" y="19677"/>
                    <a:pt x="44065" y="27286"/>
                  </a:cubicBezTo>
                  <a:cubicBezTo>
                    <a:pt x="43958" y="27631"/>
                    <a:pt x="43839" y="28000"/>
                    <a:pt x="43541" y="28190"/>
                  </a:cubicBezTo>
                  <a:cubicBezTo>
                    <a:pt x="43397" y="28289"/>
                    <a:pt x="43236" y="28329"/>
                    <a:pt x="43069" y="28329"/>
                  </a:cubicBezTo>
                  <a:cubicBezTo>
                    <a:pt x="42672" y="28329"/>
                    <a:pt x="42235" y="28102"/>
                    <a:pt x="41874" y="27893"/>
                  </a:cubicBezTo>
                  <a:cubicBezTo>
                    <a:pt x="39924" y="26767"/>
                    <a:pt x="37846" y="26181"/>
                    <a:pt x="35820" y="26181"/>
                  </a:cubicBezTo>
                  <a:cubicBezTo>
                    <a:pt x="32874" y="26181"/>
                    <a:pt x="30036" y="27419"/>
                    <a:pt x="27849" y="30036"/>
                  </a:cubicBezTo>
                  <a:cubicBezTo>
                    <a:pt x="25003" y="33429"/>
                    <a:pt x="24087" y="38084"/>
                    <a:pt x="24265" y="42502"/>
                  </a:cubicBezTo>
                  <a:cubicBezTo>
                    <a:pt x="22352" y="40923"/>
                    <a:pt x="19889" y="40172"/>
                    <a:pt x="17400" y="40172"/>
                  </a:cubicBezTo>
                  <a:cubicBezTo>
                    <a:pt x="15552" y="40172"/>
                    <a:pt x="13689" y="40586"/>
                    <a:pt x="12026" y="41383"/>
                  </a:cubicBezTo>
                  <a:cubicBezTo>
                    <a:pt x="8120" y="43240"/>
                    <a:pt x="5287" y="46931"/>
                    <a:pt x="3774" y="50979"/>
                  </a:cubicBezTo>
                  <a:cubicBezTo>
                    <a:pt x="3191" y="52539"/>
                    <a:pt x="2774" y="54206"/>
                    <a:pt x="2858" y="55872"/>
                  </a:cubicBezTo>
                  <a:cubicBezTo>
                    <a:pt x="3001" y="58647"/>
                    <a:pt x="4477" y="61147"/>
                    <a:pt x="5906" y="63516"/>
                  </a:cubicBezTo>
                  <a:cubicBezTo>
                    <a:pt x="2631" y="64326"/>
                    <a:pt x="726" y="67898"/>
                    <a:pt x="429" y="71255"/>
                  </a:cubicBezTo>
                  <a:cubicBezTo>
                    <a:pt x="0" y="75982"/>
                    <a:pt x="1977" y="80804"/>
                    <a:pt x="5382" y="84114"/>
                  </a:cubicBezTo>
                  <a:cubicBezTo>
                    <a:pt x="8787" y="87424"/>
                    <a:pt x="13514" y="89257"/>
                    <a:pt x="18252" y="89460"/>
                  </a:cubicBezTo>
                  <a:lnTo>
                    <a:pt x="111395" y="101164"/>
                  </a:lnTo>
                  <a:cubicBezTo>
                    <a:pt x="112443" y="101235"/>
                    <a:pt x="113513" y="101283"/>
                    <a:pt x="114585" y="101283"/>
                  </a:cubicBezTo>
                  <a:cubicBezTo>
                    <a:pt x="118529" y="101283"/>
                    <a:pt x="122490" y="100634"/>
                    <a:pt x="125421" y="98116"/>
                  </a:cubicBezTo>
                  <a:cubicBezTo>
                    <a:pt x="128969" y="95056"/>
                    <a:pt x="130052" y="89984"/>
                    <a:pt x="130028" y="85293"/>
                  </a:cubicBezTo>
                  <a:cubicBezTo>
                    <a:pt x="130028" y="82864"/>
                    <a:pt x="129755" y="80375"/>
                    <a:pt x="128671" y="78197"/>
                  </a:cubicBezTo>
                  <a:cubicBezTo>
                    <a:pt x="127588" y="76018"/>
                    <a:pt x="125564" y="74196"/>
                    <a:pt x="123147" y="73898"/>
                  </a:cubicBezTo>
                  <a:cubicBezTo>
                    <a:pt x="125052" y="70612"/>
                    <a:pt x="125897" y="66707"/>
                    <a:pt x="125528" y="62921"/>
                  </a:cubicBezTo>
                  <a:cubicBezTo>
                    <a:pt x="125183" y="59397"/>
                    <a:pt x="123730" y="55908"/>
                    <a:pt x="121075" y="53563"/>
                  </a:cubicBezTo>
                  <a:cubicBezTo>
                    <a:pt x="119206" y="51904"/>
                    <a:pt x="116699" y="50906"/>
                    <a:pt x="114221" y="50906"/>
                  </a:cubicBezTo>
                  <a:cubicBezTo>
                    <a:pt x="113195" y="50906"/>
                    <a:pt x="112174" y="51077"/>
                    <a:pt x="111205" y="51443"/>
                  </a:cubicBezTo>
                  <a:cubicBezTo>
                    <a:pt x="112526" y="46300"/>
                    <a:pt x="112157" y="40430"/>
                    <a:pt x="109621" y="35644"/>
                  </a:cubicBezTo>
                  <a:cubicBezTo>
                    <a:pt x="108311" y="33179"/>
                    <a:pt x="105823" y="31381"/>
                    <a:pt x="103061" y="30917"/>
                  </a:cubicBezTo>
                  <a:cubicBezTo>
                    <a:pt x="102263" y="30774"/>
                    <a:pt x="101310" y="30655"/>
                    <a:pt x="100953" y="29941"/>
                  </a:cubicBezTo>
                  <a:cubicBezTo>
                    <a:pt x="100799" y="29631"/>
                    <a:pt x="100787" y="29286"/>
                    <a:pt x="100775" y="28941"/>
                  </a:cubicBezTo>
                  <a:cubicBezTo>
                    <a:pt x="100703" y="23214"/>
                    <a:pt x="101799" y="16796"/>
                    <a:pt x="98822" y="11629"/>
                  </a:cubicBezTo>
                  <a:cubicBezTo>
                    <a:pt x="96334" y="7283"/>
                    <a:pt x="91881" y="4497"/>
                    <a:pt x="87368" y="2949"/>
                  </a:cubicBezTo>
                  <a:cubicBezTo>
                    <a:pt x="82514" y="1279"/>
                    <a:pt x="76883" y="1"/>
                    <a:pt x="71422"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7"/>
            <p:cNvSpPr/>
            <p:nvPr/>
          </p:nvSpPr>
          <p:spPr>
            <a:xfrm>
              <a:off x="6423700" y="-1347400"/>
              <a:ext cx="1182325" cy="1086800"/>
            </a:xfrm>
            <a:custGeom>
              <a:avLst/>
              <a:gdLst/>
              <a:ahLst/>
              <a:cxnLst/>
              <a:rect l="l" t="t" r="r" b="b"/>
              <a:pathLst>
                <a:path w="47293" h="43472" extrusionOk="0">
                  <a:moveTo>
                    <a:pt x="22583" y="0"/>
                  </a:moveTo>
                  <a:cubicBezTo>
                    <a:pt x="17369" y="0"/>
                    <a:pt x="12297" y="1678"/>
                    <a:pt x="8454" y="5443"/>
                  </a:cubicBezTo>
                  <a:cubicBezTo>
                    <a:pt x="6037" y="7813"/>
                    <a:pt x="4501" y="10932"/>
                    <a:pt x="3204" y="14052"/>
                  </a:cubicBezTo>
                  <a:cubicBezTo>
                    <a:pt x="1858" y="17278"/>
                    <a:pt x="691" y="20624"/>
                    <a:pt x="346" y="24112"/>
                  </a:cubicBezTo>
                  <a:cubicBezTo>
                    <a:pt x="1" y="27589"/>
                    <a:pt x="537" y="31244"/>
                    <a:pt x="2382" y="34221"/>
                  </a:cubicBezTo>
                  <a:cubicBezTo>
                    <a:pt x="4132" y="37031"/>
                    <a:pt x="7049" y="39102"/>
                    <a:pt x="10276" y="39840"/>
                  </a:cubicBezTo>
                  <a:lnTo>
                    <a:pt x="35196" y="43472"/>
                  </a:lnTo>
                  <a:cubicBezTo>
                    <a:pt x="39351" y="38864"/>
                    <a:pt x="42244" y="33352"/>
                    <a:pt x="44447" y="27541"/>
                  </a:cubicBezTo>
                  <a:cubicBezTo>
                    <a:pt x="47292" y="20028"/>
                    <a:pt x="46888" y="11182"/>
                    <a:pt x="40113" y="5860"/>
                  </a:cubicBezTo>
                  <a:cubicBezTo>
                    <a:pt x="36184" y="2776"/>
                    <a:pt x="31195" y="1002"/>
                    <a:pt x="26290" y="276"/>
                  </a:cubicBezTo>
                  <a:cubicBezTo>
                    <a:pt x="25056" y="94"/>
                    <a:pt x="23816" y="0"/>
                    <a:pt x="22583" y="0"/>
                  </a:cubicBezTo>
                  <a:close/>
                </a:path>
              </a:pathLst>
            </a:custGeom>
            <a:solidFill>
              <a:srgbClr val="F7C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7"/>
            <p:cNvSpPr/>
            <p:nvPr/>
          </p:nvSpPr>
          <p:spPr>
            <a:xfrm>
              <a:off x="7342575" y="-575950"/>
              <a:ext cx="337275" cy="271625"/>
            </a:xfrm>
            <a:custGeom>
              <a:avLst/>
              <a:gdLst/>
              <a:ahLst/>
              <a:cxnLst/>
              <a:rect l="l" t="t" r="r" b="b"/>
              <a:pathLst>
                <a:path w="13491" h="10865" extrusionOk="0">
                  <a:moveTo>
                    <a:pt x="8522" y="0"/>
                  </a:moveTo>
                  <a:cubicBezTo>
                    <a:pt x="7308" y="0"/>
                    <a:pt x="6091" y="469"/>
                    <a:pt x="5251" y="1351"/>
                  </a:cubicBezTo>
                  <a:lnTo>
                    <a:pt x="0" y="9518"/>
                  </a:lnTo>
                  <a:cubicBezTo>
                    <a:pt x="1393" y="10137"/>
                    <a:pt x="2882" y="10554"/>
                    <a:pt x="4394" y="10756"/>
                  </a:cubicBezTo>
                  <a:cubicBezTo>
                    <a:pt x="4927" y="10826"/>
                    <a:pt x="5472" y="10864"/>
                    <a:pt x="6018" y="10864"/>
                  </a:cubicBezTo>
                  <a:cubicBezTo>
                    <a:pt x="8083" y="10864"/>
                    <a:pt x="10159" y="10321"/>
                    <a:pt x="11609" y="8899"/>
                  </a:cubicBezTo>
                  <a:cubicBezTo>
                    <a:pt x="12847" y="7673"/>
                    <a:pt x="13490" y="5851"/>
                    <a:pt x="13204" y="4137"/>
                  </a:cubicBezTo>
                  <a:cubicBezTo>
                    <a:pt x="12919" y="2410"/>
                    <a:pt x="11704" y="862"/>
                    <a:pt x="10061" y="267"/>
                  </a:cubicBezTo>
                  <a:cubicBezTo>
                    <a:pt x="9569" y="88"/>
                    <a:pt x="9046" y="0"/>
                    <a:pt x="8522" y="0"/>
                  </a:cubicBezTo>
                  <a:close/>
                </a:path>
              </a:pathLst>
            </a:custGeom>
            <a:solidFill>
              <a:srgbClr val="F7C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7"/>
            <p:cNvSpPr/>
            <p:nvPr/>
          </p:nvSpPr>
          <p:spPr>
            <a:xfrm>
              <a:off x="6427925" y="-821800"/>
              <a:ext cx="239300" cy="171575"/>
            </a:xfrm>
            <a:custGeom>
              <a:avLst/>
              <a:gdLst/>
              <a:ahLst/>
              <a:cxnLst/>
              <a:rect l="l" t="t" r="r" b="b"/>
              <a:pathLst>
                <a:path w="9572" h="6863" extrusionOk="0">
                  <a:moveTo>
                    <a:pt x="4615" y="0"/>
                  </a:moveTo>
                  <a:cubicBezTo>
                    <a:pt x="2111" y="0"/>
                    <a:pt x="1" y="3107"/>
                    <a:pt x="1892" y="5315"/>
                  </a:cubicBezTo>
                  <a:cubicBezTo>
                    <a:pt x="2675" y="6224"/>
                    <a:pt x="4145" y="6862"/>
                    <a:pt x="5509" y="6862"/>
                  </a:cubicBezTo>
                  <a:cubicBezTo>
                    <a:pt x="6466" y="6862"/>
                    <a:pt x="7372" y="6547"/>
                    <a:pt x="7952" y="5791"/>
                  </a:cubicBezTo>
                  <a:cubicBezTo>
                    <a:pt x="9571" y="3672"/>
                    <a:pt x="7821" y="909"/>
                    <a:pt x="5583" y="159"/>
                  </a:cubicBezTo>
                  <a:cubicBezTo>
                    <a:pt x="5259" y="51"/>
                    <a:pt x="4934" y="0"/>
                    <a:pt x="4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7"/>
            <p:cNvSpPr/>
            <p:nvPr/>
          </p:nvSpPr>
          <p:spPr>
            <a:xfrm>
              <a:off x="6836850" y="-729225"/>
              <a:ext cx="309125" cy="199700"/>
            </a:xfrm>
            <a:custGeom>
              <a:avLst/>
              <a:gdLst/>
              <a:ahLst/>
              <a:cxnLst/>
              <a:rect l="l" t="t" r="r" b="b"/>
              <a:pathLst>
                <a:path w="12365" h="7988" extrusionOk="0">
                  <a:moveTo>
                    <a:pt x="5683" y="1"/>
                  </a:moveTo>
                  <a:cubicBezTo>
                    <a:pt x="5626" y="1"/>
                    <a:pt x="5569" y="2"/>
                    <a:pt x="5513" y="4"/>
                  </a:cubicBezTo>
                  <a:cubicBezTo>
                    <a:pt x="1941" y="135"/>
                    <a:pt x="1" y="3410"/>
                    <a:pt x="2811" y="6112"/>
                  </a:cubicBezTo>
                  <a:cubicBezTo>
                    <a:pt x="3929" y="7192"/>
                    <a:pt x="5885" y="7987"/>
                    <a:pt x="7682" y="7987"/>
                  </a:cubicBezTo>
                  <a:cubicBezTo>
                    <a:pt x="9155" y="7987"/>
                    <a:pt x="10520" y="7452"/>
                    <a:pt x="11228" y="6100"/>
                  </a:cubicBezTo>
                  <a:cubicBezTo>
                    <a:pt x="11359" y="5862"/>
                    <a:pt x="11454" y="5624"/>
                    <a:pt x="11514" y="5398"/>
                  </a:cubicBezTo>
                  <a:cubicBezTo>
                    <a:pt x="12364" y="2358"/>
                    <a:pt x="8280" y="1"/>
                    <a:pt x="5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7"/>
            <p:cNvSpPr/>
            <p:nvPr/>
          </p:nvSpPr>
          <p:spPr>
            <a:xfrm>
              <a:off x="6705300" y="-845700"/>
              <a:ext cx="97950" cy="91625"/>
            </a:xfrm>
            <a:custGeom>
              <a:avLst/>
              <a:gdLst/>
              <a:ahLst/>
              <a:cxnLst/>
              <a:rect l="l" t="t" r="r" b="b"/>
              <a:pathLst>
                <a:path w="3918" h="3665" extrusionOk="0">
                  <a:moveTo>
                    <a:pt x="1833" y="1"/>
                  </a:moveTo>
                  <a:cubicBezTo>
                    <a:pt x="1608" y="1"/>
                    <a:pt x="1385" y="29"/>
                    <a:pt x="1167" y="91"/>
                  </a:cubicBezTo>
                  <a:cubicBezTo>
                    <a:pt x="703" y="222"/>
                    <a:pt x="262" y="532"/>
                    <a:pt x="119" y="984"/>
                  </a:cubicBezTo>
                  <a:cubicBezTo>
                    <a:pt x="0" y="1342"/>
                    <a:pt x="60" y="1735"/>
                    <a:pt x="203" y="2080"/>
                  </a:cubicBezTo>
                  <a:cubicBezTo>
                    <a:pt x="405" y="2639"/>
                    <a:pt x="786" y="3139"/>
                    <a:pt x="1274" y="3497"/>
                  </a:cubicBezTo>
                  <a:cubicBezTo>
                    <a:pt x="1397" y="3586"/>
                    <a:pt x="1540" y="3664"/>
                    <a:pt x="1695" y="3664"/>
                  </a:cubicBezTo>
                  <a:cubicBezTo>
                    <a:pt x="1705" y="3664"/>
                    <a:pt x="1716" y="3664"/>
                    <a:pt x="1727" y="3663"/>
                  </a:cubicBezTo>
                  <a:cubicBezTo>
                    <a:pt x="1810" y="3663"/>
                    <a:pt x="1893" y="3628"/>
                    <a:pt x="1965" y="3592"/>
                  </a:cubicBezTo>
                  <a:cubicBezTo>
                    <a:pt x="3084" y="3080"/>
                    <a:pt x="3870" y="1889"/>
                    <a:pt x="3905" y="663"/>
                  </a:cubicBezTo>
                  <a:cubicBezTo>
                    <a:pt x="3917" y="520"/>
                    <a:pt x="3882" y="341"/>
                    <a:pt x="3751" y="294"/>
                  </a:cubicBezTo>
                  <a:lnTo>
                    <a:pt x="3548" y="449"/>
                  </a:lnTo>
                  <a:cubicBezTo>
                    <a:pt x="3015" y="191"/>
                    <a:pt x="2419" y="1"/>
                    <a:pt x="1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7"/>
            <p:cNvSpPr/>
            <p:nvPr/>
          </p:nvSpPr>
          <p:spPr>
            <a:xfrm>
              <a:off x="6693375" y="-754125"/>
              <a:ext cx="164050" cy="82400"/>
            </a:xfrm>
            <a:custGeom>
              <a:avLst/>
              <a:gdLst/>
              <a:ahLst/>
              <a:cxnLst/>
              <a:rect l="l" t="t" r="r" b="b"/>
              <a:pathLst>
                <a:path w="6562" h="3296" extrusionOk="0">
                  <a:moveTo>
                    <a:pt x="6402" y="0"/>
                  </a:moveTo>
                  <a:cubicBezTo>
                    <a:pt x="6296" y="0"/>
                    <a:pt x="6175" y="448"/>
                    <a:pt x="5787" y="1012"/>
                  </a:cubicBezTo>
                  <a:cubicBezTo>
                    <a:pt x="5394" y="1584"/>
                    <a:pt x="4656" y="2286"/>
                    <a:pt x="3644" y="2513"/>
                  </a:cubicBezTo>
                  <a:cubicBezTo>
                    <a:pt x="3407" y="2566"/>
                    <a:pt x="3171" y="2590"/>
                    <a:pt x="2942" y="2590"/>
                  </a:cubicBezTo>
                  <a:cubicBezTo>
                    <a:pt x="2206" y="2590"/>
                    <a:pt x="1535" y="2347"/>
                    <a:pt x="1072" y="2084"/>
                  </a:cubicBezTo>
                  <a:cubicBezTo>
                    <a:pt x="510" y="1764"/>
                    <a:pt x="213" y="1434"/>
                    <a:pt x="97" y="1434"/>
                  </a:cubicBezTo>
                  <a:cubicBezTo>
                    <a:pt x="88" y="1434"/>
                    <a:pt x="79" y="1437"/>
                    <a:pt x="72" y="1441"/>
                  </a:cubicBezTo>
                  <a:cubicBezTo>
                    <a:pt x="1" y="1489"/>
                    <a:pt x="168" y="1977"/>
                    <a:pt x="787" y="2501"/>
                  </a:cubicBezTo>
                  <a:cubicBezTo>
                    <a:pt x="1271" y="2909"/>
                    <a:pt x="2097" y="3295"/>
                    <a:pt x="3058" y="3295"/>
                  </a:cubicBezTo>
                  <a:cubicBezTo>
                    <a:pt x="3302" y="3295"/>
                    <a:pt x="3554" y="3270"/>
                    <a:pt x="3811" y="3215"/>
                  </a:cubicBezTo>
                  <a:cubicBezTo>
                    <a:pt x="5073" y="2917"/>
                    <a:pt x="5894" y="1989"/>
                    <a:pt x="6228" y="1274"/>
                  </a:cubicBezTo>
                  <a:cubicBezTo>
                    <a:pt x="6561" y="524"/>
                    <a:pt x="6490" y="12"/>
                    <a:pt x="6406" y="0"/>
                  </a:cubicBezTo>
                  <a:cubicBezTo>
                    <a:pt x="6405" y="0"/>
                    <a:pt x="6404" y="0"/>
                    <a:pt x="64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7"/>
            <p:cNvSpPr/>
            <p:nvPr/>
          </p:nvSpPr>
          <p:spPr>
            <a:xfrm>
              <a:off x="6781800" y="-1032450"/>
              <a:ext cx="22625" cy="206325"/>
            </a:xfrm>
            <a:custGeom>
              <a:avLst/>
              <a:gdLst/>
              <a:ahLst/>
              <a:cxnLst/>
              <a:rect l="l" t="t" r="r" b="b"/>
              <a:pathLst>
                <a:path w="905" h="8253" extrusionOk="0">
                  <a:moveTo>
                    <a:pt x="290" y="1"/>
                  </a:moveTo>
                  <a:cubicBezTo>
                    <a:pt x="288" y="1"/>
                    <a:pt x="287" y="1"/>
                    <a:pt x="286" y="1"/>
                  </a:cubicBezTo>
                  <a:cubicBezTo>
                    <a:pt x="83" y="13"/>
                    <a:pt x="0" y="1870"/>
                    <a:pt x="95" y="4144"/>
                  </a:cubicBezTo>
                  <a:cubicBezTo>
                    <a:pt x="190" y="6411"/>
                    <a:pt x="427" y="8252"/>
                    <a:pt x="629" y="8252"/>
                  </a:cubicBezTo>
                  <a:cubicBezTo>
                    <a:pt x="630" y="8252"/>
                    <a:pt x="630" y="8252"/>
                    <a:pt x="631" y="8252"/>
                  </a:cubicBezTo>
                  <a:cubicBezTo>
                    <a:pt x="822" y="8252"/>
                    <a:pt x="905" y="6395"/>
                    <a:pt x="810" y="4109"/>
                  </a:cubicBezTo>
                  <a:cubicBezTo>
                    <a:pt x="715" y="1837"/>
                    <a:pt x="491" y="1"/>
                    <a:pt x="2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7"/>
            <p:cNvSpPr/>
            <p:nvPr/>
          </p:nvSpPr>
          <p:spPr>
            <a:xfrm>
              <a:off x="6698750" y="-860400"/>
              <a:ext cx="103300" cy="106125"/>
            </a:xfrm>
            <a:custGeom>
              <a:avLst/>
              <a:gdLst/>
              <a:ahLst/>
              <a:cxnLst/>
              <a:rect l="l" t="t" r="r" b="b"/>
              <a:pathLst>
                <a:path w="4132" h="4245" extrusionOk="0">
                  <a:moveTo>
                    <a:pt x="1917" y="1"/>
                  </a:moveTo>
                  <a:cubicBezTo>
                    <a:pt x="1381" y="1"/>
                    <a:pt x="703" y="191"/>
                    <a:pt x="286" y="799"/>
                  </a:cubicBezTo>
                  <a:cubicBezTo>
                    <a:pt x="84" y="1084"/>
                    <a:pt x="12" y="1441"/>
                    <a:pt x="0" y="1751"/>
                  </a:cubicBezTo>
                  <a:cubicBezTo>
                    <a:pt x="0" y="2061"/>
                    <a:pt x="84" y="2358"/>
                    <a:pt x="191" y="2608"/>
                  </a:cubicBezTo>
                  <a:cubicBezTo>
                    <a:pt x="405" y="3120"/>
                    <a:pt x="762" y="3466"/>
                    <a:pt x="1060" y="3692"/>
                  </a:cubicBezTo>
                  <a:cubicBezTo>
                    <a:pt x="1584" y="4074"/>
                    <a:pt x="1971" y="4244"/>
                    <a:pt x="2107" y="4244"/>
                  </a:cubicBezTo>
                  <a:cubicBezTo>
                    <a:pt x="2131" y="4244"/>
                    <a:pt x="2148" y="4239"/>
                    <a:pt x="2155" y="4228"/>
                  </a:cubicBezTo>
                  <a:cubicBezTo>
                    <a:pt x="2227" y="4132"/>
                    <a:pt x="1869" y="3823"/>
                    <a:pt x="1405" y="3323"/>
                  </a:cubicBezTo>
                  <a:cubicBezTo>
                    <a:pt x="1179" y="3073"/>
                    <a:pt x="929" y="2751"/>
                    <a:pt x="798" y="2370"/>
                  </a:cubicBezTo>
                  <a:cubicBezTo>
                    <a:pt x="667" y="1989"/>
                    <a:pt x="655" y="1525"/>
                    <a:pt x="881" y="1191"/>
                  </a:cubicBezTo>
                  <a:cubicBezTo>
                    <a:pt x="1096" y="858"/>
                    <a:pt x="1536" y="679"/>
                    <a:pt x="1941" y="656"/>
                  </a:cubicBezTo>
                  <a:cubicBezTo>
                    <a:pt x="1975" y="654"/>
                    <a:pt x="2009" y="653"/>
                    <a:pt x="2043" y="653"/>
                  </a:cubicBezTo>
                  <a:cubicBezTo>
                    <a:pt x="2399" y="653"/>
                    <a:pt x="2741" y="762"/>
                    <a:pt x="3012" y="882"/>
                  </a:cubicBezTo>
                  <a:cubicBezTo>
                    <a:pt x="3557" y="1133"/>
                    <a:pt x="3899" y="1385"/>
                    <a:pt x="4030" y="1385"/>
                  </a:cubicBezTo>
                  <a:cubicBezTo>
                    <a:pt x="4048" y="1385"/>
                    <a:pt x="4062" y="1380"/>
                    <a:pt x="4072" y="1370"/>
                  </a:cubicBezTo>
                  <a:cubicBezTo>
                    <a:pt x="4132" y="1310"/>
                    <a:pt x="3905" y="894"/>
                    <a:pt x="3262" y="441"/>
                  </a:cubicBezTo>
                  <a:cubicBezTo>
                    <a:pt x="2941" y="227"/>
                    <a:pt x="2489" y="13"/>
                    <a:pt x="19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7"/>
            <p:cNvSpPr/>
            <p:nvPr/>
          </p:nvSpPr>
          <p:spPr>
            <a:xfrm>
              <a:off x="6958000" y="-946750"/>
              <a:ext cx="233375" cy="206500"/>
            </a:xfrm>
            <a:custGeom>
              <a:avLst/>
              <a:gdLst/>
              <a:ahLst/>
              <a:cxnLst/>
              <a:rect l="l" t="t" r="r" b="b"/>
              <a:pathLst>
                <a:path w="9335" h="8260" extrusionOk="0">
                  <a:moveTo>
                    <a:pt x="1004" y="0"/>
                  </a:moveTo>
                  <a:cubicBezTo>
                    <a:pt x="878" y="0"/>
                    <a:pt x="352" y="890"/>
                    <a:pt x="131" y="2526"/>
                  </a:cubicBezTo>
                  <a:cubicBezTo>
                    <a:pt x="36" y="3348"/>
                    <a:pt x="1" y="4360"/>
                    <a:pt x="322" y="5491"/>
                  </a:cubicBezTo>
                  <a:cubicBezTo>
                    <a:pt x="489" y="6038"/>
                    <a:pt x="763" y="6622"/>
                    <a:pt x="1215" y="7110"/>
                  </a:cubicBezTo>
                  <a:cubicBezTo>
                    <a:pt x="1644" y="7598"/>
                    <a:pt x="2239" y="8015"/>
                    <a:pt x="2965" y="8182"/>
                  </a:cubicBezTo>
                  <a:cubicBezTo>
                    <a:pt x="3186" y="8236"/>
                    <a:pt x="3406" y="8259"/>
                    <a:pt x="3621" y="8259"/>
                  </a:cubicBezTo>
                  <a:cubicBezTo>
                    <a:pt x="4114" y="8259"/>
                    <a:pt x="4583" y="8137"/>
                    <a:pt x="4989" y="7979"/>
                  </a:cubicBezTo>
                  <a:cubicBezTo>
                    <a:pt x="5585" y="7753"/>
                    <a:pt x="6097" y="7455"/>
                    <a:pt x="6561" y="7122"/>
                  </a:cubicBezTo>
                  <a:cubicBezTo>
                    <a:pt x="7478" y="6455"/>
                    <a:pt x="8132" y="5669"/>
                    <a:pt x="8561" y="4931"/>
                  </a:cubicBezTo>
                  <a:cubicBezTo>
                    <a:pt x="8990" y="4205"/>
                    <a:pt x="9180" y="3538"/>
                    <a:pt x="9264" y="3074"/>
                  </a:cubicBezTo>
                  <a:cubicBezTo>
                    <a:pt x="9335" y="2609"/>
                    <a:pt x="9299" y="2348"/>
                    <a:pt x="9240" y="2336"/>
                  </a:cubicBezTo>
                  <a:cubicBezTo>
                    <a:pt x="9238" y="2335"/>
                    <a:pt x="9236" y="2335"/>
                    <a:pt x="9234" y="2335"/>
                  </a:cubicBezTo>
                  <a:cubicBezTo>
                    <a:pt x="9081" y="2335"/>
                    <a:pt x="8896" y="3327"/>
                    <a:pt x="8002" y="4562"/>
                  </a:cubicBezTo>
                  <a:cubicBezTo>
                    <a:pt x="7537" y="5181"/>
                    <a:pt x="6894" y="5848"/>
                    <a:pt x="6061" y="6396"/>
                  </a:cubicBezTo>
                  <a:cubicBezTo>
                    <a:pt x="5644" y="6669"/>
                    <a:pt x="5168" y="6920"/>
                    <a:pt x="4668" y="7098"/>
                  </a:cubicBezTo>
                  <a:cubicBezTo>
                    <a:pt x="4321" y="7222"/>
                    <a:pt x="3968" y="7306"/>
                    <a:pt x="3626" y="7306"/>
                  </a:cubicBezTo>
                  <a:cubicBezTo>
                    <a:pt x="3475" y="7306"/>
                    <a:pt x="3325" y="7289"/>
                    <a:pt x="3179" y="7253"/>
                  </a:cubicBezTo>
                  <a:cubicBezTo>
                    <a:pt x="2691" y="7146"/>
                    <a:pt x="2239" y="6848"/>
                    <a:pt x="1906" y="6479"/>
                  </a:cubicBezTo>
                  <a:cubicBezTo>
                    <a:pt x="1560" y="6122"/>
                    <a:pt x="1322" y="5669"/>
                    <a:pt x="1155" y="5217"/>
                  </a:cubicBezTo>
                  <a:cubicBezTo>
                    <a:pt x="846" y="4288"/>
                    <a:pt x="798" y="3348"/>
                    <a:pt x="810" y="2574"/>
                  </a:cubicBezTo>
                  <a:cubicBezTo>
                    <a:pt x="846" y="1002"/>
                    <a:pt x="1155" y="50"/>
                    <a:pt x="1013" y="2"/>
                  </a:cubicBezTo>
                  <a:cubicBezTo>
                    <a:pt x="1010" y="1"/>
                    <a:pt x="1007" y="0"/>
                    <a:pt x="10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7"/>
            <p:cNvSpPr/>
            <p:nvPr/>
          </p:nvSpPr>
          <p:spPr>
            <a:xfrm>
              <a:off x="6999375" y="-1129775"/>
              <a:ext cx="264050" cy="149200"/>
            </a:xfrm>
            <a:custGeom>
              <a:avLst/>
              <a:gdLst/>
              <a:ahLst/>
              <a:cxnLst/>
              <a:rect l="l" t="t" r="r" b="b"/>
              <a:pathLst>
                <a:path w="10562" h="5968" extrusionOk="0">
                  <a:moveTo>
                    <a:pt x="2752" y="1"/>
                  </a:moveTo>
                  <a:cubicBezTo>
                    <a:pt x="2429" y="1"/>
                    <a:pt x="2129" y="22"/>
                    <a:pt x="1858" y="60"/>
                  </a:cubicBezTo>
                  <a:cubicBezTo>
                    <a:pt x="655" y="215"/>
                    <a:pt x="0" y="608"/>
                    <a:pt x="48" y="822"/>
                  </a:cubicBezTo>
                  <a:cubicBezTo>
                    <a:pt x="96" y="1060"/>
                    <a:pt x="798" y="1084"/>
                    <a:pt x="1858" y="1239"/>
                  </a:cubicBezTo>
                  <a:cubicBezTo>
                    <a:pt x="2906" y="1382"/>
                    <a:pt x="4311" y="1679"/>
                    <a:pt x="5715" y="2382"/>
                  </a:cubicBezTo>
                  <a:cubicBezTo>
                    <a:pt x="7109" y="3072"/>
                    <a:pt x="8204" y="4013"/>
                    <a:pt x="8942" y="4763"/>
                  </a:cubicBezTo>
                  <a:cubicBezTo>
                    <a:pt x="9629" y="5450"/>
                    <a:pt x="10066" y="5967"/>
                    <a:pt x="10300" y="5967"/>
                  </a:cubicBezTo>
                  <a:cubicBezTo>
                    <a:pt x="10321" y="5967"/>
                    <a:pt x="10341" y="5963"/>
                    <a:pt x="10359" y="5954"/>
                  </a:cubicBezTo>
                  <a:cubicBezTo>
                    <a:pt x="10561" y="5870"/>
                    <a:pt x="10478" y="5108"/>
                    <a:pt x="9883" y="4061"/>
                  </a:cubicBezTo>
                  <a:cubicBezTo>
                    <a:pt x="9311" y="3013"/>
                    <a:pt x="8132" y="1715"/>
                    <a:pt x="6454" y="882"/>
                  </a:cubicBezTo>
                  <a:cubicBezTo>
                    <a:pt x="5161" y="240"/>
                    <a:pt x="3833" y="1"/>
                    <a:pt x="27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7"/>
            <p:cNvSpPr/>
            <p:nvPr/>
          </p:nvSpPr>
          <p:spPr>
            <a:xfrm>
              <a:off x="6529975" y="-993200"/>
              <a:ext cx="173850" cy="158350"/>
            </a:xfrm>
            <a:custGeom>
              <a:avLst/>
              <a:gdLst/>
              <a:ahLst/>
              <a:cxnLst/>
              <a:rect l="l" t="t" r="r" b="b"/>
              <a:pathLst>
                <a:path w="6954" h="6334" extrusionOk="0">
                  <a:moveTo>
                    <a:pt x="1036" y="0"/>
                  </a:moveTo>
                  <a:cubicBezTo>
                    <a:pt x="973" y="0"/>
                    <a:pt x="859" y="166"/>
                    <a:pt x="703" y="479"/>
                  </a:cubicBezTo>
                  <a:cubicBezTo>
                    <a:pt x="548" y="812"/>
                    <a:pt x="334" y="1300"/>
                    <a:pt x="191" y="1967"/>
                  </a:cubicBezTo>
                  <a:cubicBezTo>
                    <a:pt x="60" y="2634"/>
                    <a:pt x="0" y="3503"/>
                    <a:pt x="322" y="4420"/>
                  </a:cubicBezTo>
                  <a:cubicBezTo>
                    <a:pt x="477" y="4872"/>
                    <a:pt x="750" y="5325"/>
                    <a:pt x="1143" y="5706"/>
                  </a:cubicBezTo>
                  <a:cubicBezTo>
                    <a:pt x="1346" y="5896"/>
                    <a:pt x="1584" y="6075"/>
                    <a:pt x="1870" y="6194"/>
                  </a:cubicBezTo>
                  <a:cubicBezTo>
                    <a:pt x="2084" y="6288"/>
                    <a:pt x="2323" y="6333"/>
                    <a:pt x="2555" y="6333"/>
                  </a:cubicBezTo>
                  <a:cubicBezTo>
                    <a:pt x="2646" y="6333"/>
                    <a:pt x="2735" y="6326"/>
                    <a:pt x="2822" y="6313"/>
                  </a:cubicBezTo>
                  <a:cubicBezTo>
                    <a:pt x="3453" y="6230"/>
                    <a:pt x="3941" y="5932"/>
                    <a:pt x="4346" y="5622"/>
                  </a:cubicBezTo>
                  <a:cubicBezTo>
                    <a:pt x="4751" y="5313"/>
                    <a:pt x="5084" y="4944"/>
                    <a:pt x="5358" y="4587"/>
                  </a:cubicBezTo>
                  <a:cubicBezTo>
                    <a:pt x="5906" y="3848"/>
                    <a:pt x="6227" y="3098"/>
                    <a:pt x="6454" y="2479"/>
                  </a:cubicBezTo>
                  <a:cubicBezTo>
                    <a:pt x="6870" y="1217"/>
                    <a:pt x="6954" y="407"/>
                    <a:pt x="6846" y="372"/>
                  </a:cubicBezTo>
                  <a:cubicBezTo>
                    <a:pt x="6842" y="370"/>
                    <a:pt x="6838" y="370"/>
                    <a:pt x="6833" y="370"/>
                  </a:cubicBezTo>
                  <a:cubicBezTo>
                    <a:pt x="6684" y="370"/>
                    <a:pt x="6365" y="1108"/>
                    <a:pt x="5822" y="2205"/>
                  </a:cubicBezTo>
                  <a:cubicBezTo>
                    <a:pt x="5537" y="2765"/>
                    <a:pt x="5180" y="3432"/>
                    <a:pt x="4668" y="4039"/>
                  </a:cubicBezTo>
                  <a:cubicBezTo>
                    <a:pt x="4418" y="4336"/>
                    <a:pt x="4120" y="4622"/>
                    <a:pt x="3775" y="4872"/>
                  </a:cubicBezTo>
                  <a:cubicBezTo>
                    <a:pt x="3441" y="5134"/>
                    <a:pt x="3072" y="5325"/>
                    <a:pt x="2715" y="5372"/>
                  </a:cubicBezTo>
                  <a:cubicBezTo>
                    <a:pt x="2669" y="5378"/>
                    <a:pt x="2624" y="5381"/>
                    <a:pt x="2581" y="5381"/>
                  </a:cubicBezTo>
                  <a:cubicBezTo>
                    <a:pt x="2456" y="5381"/>
                    <a:pt x="2342" y="5357"/>
                    <a:pt x="2227" y="5313"/>
                  </a:cubicBezTo>
                  <a:cubicBezTo>
                    <a:pt x="2084" y="5253"/>
                    <a:pt x="1917" y="5158"/>
                    <a:pt x="1786" y="5027"/>
                  </a:cubicBezTo>
                  <a:cubicBezTo>
                    <a:pt x="1501" y="4765"/>
                    <a:pt x="1286" y="4444"/>
                    <a:pt x="1143" y="4098"/>
                  </a:cubicBezTo>
                  <a:cubicBezTo>
                    <a:pt x="846" y="3408"/>
                    <a:pt x="822" y="2682"/>
                    <a:pt x="858" y="2062"/>
                  </a:cubicBezTo>
                  <a:cubicBezTo>
                    <a:pt x="905" y="1455"/>
                    <a:pt x="1012" y="943"/>
                    <a:pt x="1060" y="586"/>
                  </a:cubicBezTo>
                  <a:cubicBezTo>
                    <a:pt x="1108" y="229"/>
                    <a:pt x="1120" y="15"/>
                    <a:pt x="1048" y="3"/>
                  </a:cubicBezTo>
                  <a:cubicBezTo>
                    <a:pt x="1044" y="1"/>
                    <a:pt x="1040" y="0"/>
                    <a:pt x="10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7"/>
            <p:cNvSpPr/>
            <p:nvPr/>
          </p:nvSpPr>
          <p:spPr>
            <a:xfrm>
              <a:off x="7138075" y="-1375625"/>
              <a:ext cx="491175" cy="850050"/>
            </a:xfrm>
            <a:custGeom>
              <a:avLst/>
              <a:gdLst/>
              <a:ahLst/>
              <a:cxnLst/>
              <a:rect l="l" t="t" r="r" b="b"/>
              <a:pathLst>
                <a:path w="19647" h="34002" extrusionOk="0">
                  <a:moveTo>
                    <a:pt x="2430" y="0"/>
                  </a:moveTo>
                  <a:lnTo>
                    <a:pt x="2430" y="0"/>
                  </a:lnTo>
                  <a:cubicBezTo>
                    <a:pt x="1394" y="369"/>
                    <a:pt x="1049" y="1631"/>
                    <a:pt x="846" y="2715"/>
                  </a:cubicBezTo>
                  <a:cubicBezTo>
                    <a:pt x="429" y="4965"/>
                    <a:pt x="1" y="7263"/>
                    <a:pt x="346" y="9525"/>
                  </a:cubicBezTo>
                  <a:cubicBezTo>
                    <a:pt x="691" y="11787"/>
                    <a:pt x="1942" y="14038"/>
                    <a:pt x="4037" y="14966"/>
                  </a:cubicBezTo>
                  <a:cubicBezTo>
                    <a:pt x="4394" y="15121"/>
                    <a:pt x="4787" y="15252"/>
                    <a:pt x="5037" y="15550"/>
                  </a:cubicBezTo>
                  <a:cubicBezTo>
                    <a:pt x="5418" y="16014"/>
                    <a:pt x="5311" y="16681"/>
                    <a:pt x="5216" y="17276"/>
                  </a:cubicBezTo>
                  <a:cubicBezTo>
                    <a:pt x="4739" y="20395"/>
                    <a:pt x="5263" y="23634"/>
                    <a:pt x="6549" y="26503"/>
                  </a:cubicBezTo>
                  <a:cubicBezTo>
                    <a:pt x="7216" y="27980"/>
                    <a:pt x="8085" y="29385"/>
                    <a:pt x="9133" y="30611"/>
                  </a:cubicBezTo>
                  <a:cubicBezTo>
                    <a:pt x="9883" y="31492"/>
                    <a:pt x="11038" y="33195"/>
                    <a:pt x="12014" y="33742"/>
                  </a:cubicBezTo>
                  <a:cubicBezTo>
                    <a:pt x="12336" y="33922"/>
                    <a:pt x="12697" y="34002"/>
                    <a:pt x="13061" y="34002"/>
                  </a:cubicBezTo>
                  <a:cubicBezTo>
                    <a:pt x="13397" y="34002"/>
                    <a:pt x="13736" y="33934"/>
                    <a:pt x="14050" y="33814"/>
                  </a:cubicBezTo>
                  <a:cubicBezTo>
                    <a:pt x="14717" y="33576"/>
                    <a:pt x="15277" y="33111"/>
                    <a:pt x="15765" y="32623"/>
                  </a:cubicBezTo>
                  <a:cubicBezTo>
                    <a:pt x="19170" y="29206"/>
                    <a:pt x="19646" y="23324"/>
                    <a:pt x="19217" y="18752"/>
                  </a:cubicBezTo>
                  <a:cubicBezTo>
                    <a:pt x="18706" y="13073"/>
                    <a:pt x="15943" y="7620"/>
                    <a:pt x="11669" y="3834"/>
                  </a:cubicBezTo>
                  <a:cubicBezTo>
                    <a:pt x="9547" y="1951"/>
                    <a:pt x="6787" y="436"/>
                    <a:pt x="4025" y="436"/>
                  </a:cubicBezTo>
                  <a:cubicBezTo>
                    <a:pt x="3348" y="436"/>
                    <a:pt x="2670" y="527"/>
                    <a:pt x="2001" y="726"/>
                  </a:cubicBezTo>
                  <a:lnTo>
                    <a:pt x="2430" y="0"/>
                  </a:ln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7"/>
            <p:cNvSpPr/>
            <p:nvPr/>
          </p:nvSpPr>
          <p:spPr>
            <a:xfrm>
              <a:off x="7061575" y="-699950"/>
              <a:ext cx="13725" cy="6875"/>
            </a:xfrm>
            <a:custGeom>
              <a:avLst/>
              <a:gdLst/>
              <a:ahLst/>
              <a:cxnLst/>
              <a:rect l="l" t="t" r="r" b="b"/>
              <a:pathLst>
                <a:path w="549" h="275" extrusionOk="0">
                  <a:moveTo>
                    <a:pt x="191" y="0"/>
                  </a:moveTo>
                  <a:cubicBezTo>
                    <a:pt x="1" y="0"/>
                    <a:pt x="1" y="274"/>
                    <a:pt x="191" y="274"/>
                  </a:cubicBezTo>
                  <a:lnTo>
                    <a:pt x="370" y="274"/>
                  </a:lnTo>
                  <a:cubicBezTo>
                    <a:pt x="549" y="274"/>
                    <a:pt x="549" y="0"/>
                    <a:pt x="370" y="0"/>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7"/>
            <p:cNvSpPr/>
            <p:nvPr/>
          </p:nvSpPr>
          <p:spPr>
            <a:xfrm>
              <a:off x="7031825" y="-631500"/>
              <a:ext cx="13700" cy="7175"/>
            </a:xfrm>
            <a:custGeom>
              <a:avLst/>
              <a:gdLst/>
              <a:ahLst/>
              <a:cxnLst/>
              <a:rect l="l" t="t" r="r" b="b"/>
              <a:pathLst>
                <a:path w="548" h="287" extrusionOk="0">
                  <a:moveTo>
                    <a:pt x="179" y="1"/>
                  </a:moveTo>
                  <a:cubicBezTo>
                    <a:pt x="0" y="1"/>
                    <a:pt x="0" y="286"/>
                    <a:pt x="179" y="286"/>
                  </a:cubicBezTo>
                  <a:lnTo>
                    <a:pt x="357" y="286"/>
                  </a:lnTo>
                  <a:cubicBezTo>
                    <a:pt x="548" y="286"/>
                    <a:pt x="548" y="1"/>
                    <a:pt x="357" y="1"/>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7"/>
            <p:cNvSpPr/>
            <p:nvPr/>
          </p:nvSpPr>
          <p:spPr>
            <a:xfrm>
              <a:off x="7005025" y="-667225"/>
              <a:ext cx="13425" cy="7175"/>
            </a:xfrm>
            <a:custGeom>
              <a:avLst/>
              <a:gdLst/>
              <a:ahLst/>
              <a:cxnLst/>
              <a:rect l="l" t="t" r="r" b="b"/>
              <a:pathLst>
                <a:path w="537" h="287" extrusionOk="0">
                  <a:moveTo>
                    <a:pt x="179" y="1"/>
                  </a:moveTo>
                  <a:cubicBezTo>
                    <a:pt x="1" y="1"/>
                    <a:pt x="1" y="287"/>
                    <a:pt x="179" y="287"/>
                  </a:cubicBezTo>
                  <a:lnTo>
                    <a:pt x="358" y="287"/>
                  </a:lnTo>
                  <a:cubicBezTo>
                    <a:pt x="536" y="287"/>
                    <a:pt x="536" y="1"/>
                    <a:pt x="358" y="1"/>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7"/>
            <p:cNvSpPr/>
            <p:nvPr/>
          </p:nvSpPr>
          <p:spPr>
            <a:xfrm>
              <a:off x="7099975" y="-621075"/>
              <a:ext cx="14025" cy="7175"/>
            </a:xfrm>
            <a:custGeom>
              <a:avLst/>
              <a:gdLst/>
              <a:ahLst/>
              <a:cxnLst/>
              <a:rect l="l" t="t" r="r" b="b"/>
              <a:pathLst>
                <a:path w="561" h="287" extrusionOk="0">
                  <a:moveTo>
                    <a:pt x="179" y="0"/>
                  </a:moveTo>
                  <a:cubicBezTo>
                    <a:pt x="1" y="0"/>
                    <a:pt x="1" y="286"/>
                    <a:pt x="179" y="286"/>
                  </a:cubicBezTo>
                  <a:lnTo>
                    <a:pt x="370" y="286"/>
                  </a:lnTo>
                  <a:cubicBezTo>
                    <a:pt x="560" y="286"/>
                    <a:pt x="560" y="0"/>
                    <a:pt x="370" y="0"/>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7"/>
            <p:cNvSpPr/>
            <p:nvPr/>
          </p:nvSpPr>
          <p:spPr>
            <a:xfrm>
              <a:off x="6485925" y="-757400"/>
              <a:ext cx="11025" cy="5975"/>
            </a:xfrm>
            <a:custGeom>
              <a:avLst/>
              <a:gdLst/>
              <a:ahLst/>
              <a:cxnLst/>
              <a:rect l="l" t="t" r="r" b="b"/>
              <a:pathLst>
                <a:path w="441" h="239" extrusionOk="0">
                  <a:moveTo>
                    <a:pt x="143" y="0"/>
                  </a:moveTo>
                  <a:cubicBezTo>
                    <a:pt x="0" y="0"/>
                    <a:pt x="0" y="238"/>
                    <a:pt x="143" y="238"/>
                  </a:cubicBezTo>
                  <a:lnTo>
                    <a:pt x="298" y="238"/>
                  </a:lnTo>
                  <a:cubicBezTo>
                    <a:pt x="441" y="238"/>
                    <a:pt x="441" y="0"/>
                    <a:pt x="298" y="0"/>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7"/>
            <p:cNvSpPr/>
            <p:nvPr/>
          </p:nvSpPr>
          <p:spPr>
            <a:xfrm>
              <a:off x="6456150" y="-777950"/>
              <a:ext cx="10450" cy="5700"/>
            </a:xfrm>
            <a:custGeom>
              <a:avLst/>
              <a:gdLst/>
              <a:ahLst/>
              <a:cxnLst/>
              <a:rect l="l" t="t" r="r" b="b"/>
              <a:pathLst>
                <a:path w="418" h="228" extrusionOk="0">
                  <a:moveTo>
                    <a:pt x="155" y="1"/>
                  </a:moveTo>
                  <a:cubicBezTo>
                    <a:pt x="1" y="1"/>
                    <a:pt x="1" y="227"/>
                    <a:pt x="155" y="227"/>
                  </a:cubicBezTo>
                  <a:lnTo>
                    <a:pt x="263" y="227"/>
                  </a:lnTo>
                  <a:cubicBezTo>
                    <a:pt x="417" y="227"/>
                    <a:pt x="417" y="1"/>
                    <a:pt x="263" y="1"/>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7"/>
            <p:cNvSpPr/>
            <p:nvPr/>
          </p:nvSpPr>
          <p:spPr>
            <a:xfrm>
              <a:off x="6517175" y="-805925"/>
              <a:ext cx="11025" cy="5975"/>
            </a:xfrm>
            <a:custGeom>
              <a:avLst/>
              <a:gdLst/>
              <a:ahLst/>
              <a:cxnLst/>
              <a:rect l="l" t="t" r="r" b="b"/>
              <a:pathLst>
                <a:path w="441" h="239" extrusionOk="0">
                  <a:moveTo>
                    <a:pt x="143" y="1"/>
                  </a:moveTo>
                  <a:cubicBezTo>
                    <a:pt x="0" y="1"/>
                    <a:pt x="0" y="239"/>
                    <a:pt x="143" y="239"/>
                  </a:cubicBezTo>
                  <a:lnTo>
                    <a:pt x="298" y="239"/>
                  </a:lnTo>
                  <a:cubicBezTo>
                    <a:pt x="441" y="239"/>
                    <a:pt x="441" y="1"/>
                    <a:pt x="298" y="1"/>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7"/>
            <p:cNvSpPr/>
            <p:nvPr/>
          </p:nvSpPr>
          <p:spPr>
            <a:xfrm>
              <a:off x="6515100" y="-754725"/>
              <a:ext cx="11025" cy="5675"/>
            </a:xfrm>
            <a:custGeom>
              <a:avLst/>
              <a:gdLst/>
              <a:ahLst/>
              <a:cxnLst/>
              <a:rect l="l" t="t" r="r" b="b"/>
              <a:pathLst>
                <a:path w="441" h="227" extrusionOk="0">
                  <a:moveTo>
                    <a:pt x="143" y="1"/>
                  </a:moveTo>
                  <a:cubicBezTo>
                    <a:pt x="0" y="1"/>
                    <a:pt x="0" y="227"/>
                    <a:pt x="143" y="227"/>
                  </a:cubicBezTo>
                  <a:lnTo>
                    <a:pt x="286" y="227"/>
                  </a:lnTo>
                  <a:cubicBezTo>
                    <a:pt x="441" y="227"/>
                    <a:pt x="441" y="1"/>
                    <a:pt x="286" y="1"/>
                  </a:cubicBezTo>
                  <a:close/>
                </a:path>
              </a:pathLst>
            </a:custGeom>
            <a:solidFill>
              <a:srgbClr val="EA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7"/>
            <p:cNvSpPr/>
            <p:nvPr/>
          </p:nvSpPr>
          <p:spPr>
            <a:xfrm>
              <a:off x="5338450" y="-470175"/>
              <a:ext cx="2887900" cy="2887600"/>
            </a:xfrm>
            <a:custGeom>
              <a:avLst/>
              <a:gdLst/>
              <a:ahLst/>
              <a:cxnLst/>
              <a:rect l="l" t="t" r="r" b="b"/>
              <a:pathLst>
                <a:path w="115516" h="115504" extrusionOk="0">
                  <a:moveTo>
                    <a:pt x="57758" y="1"/>
                  </a:moveTo>
                  <a:cubicBezTo>
                    <a:pt x="25861" y="1"/>
                    <a:pt x="1" y="25849"/>
                    <a:pt x="1" y="57746"/>
                  </a:cubicBezTo>
                  <a:cubicBezTo>
                    <a:pt x="1" y="73069"/>
                    <a:pt x="6085" y="87762"/>
                    <a:pt x="16919" y="98596"/>
                  </a:cubicBezTo>
                  <a:cubicBezTo>
                    <a:pt x="27754" y="109419"/>
                    <a:pt x="42446" y="115503"/>
                    <a:pt x="57758" y="115503"/>
                  </a:cubicBezTo>
                  <a:cubicBezTo>
                    <a:pt x="73081" y="115503"/>
                    <a:pt x="87773" y="109419"/>
                    <a:pt x="98596" y="98596"/>
                  </a:cubicBezTo>
                  <a:cubicBezTo>
                    <a:pt x="109431" y="87762"/>
                    <a:pt x="115515" y="73069"/>
                    <a:pt x="115515" y="57746"/>
                  </a:cubicBezTo>
                  <a:cubicBezTo>
                    <a:pt x="115515" y="42435"/>
                    <a:pt x="109431" y="27742"/>
                    <a:pt x="98596" y="16908"/>
                  </a:cubicBezTo>
                  <a:cubicBezTo>
                    <a:pt x="87773" y="6085"/>
                    <a:pt x="73081" y="1"/>
                    <a:pt x="57758"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7"/>
            <p:cNvSpPr/>
            <p:nvPr/>
          </p:nvSpPr>
          <p:spPr>
            <a:xfrm>
              <a:off x="5862325" y="-395550"/>
              <a:ext cx="397100" cy="263850"/>
            </a:xfrm>
            <a:custGeom>
              <a:avLst/>
              <a:gdLst/>
              <a:ahLst/>
              <a:cxnLst/>
              <a:rect l="l" t="t" r="r" b="b"/>
              <a:pathLst>
                <a:path w="15884" h="10554" extrusionOk="0">
                  <a:moveTo>
                    <a:pt x="9679" y="1"/>
                  </a:moveTo>
                  <a:cubicBezTo>
                    <a:pt x="8227" y="1"/>
                    <a:pt x="6780" y="313"/>
                    <a:pt x="5477" y="957"/>
                  </a:cubicBezTo>
                  <a:cubicBezTo>
                    <a:pt x="2168" y="2588"/>
                    <a:pt x="1" y="6338"/>
                    <a:pt x="334" y="10006"/>
                  </a:cubicBezTo>
                  <a:lnTo>
                    <a:pt x="679" y="9029"/>
                  </a:lnTo>
                  <a:lnTo>
                    <a:pt x="679" y="9029"/>
                  </a:lnTo>
                  <a:cubicBezTo>
                    <a:pt x="560" y="9565"/>
                    <a:pt x="703" y="10148"/>
                    <a:pt x="1048" y="10553"/>
                  </a:cubicBezTo>
                  <a:cubicBezTo>
                    <a:pt x="3013" y="8339"/>
                    <a:pt x="5061" y="6160"/>
                    <a:pt x="7525" y="4529"/>
                  </a:cubicBezTo>
                  <a:cubicBezTo>
                    <a:pt x="9727" y="3072"/>
                    <a:pt x="12318" y="2080"/>
                    <a:pt x="14942" y="2080"/>
                  </a:cubicBezTo>
                  <a:cubicBezTo>
                    <a:pt x="15255" y="2080"/>
                    <a:pt x="15569" y="2094"/>
                    <a:pt x="15884" y="2124"/>
                  </a:cubicBezTo>
                  <a:lnTo>
                    <a:pt x="15884" y="2124"/>
                  </a:lnTo>
                  <a:cubicBezTo>
                    <a:pt x="14140" y="733"/>
                    <a:pt x="11904" y="1"/>
                    <a:pt x="9679"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7"/>
            <p:cNvSpPr/>
            <p:nvPr/>
          </p:nvSpPr>
          <p:spPr>
            <a:xfrm>
              <a:off x="7301500" y="-201675"/>
              <a:ext cx="924850" cy="2320750"/>
            </a:xfrm>
            <a:custGeom>
              <a:avLst/>
              <a:gdLst/>
              <a:ahLst/>
              <a:cxnLst/>
              <a:rect l="l" t="t" r="r" b="b"/>
              <a:pathLst>
                <a:path w="36994" h="92830" extrusionOk="0">
                  <a:moveTo>
                    <a:pt x="12788" y="0"/>
                  </a:moveTo>
                  <a:cubicBezTo>
                    <a:pt x="9240" y="786"/>
                    <a:pt x="9049" y="4132"/>
                    <a:pt x="9132" y="7323"/>
                  </a:cubicBezTo>
                  <a:cubicBezTo>
                    <a:pt x="9156" y="8597"/>
                    <a:pt x="8787" y="9882"/>
                    <a:pt x="9037" y="11145"/>
                  </a:cubicBezTo>
                  <a:cubicBezTo>
                    <a:pt x="9237" y="12204"/>
                    <a:pt x="10175" y="13229"/>
                    <a:pt x="11168" y="13229"/>
                  </a:cubicBezTo>
                  <a:cubicBezTo>
                    <a:pt x="11358" y="13229"/>
                    <a:pt x="11550" y="13191"/>
                    <a:pt x="11740" y="13109"/>
                  </a:cubicBezTo>
                  <a:cubicBezTo>
                    <a:pt x="12288" y="12883"/>
                    <a:pt x="12704" y="12311"/>
                    <a:pt x="13300" y="12299"/>
                  </a:cubicBezTo>
                  <a:cubicBezTo>
                    <a:pt x="13308" y="12299"/>
                    <a:pt x="13317" y="12299"/>
                    <a:pt x="13325" y="12299"/>
                  </a:cubicBezTo>
                  <a:cubicBezTo>
                    <a:pt x="14258" y="12299"/>
                    <a:pt x="14596" y="13582"/>
                    <a:pt x="14490" y="14514"/>
                  </a:cubicBezTo>
                  <a:cubicBezTo>
                    <a:pt x="14371" y="15466"/>
                    <a:pt x="14228" y="16657"/>
                    <a:pt x="15038" y="17169"/>
                  </a:cubicBezTo>
                  <a:cubicBezTo>
                    <a:pt x="13145" y="19265"/>
                    <a:pt x="10942" y="21086"/>
                    <a:pt x="8513" y="22563"/>
                  </a:cubicBezTo>
                  <a:cubicBezTo>
                    <a:pt x="10097" y="24015"/>
                    <a:pt x="11061" y="26123"/>
                    <a:pt x="11121" y="28266"/>
                  </a:cubicBezTo>
                  <a:cubicBezTo>
                    <a:pt x="10605" y="28623"/>
                    <a:pt x="9990" y="28699"/>
                    <a:pt x="9351" y="28699"/>
                  </a:cubicBezTo>
                  <a:cubicBezTo>
                    <a:pt x="8884" y="28699"/>
                    <a:pt x="8404" y="28659"/>
                    <a:pt x="7942" y="28659"/>
                  </a:cubicBezTo>
                  <a:cubicBezTo>
                    <a:pt x="6727" y="28659"/>
                    <a:pt x="3215" y="30897"/>
                    <a:pt x="5489" y="32099"/>
                  </a:cubicBezTo>
                  <a:cubicBezTo>
                    <a:pt x="5822" y="32278"/>
                    <a:pt x="6239" y="32314"/>
                    <a:pt x="6549" y="32528"/>
                  </a:cubicBezTo>
                  <a:cubicBezTo>
                    <a:pt x="6954" y="32814"/>
                    <a:pt x="7085" y="33326"/>
                    <a:pt x="7311" y="33766"/>
                  </a:cubicBezTo>
                  <a:cubicBezTo>
                    <a:pt x="7835" y="34778"/>
                    <a:pt x="8930" y="35469"/>
                    <a:pt x="10073" y="35481"/>
                  </a:cubicBezTo>
                  <a:cubicBezTo>
                    <a:pt x="10093" y="35481"/>
                    <a:pt x="10112" y="35481"/>
                    <a:pt x="10132" y="35481"/>
                  </a:cubicBezTo>
                  <a:cubicBezTo>
                    <a:pt x="11243" y="35481"/>
                    <a:pt x="12344" y="34821"/>
                    <a:pt x="12871" y="33838"/>
                  </a:cubicBezTo>
                  <a:cubicBezTo>
                    <a:pt x="13502" y="32695"/>
                    <a:pt x="13359" y="31302"/>
                    <a:pt x="13704" y="30040"/>
                  </a:cubicBezTo>
                  <a:cubicBezTo>
                    <a:pt x="13978" y="29006"/>
                    <a:pt x="14922" y="27987"/>
                    <a:pt x="15890" y="27987"/>
                  </a:cubicBezTo>
                  <a:cubicBezTo>
                    <a:pt x="16103" y="27987"/>
                    <a:pt x="16318" y="28037"/>
                    <a:pt x="16526" y="28147"/>
                  </a:cubicBezTo>
                  <a:cubicBezTo>
                    <a:pt x="17122" y="28456"/>
                    <a:pt x="17479" y="29171"/>
                    <a:pt x="18134" y="29290"/>
                  </a:cubicBezTo>
                  <a:cubicBezTo>
                    <a:pt x="18195" y="29300"/>
                    <a:pt x="18256" y="29305"/>
                    <a:pt x="18317" y="29305"/>
                  </a:cubicBezTo>
                  <a:cubicBezTo>
                    <a:pt x="18941" y="29305"/>
                    <a:pt x="19569" y="28801"/>
                    <a:pt x="20163" y="28801"/>
                  </a:cubicBezTo>
                  <a:cubicBezTo>
                    <a:pt x="20294" y="28801"/>
                    <a:pt x="20423" y="28825"/>
                    <a:pt x="20551" y="28885"/>
                  </a:cubicBezTo>
                  <a:cubicBezTo>
                    <a:pt x="20955" y="29706"/>
                    <a:pt x="21420" y="30599"/>
                    <a:pt x="22265" y="30945"/>
                  </a:cubicBezTo>
                  <a:cubicBezTo>
                    <a:pt x="22634" y="31087"/>
                    <a:pt x="23027" y="31123"/>
                    <a:pt x="23408" y="31206"/>
                  </a:cubicBezTo>
                  <a:cubicBezTo>
                    <a:pt x="24765" y="31480"/>
                    <a:pt x="25980" y="32397"/>
                    <a:pt x="26635" y="33612"/>
                  </a:cubicBezTo>
                  <a:cubicBezTo>
                    <a:pt x="26516" y="32885"/>
                    <a:pt x="26408" y="32099"/>
                    <a:pt x="26754" y="31445"/>
                  </a:cubicBezTo>
                  <a:cubicBezTo>
                    <a:pt x="26977" y="31021"/>
                    <a:pt x="27474" y="30732"/>
                    <a:pt x="27926" y="30732"/>
                  </a:cubicBezTo>
                  <a:cubicBezTo>
                    <a:pt x="28173" y="30732"/>
                    <a:pt x="28407" y="30818"/>
                    <a:pt x="28575" y="31016"/>
                  </a:cubicBezTo>
                  <a:cubicBezTo>
                    <a:pt x="29159" y="31683"/>
                    <a:pt x="28480" y="32766"/>
                    <a:pt x="28813" y="33588"/>
                  </a:cubicBezTo>
                  <a:cubicBezTo>
                    <a:pt x="29266" y="34719"/>
                    <a:pt x="31076" y="34385"/>
                    <a:pt x="31981" y="35207"/>
                  </a:cubicBezTo>
                  <a:cubicBezTo>
                    <a:pt x="32981" y="36100"/>
                    <a:pt x="32409" y="37731"/>
                    <a:pt x="31742" y="38886"/>
                  </a:cubicBezTo>
                  <a:cubicBezTo>
                    <a:pt x="31576" y="39184"/>
                    <a:pt x="31385" y="39493"/>
                    <a:pt x="31088" y="39660"/>
                  </a:cubicBezTo>
                  <a:cubicBezTo>
                    <a:pt x="30912" y="39762"/>
                    <a:pt x="30739" y="39806"/>
                    <a:pt x="30566" y="39806"/>
                  </a:cubicBezTo>
                  <a:cubicBezTo>
                    <a:pt x="29511" y="39806"/>
                    <a:pt x="28487" y="38172"/>
                    <a:pt x="27253" y="38172"/>
                  </a:cubicBezTo>
                  <a:cubicBezTo>
                    <a:pt x="27250" y="38172"/>
                    <a:pt x="27246" y="38172"/>
                    <a:pt x="27242" y="38172"/>
                  </a:cubicBezTo>
                  <a:cubicBezTo>
                    <a:pt x="27000" y="39283"/>
                    <a:pt x="25914" y="40130"/>
                    <a:pt x="24792" y="40130"/>
                  </a:cubicBezTo>
                  <a:cubicBezTo>
                    <a:pt x="24700" y="40130"/>
                    <a:pt x="24607" y="40124"/>
                    <a:pt x="24515" y="40112"/>
                  </a:cubicBezTo>
                  <a:cubicBezTo>
                    <a:pt x="22979" y="39910"/>
                    <a:pt x="22015" y="38410"/>
                    <a:pt x="21217" y="37088"/>
                  </a:cubicBezTo>
                  <a:cubicBezTo>
                    <a:pt x="20429" y="35771"/>
                    <a:pt x="19316" y="34349"/>
                    <a:pt x="17797" y="34349"/>
                  </a:cubicBezTo>
                  <a:cubicBezTo>
                    <a:pt x="17778" y="34349"/>
                    <a:pt x="17759" y="34349"/>
                    <a:pt x="17741" y="34350"/>
                  </a:cubicBezTo>
                  <a:cubicBezTo>
                    <a:pt x="16252" y="34397"/>
                    <a:pt x="15097" y="35838"/>
                    <a:pt x="13609" y="35898"/>
                  </a:cubicBezTo>
                  <a:cubicBezTo>
                    <a:pt x="13574" y="35899"/>
                    <a:pt x="13539" y="35900"/>
                    <a:pt x="13504" y="35900"/>
                  </a:cubicBezTo>
                  <a:cubicBezTo>
                    <a:pt x="13217" y="35900"/>
                    <a:pt x="12920" y="35858"/>
                    <a:pt x="12635" y="35858"/>
                  </a:cubicBezTo>
                  <a:cubicBezTo>
                    <a:pt x="12357" y="35858"/>
                    <a:pt x="12091" y="35897"/>
                    <a:pt x="11859" y="36052"/>
                  </a:cubicBezTo>
                  <a:cubicBezTo>
                    <a:pt x="11537" y="36255"/>
                    <a:pt x="11371" y="36624"/>
                    <a:pt x="11073" y="36862"/>
                  </a:cubicBezTo>
                  <a:cubicBezTo>
                    <a:pt x="10781" y="37098"/>
                    <a:pt x="10441" y="37173"/>
                    <a:pt x="10076" y="37173"/>
                  </a:cubicBezTo>
                  <a:cubicBezTo>
                    <a:pt x="9440" y="37173"/>
                    <a:pt x="8730" y="36945"/>
                    <a:pt x="8069" y="36945"/>
                  </a:cubicBezTo>
                  <a:cubicBezTo>
                    <a:pt x="8058" y="36945"/>
                    <a:pt x="8048" y="36945"/>
                    <a:pt x="8037" y="36945"/>
                  </a:cubicBezTo>
                  <a:cubicBezTo>
                    <a:pt x="5680" y="36981"/>
                    <a:pt x="4870" y="41267"/>
                    <a:pt x="3810" y="42958"/>
                  </a:cubicBezTo>
                  <a:cubicBezTo>
                    <a:pt x="2584" y="44922"/>
                    <a:pt x="1310" y="47054"/>
                    <a:pt x="1429" y="49363"/>
                  </a:cubicBezTo>
                  <a:cubicBezTo>
                    <a:pt x="1489" y="50530"/>
                    <a:pt x="1893" y="51757"/>
                    <a:pt x="1417" y="52816"/>
                  </a:cubicBezTo>
                  <a:cubicBezTo>
                    <a:pt x="1048" y="53662"/>
                    <a:pt x="167" y="54269"/>
                    <a:pt x="60" y="55186"/>
                  </a:cubicBezTo>
                  <a:cubicBezTo>
                    <a:pt x="0" y="55662"/>
                    <a:pt x="167" y="56138"/>
                    <a:pt x="334" y="56579"/>
                  </a:cubicBezTo>
                  <a:cubicBezTo>
                    <a:pt x="869" y="58019"/>
                    <a:pt x="1405" y="59460"/>
                    <a:pt x="1941" y="60901"/>
                  </a:cubicBezTo>
                  <a:cubicBezTo>
                    <a:pt x="2274" y="61782"/>
                    <a:pt x="2751" y="62794"/>
                    <a:pt x="3667" y="62960"/>
                  </a:cubicBezTo>
                  <a:cubicBezTo>
                    <a:pt x="3782" y="62982"/>
                    <a:pt x="3898" y="62988"/>
                    <a:pt x="4013" y="62988"/>
                  </a:cubicBezTo>
                  <a:cubicBezTo>
                    <a:pt x="4204" y="62988"/>
                    <a:pt x="4395" y="62970"/>
                    <a:pt x="4583" y="62970"/>
                  </a:cubicBezTo>
                  <a:cubicBezTo>
                    <a:pt x="4729" y="62970"/>
                    <a:pt x="4873" y="62981"/>
                    <a:pt x="5013" y="63020"/>
                  </a:cubicBezTo>
                  <a:cubicBezTo>
                    <a:pt x="5680" y="63210"/>
                    <a:pt x="6025" y="63949"/>
                    <a:pt x="6584" y="64353"/>
                  </a:cubicBezTo>
                  <a:cubicBezTo>
                    <a:pt x="7025" y="64675"/>
                    <a:pt x="7561" y="64771"/>
                    <a:pt x="8114" y="64771"/>
                  </a:cubicBezTo>
                  <a:cubicBezTo>
                    <a:pt x="8501" y="64771"/>
                    <a:pt x="8897" y="64724"/>
                    <a:pt x="9275" y="64675"/>
                  </a:cubicBezTo>
                  <a:cubicBezTo>
                    <a:pt x="10823" y="64461"/>
                    <a:pt x="12371" y="64234"/>
                    <a:pt x="13907" y="64020"/>
                  </a:cubicBezTo>
                  <a:cubicBezTo>
                    <a:pt x="14131" y="63990"/>
                    <a:pt x="14359" y="63974"/>
                    <a:pt x="14587" y="63974"/>
                  </a:cubicBezTo>
                  <a:cubicBezTo>
                    <a:pt x="16580" y="63974"/>
                    <a:pt x="18546" y="65146"/>
                    <a:pt x="17884" y="67497"/>
                  </a:cubicBezTo>
                  <a:cubicBezTo>
                    <a:pt x="17610" y="68425"/>
                    <a:pt x="17062" y="69259"/>
                    <a:pt x="16860" y="70199"/>
                  </a:cubicBezTo>
                  <a:cubicBezTo>
                    <a:pt x="15955" y="74450"/>
                    <a:pt x="17241" y="77891"/>
                    <a:pt x="13693" y="81439"/>
                  </a:cubicBezTo>
                  <a:cubicBezTo>
                    <a:pt x="12704" y="82439"/>
                    <a:pt x="11383" y="83582"/>
                    <a:pt x="11728" y="84951"/>
                  </a:cubicBezTo>
                  <a:cubicBezTo>
                    <a:pt x="11835" y="85392"/>
                    <a:pt x="12121" y="85785"/>
                    <a:pt x="12216" y="86237"/>
                  </a:cubicBezTo>
                  <a:cubicBezTo>
                    <a:pt x="12478" y="87440"/>
                    <a:pt x="11407" y="88452"/>
                    <a:pt x="10573" y="89356"/>
                  </a:cubicBezTo>
                  <a:cubicBezTo>
                    <a:pt x="9752" y="90261"/>
                    <a:pt x="9156" y="91833"/>
                    <a:pt x="10133" y="92571"/>
                  </a:cubicBezTo>
                  <a:cubicBezTo>
                    <a:pt x="10375" y="92752"/>
                    <a:pt x="10631" y="92829"/>
                    <a:pt x="10893" y="92829"/>
                  </a:cubicBezTo>
                  <a:cubicBezTo>
                    <a:pt x="11803" y="92829"/>
                    <a:pt x="12782" y="91893"/>
                    <a:pt x="13466" y="91107"/>
                  </a:cubicBezTo>
                  <a:cubicBezTo>
                    <a:pt x="15288" y="89023"/>
                    <a:pt x="17729" y="87904"/>
                    <a:pt x="19729" y="86094"/>
                  </a:cubicBezTo>
                  <a:cubicBezTo>
                    <a:pt x="21634" y="84392"/>
                    <a:pt x="22396" y="82999"/>
                    <a:pt x="24968" y="82129"/>
                  </a:cubicBezTo>
                  <a:cubicBezTo>
                    <a:pt x="25027" y="82106"/>
                    <a:pt x="25075" y="82094"/>
                    <a:pt x="25134" y="82070"/>
                  </a:cubicBezTo>
                  <a:cubicBezTo>
                    <a:pt x="32576" y="72354"/>
                    <a:pt x="36993" y="60198"/>
                    <a:pt x="36993" y="47006"/>
                  </a:cubicBezTo>
                  <a:cubicBezTo>
                    <a:pt x="36993" y="27623"/>
                    <a:pt x="27444" y="10466"/>
                    <a:pt x="127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7"/>
            <p:cNvSpPr/>
            <p:nvPr/>
          </p:nvSpPr>
          <p:spPr>
            <a:xfrm>
              <a:off x="5393225" y="-382050"/>
              <a:ext cx="1507050" cy="2742025"/>
            </a:xfrm>
            <a:custGeom>
              <a:avLst/>
              <a:gdLst/>
              <a:ahLst/>
              <a:cxnLst/>
              <a:rect l="l" t="t" r="r" b="b"/>
              <a:pathLst>
                <a:path w="60282" h="109681" extrusionOk="0">
                  <a:moveTo>
                    <a:pt x="35624" y="0"/>
                  </a:moveTo>
                  <a:lnTo>
                    <a:pt x="35624" y="0"/>
                  </a:lnTo>
                  <a:cubicBezTo>
                    <a:pt x="18407" y="6334"/>
                    <a:pt x="5049" y="20634"/>
                    <a:pt x="0" y="38433"/>
                  </a:cubicBezTo>
                  <a:cubicBezTo>
                    <a:pt x="917" y="40446"/>
                    <a:pt x="965" y="42970"/>
                    <a:pt x="1131" y="45256"/>
                  </a:cubicBezTo>
                  <a:cubicBezTo>
                    <a:pt x="1381" y="48708"/>
                    <a:pt x="2096" y="52126"/>
                    <a:pt x="3263" y="55376"/>
                  </a:cubicBezTo>
                  <a:cubicBezTo>
                    <a:pt x="4060" y="57602"/>
                    <a:pt x="5191" y="59900"/>
                    <a:pt x="7251" y="61043"/>
                  </a:cubicBezTo>
                  <a:cubicBezTo>
                    <a:pt x="8156" y="61543"/>
                    <a:pt x="9168" y="61782"/>
                    <a:pt x="10144" y="62115"/>
                  </a:cubicBezTo>
                  <a:cubicBezTo>
                    <a:pt x="13157" y="63127"/>
                    <a:pt x="15859" y="65008"/>
                    <a:pt x="17860" y="67485"/>
                  </a:cubicBezTo>
                  <a:cubicBezTo>
                    <a:pt x="18259" y="67980"/>
                    <a:pt x="18765" y="68564"/>
                    <a:pt x="19369" y="68564"/>
                  </a:cubicBezTo>
                  <a:cubicBezTo>
                    <a:pt x="19433" y="68564"/>
                    <a:pt x="19497" y="68558"/>
                    <a:pt x="19562" y="68544"/>
                  </a:cubicBezTo>
                  <a:cubicBezTo>
                    <a:pt x="19848" y="68497"/>
                    <a:pt x="20086" y="68318"/>
                    <a:pt x="20348" y="68211"/>
                  </a:cubicBezTo>
                  <a:cubicBezTo>
                    <a:pt x="20543" y="68129"/>
                    <a:pt x="20741" y="68092"/>
                    <a:pt x="20937" y="68092"/>
                  </a:cubicBezTo>
                  <a:cubicBezTo>
                    <a:pt x="22005" y="68092"/>
                    <a:pt x="23024" y="69194"/>
                    <a:pt x="23134" y="70330"/>
                  </a:cubicBezTo>
                  <a:cubicBezTo>
                    <a:pt x="23384" y="72759"/>
                    <a:pt x="21670" y="74271"/>
                    <a:pt x="22420" y="76843"/>
                  </a:cubicBezTo>
                  <a:cubicBezTo>
                    <a:pt x="22896" y="78486"/>
                    <a:pt x="23396" y="80165"/>
                    <a:pt x="24480" y="81486"/>
                  </a:cubicBezTo>
                  <a:cubicBezTo>
                    <a:pt x="25075" y="82213"/>
                    <a:pt x="25825" y="82796"/>
                    <a:pt x="26420" y="83522"/>
                  </a:cubicBezTo>
                  <a:cubicBezTo>
                    <a:pt x="27123" y="84403"/>
                    <a:pt x="27587" y="85463"/>
                    <a:pt x="28325" y="86320"/>
                  </a:cubicBezTo>
                  <a:cubicBezTo>
                    <a:pt x="30040" y="88320"/>
                    <a:pt x="32993" y="88928"/>
                    <a:pt x="34648" y="90976"/>
                  </a:cubicBezTo>
                  <a:cubicBezTo>
                    <a:pt x="35576" y="92142"/>
                    <a:pt x="35993" y="93619"/>
                    <a:pt x="36386" y="95059"/>
                  </a:cubicBezTo>
                  <a:cubicBezTo>
                    <a:pt x="37207" y="98084"/>
                    <a:pt x="38065" y="101155"/>
                    <a:pt x="39660" y="103858"/>
                  </a:cubicBezTo>
                  <a:cubicBezTo>
                    <a:pt x="41256" y="106561"/>
                    <a:pt x="43708" y="108906"/>
                    <a:pt x="46756" y="109680"/>
                  </a:cubicBezTo>
                  <a:cubicBezTo>
                    <a:pt x="47280" y="108787"/>
                    <a:pt x="46506" y="107704"/>
                    <a:pt x="45708" y="107049"/>
                  </a:cubicBezTo>
                  <a:cubicBezTo>
                    <a:pt x="44911" y="106406"/>
                    <a:pt x="43934" y="105680"/>
                    <a:pt x="43946" y="104656"/>
                  </a:cubicBezTo>
                  <a:cubicBezTo>
                    <a:pt x="43958" y="104168"/>
                    <a:pt x="44196" y="103715"/>
                    <a:pt x="44458" y="103299"/>
                  </a:cubicBezTo>
                  <a:cubicBezTo>
                    <a:pt x="45125" y="102286"/>
                    <a:pt x="45947" y="101382"/>
                    <a:pt x="46899" y="100643"/>
                  </a:cubicBezTo>
                  <a:cubicBezTo>
                    <a:pt x="47363" y="100286"/>
                    <a:pt x="47875" y="99953"/>
                    <a:pt x="48197" y="99465"/>
                  </a:cubicBezTo>
                  <a:cubicBezTo>
                    <a:pt x="48828" y="98500"/>
                    <a:pt x="48614" y="97203"/>
                    <a:pt x="49102" y="96179"/>
                  </a:cubicBezTo>
                  <a:cubicBezTo>
                    <a:pt x="49709" y="94893"/>
                    <a:pt x="51340" y="93547"/>
                    <a:pt x="50423" y="92464"/>
                  </a:cubicBezTo>
                  <a:lnTo>
                    <a:pt x="50423" y="92464"/>
                  </a:lnTo>
                  <a:cubicBezTo>
                    <a:pt x="50840" y="92671"/>
                    <a:pt x="51294" y="92766"/>
                    <a:pt x="51751" y="92766"/>
                  </a:cubicBezTo>
                  <a:cubicBezTo>
                    <a:pt x="53314" y="92766"/>
                    <a:pt x="54912" y="91649"/>
                    <a:pt x="55198" y="90083"/>
                  </a:cubicBezTo>
                  <a:cubicBezTo>
                    <a:pt x="55341" y="89261"/>
                    <a:pt x="55186" y="88428"/>
                    <a:pt x="55305" y="87606"/>
                  </a:cubicBezTo>
                  <a:cubicBezTo>
                    <a:pt x="55734" y="84653"/>
                    <a:pt x="60282" y="82379"/>
                    <a:pt x="58353" y="79319"/>
                  </a:cubicBezTo>
                  <a:cubicBezTo>
                    <a:pt x="57234" y="77531"/>
                    <a:pt x="53668" y="76732"/>
                    <a:pt x="51255" y="76732"/>
                  </a:cubicBezTo>
                  <a:cubicBezTo>
                    <a:pt x="50792" y="76732"/>
                    <a:pt x="50371" y="76762"/>
                    <a:pt x="50019" y="76819"/>
                  </a:cubicBezTo>
                  <a:cubicBezTo>
                    <a:pt x="49684" y="76880"/>
                    <a:pt x="49342" y="76958"/>
                    <a:pt x="48998" y="76958"/>
                  </a:cubicBezTo>
                  <a:cubicBezTo>
                    <a:pt x="48937" y="76958"/>
                    <a:pt x="48877" y="76955"/>
                    <a:pt x="48816" y="76950"/>
                  </a:cubicBezTo>
                  <a:cubicBezTo>
                    <a:pt x="48054" y="76867"/>
                    <a:pt x="47459" y="76283"/>
                    <a:pt x="46923" y="75748"/>
                  </a:cubicBezTo>
                  <a:cubicBezTo>
                    <a:pt x="46744" y="75569"/>
                    <a:pt x="46566" y="75378"/>
                    <a:pt x="46482" y="75152"/>
                  </a:cubicBezTo>
                  <a:cubicBezTo>
                    <a:pt x="46363" y="74866"/>
                    <a:pt x="46387" y="74545"/>
                    <a:pt x="46423" y="74235"/>
                  </a:cubicBezTo>
                  <a:cubicBezTo>
                    <a:pt x="46743" y="70873"/>
                    <a:pt x="45693" y="70308"/>
                    <a:pt x="44164" y="70308"/>
                  </a:cubicBezTo>
                  <a:cubicBezTo>
                    <a:pt x="43389" y="70308"/>
                    <a:pt x="42491" y="70453"/>
                    <a:pt x="41585" y="70453"/>
                  </a:cubicBezTo>
                  <a:cubicBezTo>
                    <a:pt x="40691" y="70453"/>
                    <a:pt x="39789" y="70311"/>
                    <a:pt x="38993" y="69747"/>
                  </a:cubicBezTo>
                  <a:cubicBezTo>
                    <a:pt x="38434" y="69342"/>
                    <a:pt x="38088" y="68699"/>
                    <a:pt x="37505" y="68330"/>
                  </a:cubicBezTo>
                  <a:cubicBezTo>
                    <a:pt x="36803" y="67877"/>
                    <a:pt x="35838" y="67877"/>
                    <a:pt x="35219" y="67306"/>
                  </a:cubicBezTo>
                  <a:cubicBezTo>
                    <a:pt x="34921" y="67032"/>
                    <a:pt x="34743" y="66651"/>
                    <a:pt x="34445" y="66365"/>
                  </a:cubicBezTo>
                  <a:cubicBezTo>
                    <a:pt x="34029" y="65950"/>
                    <a:pt x="33488" y="65811"/>
                    <a:pt x="32904" y="65811"/>
                  </a:cubicBezTo>
                  <a:cubicBezTo>
                    <a:pt x="32200" y="65811"/>
                    <a:pt x="31432" y="66012"/>
                    <a:pt x="30742" y="66175"/>
                  </a:cubicBezTo>
                  <a:cubicBezTo>
                    <a:pt x="30473" y="66237"/>
                    <a:pt x="30238" y="66264"/>
                    <a:pt x="30026" y="66264"/>
                  </a:cubicBezTo>
                  <a:cubicBezTo>
                    <a:pt x="29101" y="66264"/>
                    <a:pt x="28612" y="65760"/>
                    <a:pt x="27682" y="65508"/>
                  </a:cubicBezTo>
                  <a:cubicBezTo>
                    <a:pt x="27091" y="65354"/>
                    <a:pt x="26580" y="65206"/>
                    <a:pt x="25897" y="65206"/>
                  </a:cubicBezTo>
                  <a:cubicBezTo>
                    <a:pt x="25630" y="65206"/>
                    <a:pt x="25338" y="65228"/>
                    <a:pt x="25003" y="65282"/>
                  </a:cubicBezTo>
                  <a:cubicBezTo>
                    <a:pt x="24777" y="66282"/>
                    <a:pt x="23872" y="67115"/>
                    <a:pt x="22848" y="67246"/>
                  </a:cubicBezTo>
                  <a:cubicBezTo>
                    <a:pt x="22240" y="66433"/>
                    <a:pt x="21218" y="65976"/>
                    <a:pt x="20202" y="65976"/>
                  </a:cubicBezTo>
                  <a:cubicBezTo>
                    <a:pt x="19687" y="65976"/>
                    <a:pt x="19174" y="66093"/>
                    <a:pt x="18717" y="66342"/>
                  </a:cubicBezTo>
                  <a:cubicBezTo>
                    <a:pt x="17634" y="65318"/>
                    <a:pt x="17443" y="63484"/>
                    <a:pt x="18288" y="62270"/>
                  </a:cubicBezTo>
                  <a:cubicBezTo>
                    <a:pt x="18066" y="62003"/>
                    <a:pt x="17777" y="61912"/>
                    <a:pt x="17451" y="61912"/>
                  </a:cubicBezTo>
                  <a:cubicBezTo>
                    <a:pt x="16734" y="61912"/>
                    <a:pt x="15841" y="62354"/>
                    <a:pt x="15091" y="62354"/>
                  </a:cubicBezTo>
                  <a:cubicBezTo>
                    <a:pt x="14794" y="62354"/>
                    <a:pt x="14520" y="62285"/>
                    <a:pt x="14288" y="62091"/>
                  </a:cubicBezTo>
                  <a:cubicBezTo>
                    <a:pt x="12811" y="60853"/>
                    <a:pt x="16217" y="57948"/>
                    <a:pt x="14621" y="56876"/>
                  </a:cubicBezTo>
                  <a:cubicBezTo>
                    <a:pt x="14342" y="56441"/>
                    <a:pt x="13830" y="56215"/>
                    <a:pt x="13319" y="56215"/>
                  </a:cubicBezTo>
                  <a:cubicBezTo>
                    <a:pt x="12892" y="56215"/>
                    <a:pt x="12467" y="56373"/>
                    <a:pt x="12180" y="56698"/>
                  </a:cubicBezTo>
                  <a:cubicBezTo>
                    <a:pt x="11561" y="57400"/>
                    <a:pt x="11823" y="58674"/>
                    <a:pt x="12669" y="59091"/>
                  </a:cubicBezTo>
                  <a:lnTo>
                    <a:pt x="11680" y="59710"/>
                  </a:lnTo>
                  <a:cubicBezTo>
                    <a:pt x="10097" y="58483"/>
                    <a:pt x="8335" y="56900"/>
                    <a:pt x="8501" y="54900"/>
                  </a:cubicBezTo>
                  <a:cubicBezTo>
                    <a:pt x="8597" y="53828"/>
                    <a:pt x="9252" y="52816"/>
                    <a:pt x="9097" y="51756"/>
                  </a:cubicBezTo>
                  <a:cubicBezTo>
                    <a:pt x="9037" y="51304"/>
                    <a:pt x="8823" y="50828"/>
                    <a:pt x="8978" y="50387"/>
                  </a:cubicBezTo>
                  <a:cubicBezTo>
                    <a:pt x="9132" y="49959"/>
                    <a:pt x="9585" y="49732"/>
                    <a:pt x="9990" y="49542"/>
                  </a:cubicBezTo>
                  <a:cubicBezTo>
                    <a:pt x="11204" y="48982"/>
                    <a:pt x="12466" y="48411"/>
                    <a:pt x="13800" y="48363"/>
                  </a:cubicBezTo>
                  <a:cubicBezTo>
                    <a:pt x="13843" y="48362"/>
                    <a:pt x="13885" y="48361"/>
                    <a:pt x="13928" y="48361"/>
                  </a:cubicBezTo>
                  <a:cubicBezTo>
                    <a:pt x="16538" y="48361"/>
                    <a:pt x="17648" y="50868"/>
                    <a:pt x="19277" y="52590"/>
                  </a:cubicBezTo>
                  <a:cubicBezTo>
                    <a:pt x="19991" y="52316"/>
                    <a:pt x="20110" y="51340"/>
                    <a:pt x="19872" y="50625"/>
                  </a:cubicBezTo>
                  <a:cubicBezTo>
                    <a:pt x="19634" y="49911"/>
                    <a:pt x="19169" y="49256"/>
                    <a:pt x="19098" y="48506"/>
                  </a:cubicBezTo>
                  <a:cubicBezTo>
                    <a:pt x="19015" y="47494"/>
                    <a:pt x="19646" y="46589"/>
                    <a:pt x="20253" y="45780"/>
                  </a:cubicBezTo>
                  <a:cubicBezTo>
                    <a:pt x="21789" y="43732"/>
                    <a:pt x="23325" y="41684"/>
                    <a:pt x="24861" y="39636"/>
                  </a:cubicBezTo>
                  <a:cubicBezTo>
                    <a:pt x="26170" y="37874"/>
                    <a:pt x="27516" y="36100"/>
                    <a:pt x="29290" y="34814"/>
                  </a:cubicBezTo>
                  <a:cubicBezTo>
                    <a:pt x="29790" y="34445"/>
                    <a:pt x="30326" y="34123"/>
                    <a:pt x="30921" y="33992"/>
                  </a:cubicBezTo>
                  <a:cubicBezTo>
                    <a:pt x="32314" y="33683"/>
                    <a:pt x="34267" y="34231"/>
                    <a:pt x="34850" y="32921"/>
                  </a:cubicBezTo>
                  <a:cubicBezTo>
                    <a:pt x="33933" y="31921"/>
                    <a:pt x="33945" y="30218"/>
                    <a:pt x="34874" y="29230"/>
                  </a:cubicBezTo>
                  <a:cubicBezTo>
                    <a:pt x="34660" y="29195"/>
                    <a:pt x="34444" y="29179"/>
                    <a:pt x="34229" y="29179"/>
                  </a:cubicBezTo>
                  <a:cubicBezTo>
                    <a:pt x="33026" y="29179"/>
                    <a:pt x="31826" y="29701"/>
                    <a:pt x="31028" y="30599"/>
                  </a:cubicBezTo>
                  <a:cubicBezTo>
                    <a:pt x="30516" y="29266"/>
                    <a:pt x="32350" y="28337"/>
                    <a:pt x="33755" y="28087"/>
                  </a:cubicBezTo>
                  <a:cubicBezTo>
                    <a:pt x="36338" y="27623"/>
                    <a:pt x="38922" y="27170"/>
                    <a:pt x="41517" y="26718"/>
                  </a:cubicBezTo>
                  <a:cubicBezTo>
                    <a:pt x="41803" y="25682"/>
                    <a:pt x="40101" y="25420"/>
                    <a:pt x="39327" y="24670"/>
                  </a:cubicBezTo>
                  <a:cubicBezTo>
                    <a:pt x="38565" y="23920"/>
                    <a:pt x="38803" y="22670"/>
                    <a:pt x="38910" y="21610"/>
                  </a:cubicBezTo>
                  <a:cubicBezTo>
                    <a:pt x="39017" y="20538"/>
                    <a:pt x="38624" y="19145"/>
                    <a:pt x="37553" y="19098"/>
                  </a:cubicBezTo>
                  <a:cubicBezTo>
                    <a:pt x="37531" y="19097"/>
                    <a:pt x="37510" y="19096"/>
                    <a:pt x="37489" y="19096"/>
                  </a:cubicBezTo>
                  <a:cubicBezTo>
                    <a:pt x="37085" y="19096"/>
                    <a:pt x="36710" y="19301"/>
                    <a:pt x="36303" y="19324"/>
                  </a:cubicBezTo>
                  <a:cubicBezTo>
                    <a:pt x="36270" y="19326"/>
                    <a:pt x="36238" y="19327"/>
                    <a:pt x="36206" y="19327"/>
                  </a:cubicBezTo>
                  <a:cubicBezTo>
                    <a:pt x="34265" y="19327"/>
                    <a:pt x="33871" y="15531"/>
                    <a:pt x="31952" y="15531"/>
                  </a:cubicBezTo>
                  <a:cubicBezTo>
                    <a:pt x="31907" y="15531"/>
                    <a:pt x="31861" y="15533"/>
                    <a:pt x="31814" y="15538"/>
                  </a:cubicBezTo>
                  <a:cubicBezTo>
                    <a:pt x="29992" y="15704"/>
                    <a:pt x="30361" y="18681"/>
                    <a:pt x="29028" y="19931"/>
                  </a:cubicBezTo>
                  <a:cubicBezTo>
                    <a:pt x="28373" y="20550"/>
                    <a:pt x="27301" y="20717"/>
                    <a:pt x="26873" y="21503"/>
                  </a:cubicBezTo>
                  <a:cubicBezTo>
                    <a:pt x="26623" y="21955"/>
                    <a:pt x="26658" y="22491"/>
                    <a:pt x="26575" y="23003"/>
                  </a:cubicBezTo>
                  <a:cubicBezTo>
                    <a:pt x="26313" y="24547"/>
                    <a:pt x="24790" y="25748"/>
                    <a:pt x="23241" y="25748"/>
                  </a:cubicBezTo>
                  <a:cubicBezTo>
                    <a:pt x="23034" y="25748"/>
                    <a:pt x="22827" y="25727"/>
                    <a:pt x="22622" y="25682"/>
                  </a:cubicBezTo>
                  <a:cubicBezTo>
                    <a:pt x="22872" y="24575"/>
                    <a:pt x="23110" y="23455"/>
                    <a:pt x="23360" y="22348"/>
                  </a:cubicBezTo>
                  <a:lnTo>
                    <a:pt x="23360" y="22348"/>
                  </a:lnTo>
                  <a:cubicBezTo>
                    <a:pt x="23221" y="22350"/>
                    <a:pt x="23081" y="22351"/>
                    <a:pt x="22940" y="22351"/>
                  </a:cubicBezTo>
                  <a:cubicBezTo>
                    <a:pt x="21922" y="22351"/>
                    <a:pt x="20872" y="22285"/>
                    <a:pt x="20015" y="21741"/>
                  </a:cubicBezTo>
                  <a:cubicBezTo>
                    <a:pt x="19038" y="21134"/>
                    <a:pt x="18515" y="19681"/>
                    <a:pt x="19253" y="18800"/>
                  </a:cubicBezTo>
                  <a:cubicBezTo>
                    <a:pt x="20146" y="17752"/>
                    <a:pt x="22217" y="18098"/>
                    <a:pt x="22706" y="16812"/>
                  </a:cubicBezTo>
                  <a:cubicBezTo>
                    <a:pt x="22920" y="16276"/>
                    <a:pt x="22717" y="15669"/>
                    <a:pt x="22765" y="15097"/>
                  </a:cubicBezTo>
                  <a:cubicBezTo>
                    <a:pt x="22945" y="13173"/>
                    <a:pt x="25319" y="12501"/>
                    <a:pt x="27115" y="12501"/>
                  </a:cubicBezTo>
                  <a:cubicBezTo>
                    <a:pt x="27464" y="12501"/>
                    <a:pt x="27791" y="12527"/>
                    <a:pt x="28075" y="12573"/>
                  </a:cubicBezTo>
                  <a:cubicBezTo>
                    <a:pt x="28857" y="12706"/>
                    <a:pt x="29670" y="12880"/>
                    <a:pt x="30462" y="12880"/>
                  </a:cubicBezTo>
                  <a:cubicBezTo>
                    <a:pt x="30949" y="12880"/>
                    <a:pt x="31427" y="12814"/>
                    <a:pt x="31885" y="12633"/>
                  </a:cubicBezTo>
                  <a:cubicBezTo>
                    <a:pt x="33088" y="12156"/>
                    <a:pt x="33850" y="10442"/>
                    <a:pt x="32921" y="9549"/>
                  </a:cubicBezTo>
                  <a:cubicBezTo>
                    <a:pt x="33144" y="9274"/>
                    <a:pt x="33480" y="9208"/>
                    <a:pt x="33850" y="9208"/>
                  </a:cubicBezTo>
                  <a:cubicBezTo>
                    <a:pt x="34191" y="9208"/>
                    <a:pt x="34561" y="9263"/>
                    <a:pt x="34900" y="9263"/>
                  </a:cubicBezTo>
                  <a:cubicBezTo>
                    <a:pt x="35275" y="9263"/>
                    <a:pt x="35612" y="9195"/>
                    <a:pt x="35826" y="8906"/>
                  </a:cubicBezTo>
                  <a:cubicBezTo>
                    <a:pt x="36469" y="8025"/>
                    <a:pt x="34886" y="7156"/>
                    <a:pt x="34576" y="6108"/>
                  </a:cubicBezTo>
                  <a:cubicBezTo>
                    <a:pt x="34314" y="5227"/>
                    <a:pt x="35005" y="4405"/>
                    <a:pt x="35410" y="3584"/>
                  </a:cubicBezTo>
                  <a:cubicBezTo>
                    <a:pt x="35981" y="2477"/>
                    <a:pt x="35993" y="1191"/>
                    <a:pt x="356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7"/>
            <p:cNvSpPr/>
            <p:nvPr/>
          </p:nvSpPr>
          <p:spPr>
            <a:xfrm>
              <a:off x="6285000" y="-470175"/>
              <a:ext cx="1065325" cy="557400"/>
            </a:xfrm>
            <a:custGeom>
              <a:avLst/>
              <a:gdLst/>
              <a:ahLst/>
              <a:cxnLst/>
              <a:rect l="l" t="t" r="r" b="b"/>
              <a:pathLst>
                <a:path w="42613" h="22296" extrusionOk="0">
                  <a:moveTo>
                    <a:pt x="19896" y="1"/>
                  </a:moveTo>
                  <a:cubicBezTo>
                    <a:pt x="12907" y="1"/>
                    <a:pt x="6204" y="1239"/>
                    <a:pt x="0" y="3513"/>
                  </a:cubicBezTo>
                  <a:cubicBezTo>
                    <a:pt x="24" y="4180"/>
                    <a:pt x="322" y="4871"/>
                    <a:pt x="870" y="5252"/>
                  </a:cubicBezTo>
                  <a:cubicBezTo>
                    <a:pt x="1447" y="5646"/>
                    <a:pt x="2121" y="5787"/>
                    <a:pt x="2820" y="5787"/>
                  </a:cubicBezTo>
                  <a:cubicBezTo>
                    <a:pt x="3533" y="5787"/>
                    <a:pt x="4274" y="5640"/>
                    <a:pt x="4965" y="5466"/>
                  </a:cubicBezTo>
                  <a:cubicBezTo>
                    <a:pt x="5898" y="5231"/>
                    <a:pt x="6876" y="4957"/>
                    <a:pt x="7822" y="4957"/>
                  </a:cubicBezTo>
                  <a:cubicBezTo>
                    <a:pt x="8264" y="4957"/>
                    <a:pt x="8700" y="5016"/>
                    <a:pt x="9121" y="5168"/>
                  </a:cubicBezTo>
                  <a:cubicBezTo>
                    <a:pt x="10907" y="5823"/>
                    <a:pt x="11728" y="7823"/>
                    <a:pt x="12359" y="9609"/>
                  </a:cubicBezTo>
                  <a:cubicBezTo>
                    <a:pt x="12443" y="9859"/>
                    <a:pt x="12538" y="10133"/>
                    <a:pt x="12478" y="10395"/>
                  </a:cubicBezTo>
                  <a:cubicBezTo>
                    <a:pt x="12395" y="10764"/>
                    <a:pt x="12038" y="11002"/>
                    <a:pt x="11823" y="11324"/>
                  </a:cubicBezTo>
                  <a:cubicBezTo>
                    <a:pt x="11300" y="12062"/>
                    <a:pt x="11776" y="13264"/>
                    <a:pt x="12657" y="13467"/>
                  </a:cubicBezTo>
                  <a:cubicBezTo>
                    <a:pt x="11442" y="14217"/>
                    <a:pt x="11692" y="16039"/>
                    <a:pt x="12097" y="17420"/>
                  </a:cubicBezTo>
                  <a:cubicBezTo>
                    <a:pt x="12502" y="18789"/>
                    <a:pt x="12943" y="20230"/>
                    <a:pt x="13955" y="21253"/>
                  </a:cubicBezTo>
                  <a:cubicBezTo>
                    <a:pt x="14583" y="21889"/>
                    <a:pt x="15501" y="22296"/>
                    <a:pt x="16374" y="22296"/>
                  </a:cubicBezTo>
                  <a:cubicBezTo>
                    <a:pt x="16907" y="22296"/>
                    <a:pt x="17424" y="22144"/>
                    <a:pt x="17848" y="21801"/>
                  </a:cubicBezTo>
                  <a:cubicBezTo>
                    <a:pt x="18729" y="21075"/>
                    <a:pt x="18908" y="19837"/>
                    <a:pt x="19205" y="18741"/>
                  </a:cubicBezTo>
                  <a:cubicBezTo>
                    <a:pt x="19503" y="17646"/>
                    <a:pt x="20193" y="16431"/>
                    <a:pt x="21325" y="16372"/>
                  </a:cubicBezTo>
                  <a:cubicBezTo>
                    <a:pt x="21361" y="16369"/>
                    <a:pt x="21398" y="16368"/>
                    <a:pt x="21435" y="16368"/>
                  </a:cubicBezTo>
                  <a:cubicBezTo>
                    <a:pt x="21778" y="16368"/>
                    <a:pt x="22129" y="16464"/>
                    <a:pt x="22465" y="16464"/>
                  </a:cubicBezTo>
                  <a:cubicBezTo>
                    <a:pt x="22620" y="16464"/>
                    <a:pt x="22773" y="16443"/>
                    <a:pt x="22920" y="16384"/>
                  </a:cubicBezTo>
                  <a:cubicBezTo>
                    <a:pt x="23539" y="16146"/>
                    <a:pt x="23718" y="15384"/>
                    <a:pt x="24123" y="14860"/>
                  </a:cubicBezTo>
                  <a:cubicBezTo>
                    <a:pt x="24801" y="13979"/>
                    <a:pt x="26028" y="13836"/>
                    <a:pt x="27099" y="13562"/>
                  </a:cubicBezTo>
                  <a:cubicBezTo>
                    <a:pt x="28159" y="13288"/>
                    <a:pt x="29361" y="12586"/>
                    <a:pt x="29326" y="11478"/>
                  </a:cubicBezTo>
                  <a:cubicBezTo>
                    <a:pt x="29302" y="10764"/>
                    <a:pt x="28885" y="9752"/>
                    <a:pt x="29564" y="9514"/>
                  </a:cubicBezTo>
                  <a:cubicBezTo>
                    <a:pt x="29631" y="9488"/>
                    <a:pt x="29696" y="9477"/>
                    <a:pt x="29759" y="9477"/>
                  </a:cubicBezTo>
                  <a:cubicBezTo>
                    <a:pt x="30284" y="9477"/>
                    <a:pt x="30667" y="10279"/>
                    <a:pt x="31231" y="10502"/>
                  </a:cubicBezTo>
                  <a:cubicBezTo>
                    <a:pt x="31351" y="10551"/>
                    <a:pt x="31465" y="10574"/>
                    <a:pt x="31574" y="10574"/>
                  </a:cubicBezTo>
                  <a:cubicBezTo>
                    <a:pt x="32415" y="10574"/>
                    <a:pt x="32912" y="9219"/>
                    <a:pt x="32933" y="8228"/>
                  </a:cubicBezTo>
                  <a:cubicBezTo>
                    <a:pt x="33600" y="8835"/>
                    <a:pt x="34326" y="9478"/>
                    <a:pt x="35219" y="9669"/>
                  </a:cubicBezTo>
                  <a:cubicBezTo>
                    <a:pt x="35346" y="9694"/>
                    <a:pt x="35476" y="9706"/>
                    <a:pt x="35607" y="9706"/>
                  </a:cubicBezTo>
                  <a:cubicBezTo>
                    <a:pt x="36412" y="9706"/>
                    <a:pt x="37239" y="9245"/>
                    <a:pt x="37362" y="8466"/>
                  </a:cubicBezTo>
                  <a:cubicBezTo>
                    <a:pt x="37458" y="7942"/>
                    <a:pt x="37219" y="7383"/>
                    <a:pt x="37422" y="6895"/>
                  </a:cubicBezTo>
                  <a:cubicBezTo>
                    <a:pt x="37627" y="6395"/>
                    <a:pt x="38179" y="6203"/>
                    <a:pt x="38739" y="6203"/>
                  </a:cubicBezTo>
                  <a:cubicBezTo>
                    <a:pt x="38926" y="6203"/>
                    <a:pt x="39115" y="6225"/>
                    <a:pt x="39291" y="6264"/>
                  </a:cubicBezTo>
                  <a:cubicBezTo>
                    <a:pt x="39818" y="6371"/>
                    <a:pt x="40358" y="6565"/>
                    <a:pt x="40887" y="6565"/>
                  </a:cubicBezTo>
                  <a:cubicBezTo>
                    <a:pt x="41063" y="6565"/>
                    <a:pt x="41238" y="6543"/>
                    <a:pt x="41410" y="6490"/>
                  </a:cubicBezTo>
                  <a:cubicBezTo>
                    <a:pt x="42161" y="6264"/>
                    <a:pt x="42613" y="5430"/>
                    <a:pt x="42601" y="4632"/>
                  </a:cubicBezTo>
                  <a:cubicBezTo>
                    <a:pt x="35636" y="1644"/>
                    <a:pt x="27956" y="1"/>
                    <a:pt x="198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7"/>
            <p:cNvSpPr/>
            <p:nvPr/>
          </p:nvSpPr>
          <p:spPr>
            <a:xfrm>
              <a:off x="5665875" y="-257450"/>
              <a:ext cx="1143925" cy="908975"/>
            </a:xfrm>
            <a:custGeom>
              <a:avLst/>
              <a:gdLst/>
              <a:ahLst/>
              <a:cxnLst/>
              <a:rect l="l" t="t" r="r" b="b"/>
              <a:pathLst>
                <a:path w="45757" h="36359" extrusionOk="0">
                  <a:moveTo>
                    <a:pt x="30661" y="1"/>
                  </a:moveTo>
                  <a:cubicBezTo>
                    <a:pt x="27804" y="1"/>
                    <a:pt x="24905" y="498"/>
                    <a:pt x="22206" y="1255"/>
                  </a:cubicBezTo>
                  <a:cubicBezTo>
                    <a:pt x="11835" y="4160"/>
                    <a:pt x="2584" y="12875"/>
                    <a:pt x="691" y="23722"/>
                  </a:cubicBezTo>
                  <a:cubicBezTo>
                    <a:pt x="179" y="26710"/>
                    <a:pt x="0" y="29937"/>
                    <a:pt x="1370" y="32640"/>
                  </a:cubicBezTo>
                  <a:cubicBezTo>
                    <a:pt x="2450" y="34754"/>
                    <a:pt x="4769" y="36358"/>
                    <a:pt x="7050" y="36358"/>
                  </a:cubicBezTo>
                  <a:cubicBezTo>
                    <a:pt x="7685" y="36358"/>
                    <a:pt x="8317" y="36234"/>
                    <a:pt x="8918" y="35962"/>
                  </a:cubicBezTo>
                  <a:cubicBezTo>
                    <a:pt x="10466" y="35271"/>
                    <a:pt x="11502" y="33818"/>
                    <a:pt x="12466" y="32437"/>
                  </a:cubicBezTo>
                  <a:cubicBezTo>
                    <a:pt x="15395" y="28223"/>
                    <a:pt x="18753" y="23389"/>
                    <a:pt x="23813" y="21781"/>
                  </a:cubicBezTo>
                  <a:cubicBezTo>
                    <a:pt x="29076" y="20103"/>
                    <a:pt x="34874" y="20936"/>
                    <a:pt x="39970" y="18579"/>
                  </a:cubicBezTo>
                  <a:cubicBezTo>
                    <a:pt x="42196" y="17543"/>
                    <a:pt x="43732" y="15769"/>
                    <a:pt x="44506" y="13733"/>
                  </a:cubicBezTo>
                  <a:cubicBezTo>
                    <a:pt x="45756" y="10494"/>
                    <a:pt x="45078" y="6601"/>
                    <a:pt x="42291" y="4053"/>
                  </a:cubicBezTo>
                  <a:cubicBezTo>
                    <a:pt x="39041" y="1094"/>
                    <a:pt x="34899" y="1"/>
                    <a:pt x="30661" y="1"/>
                  </a:cubicBezTo>
                  <a:close/>
                </a:path>
              </a:pathLst>
            </a:custGeom>
            <a:solidFill>
              <a:srgbClr val="FFFFFF">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7"/>
            <p:cNvSpPr/>
            <p:nvPr/>
          </p:nvSpPr>
          <p:spPr>
            <a:xfrm>
              <a:off x="5927800" y="-340400"/>
              <a:ext cx="453600" cy="297675"/>
            </a:xfrm>
            <a:custGeom>
              <a:avLst/>
              <a:gdLst/>
              <a:ahLst/>
              <a:cxnLst/>
              <a:rect l="l" t="t" r="r" b="b"/>
              <a:pathLst>
                <a:path w="18144" h="11907" extrusionOk="0">
                  <a:moveTo>
                    <a:pt x="8073" y="1"/>
                  </a:moveTo>
                  <a:cubicBezTo>
                    <a:pt x="5403" y="1"/>
                    <a:pt x="3158" y="989"/>
                    <a:pt x="1418" y="3013"/>
                  </a:cubicBezTo>
                  <a:cubicBezTo>
                    <a:pt x="1" y="4668"/>
                    <a:pt x="1275" y="6014"/>
                    <a:pt x="1739" y="7752"/>
                  </a:cubicBezTo>
                  <a:cubicBezTo>
                    <a:pt x="1942" y="8466"/>
                    <a:pt x="1787" y="9228"/>
                    <a:pt x="1799" y="9978"/>
                  </a:cubicBezTo>
                  <a:cubicBezTo>
                    <a:pt x="1823" y="10717"/>
                    <a:pt x="2108" y="11562"/>
                    <a:pt x="2799" y="11824"/>
                  </a:cubicBezTo>
                  <a:cubicBezTo>
                    <a:pt x="2944" y="11881"/>
                    <a:pt x="3089" y="11907"/>
                    <a:pt x="3231" y="11907"/>
                  </a:cubicBezTo>
                  <a:cubicBezTo>
                    <a:pt x="4071" y="11907"/>
                    <a:pt x="4829" y="10995"/>
                    <a:pt x="5073" y="10109"/>
                  </a:cubicBezTo>
                  <a:cubicBezTo>
                    <a:pt x="5406" y="8966"/>
                    <a:pt x="5335" y="7716"/>
                    <a:pt x="4883" y="6633"/>
                  </a:cubicBezTo>
                  <a:lnTo>
                    <a:pt x="4883" y="6633"/>
                  </a:lnTo>
                  <a:cubicBezTo>
                    <a:pt x="5597" y="7692"/>
                    <a:pt x="6311" y="8752"/>
                    <a:pt x="7026" y="9824"/>
                  </a:cubicBezTo>
                  <a:cubicBezTo>
                    <a:pt x="7347" y="10288"/>
                    <a:pt x="7669" y="10764"/>
                    <a:pt x="8145" y="11074"/>
                  </a:cubicBezTo>
                  <a:cubicBezTo>
                    <a:pt x="8405" y="11240"/>
                    <a:pt x="8728" y="11344"/>
                    <a:pt x="9042" y="11344"/>
                  </a:cubicBezTo>
                  <a:cubicBezTo>
                    <a:pt x="9289" y="11344"/>
                    <a:pt x="9529" y="11280"/>
                    <a:pt x="9728" y="11133"/>
                  </a:cubicBezTo>
                  <a:cubicBezTo>
                    <a:pt x="10228" y="10752"/>
                    <a:pt x="10288" y="10014"/>
                    <a:pt x="10217" y="9383"/>
                  </a:cubicBezTo>
                  <a:cubicBezTo>
                    <a:pt x="10050" y="7871"/>
                    <a:pt x="9407" y="6430"/>
                    <a:pt x="8407" y="5299"/>
                  </a:cubicBezTo>
                  <a:lnTo>
                    <a:pt x="8407" y="5299"/>
                  </a:lnTo>
                  <a:cubicBezTo>
                    <a:pt x="9609" y="6478"/>
                    <a:pt x="10967" y="7502"/>
                    <a:pt x="12431" y="8335"/>
                  </a:cubicBezTo>
                  <a:cubicBezTo>
                    <a:pt x="12696" y="8486"/>
                    <a:pt x="13035" y="8623"/>
                    <a:pt x="13332" y="8623"/>
                  </a:cubicBezTo>
                  <a:cubicBezTo>
                    <a:pt x="13529" y="8623"/>
                    <a:pt x="13708" y="8563"/>
                    <a:pt x="13836" y="8407"/>
                  </a:cubicBezTo>
                  <a:cubicBezTo>
                    <a:pt x="14015" y="8192"/>
                    <a:pt x="14015" y="7895"/>
                    <a:pt x="13979" y="7633"/>
                  </a:cubicBezTo>
                  <a:cubicBezTo>
                    <a:pt x="13777" y="5823"/>
                    <a:pt x="12455" y="4371"/>
                    <a:pt x="11193" y="3049"/>
                  </a:cubicBezTo>
                  <a:lnTo>
                    <a:pt x="11193" y="3049"/>
                  </a:lnTo>
                  <a:cubicBezTo>
                    <a:pt x="12919" y="4013"/>
                    <a:pt x="14896" y="4525"/>
                    <a:pt x="16860" y="4525"/>
                  </a:cubicBezTo>
                  <a:cubicBezTo>
                    <a:pt x="16872" y="4526"/>
                    <a:pt x="16884" y="4526"/>
                    <a:pt x="16896" y="4526"/>
                  </a:cubicBezTo>
                  <a:cubicBezTo>
                    <a:pt x="17440" y="4526"/>
                    <a:pt x="18144" y="4264"/>
                    <a:pt x="18039" y="3740"/>
                  </a:cubicBezTo>
                  <a:cubicBezTo>
                    <a:pt x="17991" y="3466"/>
                    <a:pt x="17729" y="3299"/>
                    <a:pt x="17491" y="3156"/>
                  </a:cubicBezTo>
                  <a:cubicBezTo>
                    <a:pt x="14610" y="1489"/>
                    <a:pt x="11455" y="13"/>
                    <a:pt x="8121" y="1"/>
                  </a:cubicBezTo>
                  <a:cubicBezTo>
                    <a:pt x="8105" y="1"/>
                    <a:pt x="8089" y="1"/>
                    <a:pt x="8073" y="1"/>
                  </a:cubicBezTo>
                  <a:close/>
                </a:path>
              </a:pathLst>
            </a:custGeom>
            <a:solidFill>
              <a:srgbClr val="F7C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7"/>
            <p:cNvSpPr/>
            <p:nvPr/>
          </p:nvSpPr>
          <p:spPr>
            <a:xfrm>
              <a:off x="7285125" y="472500"/>
              <a:ext cx="463775" cy="431050"/>
            </a:xfrm>
            <a:custGeom>
              <a:avLst/>
              <a:gdLst/>
              <a:ahLst/>
              <a:cxnLst/>
              <a:rect l="l" t="t" r="r" b="b"/>
              <a:pathLst>
                <a:path w="18551" h="17242" extrusionOk="0">
                  <a:moveTo>
                    <a:pt x="12264" y="1"/>
                  </a:moveTo>
                  <a:cubicBezTo>
                    <a:pt x="10883" y="1191"/>
                    <a:pt x="8811" y="2608"/>
                    <a:pt x="7013" y="3049"/>
                  </a:cubicBezTo>
                  <a:cubicBezTo>
                    <a:pt x="5168" y="3501"/>
                    <a:pt x="3179" y="3287"/>
                    <a:pt x="1322" y="3894"/>
                  </a:cubicBezTo>
                  <a:cubicBezTo>
                    <a:pt x="703" y="4085"/>
                    <a:pt x="0" y="4561"/>
                    <a:pt x="143" y="5192"/>
                  </a:cubicBezTo>
                  <a:cubicBezTo>
                    <a:pt x="215" y="5561"/>
                    <a:pt x="572" y="5799"/>
                    <a:pt x="905" y="5954"/>
                  </a:cubicBezTo>
                  <a:cubicBezTo>
                    <a:pt x="1801" y="6378"/>
                    <a:pt x="2782" y="6506"/>
                    <a:pt x="3779" y="6506"/>
                  </a:cubicBezTo>
                  <a:cubicBezTo>
                    <a:pt x="4492" y="6506"/>
                    <a:pt x="5213" y="6440"/>
                    <a:pt x="5918" y="6371"/>
                  </a:cubicBezTo>
                  <a:cubicBezTo>
                    <a:pt x="5921" y="6370"/>
                    <a:pt x="5923" y="6370"/>
                    <a:pt x="5926" y="6370"/>
                  </a:cubicBezTo>
                  <a:cubicBezTo>
                    <a:pt x="6291" y="6370"/>
                    <a:pt x="4906" y="8848"/>
                    <a:pt x="4858" y="8942"/>
                  </a:cubicBezTo>
                  <a:cubicBezTo>
                    <a:pt x="4299" y="9919"/>
                    <a:pt x="3787" y="10907"/>
                    <a:pt x="3310" y="11919"/>
                  </a:cubicBezTo>
                  <a:cubicBezTo>
                    <a:pt x="3001" y="12586"/>
                    <a:pt x="2763" y="13514"/>
                    <a:pt x="3346" y="13955"/>
                  </a:cubicBezTo>
                  <a:cubicBezTo>
                    <a:pt x="3502" y="14075"/>
                    <a:pt x="3675" y="14130"/>
                    <a:pt x="3859" y="14130"/>
                  </a:cubicBezTo>
                  <a:cubicBezTo>
                    <a:pt x="5443" y="14130"/>
                    <a:pt x="7899" y="10100"/>
                    <a:pt x="8454" y="9204"/>
                  </a:cubicBezTo>
                  <a:lnTo>
                    <a:pt x="8454" y="9204"/>
                  </a:lnTo>
                  <a:cubicBezTo>
                    <a:pt x="7454" y="11133"/>
                    <a:pt x="6787" y="13241"/>
                    <a:pt x="6501" y="15408"/>
                  </a:cubicBezTo>
                  <a:cubicBezTo>
                    <a:pt x="6454" y="15777"/>
                    <a:pt x="6430" y="16193"/>
                    <a:pt x="6692" y="16467"/>
                  </a:cubicBezTo>
                  <a:cubicBezTo>
                    <a:pt x="6827" y="16613"/>
                    <a:pt x="6994" y="16674"/>
                    <a:pt x="7173" y="16674"/>
                  </a:cubicBezTo>
                  <a:cubicBezTo>
                    <a:pt x="7609" y="16674"/>
                    <a:pt x="8118" y="16314"/>
                    <a:pt x="8430" y="15943"/>
                  </a:cubicBezTo>
                  <a:cubicBezTo>
                    <a:pt x="9728" y="14419"/>
                    <a:pt x="10633" y="12610"/>
                    <a:pt x="11514" y="10824"/>
                  </a:cubicBezTo>
                  <a:lnTo>
                    <a:pt x="11514" y="10824"/>
                  </a:lnTo>
                  <a:cubicBezTo>
                    <a:pt x="10859" y="12395"/>
                    <a:pt x="10478" y="14074"/>
                    <a:pt x="10383" y="15777"/>
                  </a:cubicBezTo>
                  <a:cubicBezTo>
                    <a:pt x="10347" y="16396"/>
                    <a:pt x="10538" y="17205"/>
                    <a:pt x="11145" y="17241"/>
                  </a:cubicBezTo>
                  <a:cubicBezTo>
                    <a:pt x="11419" y="17241"/>
                    <a:pt x="11657" y="17086"/>
                    <a:pt x="11847" y="16896"/>
                  </a:cubicBezTo>
                  <a:cubicBezTo>
                    <a:pt x="13383" y="15455"/>
                    <a:pt x="12824" y="13526"/>
                    <a:pt x="13359" y="11752"/>
                  </a:cubicBezTo>
                  <a:lnTo>
                    <a:pt x="13359" y="11752"/>
                  </a:lnTo>
                  <a:cubicBezTo>
                    <a:pt x="13847" y="13253"/>
                    <a:pt x="13621" y="15086"/>
                    <a:pt x="14693" y="16253"/>
                  </a:cubicBezTo>
                  <a:cubicBezTo>
                    <a:pt x="14859" y="16431"/>
                    <a:pt x="15074" y="16598"/>
                    <a:pt x="15324" y="16610"/>
                  </a:cubicBezTo>
                  <a:cubicBezTo>
                    <a:pt x="15331" y="16610"/>
                    <a:pt x="15338" y="16610"/>
                    <a:pt x="15345" y="16610"/>
                  </a:cubicBezTo>
                  <a:cubicBezTo>
                    <a:pt x="15669" y="16610"/>
                    <a:pt x="15945" y="16342"/>
                    <a:pt x="16062" y="16039"/>
                  </a:cubicBezTo>
                  <a:cubicBezTo>
                    <a:pt x="16169" y="15717"/>
                    <a:pt x="16157" y="15372"/>
                    <a:pt x="16133" y="15038"/>
                  </a:cubicBezTo>
                  <a:cubicBezTo>
                    <a:pt x="15955" y="11752"/>
                    <a:pt x="16038" y="6930"/>
                    <a:pt x="18550" y="4442"/>
                  </a:cubicBezTo>
                  <a:lnTo>
                    <a:pt x="12264" y="1"/>
                  </a:lnTo>
                  <a:close/>
                </a:path>
              </a:pathLst>
            </a:custGeom>
            <a:solidFill>
              <a:srgbClr val="F7C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7"/>
            <p:cNvSpPr/>
            <p:nvPr/>
          </p:nvSpPr>
          <p:spPr>
            <a:xfrm>
              <a:off x="7527725" y="-214275"/>
              <a:ext cx="485200" cy="937425"/>
            </a:xfrm>
            <a:custGeom>
              <a:avLst/>
              <a:gdLst/>
              <a:ahLst/>
              <a:cxnLst/>
              <a:rect l="l" t="t" r="r" b="b"/>
              <a:pathLst>
                <a:path w="19408" h="37497" extrusionOk="0">
                  <a:moveTo>
                    <a:pt x="4655" y="1"/>
                  </a:moveTo>
                  <a:cubicBezTo>
                    <a:pt x="4203" y="1"/>
                    <a:pt x="3771" y="73"/>
                    <a:pt x="3381" y="242"/>
                  </a:cubicBezTo>
                  <a:cubicBezTo>
                    <a:pt x="3798" y="659"/>
                    <a:pt x="4393" y="861"/>
                    <a:pt x="4715" y="1326"/>
                  </a:cubicBezTo>
                  <a:cubicBezTo>
                    <a:pt x="4834" y="1433"/>
                    <a:pt x="4941" y="1552"/>
                    <a:pt x="5036" y="1683"/>
                  </a:cubicBezTo>
                  <a:cubicBezTo>
                    <a:pt x="5394" y="2183"/>
                    <a:pt x="5632" y="2838"/>
                    <a:pt x="5870" y="3386"/>
                  </a:cubicBezTo>
                  <a:cubicBezTo>
                    <a:pt x="6382" y="4552"/>
                    <a:pt x="6787" y="5755"/>
                    <a:pt x="7084" y="6993"/>
                  </a:cubicBezTo>
                  <a:cubicBezTo>
                    <a:pt x="7692" y="9398"/>
                    <a:pt x="7870" y="11922"/>
                    <a:pt x="7572" y="14399"/>
                  </a:cubicBezTo>
                  <a:cubicBezTo>
                    <a:pt x="6965" y="19542"/>
                    <a:pt x="4227" y="24460"/>
                    <a:pt x="0" y="27448"/>
                  </a:cubicBezTo>
                  <a:cubicBezTo>
                    <a:pt x="1215" y="31972"/>
                    <a:pt x="4691" y="35818"/>
                    <a:pt x="9061" y="37497"/>
                  </a:cubicBezTo>
                  <a:cubicBezTo>
                    <a:pt x="11013" y="36021"/>
                    <a:pt x="12942" y="34437"/>
                    <a:pt x="14323" y="32413"/>
                  </a:cubicBezTo>
                  <a:cubicBezTo>
                    <a:pt x="15526" y="30639"/>
                    <a:pt x="16264" y="28603"/>
                    <a:pt x="16883" y="26555"/>
                  </a:cubicBezTo>
                  <a:cubicBezTo>
                    <a:pt x="18538" y="21126"/>
                    <a:pt x="19407" y="15030"/>
                    <a:pt x="16895" y="9946"/>
                  </a:cubicBezTo>
                  <a:cubicBezTo>
                    <a:pt x="15216" y="6529"/>
                    <a:pt x="12192" y="3993"/>
                    <a:pt x="9156" y="1695"/>
                  </a:cubicBezTo>
                  <a:cubicBezTo>
                    <a:pt x="8132" y="932"/>
                    <a:pt x="6271" y="1"/>
                    <a:pt x="4655"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7"/>
            <p:cNvSpPr/>
            <p:nvPr/>
          </p:nvSpPr>
          <p:spPr>
            <a:xfrm>
              <a:off x="7394650" y="-480750"/>
              <a:ext cx="259300" cy="151425"/>
            </a:xfrm>
            <a:custGeom>
              <a:avLst/>
              <a:gdLst/>
              <a:ahLst/>
              <a:cxnLst/>
              <a:rect l="l" t="t" r="r" b="b"/>
              <a:pathLst>
                <a:path w="10372" h="6057" extrusionOk="0">
                  <a:moveTo>
                    <a:pt x="8656" y="1"/>
                  </a:moveTo>
                  <a:cubicBezTo>
                    <a:pt x="7146" y="1"/>
                    <a:pt x="5793" y="501"/>
                    <a:pt x="4430" y="1126"/>
                  </a:cubicBezTo>
                  <a:cubicBezTo>
                    <a:pt x="3513" y="1543"/>
                    <a:pt x="2680" y="2115"/>
                    <a:pt x="1918" y="2757"/>
                  </a:cubicBezTo>
                  <a:cubicBezTo>
                    <a:pt x="1275" y="3317"/>
                    <a:pt x="406" y="3829"/>
                    <a:pt x="84" y="4651"/>
                  </a:cubicBezTo>
                  <a:cubicBezTo>
                    <a:pt x="37" y="4758"/>
                    <a:pt x="1" y="4877"/>
                    <a:pt x="13" y="4996"/>
                  </a:cubicBezTo>
                  <a:cubicBezTo>
                    <a:pt x="25" y="5341"/>
                    <a:pt x="382" y="5555"/>
                    <a:pt x="703" y="5675"/>
                  </a:cubicBezTo>
                  <a:cubicBezTo>
                    <a:pt x="1417" y="5944"/>
                    <a:pt x="2150" y="6056"/>
                    <a:pt x="2885" y="6056"/>
                  </a:cubicBezTo>
                  <a:cubicBezTo>
                    <a:pt x="4201" y="6056"/>
                    <a:pt x="5527" y="5696"/>
                    <a:pt x="6764" y="5222"/>
                  </a:cubicBezTo>
                  <a:cubicBezTo>
                    <a:pt x="7752" y="4841"/>
                    <a:pt x="8776" y="4436"/>
                    <a:pt x="9502" y="3674"/>
                  </a:cubicBezTo>
                  <a:cubicBezTo>
                    <a:pt x="10371" y="2793"/>
                    <a:pt x="10324" y="1876"/>
                    <a:pt x="10002" y="793"/>
                  </a:cubicBezTo>
                  <a:cubicBezTo>
                    <a:pt x="9943" y="602"/>
                    <a:pt x="9883" y="388"/>
                    <a:pt x="9728" y="245"/>
                  </a:cubicBezTo>
                  <a:cubicBezTo>
                    <a:pt x="9526" y="55"/>
                    <a:pt x="9228" y="19"/>
                    <a:pt x="8954" y="7"/>
                  </a:cubicBezTo>
                  <a:cubicBezTo>
                    <a:pt x="8854" y="3"/>
                    <a:pt x="8755" y="1"/>
                    <a:pt x="8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7"/>
            <p:cNvSpPr/>
            <p:nvPr/>
          </p:nvSpPr>
          <p:spPr>
            <a:xfrm>
              <a:off x="6524625" y="-1183850"/>
              <a:ext cx="246175" cy="121575"/>
            </a:xfrm>
            <a:custGeom>
              <a:avLst/>
              <a:gdLst/>
              <a:ahLst/>
              <a:cxnLst/>
              <a:rect l="l" t="t" r="r" b="b"/>
              <a:pathLst>
                <a:path w="9847" h="4863" extrusionOk="0">
                  <a:moveTo>
                    <a:pt x="6919" y="0"/>
                  </a:moveTo>
                  <a:cubicBezTo>
                    <a:pt x="6726" y="0"/>
                    <a:pt x="6526" y="7"/>
                    <a:pt x="6322" y="21"/>
                  </a:cubicBezTo>
                  <a:cubicBezTo>
                    <a:pt x="5608" y="92"/>
                    <a:pt x="4822" y="259"/>
                    <a:pt x="4048" y="568"/>
                  </a:cubicBezTo>
                  <a:cubicBezTo>
                    <a:pt x="3274" y="890"/>
                    <a:pt x="2596" y="1306"/>
                    <a:pt x="2024" y="1759"/>
                  </a:cubicBezTo>
                  <a:cubicBezTo>
                    <a:pt x="1476" y="2211"/>
                    <a:pt x="1024" y="2699"/>
                    <a:pt x="726" y="3152"/>
                  </a:cubicBezTo>
                  <a:cubicBezTo>
                    <a:pt x="119" y="4045"/>
                    <a:pt x="0" y="4735"/>
                    <a:pt x="191" y="4843"/>
                  </a:cubicBezTo>
                  <a:cubicBezTo>
                    <a:pt x="215" y="4856"/>
                    <a:pt x="242" y="4863"/>
                    <a:pt x="273" y="4863"/>
                  </a:cubicBezTo>
                  <a:cubicBezTo>
                    <a:pt x="513" y="4863"/>
                    <a:pt x="951" y="4467"/>
                    <a:pt x="1595" y="3950"/>
                  </a:cubicBezTo>
                  <a:cubicBezTo>
                    <a:pt x="1965" y="3652"/>
                    <a:pt x="2417" y="3330"/>
                    <a:pt x="2929" y="3009"/>
                  </a:cubicBezTo>
                  <a:cubicBezTo>
                    <a:pt x="3441" y="2699"/>
                    <a:pt x="4024" y="2390"/>
                    <a:pt x="4667" y="2116"/>
                  </a:cubicBezTo>
                  <a:cubicBezTo>
                    <a:pt x="5322" y="1866"/>
                    <a:pt x="5953" y="1687"/>
                    <a:pt x="6548" y="1545"/>
                  </a:cubicBezTo>
                  <a:cubicBezTo>
                    <a:pt x="7132" y="1425"/>
                    <a:pt x="7680" y="1342"/>
                    <a:pt x="8144" y="1306"/>
                  </a:cubicBezTo>
                  <a:cubicBezTo>
                    <a:pt x="9084" y="1223"/>
                    <a:pt x="9716" y="1211"/>
                    <a:pt x="9787" y="973"/>
                  </a:cubicBezTo>
                  <a:cubicBezTo>
                    <a:pt x="9846" y="771"/>
                    <a:pt x="9287" y="354"/>
                    <a:pt x="8227" y="128"/>
                  </a:cubicBezTo>
                  <a:cubicBezTo>
                    <a:pt x="7845" y="43"/>
                    <a:pt x="7401" y="0"/>
                    <a:pt x="69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7"/>
            <p:cNvSpPr/>
            <p:nvPr/>
          </p:nvSpPr>
          <p:spPr>
            <a:xfrm>
              <a:off x="6176950" y="-1644425"/>
              <a:ext cx="331900" cy="324475"/>
            </a:xfrm>
            <a:custGeom>
              <a:avLst/>
              <a:gdLst/>
              <a:ahLst/>
              <a:cxnLst/>
              <a:rect l="l" t="t" r="r" b="b"/>
              <a:pathLst>
                <a:path w="13276" h="12979" extrusionOk="0">
                  <a:moveTo>
                    <a:pt x="10643" y="0"/>
                  </a:moveTo>
                  <a:cubicBezTo>
                    <a:pt x="10620" y="0"/>
                    <a:pt x="10596" y="1"/>
                    <a:pt x="10573" y="1"/>
                  </a:cubicBezTo>
                  <a:cubicBezTo>
                    <a:pt x="9121" y="25"/>
                    <a:pt x="7966" y="1001"/>
                    <a:pt x="7323" y="2287"/>
                  </a:cubicBezTo>
                  <a:cubicBezTo>
                    <a:pt x="6882" y="3192"/>
                    <a:pt x="6692" y="4192"/>
                    <a:pt x="6561" y="5192"/>
                  </a:cubicBezTo>
                  <a:cubicBezTo>
                    <a:pt x="5775" y="4378"/>
                    <a:pt x="4056" y="3547"/>
                    <a:pt x="2596" y="3547"/>
                  </a:cubicBezTo>
                  <a:cubicBezTo>
                    <a:pt x="1599" y="3547"/>
                    <a:pt x="723" y="3934"/>
                    <a:pt x="346" y="4978"/>
                  </a:cubicBezTo>
                  <a:cubicBezTo>
                    <a:pt x="1" y="5930"/>
                    <a:pt x="691" y="6942"/>
                    <a:pt x="1417" y="7657"/>
                  </a:cubicBezTo>
                  <a:cubicBezTo>
                    <a:pt x="4013" y="10216"/>
                    <a:pt x="7501" y="11633"/>
                    <a:pt x="10883" y="12979"/>
                  </a:cubicBezTo>
                  <a:cubicBezTo>
                    <a:pt x="12002" y="10109"/>
                    <a:pt x="12752" y="7085"/>
                    <a:pt x="13109" y="4025"/>
                  </a:cubicBezTo>
                  <a:cubicBezTo>
                    <a:pt x="13216" y="3120"/>
                    <a:pt x="13276" y="2168"/>
                    <a:pt x="12919" y="1322"/>
                  </a:cubicBezTo>
                  <a:cubicBezTo>
                    <a:pt x="12465" y="252"/>
                    <a:pt x="11614" y="0"/>
                    <a:pt x="1064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7"/>
            <p:cNvSpPr/>
            <p:nvPr/>
          </p:nvSpPr>
          <p:spPr>
            <a:xfrm>
              <a:off x="6608550" y="-1725950"/>
              <a:ext cx="217325" cy="204775"/>
            </a:xfrm>
            <a:custGeom>
              <a:avLst/>
              <a:gdLst/>
              <a:ahLst/>
              <a:cxnLst/>
              <a:rect l="l" t="t" r="r" b="b"/>
              <a:pathLst>
                <a:path w="8693" h="8191" extrusionOk="0">
                  <a:moveTo>
                    <a:pt x="1533" y="1"/>
                  </a:moveTo>
                  <a:cubicBezTo>
                    <a:pt x="1043" y="1"/>
                    <a:pt x="574" y="182"/>
                    <a:pt x="310" y="642"/>
                  </a:cubicBezTo>
                  <a:cubicBezTo>
                    <a:pt x="1" y="1190"/>
                    <a:pt x="191" y="2274"/>
                    <a:pt x="298" y="2845"/>
                  </a:cubicBezTo>
                  <a:cubicBezTo>
                    <a:pt x="655" y="4738"/>
                    <a:pt x="1382" y="6560"/>
                    <a:pt x="2406" y="8191"/>
                  </a:cubicBezTo>
                  <a:cubicBezTo>
                    <a:pt x="3311" y="7762"/>
                    <a:pt x="4180" y="7274"/>
                    <a:pt x="5025" y="6750"/>
                  </a:cubicBezTo>
                  <a:cubicBezTo>
                    <a:pt x="6501" y="5822"/>
                    <a:pt x="7954" y="4631"/>
                    <a:pt x="8490" y="2976"/>
                  </a:cubicBezTo>
                  <a:cubicBezTo>
                    <a:pt x="8621" y="2607"/>
                    <a:pt x="8692" y="2190"/>
                    <a:pt x="8561" y="1809"/>
                  </a:cubicBezTo>
                  <a:cubicBezTo>
                    <a:pt x="8353" y="1189"/>
                    <a:pt x="7891" y="945"/>
                    <a:pt x="7334" y="945"/>
                  </a:cubicBezTo>
                  <a:cubicBezTo>
                    <a:pt x="6008" y="945"/>
                    <a:pt x="4146" y="2322"/>
                    <a:pt x="3883" y="3295"/>
                  </a:cubicBezTo>
                  <a:lnTo>
                    <a:pt x="3883" y="3295"/>
                  </a:lnTo>
                  <a:cubicBezTo>
                    <a:pt x="4167" y="2236"/>
                    <a:pt x="3715" y="1023"/>
                    <a:pt x="2822" y="404"/>
                  </a:cubicBezTo>
                  <a:cubicBezTo>
                    <a:pt x="2476" y="162"/>
                    <a:pt x="1995" y="1"/>
                    <a:pt x="153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7"/>
            <p:cNvSpPr/>
            <p:nvPr/>
          </p:nvSpPr>
          <p:spPr>
            <a:xfrm>
              <a:off x="8081350" y="-61175"/>
              <a:ext cx="140825" cy="409300"/>
            </a:xfrm>
            <a:custGeom>
              <a:avLst/>
              <a:gdLst/>
              <a:ahLst/>
              <a:cxnLst/>
              <a:rect l="l" t="t" r="r" b="b"/>
              <a:pathLst>
                <a:path w="5633" h="16372" extrusionOk="0">
                  <a:moveTo>
                    <a:pt x="1" y="0"/>
                  </a:moveTo>
                  <a:cubicBezTo>
                    <a:pt x="1" y="0"/>
                    <a:pt x="48" y="48"/>
                    <a:pt x="144" y="143"/>
                  </a:cubicBezTo>
                  <a:cubicBezTo>
                    <a:pt x="239" y="226"/>
                    <a:pt x="394" y="357"/>
                    <a:pt x="560" y="536"/>
                  </a:cubicBezTo>
                  <a:cubicBezTo>
                    <a:pt x="644" y="619"/>
                    <a:pt x="739" y="714"/>
                    <a:pt x="846" y="822"/>
                  </a:cubicBezTo>
                  <a:cubicBezTo>
                    <a:pt x="941" y="929"/>
                    <a:pt x="1048" y="1048"/>
                    <a:pt x="1156" y="1167"/>
                  </a:cubicBezTo>
                  <a:cubicBezTo>
                    <a:pt x="1382" y="1429"/>
                    <a:pt x="1620" y="1726"/>
                    <a:pt x="1882" y="2060"/>
                  </a:cubicBezTo>
                  <a:cubicBezTo>
                    <a:pt x="2001" y="2226"/>
                    <a:pt x="2120" y="2405"/>
                    <a:pt x="2251" y="2584"/>
                  </a:cubicBezTo>
                  <a:cubicBezTo>
                    <a:pt x="2370" y="2774"/>
                    <a:pt x="2501" y="2965"/>
                    <a:pt x="2620" y="3167"/>
                  </a:cubicBezTo>
                  <a:cubicBezTo>
                    <a:pt x="2870" y="3572"/>
                    <a:pt x="3096" y="4024"/>
                    <a:pt x="3323" y="4489"/>
                  </a:cubicBezTo>
                  <a:cubicBezTo>
                    <a:pt x="3537" y="4953"/>
                    <a:pt x="3739" y="5453"/>
                    <a:pt x="3930" y="5965"/>
                  </a:cubicBezTo>
                  <a:cubicBezTo>
                    <a:pt x="4108" y="6477"/>
                    <a:pt x="4275" y="7001"/>
                    <a:pt x="4418" y="7537"/>
                  </a:cubicBezTo>
                  <a:cubicBezTo>
                    <a:pt x="4561" y="8072"/>
                    <a:pt x="4680" y="8620"/>
                    <a:pt x="4787" y="9156"/>
                  </a:cubicBezTo>
                  <a:cubicBezTo>
                    <a:pt x="4882" y="9692"/>
                    <a:pt x="4978" y="10216"/>
                    <a:pt x="5049" y="10739"/>
                  </a:cubicBezTo>
                  <a:cubicBezTo>
                    <a:pt x="5120" y="11251"/>
                    <a:pt x="5192" y="11751"/>
                    <a:pt x="5239" y="12228"/>
                  </a:cubicBezTo>
                  <a:cubicBezTo>
                    <a:pt x="5287" y="12704"/>
                    <a:pt x="5323" y="13156"/>
                    <a:pt x="5359" y="13573"/>
                  </a:cubicBezTo>
                  <a:cubicBezTo>
                    <a:pt x="5394" y="14002"/>
                    <a:pt x="5430" y="14383"/>
                    <a:pt x="5454" y="14716"/>
                  </a:cubicBezTo>
                  <a:cubicBezTo>
                    <a:pt x="5478" y="15061"/>
                    <a:pt x="5489" y="15359"/>
                    <a:pt x="5501" y="15597"/>
                  </a:cubicBezTo>
                  <a:cubicBezTo>
                    <a:pt x="5537" y="16085"/>
                    <a:pt x="5561" y="16371"/>
                    <a:pt x="5561" y="16371"/>
                  </a:cubicBezTo>
                  <a:cubicBezTo>
                    <a:pt x="5561" y="16371"/>
                    <a:pt x="5561" y="16300"/>
                    <a:pt x="5573" y="16169"/>
                  </a:cubicBezTo>
                  <a:cubicBezTo>
                    <a:pt x="5573" y="16038"/>
                    <a:pt x="5585" y="15847"/>
                    <a:pt x="5597" y="15597"/>
                  </a:cubicBezTo>
                  <a:cubicBezTo>
                    <a:pt x="5609" y="15359"/>
                    <a:pt x="5620" y="15061"/>
                    <a:pt x="5620" y="14716"/>
                  </a:cubicBezTo>
                  <a:cubicBezTo>
                    <a:pt x="5632" y="14371"/>
                    <a:pt x="5632" y="13990"/>
                    <a:pt x="5632" y="13561"/>
                  </a:cubicBezTo>
                  <a:cubicBezTo>
                    <a:pt x="5620" y="13144"/>
                    <a:pt x="5609" y="12692"/>
                    <a:pt x="5585" y="12204"/>
                  </a:cubicBezTo>
                  <a:cubicBezTo>
                    <a:pt x="5561" y="11716"/>
                    <a:pt x="5513" y="11216"/>
                    <a:pt x="5454" y="10692"/>
                  </a:cubicBezTo>
                  <a:cubicBezTo>
                    <a:pt x="5394" y="10156"/>
                    <a:pt x="5323" y="9620"/>
                    <a:pt x="5228" y="9073"/>
                  </a:cubicBezTo>
                  <a:cubicBezTo>
                    <a:pt x="5120" y="8525"/>
                    <a:pt x="5001" y="7965"/>
                    <a:pt x="4858" y="7418"/>
                  </a:cubicBezTo>
                  <a:cubicBezTo>
                    <a:pt x="4704" y="6882"/>
                    <a:pt x="4537" y="6334"/>
                    <a:pt x="4346" y="5810"/>
                  </a:cubicBezTo>
                  <a:cubicBezTo>
                    <a:pt x="4144" y="5286"/>
                    <a:pt x="3918" y="4786"/>
                    <a:pt x="3680" y="4310"/>
                  </a:cubicBezTo>
                  <a:cubicBezTo>
                    <a:pt x="3442" y="3834"/>
                    <a:pt x="3180" y="3393"/>
                    <a:pt x="2906" y="2988"/>
                  </a:cubicBezTo>
                  <a:cubicBezTo>
                    <a:pt x="2775" y="2786"/>
                    <a:pt x="2632" y="2596"/>
                    <a:pt x="2501" y="2405"/>
                  </a:cubicBezTo>
                  <a:cubicBezTo>
                    <a:pt x="2358" y="2226"/>
                    <a:pt x="2215" y="2048"/>
                    <a:pt x="2084" y="1893"/>
                  </a:cubicBezTo>
                  <a:cubicBezTo>
                    <a:pt x="1941" y="1738"/>
                    <a:pt x="1810" y="1572"/>
                    <a:pt x="1679" y="1441"/>
                  </a:cubicBezTo>
                  <a:cubicBezTo>
                    <a:pt x="1537" y="1298"/>
                    <a:pt x="1418" y="1167"/>
                    <a:pt x="1287" y="1048"/>
                  </a:cubicBezTo>
                  <a:cubicBezTo>
                    <a:pt x="1156" y="929"/>
                    <a:pt x="1048" y="822"/>
                    <a:pt x="929" y="726"/>
                  </a:cubicBezTo>
                  <a:cubicBezTo>
                    <a:pt x="822" y="631"/>
                    <a:pt x="715" y="548"/>
                    <a:pt x="620" y="464"/>
                  </a:cubicBezTo>
                  <a:cubicBezTo>
                    <a:pt x="429" y="298"/>
                    <a:pt x="263" y="202"/>
                    <a:pt x="167" y="119"/>
                  </a:cubicBezTo>
                  <a:cubicBezTo>
                    <a:pt x="60" y="36"/>
                    <a:pt x="1" y="0"/>
                    <a:pt x="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7"/>
            <p:cNvSpPr/>
            <p:nvPr/>
          </p:nvSpPr>
          <p:spPr>
            <a:xfrm>
              <a:off x="8282275" y="494525"/>
              <a:ext cx="68475" cy="434025"/>
            </a:xfrm>
            <a:custGeom>
              <a:avLst/>
              <a:gdLst/>
              <a:ahLst/>
              <a:cxnLst/>
              <a:rect l="l" t="t" r="r" b="b"/>
              <a:pathLst>
                <a:path w="2739" h="17361" extrusionOk="0">
                  <a:moveTo>
                    <a:pt x="0" y="1"/>
                  </a:moveTo>
                  <a:cubicBezTo>
                    <a:pt x="0" y="1"/>
                    <a:pt x="12" y="61"/>
                    <a:pt x="48" y="191"/>
                  </a:cubicBezTo>
                  <a:cubicBezTo>
                    <a:pt x="84" y="322"/>
                    <a:pt x="108" y="513"/>
                    <a:pt x="191" y="739"/>
                  </a:cubicBezTo>
                  <a:cubicBezTo>
                    <a:pt x="227" y="858"/>
                    <a:pt x="274" y="989"/>
                    <a:pt x="322" y="1132"/>
                  </a:cubicBezTo>
                  <a:cubicBezTo>
                    <a:pt x="381" y="1275"/>
                    <a:pt x="441" y="1418"/>
                    <a:pt x="500" y="1584"/>
                  </a:cubicBezTo>
                  <a:cubicBezTo>
                    <a:pt x="572" y="1739"/>
                    <a:pt x="643" y="1906"/>
                    <a:pt x="727" y="2073"/>
                  </a:cubicBezTo>
                  <a:cubicBezTo>
                    <a:pt x="810" y="2251"/>
                    <a:pt x="893" y="2430"/>
                    <a:pt x="989" y="2620"/>
                  </a:cubicBezTo>
                  <a:cubicBezTo>
                    <a:pt x="1167" y="3001"/>
                    <a:pt x="1370" y="3406"/>
                    <a:pt x="1548" y="3847"/>
                  </a:cubicBezTo>
                  <a:cubicBezTo>
                    <a:pt x="1596" y="3954"/>
                    <a:pt x="1643" y="4061"/>
                    <a:pt x="1691" y="4168"/>
                  </a:cubicBezTo>
                  <a:cubicBezTo>
                    <a:pt x="1727" y="4287"/>
                    <a:pt x="1774" y="4406"/>
                    <a:pt x="1810" y="4525"/>
                  </a:cubicBezTo>
                  <a:cubicBezTo>
                    <a:pt x="1858" y="4644"/>
                    <a:pt x="1882" y="4763"/>
                    <a:pt x="1917" y="4882"/>
                  </a:cubicBezTo>
                  <a:cubicBezTo>
                    <a:pt x="1941" y="4942"/>
                    <a:pt x="1953" y="5002"/>
                    <a:pt x="1977" y="5061"/>
                  </a:cubicBezTo>
                  <a:cubicBezTo>
                    <a:pt x="1989" y="5121"/>
                    <a:pt x="2001" y="5180"/>
                    <a:pt x="2013" y="5252"/>
                  </a:cubicBezTo>
                  <a:cubicBezTo>
                    <a:pt x="2132" y="5740"/>
                    <a:pt x="2179" y="6276"/>
                    <a:pt x="2215" y="6811"/>
                  </a:cubicBezTo>
                  <a:cubicBezTo>
                    <a:pt x="2239" y="7085"/>
                    <a:pt x="2251" y="7359"/>
                    <a:pt x="2251" y="7633"/>
                  </a:cubicBezTo>
                  <a:cubicBezTo>
                    <a:pt x="2263" y="7907"/>
                    <a:pt x="2263" y="8192"/>
                    <a:pt x="2263" y="8466"/>
                  </a:cubicBezTo>
                  <a:cubicBezTo>
                    <a:pt x="2275" y="8752"/>
                    <a:pt x="2275" y="9026"/>
                    <a:pt x="2275" y="9312"/>
                  </a:cubicBezTo>
                  <a:cubicBezTo>
                    <a:pt x="2286" y="9585"/>
                    <a:pt x="2275" y="9859"/>
                    <a:pt x="2263" y="10133"/>
                  </a:cubicBezTo>
                  <a:cubicBezTo>
                    <a:pt x="2251" y="10681"/>
                    <a:pt x="2263" y="11217"/>
                    <a:pt x="2227" y="11740"/>
                  </a:cubicBezTo>
                  <a:cubicBezTo>
                    <a:pt x="2215" y="12002"/>
                    <a:pt x="2203" y="12264"/>
                    <a:pt x="2191" y="12514"/>
                  </a:cubicBezTo>
                  <a:cubicBezTo>
                    <a:pt x="2179" y="12764"/>
                    <a:pt x="2179" y="13014"/>
                    <a:pt x="2155" y="13253"/>
                  </a:cubicBezTo>
                  <a:cubicBezTo>
                    <a:pt x="2108" y="13729"/>
                    <a:pt x="2084" y="14181"/>
                    <a:pt x="2048" y="14598"/>
                  </a:cubicBezTo>
                  <a:cubicBezTo>
                    <a:pt x="2013" y="15015"/>
                    <a:pt x="1989" y="15396"/>
                    <a:pt x="1953" y="15741"/>
                  </a:cubicBezTo>
                  <a:cubicBezTo>
                    <a:pt x="1917" y="16074"/>
                    <a:pt x="1894" y="16372"/>
                    <a:pt x="1858" y="16610"/>
                  </a:cubicBezTo>
                  <a:cubicBezTo>
                    <a:pt x="1834" y="16729"/>
                    <a:pt x="1822" y="16836"/>
                    <a:pt x="1798" y="16932"/>
                  </a:cubicBezTo>
                  <a:cubicBezTo>
                    <a:pt x="1774" y="17027"/>
                    <a:pt x="1763" y="17110"/>
                    <a:pt x="1739" y="17170"/>
                  </a:cubicBezTo>
                  <a:cubicBezTo>
                    <a:pt x="1703" y="17289"/>
                    <a:pt x="1691" y="17360"/>
                    <a:pt x="1691" y="17360"/>
                  </a:cubicBezTo>
                  <a:cubicBezTo>
                    <a:pt x="1691" y="17360"/>
                    <a:pt x="1715" y="17301"/>
                    <a:pt x="1763" y="17170"/>
                  </a:cubicBezTo>
                  <a:cubicBezTo>
                    <a:pt x="1798" y="17110"/>
                    <a:pt x="1822" y="17039"/>
                    <a:pt x="1846" y="16943"/>
                  </a:cubicBezTo>
                  <a:cubicBezTo>
                    <a:pt x="1882" y="16860"/>
                    <a:pt x="1917" y="16753"/>
                    <a:pt x="1941" y="16634"/>
                  </a:cubicBezTo>
                  <a:cubicBezTo>
                    <a:pt x="2072" y="16158"/>
                    <a:pt x="2191" y="15455"/>
                    <a:pt x="2310" y="14634"/>
                  </a:cubicBezTo>
                  <a:cubicBezTo>
                    <a:pt x="2370" y="14217"/>
                    <a:pt x="2429" y="13765"/>
                    <a:pt x="2501" y="13276"/>
                  </a:cubicBezTo>
                  <a:cubicBezTo>
                    <a:pt x="2560" y="12800"/>
                    <a:pt x="2584" y="12288"/>
                    <a:pt x="2632" y="11764"/>
                  </a:cubicBezTo>
                  <a:cubicBezTo>
                    <a:pt x="2679" y="11240"/>
                    <a:pt x="2691" y="10693"/>
                    <a:pt x="2715" y="10145"/>
                  </a:cubicBezTo>
                  <a:cubicBezTo>
                    <a:pt x="2739" y="9585"/>
                    <a:pt x="2727" y="9026"/>
                    <a:pt x="2727" y="8466"/>
                  </a:cubicBezTo>
                  <a:cubicBezTo>
                    <a:pt x="2715" y="8181"/>
                    <a:pt x="2715" y="7907"/>
                    <a:pt x="2703" y="7621"/>
                  </a:cubicBezTo>
                  <a:cubicBezTo>
                    <a:pt x="2703" y="7347"/>
                    <a:pt x="2679" y="7061"/>
                    <a:pt x="2667" y="6787"/>
                  </a:cubicBezTo>
                  <a:cubicBezTo>
                    <a:pt x="2620" y="6228"/>
                    <a:pt x="2536" y="5668"/>
                    <a:pt x="2405" y="5156"/>
                  </a:cubicBezTo>
                  <a:cubicBezTo>
                    <a:pt x="2394" y="5085"/>
                    <a:pt x="2370" y="5025"/>
                    <a:pt x="2358" y="4954"/>
                  </a:cubicBezTo>
                  <a:cubicBezTo>
                    <a:pt x="2334" y="4894"/>
                    <a:pt x="2310" y="4823"/>
                    <a:pt x="2298" y="4763"/>
                  </a:cubicBezTo>
                  <a:cubicBezTo>
                    <a:pt x="2251" y="4632"/>
                    <a:pt x="2215" y="4501"/>
                    <a:pt x="2167" y="4394"/>
                  </a:cubicBezTo>
                  <a:cubicBezTo>
                    <a:pt x="2120" y="4275"/>
                    <a:pt x="2072" y="4156"/>
                    <a:pt x="2024" y="4049"/>
                  </a:cubicBezTo>
                  <a:cubicBezTo>
                    <a:pt x="1977" y="3930"/>
                    <a:pt x="1917" y="3811"/>
                    <a:pt x="1870" y="3704"/>
                  </a:cubicBezTo>
                  <a:cubicBezTo>
                    <a:pt x="1655" y="3263"/>
                    <a:pt x="1429" y="2870"/>
                    <a:pt x="1215" y="2501"/>
                  </a:cubicBezTo>
                  <a:cubicBezTo>
                    <a:pt x="1012" y="2132"/>
                    <a:pt x="822" y="1799"/>
                    <a:pt x="667" y="1501"/>
                  </a:cubicBezTo>
                  <a:cubicBezTo>
                    <a:pt x="584" y="1346"/>
                    <a:pt x="512" y="1215"/>
                    <a:pt x="441" y="1084"/>
                  </a:cubicBezTo>
                  <a:cubicBezTo>
                    <a:pt x="381" y="953"/>
                    <a:pt x="334" y="822"/>
                    <a:pt x="274" y="715"/>
                  </a:cubicBezTo>
                  <a:cubicBezTo>
                    <a:pt x="179" y="489"/>
                    <a:pt x="119" y="310"/>
                    <a:pt x="72" y="191"/>
                  </a:cubicBezTo>
                  <a:cubicBezTo>
                    <a:pt x="24" y="61"/>
                    <a:pt x="0" y="1"/>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7"/>
            <p:cNvSpPr/>
            <p:nvPr/>
          </p:nvSpPr>
          <p:spPr>
            <a:xfrm>
              <a:off x="7773875" y="-554700"/>
              <a:ext cx="114325" cy="361975"/>
            </a:xfrm>
            <a:custGeom>
              <a:avLst/>
              <a:gdLst/>
              <a:ahLst/>
              <a:cxnLst/>
              <a:rect l="l" t="t" r="r" b="b"/>
              <a:pathLst>
                <a:path w="4573" h="14479" extrusionOk="0">
                  <a:moveTo>
                    <a:pt x="1" y="0"/>
                  </a:moveTo>
                  <a:cubicBezTo>
                    <a:pt x="1" y="0"/>
                    <a:pt x="1" y="60"/>
                    <a:pt x="1" y="167"/>
                  </a:cubicBezTo>
                  <a:cubicBezTo>
                    <a:pt x="12" y="286"/>
                    <a:pt x="12" y="453"/>
                    <a:pt x="36" y="667"/>
                  </a:cubicBezTo>
                  <a:cubicBezTo>
                    <a:pt x="60" y="774"/>
                    <a:pt x="72" y="893"/>
                    <a:pt x="96" y="1013"/>
                  </a:cubicBezTo>
                  <a:cubicBezTo>
                    <a:pt x="108" y="1084"/>
                    <a:pt x="120" y="1143"/>
                    <a:pt x="132" y="1215"/>
                  </a:cubicBezTo>
                  <a:cubicBezTo>
                    <a:pt x="143" y="1286"/>
                    <a:pt x="167" y="1358"/>
                    <a:pt x="191" y="1429"/>
                  </a:cubicBezTo>
                  <a:cubicBezTo>
                    <a:pt x="227" y="1572"/>
                    <a:pt x="262" y="1727"/>
                    <a:pt x="322" y="1894"/>
                  </a:cubicBezTo>
                  <a:cubicBezTo>
                    <a:pt x="382" y="2048"/>
                    <a:pt x="441" y="2215"/>
                    <a:pt x="501" y="2382"/>
                  </a:cubicBezTo>
                  <a:cubicBezTo>
                    <a:pt x="584" y="2548"/>
                    <a:pt x="655" y="2727"/>
                    <a:pt x="739" y="2918"/>
                  </a:cubicBezTo>
                  <a:cubicBezTo>
                    <a:pt x="834" y="3096"/>
                    <a:pt x="929" y="3275"/>
                    <a:pt x="1024" y="3453"/>
                  </a:cubicBezTo>
                  <a:cubicBezTo>
                    <a:pt x="1132" y="3644"/>
                    <a:pt x="1239" y="3834"/>
                    <a:pt x="1346" y="4025"/>
                  </a:cubicBezTo>
                  <a:cubicBezTo>
                    <a:pt x="1465" y="4215"/>
                    <a:pt x="1584" y="4406"/>
                    <a:pt x="1703" y="4596"/>
                  </a:cubicBezTo>
                  <a:cubicBezTo>
                    <a:pt x="1953" y="4977"/>
                    <a:pt x="2203" y="5370"/>
                    <a:pt x="2465" y="5775"/>
                  </a:cubicBezTo>
                  <a:cubicBezTo>
                    <a:pt x="2584" y="5977"/>
                    <a:pt x="2715" y="6180"/>
                    <a:pt x="2834" y="6382"/>
                  </a:cubicBezTo>
                  <a:cubicBezTo>
                    <a:pt x="2965" y="6585"/>
                    <a:pt x="3072" y="6799"/>
                    <a:pt x="3191" y="7013"/>
                  </a:cubicBezTo>
                  <a:cubicBezTo>
                    <a:pt x="3310" y="7216"/>
                    <a:pt x="3406" y="7430"/>
                    <a:pt x="3513" y="7644"/>
                  </a:cubicBezTo>
                  <a:cubicBezTo>
                    <a:pt x="3561" y="7751"/>
                    <a:pt x="3596" y="7859"/>
                    <a:pt x="3644" y="7966"/>
                  </a:cubicBezTo>
                  <a:cubicBezTo>
                    <a:pt x="3680" y="8085"/>
                    <a:pt x="3739" y="8180"/>
                    <a:pt x="3763" y="8299"/>
                  </a:cubicBezTo>
                  <a:cubicBezTo>
                    <a:pt x="3799" y="8406"/>
                    <a:pt x="3834" y="8513"/>
                    <a:pt x="3870" y="8621"/>
                  </a:cubicBezTo>
                  <a:lnTo>
                    <a:pt x="3894" y="8704"/>
                  </a:lnTo>
                  <a:lnTo>
                    <a:pt x="3918" y="8752"/>
                  </a:lnTo>
                  <a:lnTo>
                    <a:pt x="3918" y="8763"/>
                  </a:lnTo>
                  <a:lnTo>
                    <a:pt x="3918" y="8775"/>
                  </a:lnTo>
                  <a:lnTo>
                    <a:pt x="3965" y="8954"/>
                  </a:lnTo>
                  <a:cubicBezTo>
                    <a:pt x="3989" y="9061"/>
                    <a:pt x="4013" y="9180"/>
                    <a:pt x="4037" y="9287"/>
                  </a:cubicBezTo>
                  <a:lnTo>
                    <a:pt x="4072" y="9466"/>
                  </a:lnTo>
                  <a:lnTo>
                    <a:pt x="4096" y="9621"/>
                  </a:lnTo>
                  <a:cubicBezTo>
                    <a:pt x="4132" y="9847"/>
                    <a:pt x="4168" y="10049"/>
                    <a:pt x="4192" y="10276"/>
                  </a:cubicBezTo>
                  <a:cubicBezTo>
                    <a:pt x="4203" y="10490"/>
                    <a:pt x="4227" y="10692"/>
                    <a:pt x="4239" y="10895"/>
                  </a:cubicBezTo>
                  <a:cubicBezTo>
                    <a:pt x="4239" y="11109"/>
                    <a:pt x="4239" y="11311"/>
                    <a:pt x="4251" y="11502"/>
                  </a:cubicBezTo>
                  <a:cubicBezTo>
                    <a:pt x="4251" y="11692"/>
                    <a:pt x="4239" y="11883"/>
                    <a:pt x="4239" y="12062"/>
                  </a:cubicBezTo>
                  <a:cubicBezTo>
                    <a:pt x="4239" y="12157"/>
                    <a:pt x="4239" y="12240"/>
                    <a:pt x="4239" y="12335"/>
                  </a:cubicBezTo>
                  <a:cubicBezTo>
                    <a:pt x="4227" y="12419"/>
                    <a:pt x="4227" y="12502"/>
                    <a:pt x="4215" y="12585"/>
                  </a:cubicBezTo>
                  <a:cubicBezTo>
                    <a:pt x="4203" y="12752"/>
                    <a:pt x="4203" y="12907"/>
                    <a:pt x="4192" y="13050"/>
                  </a:cubicBezTo>
                  <a:cubicBezTo>
                    <a:pt x="4168" y="13347"/>
                    <a:pt x="4144" y="13609"/>
                    <a:pt x="4132" y="13812"/>
                  </a:cubicBezTo>
                  <a:cubicBezTo>
                    <a:pt x="4084" y="14240"/>
                    <a:pt x="4061" y="14478"/>
                    <a:pt x="4061" y="14478"/>
                  </a:cubicBezTo>
                  <a:cubicBezTo>
                    <a:pt x="4061" y="14478"/>
                    <a:pt x="4120" y="14240"/>
                    <a:pt x="4215" y="13836"/>
                  </a:cubicBezTo>
                  <a:cubicBezTo>
                    <a:pt x="4263" y="13621"/>
                    <a:pt x="4311" y="13371"/>
                    <a:pt x="4370" y="13074"/>
                  </a:cubicBezTo>
                  <a:cubicBezTo>
                    <a:pt x="4406" y="12776"/>
                    <a:pt x="4477" y="12454"/>
                    <a:pt x="4501" y="12085"/>
                  </a:cubicBezTo>
                  <a:cubicBezTo>
                    <a:pt x="4525" y="11895"/>
                    <a:pt x="4549" y="11704"/>
                    <a:pt x="4561" y="11514"/>
                  </a:cubicBezTo>
                  <a:cubicBezTo>
                    <a:pt x="4561" y="11311"/>
                    <a:pt x="4573" y="11109"/>
                    <a:pt x="4573" y="10895"/>
                  </a:cubicBezTo>
                  <a:cubicBezTo>
                    <a:pt x="4573" y="10680"/>
                    <a:pt x="4573" y="10466"/>
                    <a:pt x="4561" y="10240"/>
                  </a:cubicBezTo>
                  <a:cubicBezTo>
                    <a:pt x="4561" y="10133"/>
                    <a:pt x="4549" y="10014"/>
                    <a:pt x="4537" y="9906"/>
                  </a:cubicBezTo>
                  <a:cubicBezTo>
                    <a:pt x="4525" y="9787"/>
                    <a:pt x="4513" y="9668"/>
                    <a:pt x="4501" y="9549"/>
                  </a:cubicBezTo>
                  <a:lnTo>
                    <a:pt x="4477" y="9371"/>
                  </a:lnTo>
                  <a:lnTo>
                    <a:pt x="4453" y="9204"/>
                  </a:lnTo>
                  <a:cubicBezTo>
                    <a:pt x="4430" y="9097"/>
                    <a:pt x="4406" y="8978"/>
                    <a:pt x="4382" y="8859"/>
                  </a:cubicBezTo>
                  <a:lnTo>
                    <a:pt x="4346" y="8692"/>
                  </a:lnTo>
                  <a:lnTo>
                    <a:pt x="4346" y="8680"/>
                  </a:lnTo>
                  <a:lnTo>
                    <a:pt x="4346" y="8656"/>
                  </a:lnTo>
                  <a:lnTo>
                    <a:pt x="4334" y="8633"/>
                  </a:lnTo>
                  <a:lnTo>
                    <a:pt x="4323" y="8597"/>
                  </a:lnTo>
                  <a:lnTo>
                    <a:pt x="4299" y="8502"/>
                  </a:lnTo>
                  <a:cubicBezTo>
                    <a:pt x="4263" y="8382"/>
                    <a:pt x="4227" y="8275"/>
                    <a:pt x="4192" y="8156"/>
                  </a:cubicBezTo>
                  <a:cubicBezTo>
                    <a:pt x="4156" y="8037"/>
                    <a:pt x="4108" y="7918"/>
                    <a:pt x="4061" y="7799"/>
                  </a:cubicBezTo>
                  <a:cubicBezTo>
                    <a:pt x="4013" y="7692"/>
                    <a:pt x="3977" y="7573"/>
                    <a:pt x="3918" y="7454"/>
                  </a:cubicBezTo>
                  <a:cubicBezTo>
                    <a:pt x="3811" y="7239"/>
                    <a:pt x="3715" y="7001"/>
                    <a:pt x="3596" y="6787"/>
                  </a:cubicBezTo>
                  <a:cubicBezTo>
                    <a:pt x="3477" y="6573"/>
                    <a:pt x="3358" y="6358"/>
                    <a:pt x="3227" y="6156"/>
                  </a:cubicBezTo>
                  <a:cubicBezTo>
                    <a:pt x="3096" y="5942"/>
                    <a:pt x="2965" y="5739"/>
                    <a:pt x="2834" y="5537"/>
                  </a:cubicBezTo>
                  <a:cubicBezTo>
                    <a:pt x="2572" y="5132"/>
                    <a:pt x="2298" y="4751"/>
                    <a:pt x="2037" y="4370"/>
                  </a:cubicBezTo>
                  <a:cubicBezTo>
                    <a:pt x="1917" y="4180"/>
                    <a:pt x="1786" y="4001"/>
                    <a:pt x="1667" y="3822"/>
                  </a:cubicBezTo>
                  <a:cubicBezTo>
                    <a:pt x="1548" y="3632"/>
                    <a:pt x="1429" y="3453"/>
                    <a:pt x="1322" y="3287"/>
                  </a:cubicBezTo>
                  <a:cubicBezTo>
                    <a:pt x="1215" y="3108"/>
                    <a:pt x="1108" y="2941"/>
                    <a:pt x="1013" y="2775"/>
                  </a:cubicBezTo>
                  <a:cubicBezTo>
                    <a:pt x="917" y="2596"/>
                    <a:pt x="834" y="2429"/>
                    <a:pt x="751" y="2275"/>
                  </a:cubicBezTo>
                  <a:cubicBezTo>
                    <a:pt x="667" y="2108"/>
                    <a:pt x="596" y="1953"/>
                    <a:pt x="524" y="1810"/>
                  </a:cubicBezTo>
                  <a:cubicBezTo>
                    <a:pt x="465" y="1655"/>
                    <a:pt x="405" y="1513"/>
                    <a:pt x="358" y="1370"/>
                  </a:cubicBezTo>
                  <a:cubicBezTo>
                    <a:pt x="334" y="1310"/>
                    <a:pt x="298" y="1239"/>
                    <a:pt x="286" y="1179"/>
                  </a:cubicBezTo>
                  <a:cubicBezTo>
                    <a:pt x="262" y="1108"/>
                    <a:pt x="239" y="1048"/>
                    <a:pt x="227" y="989"/>
                  </a:cubicBezTo>
                  <a:cubicBezTo>
                    <a:pt x="191" y="870"/>
                    <a:pt x="155" y="751"/>
                    <a:pt x="132" y="655"/>
                  </a:cubicBezTo>
                  <a:cubicBezTo>
                    <a:pt x="84" y="441"/>
                    <a:pt x="48" y="274"/>
                    <a:pt x="36" y="167"/>
                  </a:cubicBezTo>
                  <a:cubicBezTo>
                    <a:pt x="12" y="60"/>
                    <a:pt x="1" y="0"/>
                    <a:pt x="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7"/>
            <p:cNvSpPr/>
            <p:nvPr/>
          </p:nvSpPr>
          <p:spPr>
            <a:xfrm>
              <a:off x="7411625" y="-1231875"/>
              <a:ext cx="255425" cy="595350"/>
            </a:xfrm>
            <a:custGeom>
              <a:avLst/>
              <a:gdLst/>
              <a:ahLst/>
              <a:cxnLst/>
              <a:rect l="l" t="t" r="r" b="b"/>
              <a:pathLst>
                <a:path w="10217" h="23814" extrusionOk="0">
                  <a:moveTo>
                    <a:pt x="1" y="1"/>
                  </a:moveTo>
                  <a:cubicBezTo>
                    <a:pt x="1" y="1"/>
                    <a:pt x="72" y="72"/>
                    <a:pt x="215" y="215"/>
                  </a:cubicBezTo>
                  <a:cubicBezTo>
                    <a:pt x="346" y="358"/>
                    <a:pt x="548" y="560"/>
                    <a:pt x="810" y="822"/>
                  </a:cubicBezTo>
                  <a:cubicBezTo>
                    <a:pt x="1072" y="1084"/>
                    <a:pt x="1394" y="1394"/>
                    <a:pt x="1739" y="1763"/>
                  </a:cubicBezTo>
                  <a:cubicBezTo>
                    <a:pt x="2108" y="2132"/>
                    <a:pt x="2489" y="2561"/>
                    <a:pt x="2906" y="3025"/>
                  </a:cubicBezTo>
                  <a:cubicBezTo>
                    <a:pt x="3108" y="3263"/>
                    <a:pt x="3322" y="3513"/>
                    <a:pt x="3537" y="3775"/>
                  </a:cubicBezTo>
                  <a:cubicBezTo>
                    <a:pt x="3727" y="4049"/>
                    <a:pt x="3942" y="4323"/>
                    <a:pt x="4156" y="4609"/>
                  </a:cubicBezTo>
                  <a:cubicBezTo>
                    <a:pt x="4251" y="4763"/>
                    <a:pt x="4346" y="4918"/>
                    <a:pt x="4442" y="5073"/>
                  </a:cubicBezTo>
                  <a:cubicBezTo>
                    <a:pt x="4489" y="5144"/>
                    <a:pt x="4537" y="5228"/>
                    <a:pt x="4585" y="5299"/>
                  </a:cubicBezTo>
                  <a:lnTo>
                    <a:pt x="4656" y="5418"/>
                  </a:lnTo>
                  <a:lnTo>
                    <a:pt x="4727" y="5549"/>
                  </a:lnTo>
                  <a:cubicBezTo>
                    <a:pt x="4811" y="5716"/>
                    <a:pt x="4906" y="5883"/>
                    <a:pt x="4989" y="6049"/>
                  </a:cubicBezTo>
                  <a:cubicBezTo>
                    <a:pt x="5037" y="6133"/>
                    <a:pt x="5085" y="6216"/>
                    <a:pt x="5120" y="6299"/>
                  </a:cubicBezTo>
                  <a:cubicBezTo>
                    <a:pt x="5168" y="6371"/>
                    <a:pt x="5204" y="6478"/>
                    <a:pt x="5251" y="6561"/>
                  </a:cubicBezTo>
                  <a:cubicBezTo>
                    <a:pt x="5406" y="6918"/>
                    <a:pt x="5573" y="7287"/>
                    <a:pt x="5716" y="7657"/>
                  </a:cubicBezTo>
                  <a:cubicBezTo>
                    <a:pt x="5787" y="7847"/>
                    <a:pt x="5870" y="8026"/>
                    <a:pt x="5942" y="8216"/>
                  </a:cubicBezTo>
                  <a:cubicBezTo>
                    <a:pt x="6001" y="8419"/>
                    <a:pt x="6073" y="8609"/>
                    <a:pt x="6144" y="8800"/>
                  </a:cubicBezTo>
                  <a:lnTo>
                    <a:pt x="6251" y="9085"/>
                  </a:lnTo>
                  <a:lnTo>
                    <a:pt x="6347" y="9383"/>
                  </a:lnTo>
                  <a:cubicBezTo>
                    <a:pt x="6406" y="9585"/>
                    <a:pt x="6466" y="9776"/>
                    <a:pt x="6537" y="9978"/>
                  </a:cubicBezTo>
                  <a:cubicBezTo>
                    <a:pt x="6597" y="10169"/>
                    <a:pt x="6644" y="10371"/>
                    <a:pt x="6704" y="10574"/>
                  </a:cubicBezTo>
                  <a:cubicBezTo>
                    <a:pt x="6751" y="10776"/>
                    <a:pt x="6811" y="10978"/>
                    <a:pt x="6859" y="11181"/>
                  </a:cubicBezTo>
                  <a:lnTo>
                    <a:pt x="7002" y="11788"/>
                  </a:lnTo>
                  <a:lnTo>
                    <a:pt x="7073" y="12086"/>
                  </a:lnTo>
                  <a:lnTo>
                    <a:pt x="7132" y="12395"/>
                  </a:lnTo>
                  <a:cubicBezTo>
                    <a:pt x="7168" y="12598"/>
                    <a:pt x="7204" y="12800"/>
                    <a:pt x="7240" y="13002"/>
                  </a:cubicBezTo>
                  <a:cubicBezTo>
                    <a:pt x="7263" y="13205"/>
                    <a:pt x="7287" y="13407"/>
                    <a:pt x="7311" y="13610"/>
                  </a:cubicBezTo>
                  <a:lnTo>
                    <a:pt x="7347" y="13919"/>
                  </a:lnTo>
                  <a:cubicBezTo>
                    <a:pt x="7359" y="14003"/>
                    <a:pt x="7359" y="14122"/>
                    <a:pt x="7371" y="14217"/>
                  </a:cubicBezTo>
                  <a:cubicBezTo>
                    <a:pt x="7383" y="14419"/>
                    <a:pt x="7406" y="14622"/>
                    <a:pt x="7406" y="14824"/>
                  </a:cubicBezTo>
                  <a:cubicBezTo>
                    <a:pt x="7418" y="15217"/>
                    <a:pt x="7418" y="15622"/>
                    <a:pt x="7430" y="16015"/>
                  </a:cubicBezTo>
                  <a:cubicBezTo>
                    <a:pt x="7430" y="16801"/>
                    <a:pt x="7430" y="17574"/>
                    <a:pt x="7490" y="18301"/>
                  </a:cubicBezTo>
                  <a:cubicBezTo>
                    <a:pt x="7502" y="18479"/>
                    <a:pt x="7513" y="18658"/>
                    <a:pt x="7525" y="18836"/>
                  </a:cubicBezTo>
                  <a:cubicBezTo>
                    <a:pt x="7549" y="19015"/>
                    <a:pt x="7573" y="19182"/>
                    <a:pt x="7597" y="19360"/>
                  </a:cubicBezTo>
                  <a:cubicBezTo>
                    <a:pt x="7609" y="19396"/>
                    <a:pt x="7609" y="19444"/>
                    <a:pt x="7621" y="19491"/>
                  </a:cubicBezTo>
                  <a:lnTo>
                    <a:pt x="7644" y="19610"/>
                  </a:lnTo>
                  <a:cubicBezTo>
                    <a:pt x="7656" y="19694"/>
                    <a:pt x="7668" y="19777"/>
                    <a:pt x="7692" y="19860"/>
                  </a:cubicBezTo>
                  <a:cubicBezTo>
                    <a:pt x="7740" y="20027"/>
                    <a:pt x="7775" y="20182"/>
                    <a:pt x="7835" y="20337"/>
                  </a:cubicBezTo>
                  <a:cubicBezTo>
                    <a:pt x="8037" y="20956"/>
                    <a:pt x="8347" y="21468"/>
                    <a:pt x="8645" y="21884"/>
                  </a:cubicBezTo>
                  <a:cubicBezTo>
                    <a:pt x="8942" y="22301"/>
                    <a:pt x="9228" y="22646"/>
                    <a:pt x="9466" y="22932"/>
                  </a:cubicBezTo>
                  <a:cubicBezTo>
                    <a:pt x="9942" y="23492"/>
                    <a:pt x="10216" y="23813"/>
                    <a:pt x="10216" y="23813"/>
                  </a:cubicBezTo>
                  <a:cubicBezTo>
                    <a:pt x="10216" y="23813"/>
                    <a:pt x="10157" y="23718"/>
                    <a:pt x="10050" y="23563"/>
                  </a:cubicBezTo>
                  <a:cubicBezTo>
                    <a:pt x="9930" y="23408"/>
                    <a:pt x="9764" y="23170"/>
                    <a:pt x="9538" y="22873"/>
                  </a:cubicBezTo>
                  <a:cubicBezTo>
                    <a:pt x="9323" y="22575"/>
                    <a:pt x="9049" y="22218"/>
                    <a:pt x="8787" y="21789"/>
                  </a:cubicBezTo>
                  <a:cubicBezTo>
                    <a:pt x="8656" y="21575"/>
                    <a:pt x="8514" y="21337"/>
                    <a:pt x="8395" y="21087"/>
                  </a:cubicBezTo>
                  <a:cubicBezTo>
                    <a:pt x="8275" y="20825"/>
                    <a:pt x="8168" y="20551"/>
                    <a:pt x="8085" y="20253"/>
                  </a:cubicBezTo>
                  <a:cubicBezTo>
                    <a:pt x="8037" y="20110"/>
                    <a:pt x="8002" y="19956"/>
                    <a:pt x="7978" y="19801"/>
                  </a:cubicBezTo>
                  <a:cubicBezTo>
                    <a:pt x="7954" y="19729"/>
                    <a:pt x="7942" y="19646"/>
                    <a:pt x="7930" y="19563"/>
                  </a:cubicBezTo>
                  <a:lnTo>
                    <a:pt x="7918" y="19432"/>
                  </a:lnTo>
                  <a:cubicBezTo>
                    <a:pt x="7906" y="19408"/>
                    <a:pt x="7906" y="19360"/>
                    <a:pt x="7906" y="19313"/>
                  </a:cubicBezTo>
                  <a:cubicBezTo>
                    <a:pt x="7883" y="19146"/>
                    <a:pt x="7871" y="18979"/>
                    <a:pt x="7859" y="18813"/>
                  </a:cubicBezTo>
                  <a:cubicBezTo>
                    <a:pt x="7835" y="18634"/>
                    <a:pt x="7835" y="18455"/>
                    <a:pt x="7823" y="18277"/>
                  </a:cubicBezTo>
                  <a:cubicBezTo>
                    <a:pt x="7799" y="17563"/>
                    <a:pt x="7823" y="16812"/>
                    <a:pt x="7835" y="16015"/>
                  </a:cubicBezTo>
                  <a:cubicBezTo>
                    <a:pt x="7835" y="15622"/>
                    <a:pt x="7847" y="15217"/>
                    <a:pt x="7835" y="14800"/>
                  </a:cubicBezTo>
                  <a:cubicBezTo>
                    <a:pt x="7835" y="14598"/>
                    <a:pt x="7823" y="14395"/>
                    <a:pt x="7811" y="14193"/>
                  </a:cubicBezTo>
                  <a:cubicBezTo>
                    <a:pt x="7799" y="14086"/>
                    <a:pt x="7799" y="13991"/>
                    <a:pt x="7787" y="13883"/>
                  </a:cubicBezTo>
                  <a:lnTo>
                    <a:pt x="7752" y="13562"/>
                  </a:lnTo>
                  <a:cubicBezTo>
                    <a:pt x="7728" y="13360"/>
                    <a:pt x="7716" y="13145"/>
                    <a:pt x="7680" y="12943"/>
                  </a:cubicBezTo>
                  <a:cubicBezTo>
                    <a:pt x="7644" y="12729"/>
                    <a:pt x="7609" y="12526"/>
                    <a:pt x="7573" y="12312"/>
                  </a:cubicBezTo>
                  <a:lnTo>
                    <a:pt x="7525" y="12002"/>
                  </a:lnTo>
                  <a:lnTo>
                    <a:pt x="7454" y="11693"/>
                  </a:lnTo>
                  <a:lnTo>
                    <a:pt x="7311" y="11062"/>
                  </a:lnTo>
                  <a:cubicBezTo>
                    <a:pt x="7263" y="10859"/>
                    <a:pt x="7204" y="10657"/>
                    <a:pt x="7144" y="10455"/>
                  </a:cubicBezTo>
                  <a:cubicBezTo>
                    <a:pt x="7085" y="10252"/>
                    <a:pt x="7037" y="10038"/>
                    <a:pt x="6966" y="9847"/>
                  </a:cubicBezTo>
                  <a:cubicBezTo>
                    <a:pt x="6906" y="9645"/>
                    <a:pt x="6835" y="9442"/>
                    <a:pt x="6775" y="9240"/>
                  </a:cubicBezTo>
                  <a:lnTo>
                    <a:pt x="6668" y="8942"/>
                  </a:lnTo>
                  <a:lnTo>
                    <a:pt x="6561" y="8645"/>
                  </a:lnTo>
                  <a:cubicBezTo>
                    <a:pt x="6490" y="8454"/>
                    <a:pt x="6418" y="8252"/>
                    <a:pt x="6347" y="8061"/>
                  </a:cubicBezTo>
                  <a:cubicBezTo>
                    <a:pt x="6275" y="7871"/>
                    <a:pt x="6192" y="7680"/>
                    <a:pt x="6109" y="7490"/>
                  </a:cubicBezTo>
                  <a:cubicBezTo>
                    <a:pt x="5954" y="7109"/>
                    <a:pt x="5787" y="6752"/>
                    <a:pt x="5608" y="6394"/>
                  </a:cubicBezTo>
                  <a:cubicBezTo>
                    <a:pt x="5573" y="6299"/>
                    <a:pt x="5537" y="6216"/>
                    <a:pt x="5478" y="6121"/>
                  </a:cubicBezTo>
                  <a:cubicBezTo>
                    <a:pt x="5430" y="6037"/>
                    <a:pt x="5382" y="5954"/>
                    <a:pt x="5335" y="5859"/>
                  </a:cubicBezTo>
                  <a:cubicBezTo>
                    <a:pt x="5239" y="5692"/>
                    <a:pt x="5144" y="5525"/>
                    <a:pt x="5049" y="5359"/>
                  </a:cubicBezTo>
                  <a:lnTo>
                    <a:pt x="4977" y="5228"/>
                  </a:lnTo>
                  <a:lnTo>
                    <a:pt x="4906" y="5109"/>
                  </a:lnTo>
                  <a:cubicBezTo>
                    <a:pt x="4846" y="5037"/>
                    <a:pt x="4799" y="4954"/>
                    <a:pt x="4739" y="4870"/>
                  </a:cubicBezTo>
                  <a:cubicBezTo>
                    <a:pt x="4632" y="4716"/>
                    <a:pt x="4537" y="4561"/>
                    <a:pt x="4430" y="4418"/>
                  </a:cubicBezTo>
                  <a:cubicBezTo>
                    <a:pt x="4215" y="4120"/>
                    <a:pt x="3989" y="3847"/>
                    <a:pt x="3775" y="3585"/>
                  </a:cubicBezTo>
                  <a:cubicBezTo>
                    <a:pt x="3537" y="3323"/>
                    <a:pt x="3322" y="3085"/>
                    <a:pt x="3108" y="2846"/>
                  </a:cubicBezTo>
                  <a:cubicBezTo>
                    <a:pt x="2882" y="2620"/>
                    <a:pt x="2668" y="2406"/>
                    <a:pt x="2465" y="2203"/>
                  </a:cubicBezTo>
                  <a:cubicBezTo>
                    <a:pt x="2263" y="2001"/>
                    <a:pt x="2049" y="1822"/>
                    <a:pt x="1858" y="1644"/>
                  </a:cubicBezTo>
                  <a:cubicBezTo>
                    <a:pt x="1489" y="1287"/>
                    <a:pt x="1144" y="1001"/>
                    <a:pt x="870" y="751"/>
                  </a:cubicBezTo>
                  <a:cubicBezTo>
                    <a:pt x="596" y="513"/>
                    <a:pt x="382" y="322"/>
                    <a:pt x="227" y="191"/>
                  </a:cubicBezTo>
                  <a:cubicBezTo>
                    <a:pt x="84" y="60"/>
                    <a:pt x="1" y="1"/>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7"/>
            <p:cNvSpPr/>
            <p:nvPr/>
          </p:nvSpPr>
          <p:spPr>
            <a:xfrm>
              <a:off x="5432225" y="-302150"/>
              <a:ext cx="258075" cy="456800"/>
            </a:xfrm>
            <a:custGeom>
              <a:avLst/>
              <a:gdLst/>
              <a:ahLst/>
              <a:cxnLst/>
              <a:rect l="l" t="t" r="r" b="b"/>
              <a:pathLst>
                <a:path w="10323" h="18272" extrusionOk="0">
                  <a:moveTo>
                    <a:pt x="9870" y="0"/>
                  </a:moveTo>
                  <a:cubicBezTo>
                    <a:pt x="9727" y="0"/>
                    <a:pt x="9553" y="11"/>
                    <a:pt x="9346" y="43"/>
                  </a:cubicBezTo>
                  <a:cubicBezTo>
                    <a:pt x="9025" y="78"/>
                    <a:pt x="8656" y="162"/>
                    <a:pt x="8239" y="316"/>
                  </a:cubicBezTo>
                  <a:cubicBezTo>
                    <a:pt x="7834" y="459"/>
                    <a:pt x="7382" y="686"/>
                    <a:pt x="6930" y="983"/>
                  </a:cubicBezTo>
                  <a:cubicBezTo>
                    <a:pt x="6477" y="1281"/>
                    <a:pt x="6025" y="1662"/>
                    <a:pt x="5596" y="2102"/>
                  </a:cubicBezTo>
                  <a:cubicBezTo>
                    <a:pt x="5167" y="2555"/>
                    <a:pt x="4763" y="3067"/>
                    <a:pt x="4405" y="3650"/>
                  </a:cubicBezTo>
                  <a:cubicBezTo>
                    <a:pt x="4048" y="4222"/>
                    <a:pt x="3739" y="4853"/>
                    <a:pt x="3512" y="5543"/>
                  </a:cubicBezTo>
                  <a:cubicBezTo>
                    <a:pt x="3489" y="5627"/>
                    <a:pt x="3465" y="5710"/>
                    <a:pt x="3441" y="5793"/>
                  </a:cubicBezTo>
                  <a:cubicBezTo>
                    <a:pt x="3417" y="5889"/>
                    <a:pt x="3381" y="5972"/>
                    <a:pt x="3370" y="6055"/>
                  </a:cubicBezTo>
                  <a:cubicBezTo>
                    <a:pt x="3322" y="6234"/>
                    <a:pt x="3286" y="6401"/>
                    <a:pt x="3239" y="6579"/>
                  </a:cubicBezTo>
                  <a:cubicBezTo>
                    <a:pt x="3167" y="6924"/>
                    <a:pt x="3084" y="7270"/>
                    <a:pt x="3000" y="7603"/>
                  </a:cubicBezTo>
                  <a:cubicBezTo>
                    <a:pt x="2834" y="8294"/>
                    <a:pt x="2679" y="8984"/>
                    <a:pt x="2524" y="9663"/>
                  </a:cubicBezTo>
                  <a:cubicBezTo>
                    <a:pt x="2358" y="10341"/>
                    <a:pt x="2215" y="11020"/>
                    <a:pt x="2072" y="11663"/>
                  </a:cubicBezTo>
                  <a:cubicBezTo>
                    <a:pt x="2000" y="11985"/>
                    <a:pt x="1929" y="12306"/>
                    <a:pt x="1857" y="12616"/>
                  </a:cubicBezTo>
                  <a:cubicBezTo>
                    <a:pt x="1798" y="12937"/>
                    <a:pt x="1762" y="13259"/>
                    <a:pt x="1715" y="13556"/>
                  </a:cubicBezTo>
                  <a:cubicBezTo>
                    <a:pt x="1643" y="14163"/>
                    <a:pt x="1596" y="14735"/>
                    <a:pt x="1512" y="15259"/>
                  </a:cubicBezTo>
                  <a:cubicBezTo>
                    <a:pt x="1429" y="15783"/>
                    <a:pt x="1334" y="16247"/>
                    <a:pt x="1203" y="16652"/>
                  </a:cubicBezTo>
                  <a:cubicBezTo>
                    <a:pt x="1072" y="17057"/>
                    <a:pt x="893" y="17390"/>
                    <a:pt x="714" y="17628"/>
                  </a:cubicBezTo>
                  <a:cubicBezTo>
                    <a:pt x="536" y="17878"/>
                    <a:pt x="345" y="18045"/>
                    <a:pt x="214" y="18128"/>
                  </a:cubicBezTo>
                  <a:cubicBezTo>
                    <a:pt x="143" y="18188"/>
                    <a:pt x="95" y="18211"/>
                    <a:pt x="60" y="18235"/>
                  </a:cubicBezTo>
                  <a:cubicBezTo>
                    <a:pt x="24" y="18259"/>
                    <a:pt x="0" y="18271"/>
                    <a:pt x="0" y="18271"/>
                  </a:cubicBezTo>
                  <a:cubicBezTo>
                    <a:pt x="0" y="18271"/>
                    <a:pt x="24" y="18259"/>
                    <a:pt x="60" y="18247"/>
                  </a:cubicBezTo>
                  <a:cubicBezTo>
                    <a:pt x="95" y="18223"/>
                    <a:pt x="155" y="18200"/>
                    <a:pt x="226" y="18152"/>
                  </a:cubicBezTo>
                  <a:cubicBezTo>
                    <a:pt x="369" y="18069"/>
                    <a:pt x="583" y="17926"/>
                    <a:pt x="786" y="17688"/>
                  </a:cubicBezTo>
                  <a:cubicBezTo>
                    <a:pt x="988" y="17449"/>
                    <a:pt x="1191" y="17116"/>
                    <a:pt x="1357" y="16711"/>
                  </a:cubicBezTo>
                  <a:cubicBezTo>
                    <a:pt x="1536" y="16307"/>
                    <a:pt x="1667" y="15830"/>
                    <a:pt x="1774" y="15306"/>
                  </a:cubicBezTo>
                  <a:cubicBezTo>
                    <a:pt x="1881" y="14783"/>
                    <a:pt x="1965" y="14211"/>
                    <a:pt x="2060" y="13604"/>
                  </a:cubicBezTo>
                  <a:cubicBezTo>
                    <a:pt x="2107" y="13306"/>
                    <a:pt x="2155" y="13008"/>
                    <a:pt x="2238" y="12699"/>
                  </a:cubicBezTo>
                  <a:cubicBezTo>
                    <a:pt x="2310" y="12389"/>
                    <a:pt x="2393" y="12080"/>
                    <a:pt x="2465" y="11758"/>
                  </a:cubicBezTo>
                  <a:cubicBezTo>
                    <a:pt x="2631" y="11115"/>
                    <a:pt x="2798" y="10449"/>
                    <a:pt x="2953" y="9770"/>
                  </a:cubicBezTo>
                  <a:cubicBezTo>
                    <a:pt x="3120" y="9091"/>
                    <a:pt x="3286" y="8401"/>
                    <a:pt x="3453" y="7710"/>
                  </a:cubicBezTo>
                  <a:cubicBezTo>
                    <a:pt x="3524" y="7365"/>
                    <a:pt x="3608" y="7020"/>
                    <a:pt x="3691" y="6674"/>
                  </a:cubicBezTo>
                  <a:cubicBezTo>
                    <a:pt x="3762" y="6329"/>
                    <a:pt x="3834" y="5996"/>
                    <a:pt x="3941" y="5674"/>
                  </a:cubicBezTo>
                  <a:cubicBezTo>
                    <a:pt x="4143" y="5031"/>
                    <a:pt x="4429" y="4412"/>
                    <a:pt x="4751" y="3853"/>
                  </a:cubicBezTo>
                  <a:cubicBezTo>
                    <a:pt x="5084" y="3293"/>
                    <a:pt x="5453" y="2781"/>
                    <a:pt x="5858" y="2340"/>
                  </a:cubicBezTo>
                  <a:cubicBezTo>
                    <a:pt x="6251" y="1900"/>
                    <a:pt x="6668" y="1507"/>
                    <a:pt x="7084" y="1198"/>
                  </a:cubicBezTo>
                  <a:cubicBezTo>
                    <a:pt x="7501" y="888"/>
                    <a:pt x="7918" y="638"/>
                    <a:pt x="8311" y="471"/>
                  </a:cubicBezTo>
                  <a:cubicBezTo>
                    <a:pt x="8704" y="293"/>
                    <a:pt x="9061" y="185"/>
                    <a:pt x="9358" y="126"/>
                  </a:cubicBezTo>
                  <a:cubicBezTo>
                    <a:pt x="9656" y="66"/>
                    <a:pt x="9894" y="43"/>
                    <a:pt x="10061" y="31"/>
                  </a:cubicBezTo>
                  <a:cubicBezTo>
                    <a:pt x="10228" y="19"/>
                    <a:pt x="10323" y="19"/>
                    <a:pt x="10323" y="19"/>
                  </a:cubicBezTo>
                  <a:cubicBezTo>
                    <a:pt x="10323" y="19"/>
                    <a:pt x="10228" y="7"/>
                    <a:pt x="10061" y="7"/>
                  </a:cubicBezTo>
                  <a:cubicBezTo>
                    <a:pt x="10005" y="3"/>
                    <a:pt x="9942" y="0"/>
                    <a:pt x="98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7"/>
            <p:cNvSpPr/>
            <p:nvPr/>
          </p:nvSpPr>
          <p:spPr>
            <a:xfrm>
              <a:off x="5275950" y="-9100"/>
              <a:ext cx="394425" cy="473900"/>
            </a:xfrm>
            <a:custGeom>
              <a:avLst/>
              <a:gdLst/>
              <a:ahLst/>
              <a:cxnLst/>
              <a:rect l="l" t="t" r="r" b="b"/>
              <a:pathLst>
                <a:path w="15777" h="18956" extrusionOk="0">
                  <a:moveTo>
                    <a:pt x="15776" y="1"/>
                  </a:moveTo>
                  <a:cubicBezTo>
                    <a:pt x="15775" y="1"/>
                    <a:pt x="15680" y="25"/>
                    <a:pt x="15502" y="60"/>
                  </a:cubicBezTo>
                  <a:cubicBezTo>
                    <a:pt x="15312" y="96"/>
                    <a:pt x="15050" y="155"/>
                    <a:pt x="14716" y="274"/>
                  </a:cubicBezTo>
                  <a:cubicBezTo>
                    <a:pt x="14395" y="394"/>
                    <a:pt x="14002" y="560"/>
                    <a:pt x="13585" y="798"/>
                  </a:cubicBezTo>
                  <a:cubicBezTo>
                    <a:pt x="13157" y="1036"/>
                    <a:pt x="12692" y="1346"/>
                    <a:pt x="12240" y="1727"/>
                  </a:cubicBezTo>
                  <a:cubicBezTo>
                    <a:pt x="11776" y="2108"/>
                    <a:pt x="11299" y="2560"/>
                    <a:pt x="10847" y="3072"/>
                  </a:cubicBezTo>
                  <a:cubicBezTo>
                    <a:pt x="10383" y="3584"/>
                    <a:pt x="9930" y="4144"/>
                    <a:pt x="9490" y="4751"/>
                  </a:cubicBezTo>
                  <a:cubicBezTo>
                    <a:pt x="9049" y="5346"/>
                    <a:pt x="8620" y="5989"/>
                    <a:pt x="8204" y="6656"/>
                  </a:cubicBezTo>
                  <a:cubicBezTo>
                    <a:pt x="7787" y="7311"/>
                    <a:pt x="7382" y="7990"/>
                    <a:pt x="6977" y="8668"/>
                  </a:cubicBezTo>
                  <a:lnTo>
                    <a:pt x="6680" y="9180"/>
                  </a:lnTo>
                  <a:cubicBezTo>
                    <a:pt x="6584" y="9359"/>
                    <a:pt x="6489" y="9537"/>
                    <a:pt x="6394" y="9716"/>
                  </a:cubicBezTo>
                  <a:cubicBezTo>
                    <a:pt x="6203" y="10061"/>
                    <a:pt x="6037" y="10419"/>
                    <a:pt x="5858" y="10764"/>
                  </a:cubicBezTo>
                  <a:cubicBezTo>
                    <a:pt x="5513" y="11466"/>
                    <a:pt x="5191" y="12157"/>
                    <a:pt x="4870" y="12824"/>
                  </a:cubicBezTo>
                  <a:cubicBezTo>
                    <a:pt x="4703" y="13145"/>
                    <a:pt x="4548" y="13478"/>
                    <a:pt x="4382" y="13788"/>
                  </a:cubicBezTo>
                  <a:cubicBezTo>
                    <a:pt x="4298" y="13943"/>
                    <a:pt x="4215" y="14098"/>
                    <a:pt x="4132" y="14252"/>
                  </a:cubicBezTo>
                  <a:cubicBezTo>
                    <a:pt x="4048" y="14407"/>
                    <a:pt x="3965" y="14550"/>
                    <a:pt x="3882" y="14705"/>
                  </a:cubicBezTo>
                  <a:cubicBezTo>
                    <a:pt x="3727" y="15002"/>
                    <a:pt x="3536" y="15264"/>
                    <a:pt x="3370" y="15538"/>
                  </a:cubicBezTo>
                  <a:cubicBezTo>
                    <a:pt x="3203" y="15800"/>
                    <a:pt x="3024" y="16050"/>
                    <a:pt x="2858" y="16288"/>
                  </a:cubicBezTo>
                  <a:cubicBezTo>
                    <a:pt x="2667" y="16515"/>
                    <a:pt x="2501" y="16753"/>
                    <a:pt x="2334" y="16943"/>
                  </a:cubicBezTo>
                  <a:cubicBezTo>
                    <a:pt x="2239" y="17050"/>
                    <a:pt x="2155" y="17146"/>
                    <a:pt x="2072" y="17241"/>
                  </a:cubicBezTo>
                  <a:cubicBezTo>
                    <a:pt x="1977" y="17336"/>
                    <a:pt x="1905" y="17431"/>
                    <a:pt x="1810" y="17515"/>
                  </a:cubicBezTo>
                  <a:cubicBezTo>
                    <a:pt x="1643" y="17669"/>
                    <a:pt x="1477" y="17824"/>
                    <a:pt x="1334" y="17967"/>
                  </a:cubicBezTo>
                  <a:cubicBezTo>
                    <a:pt x="1167" y="18098"/>
                    <a:pt x="1024" y="18217"/>
                    <a:pt x="881" y="18324"/>
                  </a:cubicBezTo>
                  <a:cubicBezTo>
                    <a:pt x="822" y="18384"/>
                    <a:pt x="762" y="18431"/>
                    <a:pt x="691" y="18479"/>
                  </a:cubicBezTo>
                  <a:cubicBezTo>
                    <a:pt x="631" y="18527"/>
                    <a:pt x="572" y="18562"/>
                    <a:pt x="512" y="18598"/>
                  </a:cubicBezTo>
                  <a:cubicBezTo>
                    <a:pt x="405" y="18681"/>
                    <a:pt x="310" y="18741"/>
                    <a:pt x="238" y="18789"/>
                  </a:cubicBezTo>
                  <a:cubicBezTo>
                    <a:pt x="84" y="18896"/>
                    <a:pt x="0" y="18955"/>
                    <a:pt x="0" y="18955"/>
                  </a:cubicBezTo>
                  <a:cubicBezTo>
                    <a:pt x="0" y="18955"/>
                    <a:pt x="84" y="18908"/>
                    <a:pt x="250" y="18812"/>
                  </a:cubicBezTo>
                  <a:cubicBezTo>
                    <a:pt x="334" y="18765"/>
                    <a:pt x="429" y="18717"/>
                    <a:pt x="548" y="18646"/>
                  </a:cubicBezTo>
                  <a:cubicBezTo>
                    <a:pt x="608" y="18610"/>
                    <a:pt x="667" y="18574"/>
                    <a:pt x="738" y="18539"/>
                  </a:cubicBezTo>
                  <a:cubicBezTo>
                    <a:pt x="798" y="18503"/>
                    <a:pt x="869" y="18455"/>
                    <a:pt x="941" y="18396"/>
                  </a:cubicBezTo>
                  <a:cubicBezTo>
                    <a:pt x="1084" y="18300"/>
                    <a:pt x="1239" y="18193"/>
                    <a:pt x="1417" y="18074"/>
                  </a:cubicBezTo>
                  <a:cubicBezTo>
                    <a:pt x="1572" y="17931"/>
                    <a:pt x="1751" y="17789"/>
                    <a:pt x="1929" y="17634"/>
                  </a:cubicBezTo>
                  <a:cubicBezTo>
                    <a:pt x="2024" y="17562"/>
                    <a:pt x="2120" y="17467"/>
                    <a:pt x="2203" y="17372"/>
                  </a:cubicBezTo>
                  <a:cubicBezTo>
                    <a:pt x="2298" y="17288"/>
                    <a:pt x="2393" y="17193"/>
                    <a:pt x="2489" y="17098"/>
                  </a:cubicBezTo>
                  <a:cubicBezTo>
                    <a:pt x="2596" y="17003"/>
                    <a:pt x="2679" y="16896"/>
                    <a:pt x="2774" y="16788"/>
                  </a:cubicBezTo>
                  <a:cubicBezTo>
                    <a:pt x="2870" y="16681"/>
                    <a:pt x="2965" y="16574"/>
                    <a:pt x="3060" y="16455"/>
                  </a:cubicBezTo>
                  <a:cubicBezTo>
                    <a:pt x="3251" y="16217"/>
                    <a:pt x="3441" y="15967"/>
                    <a:pt x="3632" y="15717"/>
                  </a:cubicBezTo>
                  <a:cubicBezTo>
                    <a:pt x="3715" y="15574"/>
                    <a:pt x="3810" y="15443"/>
                    <a:pt x="3906" y="15300"/>
                  </a:cubicBezTo>
                  <a:cubicBezTo>
                    <a:pt x="3953" y="15241"/>
                    <a:pt x="4001" y="15169"/>
                    <a:pt x="4048" y="15098"/>
                  </a:cubicBezTo>
                  <a:cubicBezTo>
                    <a:pt x="4084" y="15026"/>
                    <a:pt x="4132" y="14955"/>
                    <a:pt x="4179" y="14883"/>
                  </a:cubicBezTo>
                  <a:cubicBezTo>
                    <a:pt x="4548" y="14300"/>
                    <a:pt x="4882" y="13669"/>
                    <a:pt x="5227" y="13002"/>
                  </a:cubicBezTo>
                  <a:cubicBezTo>
                    <a:pt x="5561" y="12347"/>
                    <a:pt x="5906" y="11657"/>
                    <a:pt x="6251" y="10966"/>
                  </a:cubicBezTo>
                  <a:cubicBezTo>
                    <a:pt x="6430" y="10621"/>
                    <a:pt x="6608" y="10264"/>
                    <a:pt x="6799" y="9930"/>
                  </a:cubicBezTo>
                  <a:cubicBezTo>
                    <a:pt x="6882" y="9752"/>
                    <a:pt x="6977" y="9585"/>
                    <a:pt x="7073" y="9418"/>
                  </a:cubicBezTo>
                  <a:lnTo>
                    <a:pt x="7370" y="8906"/>
                  </a:lnTo>
                  <a:cubicBezTo>
                    <a:pt x="7763" y="8228"/>
                    <a:pt x="8180" y="7549"/>
                    <a:pt x="8585" y="6882"/>
                  </a:cubicBezTo>
                  <a:cubicBezTo>
                    <a:pt x="8990" y="6228"/>
                    <a:pt x="9394" y="5585"/>
                    <a:pt x="9823" y="4989"/>
                  </a:cubicBezTo>
                  <a:cubicBezTo>
                    <a:pt x="10240" y="4382"/>
                    <a:pt x="10668" y="3811"/>
                    <a:pt x="11109" y="3299"/>
                  </a:cubicBezTo>
                  <a:cubicBezTo>
                    <a:pt x="11537" y="2787"/>
                    <a:pt x="11978" y="2322"/>
                    <a:pt x="12407" y="1929"/>
                  </a:cubicBezTo>
                  <a:cubicBezTo>
                    <a:pt x="12847" y="1537"/>
                    <a:pt x="13264" y="1203"/>
                    <a:pt x="13669" y="953"/>
                  </a:cubicBezTo>
                  <a:cubicBezTo>
                    <a:pt x="14073" y="691"/>
                    <a:pt x="14443" y="501"/>
                    <a:pt x="14752" y="358"/>
                  </a:cubicBezTo>
                  <a:cubicBezTo>
                    <a:pt x="15074" y="227"/>
                    <a:pt x="15324" y="132"/>
                    <a:pt x="15502" y="84"/>
                  </a:cubicBezTo>
                  <a:cubicBezTo>
                    <a:pt x="15680" y="25"/>
                    <a:pt x="15775" y="1"/>
                    <a:pt x="1577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7"/>
            <p:cNvSpPr/>
            <p:nvPr/>
          </p:nvSpPr>
          <p:spPr>
            <a:xfrm>
              <a:off x="5816775" y="-638925"/>
              <a:ext cx="369425" cy="367025"/>
            </a:xfrm>
            <a:custGeom>
              <a:avLst/>
              <a:gdLst/>
              <a:ahLst/>
              <a:cxnLst/>
              <a:rect l="l" t="t" r="r" b="b"/>
              <a:pathLst>
                <a:path w="14777" h="14681" extrusionOk="0">
                  <a:moveTo>
                    <a:pt x="13360" y="0"/>
                  </a:moveTo>
                  <a:cubicBezTo>
                    <a:pt x="13265" y="0"/>
                    <a:pt x="13169" y="12"/>
                    <a:pt x="13074" y="12"/>
                  </a:cubicBezTo>
                  <a:cubicBezTo>
                    <a:pt x="12979" y="24"/>
                    <a:pt x="12872" y="12"/>
                    <a:pt x="12764" y="36"/>
                  </a:cubicBezTo>
                  <a:cubicBezTo>
                    <a:pt x="12336" y="83"/>
                    <a:pt x="11871" y="214"/>
                    <a:pt x="11383" y="429"/>
                  </a:cubicBezTo>
                  <a:cubicBezTo>
                    <a:pt x="10895" y="631"/>
                    <a:pt x="10407" y="929"/>
                    <a:pt x="9919" y="1274"/>
                  </a:cubicBezTo>
                  <a:cubicBezTo>
                    <a:pt x="9431" y="1619"/>
                    <a:pt x="8943" y="2012"/>
                    <a:pt x="8454" y="2441"/>
                  </a:cubicBezTo>
                  <a:cubicBezTo>
                    <a:pt x="8323" y="2548"/>
                    <a:pt x="8204" y="2655"/>
                    <a:pt x="8085" y="2762"/>
                  </a:cubicBezTo>
                  <a:lnTo>
                    <a:pt x="7895" y="2917"/>
                  </a:lnTo>
                  <a:lnTo>
                    <a:pt x="7847" y="2965"/>
                  </a:lnTo>
                  <a:lnTo>
                    <a:pt x="7800" y="3012"/>
                  </a:lnTo>
                  <a:lnTo>
                    <a:pt x="7704" y="3096"/>
                  </a:lnTo>
                  <a:cubicBezTo>
                    <a:pt x="7466" y="3322"/>
                    <a:pt x="7216" y="3536"/>
                    <a:pt x="6978" y="3798"/>
                  </a:cubicBezTo>
                  <a:cubicBezTo>
                    <a:pt x="6871" y="3929"/>
                    <a:pt x="6752" y="4060"/>
                    <a:pt x="6633" y="4179"/>
                  </a:cubicBezTo>
                  <a:cubicBezTo>
                    <a:pt x="6514" y="4322"/>
                    <a:pt x="6407" y="4453"/>
                    <a:pt x="6299" y="4584"/>
                  </a:cubicBezTo>
                  <a:cubicBezTo>
                    <a:pt x="6073" y="4846"/>
                    <a:pt x="5859" y="5120"/>
                    <a:pt x="5656" y="5405"/>
                  </a:cubicBezTo>
                  <a:lnTo>
                    <a:pt x="5502" y="5608"/>
                  </a:lnTo>
                  <a:lnTo>
                    <a:pt x="5347" y="5834"/>
                  </a:lnTo>
                  <a:lnTo>
                    <a:pt x="5061" y="6263"/>
                  </a:lnTo>
                  <a:cubicBezTo>
                    <a:pt x="4871" y="6548"/>
                    <a:pt x="4692" y="6846"/>
                    <a:pt x="4513" y="7132"/>
                  </a:cubicBezTo>
                  <a:cubicBezTo>
                    <a:pt x="4156" y="7715"/>
                    <a:pt x="3847" y="8311"/>
                    <a:pt x="3561" y="8894"/>
                  </a:cubicBezTo>
                  <a:cubicBezTo>
                    <a:pt x="3275" y="9489"/>
                    <a:pt x="3049" y="10073"/>
                    <a:pt x="2835" y="10620"/>
                  </a:cubicBezTo>
                  <a:cubicBezTo>
                    <a:pt x="2620" y="11168"/>
                    <a:pt x="2406" y="11680"/>
                    <a:pt x="2180" y="12144"/>
                  </a:cubicBezTo>
                  <a:cubicBezTo>
                    <a:pt x="1954" y="12597"/>
                    <a:pt x="1727" y="13002"/>
                    <a:pt x="1477" y="13335"/>
                  </a:cubicBezTo>
                  <a:cubicBezTo>
                    <a:pt x="1239" y="13668"/>
                    <a:pt x="977" y="13930"/>
                    <a:pt x="763" y="14133"/>
                  </a:cubicBezTo>
                  <a:cubicBezTo>
                    <a:pt x="644" y="14228"/>
                    <a:pt x="537" y="14299"/>
                    <a:pt x="453" y="14383"/>
                  </a:cubicBezTo>
                  <a:cubicBezTo>
                    <a:pt x="358" y="14454"/>
                    <a:pt x="275" y="14502"/>
                    <a:pt x="203" y="14549"/>
                  </a:cubicBezTo>
                  <a:cubicBezTo>
                    <a:pt x="72" y="14633"/>
                    <a:pt x="1" y="14680"/>
                    <a:pt x="1" y="14680"/>
                  </a:cubicBezTo>
                  <a:cubicBezTo>
                    <a:pt x="1" y="14680"/>
                    <a:pt x="72" y="14633"/>
                    <a:pt x="215" y="14561"/>
                  </a:cubicBezTo>
                  <a:cubicBezTo>
                    <a:pt x="370" y="14502"/>
                    <a:pt x="572" y="14371"/>
                    <a:pt x="822" y="14204"/>
                  </a:cubicBezTo>
                  <a:cubicBezTo>
                    <a:pt x="1061" y="14014"/>
                    <a:pt x="1346" y="13776"/>
                    <a:pt x="1608" y="13442"/>
                  </a:cubicBezTo>
                  <a:cubicBezTo>
                    <a:pt x="1763" y="13287"/>
                    <a:pt x="1882" y="13097"/>
                    <a:pt x="2025" y="12906"/>
                  </a:cubicBezTo>
                  <a:cubicBezTo>
                    <a:pt x="2156" y="12704"/>
                    <a:pt x="2287" y="12490"/>
                    <a:pt x="2418" y="12263"/>
                  </a:cubicBezTo>
                  <a:cubicBezTo>
                    <a:pt x="2668" y="11811"/>
                    <a:pt x="2918" y="11299"/>
                    <a:pt x="3156" y="10751"/>
                  </a:cubicBezTo>
                  <a:cubicBezTo>
                    <a:pt x="3394" y="10216"/>
                    <a:pt x="3632" y="9644"/>
                    <a:pt x="3918" y="9073"/>
                  </a:cubicBezTo>
                  <a:cubicBezTo>
                    <a:pt x="3954" y="9001"/>
                    <a:pt x="3990" y="8930"/>
                    <a:pt x="4037" y="8858"/>
                  </a:cubicBezTo>
                  <a:cubicBezTo>
                    <a:pt x="4073" y="8787"/>
                    <a:pt x="4109" y="8715"/>
                    <a:pt x="4144" y="8656"/>
                  </a:cubicBezTo>
                  <a:cubicBezTo>
                    <a:pt x="4228" y="8513"/>
                    <a:pt x="4299" y="8370"/>
                    <a:pt x="4382" y="8227"/>
                  </a:cubicBezTo>
                  <a:cubicBezTo>
                    <a:pt x="4549" y="7930"/>
                    <a:pt x="4716" y="7656"/>
                    <a:pt x="4894" y="7358"/>
                  </a:cubicBezTo>
                  <a:cubicBezTo>
                    <a:pt x="5073" y="7084"/>
                    <a:pt x="5252" y="6787"/>
                    <a:pt x="5430" y="6513"/>
                  </a:cubicBezTo>
                  <a:lnTo>
                    <a:pt x="5728" y="6084"/>
                  </a:lnTo>
                  <a:lnTo>
                    <a:pt x="5871" y="5882"/>
                  </a:lnTo>
                  <a:lnTo>
                    <a:pt x="6026" y="5679"/>
                  </a:lnTo>
                  <a:cubicBezTo>
                    <a:pt x="6228" y="5405"/>
                    <a:pt x="6430" y="5132"/>
                    <a:pt x="6645" y="4870"/>
                  </a:cubicBezTo>
                  <a:cubicBezTo>
                    <a:pt x="6752" y="4739"/>
                    <a:pt x="6859" y="4608"/>
                    <a:pt x="6966" y="4477"/>
                  </a:cubicBezTo>
                  <a:cubicBezTo>
                    <a:pt x="7073" y="4358"/>
                    <a:pt x="7192" y="4239"/>
                    <a:pt x="7299" y="4120"/>
                  </a:cubicBezTo>
                  <a:cubicBezTo>
                    <a:pt x="7514" y="3870"/>
                    <a:pt x="7764" y="3631"/>
                    <a:pt x="8002" y="3405"/>
                  </a:cubicBezTo>
                  <a:lnTo>
                    <a:pt x="8097" y="3322"/>
                  </a:lnTo>
                  <a:lnTo>
                    <a:pt x="8133" y="3274"/>
                  </a:lnTo>
                  <a:lnTo>
                    <a:pt x="8181" y="3239"/>
                  </a:lnTo>
                  <a:lnTo>
                    <a:pt x="8359" y="3072"/>
                  </a:lnTo>
                  <a:cubicBezTo>
                    <a:pt x="8478" y="2965"/>
                    <a:pt x="8597" y="2858"/>
                    <a:pt x="8716" y="2738"/>
                  </a:cubicBezTo>
                  <a:cubicBezTo>
                    <a:pt x="9193" y="2310"/>
                    <a:pt x="9657" y="1905"/>
                    <a:pt x="10121" y="1548"/>
                  </a:cubicBezTo>
                  <a:cubicBezTo>
                    <a:pt x="10586" y="1203"/>
                    <a:pt x="11038" y="893"/>
                    <a:pt x="11502" y="667"/>
                  </a:cubicBezTo>
                  <a:cubicBezTo>
                    <a:pt x="11955" y="441"/>
                    <a:pt x="12383" y="286"/>
                    <a:pt x="12788" y="202"/>
                  </a:cubicBezTo>
                  <a:cubicBezTo>
                    <a:pt x="12895" y="179"/>
                    <a:pt x="12991" y="179"/>
                    <a:pt x="13086" y="167"/>
                  </a:cubicBezTo>
                  <a:cubicBezTo>
                    <a:pt x="13181" y="155"/>
                    <a:pt x="13276" y="131"/>
                    <a:pt x="13360" y="131"/>
                  </a:cubicBezTo>
                  <a:cubicBezTo>
                    <a:pt x="13479" y="131"/>
                    <a:pt x="13593" y="126"/>
                    <a:pt x="13698" y="126"/>
                  </a:cubicBezTo>
                  <a:cubicBezTo>
                    <a:pt x="13750" y="126"/>
                    <a:pt x="13800" y="127"/>
                    <a:pt x="13848" y="131"/>
                  </a:cubicBezTo>
                  <a:cubicBezTo>
                    <a:pt x="14003" y="155"/>
                    <a:pt x="14134" y="167"/>
                    <a:pt x="14253" y="179"/>
                  </a:cubicBezTo>
                  <a:cubicBezTo>
                    <a:pt x="14360" y="191"/>
                    <a:pt x="14455" y="226"/>
                    <a:pt x="14538" y="238"/>
                  </a:cubicBezTo>
                  <a:cubicBezTo>
                    <a:pt x="14693" y="274"/>
                    <a:pt x="14777" y="286"/>
                    <a:pt x="14777" y="286"/>
                  </a:cubicBezTo>
                  <a:cubicBezTo>
                    <a:pt x="14777" y="286"/>
                    <a:pt x="14693" y="262"/>
                    <a:pt x="14550" y="214"/>
                  </a:cubicBezTo>
                  <a:cubicBezTo>
                    <a:pt x="14467" y="191"/>
                    <a:pt x="14372" y="155"/>
                    <a:pt x="14265" y="119"/>
                  </a:cubicBezTo>
                  <a:cubicBezTo>
                    <a:pt x="14146" y="95"/>
                    <a:pt x="14015" y="71"/>
                    <a:pt x="13860" y="48"/>
                  </a:cubicBezTo>
                  <a:cubicBezTo>
                    <a:pt x="13717" y="12"/>
                    <a:pt x="13538" y="12"/>
                    <a:pt x="133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7"/>
            <p:cNvSpPr/>
            <p:nvPr/>
          </p:nvSpPr>
          <p:spPr>
            <a:xfrm>
              <a:off x="7396750" y="-1043450"/>
              <a:ext cx="136350" cy="386975"/>
            </a:xfrm>
            <a:custGeom>
              <a:avLst/>
              <a:gdLst/>
              <a:ahLst/>
              <a:cxnLst/>
              <a:rect l="l" t="t" r="r" b="b"/>
              <a:pathLst>
                <a:path w="5454" h="15479" extrusionOk="0">
                  <a:moveTo>
                    <a:pt x="0" y="0"/>
                  </a:moveTo>
                  <a:cubicBezTo>
                    <a:pt x="0" y="1"/>
                    <a:pt x="12" y="60"/>
                    <a:pt x="48" y="179"/>
                  </a:cubicBezTo>
                  <a:cubicBezTo>
                    <a:pt x="60" y="239"/>
                    <a:pt x="84" y="310"/>
                    <a:pt x="107" y="393"/>
                  </a:cubicBezTo>
                  <a:cubicBezTo>
                    <a:pt x="131" y="489"/>
                    <a:pt x="167" y="584"/>
                    <a:pt x="203" y="691"/>
                  </a:cubicBezTo>
                  <a:cubicBezTo>
                    <a:pt x="238" y="798"/>
                    <a:pt x="286" y="917"/>
                    <a:pt x="334" y="1036"/>
                  </a:cubicBezTo>
                  <a:cubicBezTo>
                    <a:pt x="393" y="1167"/>
                    <a:pt x="453" y="1310"/>
                    <a:pt x="512" y="1453"/>
                  </a:cubicBezTo>
                  <a:cubicBezTo>
                    <a:pt x="643" y="1739"/>
                    <a:pt x="810" y="2060"/>
                    <a:pt x="965" y="2406"/>
                  </a:cubicBezTo>
                  <a:cubicBezTo>
                    <a:pt x="1048" y="2584"/>
                    <a:pt x="1131" y="2763"/>
                    <a:pt x="1203" y="2965"/>
                  </a:cubicBezTo>
                  <a:cubicBezTo>
                    <a:pt x="1239" y="3060"/>
                    <a:pt x="1274" y="3156"/>
                    <a:pt x="1310" y="3251"/>
                  </a:cubicBezTo>
                  <a:cubicBezTo>
                    <a:pt x="1346" y="3358"/>
                    <a:pt x="1381" y="3453"/>
                    <a:pt x="1405" y="3560"/>
                  </a:cubicBezTo>
                  <a:cubicBezTo>
                    <a:pt x="1477" y="3775"/>
                    <a:pt x="1536" y="3989"/>
                    <a:pt x="1608" y="4215"/>
                  </a:cubicBezTo>
                  <a:cubicBezTo>
                    <a:pt x="1667" y="4441"/>
                    <a:pt x="1727" y="4668"/>
                    <a:pt x="1786" y="4906"/>
                  </a:cubicBezTo>
                  <a:cubicBezTo>
                    <a:pt x="1905" y="5358"/>
                    <a:pt x="1989" y="5858"/>
                    <a:pt x="2096" y="6358"/>
                  </a:cubicBezTo>
                  <a:cubicBezTo>
                    <a:pt x="2179" y="6858"/>
                    <a:pt x="2274" y="7359"/>
                    <a:pt x="2358" y="7870"/>
                  </a:cubicBezTo>
                  <a:cubicBezTo>
                    <a:pt x="2441" y="8382"/>
                    <a:pt x="2524" y="8894"/>
                    <a:pt x="2620" y="9406"/>
                  </a:cubicBezTo>
                  <a:cubicBezTo>
                    <a:pt x="2715" y="9906"/>
                    <a:pt x="2834" y="10395"/>
                    <a:pt x="2965" y="10871"/>
                  </a:cubicBezTo>
                  <a:cubicBezTo>
                    <a:pt x="3084" y="11347"/>
                    <a:pt x="3239" y="11800"/>
                    <a:pt x="3382" y="12228"/>
                  </a:cubicBezTo>
                  <a:cubicBezTo>
                    <a:pt x="3465" y="12442"/>
                    <a:pt x="3548" y="12645"/>
                    <a:pt x="3632" y="12835"/>
                  </a:cubicBezTo>
                  <a:cubicBezTo>
                    <a:pt x="3727" y="13026"/>
                    <a:pt x="3810" y="13216"/>
                    <a:pt x="3894" y="13395"/>
                  </a:cubicBezTo>
                  <a:cubicBezTo>
                    <a:pt x="3989" y="13562"/>
                    <a:pt x="4072" y="13740"/>
                    <a:pt x="4168" y="13883"/>
                  </a:cubicBezTo>
                  <a:cubicBezTo>
                    <a:pt x="4263" y="14038"/>
                    <a:pt x="4358" y="14193"/>
                    <a:pt x="4441" y="14312"/>
                  </a:cubicBezTo>
                  <a:cubicBezTo>
                    <a:pt x="4537" y="14443"/>
                    <a:pt x="4632" y="14562"/>
                    <a:pt x="4715" y="14681"/>
                  </a:cubicBezTo>
                  <a:cubicBezTo>
                    <a:pt x="4799" y="14788"/>
                    <a:pt x="4882" y="14883"/>
                    <a:pt x="4953" y="14967"/>
                  </a:cubicBezTo>
                  <a:cubicBezTo>
                    <a:pt x="4989" y="15014"/>
                    <a:pt x="5025" y="15050"/>
                    <a:pt x="5060" y="15086"/>
                  </a:cubicBezTo>
                  <a:cubicBezTo>
                    <a:pt x="5096" y="15133"/>
                    <a:pt x="5132" y="15157"/>
                    <a:pt x="5168" y="15193"/>
                  </a:cubicBezTo>
                  <a:cubicBezTo>
                    <a:pt x="5227" y="15252"/>
                    <a:pt x="5275" y="15300"/>
                    <a:pt x="5322" y="15348"/>
                  </a:cubicBezTo>
                  <a:cubicBezTo>
                    <a:pt x="5406" y="15431"/>
                    <a:pt x="5453" y="15479"/>
                    <a:pt x="5453" y="15479"/>
                  </a:cubicBezTo>
                  <a:cubicBezTo>
                    <a:pt x="5453" y="15479"/>
                    <a:pt x="5418" y="15431"/>
                    <a:pt x="5346" y="15336"/>
                  </a:cubicBezTo>
                  <a:cubicBezTo>
                    <a:pt x="5275" y="15229"/>
                    <a:pt x="5156" y="15098"/>
                    <a:pt x="5025" y="14907"/>
                  </a:cubicBezTo>
                  <a:cubicBezTo>
                    <a:pt x="4965" y="14812"/>
                    <a:pt x="4894" y="14717"/>
                    <a:pt x="4822" y="14598"/>
                  </a:cubicBezTo>
                  <a:cubicBezTo>
                    <a:pt x="4751" y="14490"/>
                    <a:pt x="4679" y="14359"/>
                    <a:pt x="4596" y="14228"/>
                  </a:cubicBezTo>
                  <a:cubicBezTo>
                    <a:pt x="4441" y="13955"/>
                    <a:pt x="4287" y="13633"/>
                    <a:pt x="4132" y="13276"/>
                  </a:cubicBezTo>
                  <a:cubicBezTo>
                    <a:pt x="4060" y="13109"/>
                    <a:pt x="3989" y="12919"/>
                    <a:pt x="3917" y="12728"/>
                  </a:cubicBezTo>
                  <a:cubicBezTo>
                    <a:pt x="3846" y="12526"/>
                    <a:pt x="3775" y="12323"/>
                    <a:pt x="3715" y="12121"/>
                  </a:cubicBezTo>
                  <a:cubicBezTo>
                    <a:pt x="3656" y="11907"/>
                    <a:pt x="3584" y="11692"/>
                    <a:pt x="3525" y="11466"/>
                  </a:cubicBezTo>
                  <a:cubicBezTo>
                    <a:pt x="3501" y="11347"/>
                    <a:pt x="3465" y="11240"/>
                    <a:pt x="3441" y="11121"/>
                  </a:cubicBezTo>
                  <a:cubicBezTo>
                    <a:pt x="3406" y="11014"/>
                    <a:pt x="3382" y="10895"/>
                    <a:pt x="3358" y="10776"/>
                  </a:cubicBezTo>
                  <a:cubicBezTo>
                    <a:pt x="3298" y="10537"/>
                    <a:pt x="3251" y="10299"/>
                    <a:pt x="3203" y="10061"/>
                  </a:cubicBezTo>
                  <a:cubicBezTo>
                    <a:pt x="3155" y="9811"/>
                    <a:pt x="3108" y="9573"/>
                    <a:pt x="3060" y="9323"/>
                  </a:cubicBezTo>
                  <a:cubicBezTo>
                    <a:pt x="2965" y="8823"/>
                    <a:pt x="2894" y="8311"/>
                    <a:pt x="2810" y="7799"/>
                  </a:cubicBezTo>
                  <a:cubicBezTo>
                    <a:pt x="2727" y="7287"/>
                    <a:pt x="2632" y="6775"/>
                    <a:pt x="2524" y="6263"/>
                  </a:cubicBezTo>
                  <a:cubicBezTo>
                    <a:pt x="2417" y="5763"/>
                    <a:pt x="2310" y="5275"/>
                    <a:pt x="2167" y="4799"/>
                  </a:cubicBezTo>
                  <a:cubicBezTo>
                    <a:pt x="2096" y="4561"/>
                    <a:pt x="2048" y="4322"/>
                    <a:pt x="1965" y="4096"/>
                  </a:cubicBezTo>
                  <a:cubicBezTo>
                    <a:pt x="1882" y="3882"/>
                    <a:pt x="1810" y="3668"/>
                    <a:pt x="1739" y="3453"/>
                  </a:cubicBezTo>
                  <a:cubicBezTo>
                    <a:pt x="1596" y="3025"/>
                    <a:pt x="1393" y="2632"/>
                    <a:pt x="1203" y="2286"/>
                  </a:cubicBezTo>
                  <a:cubicBezTo>
                    <a:pt x="1012" y="1941"/>
                    <a:pt x="834" y="1644"/>
                    <a:pt x="679" y="1370"/>
                  </a:cubicBezTo>
                  <a:cubicBezTo>
                    <a:pt x="596" y="1239"/>
                    <a:pt x="524" y="1108"/>
                    <a:pt x="453" y="989"/>
                  </a:cubicBezTo>
                  <a:cubicBezTo>
                    <a:pt x="393" y="870"/>
                    <a:pt x="334" y="751"/>
                    <a:pt x="286" y="655"/>
                  </a:cubicBezTo>
                  <a:cubicBezTo>
                    <a:pt x="238" y="548"/>
                    <a:pt x="191" y="465"/>
                    <a:pt x="155" y="381"/>
                  </a:cubicBezTo>
                  <a:cubicBezTo>
                    <a:pt x="119" y="298"/>
                    <a:pt x="96" y="227"/>
                    <a:pt x="72" y="179"/>
                  </a:cubicBezTo>
                  <a:cubicBezTo>
                    <a:pt x="24" y="60"/>
                    <a:pt x="0" y="1"/>
                    <a:pt x="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7"/>
            <p:cNvSpPr/>
            <p:nvPr/>
          </p:nvSpPr>
          <p:spPr>
            <a:xfrm>
              <a:off x="5338450" y="-470175"/>
              <a:ext cx="2819725" cy="2842050"/>
            </a:xfrm>
            <a:custGeom>
              <a:avLst/>
              <a:gdLst/>
              <a:ahLst/>
              <a:cxnLst/>
              <a:rect l="l" t="t" r="r" b="b"/>
              <a:pathLst>
                <a:path w="112789" h="113682" extrusionOk="0">
                  <a:moveTo>
                    <a:pt x="57758" y="1"/>
                  </a:moveTo>
                  <a:cubicBezTo>
                    <a:pt x="25861" y="1"/>
                    <a:pt x="1" y="25849"/>
                    <a:pt x="1" y="57746"/>
                  </a:cubicBezTo>
                  <a:cubicBezTo>
                    <a:pt x="1" y="84654"/>
                    <a:pt x="18396" y="107252"/>
                    <a:pt x="43292" y="113681"/>
                  </a:cubicBezTo>
                  <a:cubicBezTo>
                    <a:pt x="42863" y="110193"/>
                    <a:pt x="43018" y="106645"/>
                    <a:pt x="43923" y="103073"/>
                  </a:cubicBezTo>
                  <a:cubicBezTo>
                    <a:pt x="46352" y="93465"/>
                    <a:pt x="53150" y="85488"/>
                    <a:pt x="60544" y="79189"/>
                  </a:cubicBezTo>
                  <a:cubicBezTo>
                    <a:pt x="68152" y="72712"/>
                    <a:pt x="76522" y="67152"/>
                    <a:pt x="84737" y="61497"/>
                  </a:cubicBezTo>
                  <a:cubicBezTo>
                    <a:pt x="89988" y="57877"/>
                    <a:pt x="95251" y="54281"/>
                    <a:pt x="100358" y="50459"/>
                  </a:cubicBezTo>
                  <a:cubicBezTo>
                    <a:pt x="101085" y="49924"/>
                    <a:pt x="101811" y="49376"/>
                    <a:pt x="102525" y="48828"/>
                  </a:cubicBezTo>
                  <a:cubicBezTo>
                    <a:pt x="102787" y="48626"/>
                    <a:pt x="103633" y="47971"/>
                    <a:pt x="103645" y="47959"/>
                  </a:cubicBezTo>
                  <a:cubicBezTo>
                    <a:pt x="104835" y="47019"/>
                    <a:pt x="106026" y="46066"/>
                    <a:pt x="107193" y="45078"/>
                  </a:cubicBezTo>
                  <a:cubicBezTo>
                    <a:pt x="109098" y="43494"/>
                    <a:pt x="110967" y="41863"/>
                    <a:pt x="112789" y="40172"/>
                  </a:cubicBezTo>
                  <a:cubicBezTo>
                    <a:pt x="105347" y="16872"/>
                    <a:pt x="83523" y="1"/>
                    <a:pt x="57758" y="1"/>
                  </a:cubicBezTo>
                  <a:close/>
                </a:path>
              </a:pathLst>
            </a:custGeom>
            <a:solidFill>
              <a:srgbClr val="FFFFFF">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16" y="1564902"/>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512" y="170453"/>
            <a:ext cx="6258445" cy="400110"/>
          </a:xfrm>
          <a:prstGeom prst="rect">
            <a:avLst/>
          </a:prstGeom>
          <a:noFill/>
        </p:spPr>
        <p:txBody>
          <a:bodyPr wrap="none" rtlCol="0">
            <a:spAutoFit/>
          </a:bodyPr>
          <a:lstStyle/>
          <a:p>
            <a:r>
              <a:rPr lang="vi-VN" sz="2000" b="1" dirty="0" smtClean="0">
                <a:solidFill>
                  <a:srgbClr val="FF0000"/>
                </a:solidFill>
                <a:latin typeface="+mj-lt"/>
              </a:rPr>
              <a:t>1</a:t>
            </a:r>
            <a:r>
              <a:rPr lang="vi-VN" sz="2000" b="1" smtClean="0">
                <a:solidFill>
                  <a:srgbClr val="FF0000"/>
                </a:solidFill>
                <a:latin typeface="+mj-lt"/>
              </a:rPr>
              <a:t>. </a:t>
            </a:r>
            <a:r>
              <a:rPr lang="en-US" sz="2000" b="1" smtClean="0">
                <a:solidFill>
                  <a:srgbClr val="FF0000"/>
                </a:solidFill>
                <a:latin typeface="+mj-lt"/>
              </a:rPr>
              <a:t>Lời mời gọi của những người trên mây và sóng</a:t>
            </a:r>
            <a:endParaRPr lang="en-US" sz="2000" b="1" dirty="0">
              <a:solidFill>
                <a:srgbClr val="FF0000"/>
              </a:solidFill>
              <a:latin typeface="+mj-lt"/>
            </a:endParaRPr>
          </a:p>
        </p:txBody>
      </p:sp>
      <p:grpSp>
        <p:nvGrpSpPr>
          <p:cNvPr id="15" name="Google Shape;2592;p38"/>
          <p:cNvGrpSpPr/>
          <p:nvPr/>
        </p:nvGrpSpPr>
        <p:grpSpPr>
          <a:xfrm rot="10329735">
            <a:off x="7401720" y="3718179"/>
            <a:ext cx="1526721" cy="1474647"/>
            <a:chOff x="6280350" y="1148375"/>
            <a:chExt cx="1597725" cy="1516850"/>
          </a:xfrm>
        </p:grpSpPr>
        <p:sp>
          <p:nvSpPr>
            <p:cNvPr id="16" name="Google Shape;2593;p38"/>
            <p:cNvSpPr/>
            <p:nvPr/>
          </p:nvSpPr>
          <p:spPr>
            <a:xfrm>
              <a:off x="7571200" y="1523475"/>
              <a:ext cx="260425" cy="442425"/>
            </a:xfrm>
            <a:custGeom>
              <a:avLst/>
              <a:gdLst/>
              <a:ahLst/>
              <a:cxnLst/>
              <a:rect l="l" t="t" r="r" b="b"/>
              <a:pathLst>
                <a:path w="10417" h="17697" extrusionOk="0">
                  <a:moveTo>
                    <a:pt x="323" y="0"/>
                  </a:moveTo>
                  <a:cubicBezTo>
                    <a:pt x="159" y="0"/>
                    <a:pt x="0" y="117"/>
                    <a:pt x="47" y="324"/>
                  </a:cubicBezTo>
                  <a:cubicBezTo>
                    <a:pt x="440" y="2194"/>
                    <a:pt x="964" y="4051"/>
                    <a:pt x="1619" y="5896"/>
                  </a:cubicBezTo>
                  <a:cubicBezTo>
                    <a:pt x="726" y="9147"/>
                    <a:pt x="940" y="13135"/>
                    <a:pt x="2488" y="16148"/>
                  </a:cubicBezTo>
                  <a:cubicBezTo>
                    <a:pt x="2492" y="16162"/>
                    <a:pt x="2508" y="16168"/>
                    <a:pt x="2525" y="16168"/>
                  </a:cubicBezTo>
                  <a:cubicBezTo>
                    <a:pt x="2551" y="16168"/>
                    <a:pt x="2578" y="16153"/>
                    <a:pt x="2571" y="16124"/>
                  </a:cubicBezTo>
                  <a:cubicBezTo>
                    <a:pt x="2107" y="14505"/>
                    <a:pt x="1726" y="12921"/>
                    <a:pt x="1619" y="11230"/>
                  </a:cubicBezTo>
                  <a:cubicBezTo>
                    <a:pt x="1535" y="9694"/>
                    <a:pt x="1714" y="8242"/>
                    <a:pt x="1928" y="6742"/>
                  </a:cubicBezTo>
                  <a:cubicBezTo>
                    <a:pt x="3369" y="10587"/>
                    <a:pt x="5321" y="14302"/>
                    <a:pt x="7560" y="17600"/>
                  </a:cubicBezTo>
                  <a:cubicBezTo>
                    <a:pt x="7605" y="17668"/>
                    <a:pt x="7665" y="17697"/>
                    <a:pt x="7725" y="17697"/>
                  </a:cubicBezTo>
                  <a:cubicBezTo>
                    <a:pt x="7883" y="17697"/>
                    <a:pt x="8041" y="17496"/>
                    <a:pt x="7929" y="17314"/>
                  </a:cubicBezTo>
                  <a:cubicBezTo>
                    <a:pt x="5679" y="13957"/>
                    <a:pt x="3821" y="10183"/>
                    <a:pt x="2416" y="6301"/>
                  </a:cubicBezTo>
                  <a:lnTo>
                    <a:pt x="2416" y="6301"/>
                  </a:lnTo>
                  <a:cubicBezTo>
                    <a:pt x="3762" y="7194"/>
                    <a:pt x="5060" y="8111"/>
                    <a:pt x="6238" y="9230"/>
                  </a:cubicBezTo>
                  <a:cubicBezTo>
                    <a:pt x="7596" y="10528"/>
                    <a:pt x="8715" y="12040"/>
                    <a:pt x="10060" y="13326"/>
                  </a:cubicBezTo>
                  <a:cubicBezTo>
                    <a:pt x="10098" y="13363"/>
                    <a:pt x="10138" y="13379"/>
                    <a:pt x="10176" y="13379"/>
                  </a:cubicBezTo>
                  <a:cubicBezTo>
                    <a:pt x="10307" y="13379"/>
                    <a:pt x="10417" y="13193"/>
                    <a:pt x="10334" y="13064"/>
                  </a:cubicBezTo>
                  <a:cubicBezTo>
                    <a:pt x="8465" y="10266"/>
                    <a:pt x="5536" y="7254"/>
                    <a:pt x="2309" y="6003"/>
                  </a:cubicBezTo>
                  <a:cubicBezTo>
                    <a:pt x="1631" y="4098"/>
                    <a:pt x="1059" y="2170"/>
                    <a:pt x="619" y="229"/>
                  </a:cubicBezTo>
                  <a:cubicBezTo>
                    <a:pt x="582" y="72"/>
                    <a:pt x="451" y="0"/>
                    <a:pt x="32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94;p38"/>
            <p:cNvSpPr/>
            <p:nvPr/>
          </p:nvSpPr>
          <p:spPr>
            <a:xfrm>
              <a:off x="7594400" y="1900950"/>
              <a:ext cx="79500" cy="79500"/>
            </a:xfrm>
            <a:custGeom>
              <a:avLst/>
              <a:gdLst/>
              <a:ahLst/>
              <a:cxnLst/>
              <a:rect l="l" t="t" r="r" b="b"/>
              <a:pathLst>
                <a:path w="3180" h="3180" extrusionOk="0">
                  <a:moveTo>
                    <a:pt x="1596" y="1"/>
                  </a:moveTo>
                  <a:cubicBezTo>
                    <a:pt x="714" y="1"/>
                    <a:pt x="0" y="715"/>
                    <a:pt x="0" y="1596"/>
                  </a:cubicBezTo>
                  <a:cubicBezTo>
                    <a:pt x="0" y="2477"/>
                    <a:pt x="714" y="3180"/>
                    <a:pt x="1596" y="3180"/>
                  </a:cubicBezTo>
                  <a:cubicBezTo>
                    <a:pt x="2465" y="3180"/>
                    <a:pt x="3179" y="2477"/>
                    <a:pt x="3179" y="1596"/>
                  </a:cubicBezTo>
                  <a:cubicBezTo>
                    <a:pt x="3179" y="715"/>
                    <a:pt x="2465" y="1"/>
                    <a:pt x="159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95;p38"/>
            <p:cNvSpPr/>
            <p:nvPr/>
          </p:nvSpPr>
          <p:spPr>
            <a:xfrm>
              <a:off x="7798575" y="1824175"/>
              <a:ext cx="79500" cy="79775"/>
            </a:xfrm>
            <a:custGeom>
              <a:avLst/>
              <a:gdLst/>
              <a:ahLst/>
              <a:cxnLst/>
              <a:rect l="l" t="t" r="r" b="b"/>
              <a:pathLst>
                <a:path w="3180" h="3191" extrusionOk="0">
                  <a:moveTo>
                    <a:pt x="1584" y="0"/>
                  </a:moveTo>
                  <a:cubicBezTo>
                    <a:pt x="715" y="0"/>
                    <a:pt x="1" y="714"/>
                    <a:pt x="1" y="1595"/>
                  </a:cubicBezTo>
                  <a:cubicBezTo>
                    <a:pt x="1" y="2477"/>
                    <a:pt x="715" y="3191"/>
                    <a:pt x="1584" y="3191"/>
                  </a:cubicBezTo>
                  <a:cubicBezTo>
                    <a:pt x="2465" y="3191"/>
                    <a:pt x="3180" y="2477"/>
                    <a:pt x="3180" y="1595"/>
                  </a:cubicBezTo>
                  <a:cubicBezTo>
                    <a:pt x="3180" y="714"/>
                    <a:pt x="2465" y="0"/>
                    <a:pt x="158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96;p38"/>
            <p:cNvSpPr/>
            <p:nvPr/>
          </p:nvSpPr>
          <p:spPr>
            <a:xfrm>
              <a:off x="7729825" y="1922700"/>
              <a:ext cx="85450" cy="85450"/>
            </a:xfrm>
            <a:custGeom>
              <a:avLst/>
              <a:gdLst/>
              <a:ahLst/>
              <a:cxnLst/>
              <a:rect l="l" t="t" r="r" b="b"/>
              <a:pathLst>
                <a:path w="3418" h="3418" extrusionOk="0">
                  <a:moveTo>
                    <a:pt x="1703" y="0"/>
                  </a:moveTo>
                  <a:cubicBezTo>
                    <a:pt x="762" y="0"/>
                    <a:pt x="0" y="762"/>
                    <a:pt x="0" y="1703"/>
                  </a:cubicBezTo>
                  <a:cubicBezTo>
                    <a:pt x="0" y="2655"/>
                    <a:pt x="762" y="3417"/>
                    <a:pt x="1703" y="3417"/>
                  </a:cubicBezTo>
                  <a:cubicBezTo>
                    <a:pt x="2644" y="3417"/>
                    <a:pt x="3418" y="2655"/>
                    <a:pt x="3418" y="1703"/>
                  </a:cubicBezTo>
                  <a:cubicBezTo>
                    <a:pt x="3418" y="762"/>
                    <a:pt x="2644" y="0"/>
                    <a:pt x="170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97;p38"/>
            <p:cNvSpPr/>
            <p:nvPr/>
          </p:nvSpPr>
          <p:spPr>
            <a:xfrm>
              <a:off x="6671950" y="2376875"/>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98;p38"/>
            <p:cNvSpPr/>
            <p:nvPr/>
          </p:nvSpPr>
          <p:spPr>
            <a:xfrm>
              <a:off x="6579925" y="2409125"/>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99;p38"/>
            <p:cNvSpPr/>
            <p:nvPr/>
          </p:nvSpPr>
          <p:spPr>
            <a:xfrm>
              <a:off x="6985675" y="2469375"/>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00;p38"/>
            <p:cNvSpPr/>
            <p:nvPr/>
          </p:nvSpPr>
          <p:spPr>
            <a:xfrm>
              <a:off x="6978175" y="2396875"/>
              <a:ext cx="11825" cy="14075"/>
            </a:xfrm>
            <a:custGeom>
              <a:avLst/>
              <a:gdLst/>
              <a:ahLst/>
              <a:cxnLst/>
              <a:rect l="l" t="t" r="r" b="b"/>
              <a:pathLst>
                <a:path w="473" h="563" extrusionOk="0">
                  <a:moveTo>
                    <a:pt x="347" y="0"/>
                  </a:moveTo>
                  <a:cubicBezTo>
                    <a:pt x="317" y="0"/>
                    <a:pt x="287" y="14"/>
                    <a:pt x="265" y="47"/>
                  </a:cubicBezTo>
                  <a:cubicBezTo>
                    <a:pt x="182" y="166"/>
                    <a:pt x="86" y="285"/>
                    <a:pt x="27" y="428"/>
                  </a:cubicBezTo>
                  <a:cubicBezTo>
                    <a:pt x="1" y="498"/>
                    <a:pt x="71" y="562"/>
                    <a:pt x="134" y="562"/>
                  </a:cubicBezTo>
                  <a:cubicBezTo>
                    <a:pt x="157" y="562"/>
                    <a:pt x="178" y="554"/>
                    <a:pt x="194" y="535"/>
                  </a:cubicBezTo>
                  <a:cubicBezTo>
                    <a:pt x="301" y="416"/>
                    <a:pt x="360" y="285"/>
                    <a:pt x="432" y="142"/>
                  </a:cubicBezTo>
                  <a:cubicBezTo>
                    <a:pt x="473" y="69"/>
                    <a:pt x="412" y="0"/>
                    <a:pt x="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01;p38"/>
            <p:cNvSpPr/>
            <p:nvPr/>
          </p:nvSpPr>
          <p:spPr>
            <a:xfrm>
              <a:off x="6901750" y="2557375"/>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02;p38"/>
            <p:cNvSpPr/>
            <p:nvPr/>
          </p:nvSpPr>
          <p:spPr>
            <a:xfrm>
              <a:off x="6903825" y="2407050"/>
              <a:ext cx="11200" cy="25425"/>
            </a:xfrm>
            <a:custGeom>
              <a:avLst/>
              <a:gdLst/>
              <a:ahLst/>
              <a:cxnLst/>
              <a:rect l="l" t="t" r="r" b="b"/>
              <a:pathLst>
                <a:path w="448" h="1017" extrusionOk="0">
                  <a:moveTo>
                    <a:pt x="310" y="1"/>
                  </a:moveTo>
                  <a:cubicBezTo>
                    <a:pt x="283" y="1"/>
                    <a:pt x="256" y="14"/>
                    <a:pt x="239" y="45"/>
                  </a:cubicBezTo>
                  <a:cubicBezTo>
                    <a:pt x="108" y="343"/>
                    <a:pt x="1" y="640"/>
                    <a:pt x="36" y="962"/>
                  </a:cubicBezTo>
                  <a:cubicBezTo>
                    <a:pt x="43" y="999"/>
                    <a:pt x="75" y="1017"/>
                    <a:pt x="106" y="1017"/>
                  </a:cubicBezTo>
                  <a:cubicBezTo>
                    <a:pt x="134" y="1017"/>
                    <a:pt x="162" y="1002"/>
                    <a:pt x="167" y="974"/>
                  </a:cubicBezTo>
                  <a:cubicBezTo>
                    <a:pt x="239" y="688"/>
                    <a:pt x="286" y="414"/>
                    <a:pt x="405" y="152"/>
                  </a:cubicBezTo>
                  <a:cubicBezTo>
                    <a:pt x="447" y="76"/>
                    <a:pt x="376"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03;p38"/>
            <p:cNvSpPr/>
            <p:nvPr/>
          </p:nvSpPr>
          <p:spPr>
            <a:xfrm>
              <a:off x="6924075" y="2495375"/>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04;p38"/>
            <p:cNvSpPr/>
            <p:nvPr/>
          </p:nvSpPr>
          <p:spPr>
            <a:xfrm>
              <a:off x="6850075" y="2473975"/>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05;p38"/>
            <p:cNvSpPr/>
            <p:nvPr/>
          </p:nvSpPr>
          <p:spPr>
            <a:xfrm>
              <a:off x="6820525" y="2566475"/>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06;p38"/>
            <p:cNvSpPr/>
            <p:nvPr/>
          </p:nvSpPr>
          <p:spPr>
            <a:xfrm>
              <a:off x="6800675" y="2448325"/>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07;p38"/>
            <p:cNvSpPr/>
            <p:nvPr/>
          </p:nvSpPr>
          <p:spPr>
            <a:xfrm>
              <a:off x="6764650" y="2505225"/>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08;p38"/>
            <p:cNvSpPr/>
            <p:nvPr/>
          </p:nvSpPr>
          <p:spPr>
            <a:xfrm>
              <a:off x="6919900" y="1615175"/>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09;p38"/>
            <p:cNvSpPr/>
            <p:nvPr/>
          </p:nvSpPr>
          <p:spPr>
            <a:xfrm>
              <a:off x="7317275" y="2173325"/>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10;p38"/>
            <p:cNvSpPr/>
            <p:nvPr/>
          </p:nvSpPr>
          <p:spPr>
            <a:xfrm>
              <a:off x="6980325" y="1854225"/>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11;p38"/>
            <p:cNvSpPr/>
            <p:nvPr/>
          </p:nvSpPr>
          <p:spPr>
            <a:xfrm>
              <a:off x="6813925" y="1734875"/>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12;p38"/>
            <p:cNvSpPr/>
            <p:nvPr/>
          </p:nvSpPr>
          <p:spPr>
            <a:xfrm>
              <a:off x="6643075" y="1597950"/>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13;p38"/>
            <p:cNvSpPr/>
            <p:nvPr/>
          </p:nvSpPr>
          <p:spPr>
            <a:xfrm>
              <a:off x="6460925" y="1468475"/>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14;p38"/>
            <p:cNvSpPr/>
            <p:nvPr/>
          </p:nvSpPr>
          <p:spPr>
            <a:xfrm>
              <a:off x="6291550" y="1352675"/>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15;p38"/>
            <p:cNvSpPr/>
            <p:nvPr/>
          </p:nvSpPr>
          <p:spPr>
            <a:xfrm>
              <a:off x="6444850" y="1148375"/>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16;p38"/>
            <p:cNvSpPr/>
            <p:nvPr/>
          </p:nvSpPr>
          <p:spPr>
            <a:xfrm>
              <a:off x="6629675" y="1280775"/>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17;p38"/>
            <p:cNvSpPr/>
            <p:nvPr/>
          </p:nvSpPr>
          <p:spPr>
            <a:xfrm>
              <a:off x="6778800" y="1425800"/>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18;p38"/>
            <p:cNvSpPr/>
            <p:nvPr/>
          </p:nvSpPr>
          <p:spPr>
            <a:xfrm>
              <a:off x="7051750" y="1772400"/>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19;p38"/>
            <p:cNvSpPr/>
            <p:nvPr/>
          </p:nvSpPr>
          <p:spPr>
            <a:xfrm>
              <a:off x="7190775" y="1988250"/>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20;p38"/>
            <p:cNvSpPr/>
            <p:nvPr/>
          </p:nvSpPr>
          <p:spPr>
            <a:xfrm>
              <a:off x="7125575" y="1999475"/>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21;p38"/>
            <p:cNvSpPr/>
            <p:nvPr/>
          </p:nvSpPr>
          <p:spPr>
            <a:xfrm>
              <a:off x="6280350" y="1197850"/>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22;p38"/>
            <p:cNvSpPr/>
            <p:nvPr/>
          </p:nvSpPr>
          <p:spPr>
            <a:xfrm>
              <a:off x="7438425" y="2408875"/>
              <a:ext cx="11050" cy="34525"/>
            </a:xfrm>
            <a:custGeom>
              <a:avLst/>
              <a:gdLst/>
              <a:ahLst/>
              <a:cxnLst/>
              <a:rect l="l" t="t" r="r" b="b"/>
              <a:pathLst>
                <a:path w="442" h="1381" extrusionOk="0">
                  <a:moveTo>
                    <a:pt x="137" y="0"/>
                  </a:moveTo>
                  <a:cubicBezTo>
                    <a:pt x="107" y="0"/>
                    <a:pt x="78" y="18"/>
                    <a:pt x="72" y="55"/>
                  </a:cubicBezTo>
                  <a:cubicBezTo>
                    <a:pt x="0" y="448"/>
                    <a:pt x="143" y="901"/>
                    <a:pt x="215" y="1294"/>
                  </a:cubicBezTo>
                  <a:cubicBezTo>
                    <a:pt x="225" y="1353"/>
                    <a:pt x="276" y="1381"/>
                    <a:pt x="325" y="1381"/>
                  </a:cubicBezTo>
                  <a:cubicBezTo>
                    <a:pt x="384" y="1381"/>
                    <a:pt x="442" y="1341"/>
                    <a:pt x="429" y="1270"/>
                  </a:cubicBezTo>
                  <a:cubicBezTo>
                    <a:pt x="381" y="877"/>
                    <a:pt x="393" y="389"/>
                    <a:pt x="203" y="43"/>
                  </a:cubicBezTo>
                  <a:cubicBezTo>
                    <a:pt x="191" y="15"/>
                    <a:pt x="164" y="0"/>
                    <a:pt x="13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23;p38"/>
            <p:cNvSpPr/>
            <p:nvPr/>
          </p:nvSpPr>
          <p:spPr>
            <a:xfrm>
              <a:off x="7474600" y="2344950"/>
              <a:ext cx="34575" cy="24000"/>
            </a:xfrm>
            <a:custGeom>
              <a:avLst/>
              <a:gdLst/>
              <a:ahLst/>
              <a:cxnLst/>
              <a:rect l="l" t="t" r="r" b="b"/>
              <a:pathLst>
                <a:path w="1383" h="960" extrusionOk="0">
                  <a:moveTo>
                    <a:pt x="100" y="0"/>
                  </a:moveTo>
                  <a:cubicBezTo>
                    <a:pt x="48" y="0"/>
                    <a:pt x="0" y="61"/>
                    <a:pt x="41" y="112"/>
                  </a:cubicBezTo>
                  <a:cubicBezTo>
                    <a:pt x="363" y="445"/>
                    <a:pt x="803" y="684"/>
                    <a:pt x="1184" y="946"/>
                  </a:cubicBezTo>
                  <a:cubicBezTo>
                    <a:pt x="1200" y="955"/>
                    <a:pt x="1217" y="960"/>
                    <a:pt x="1233" y="960"/>
                  </a:cubicBezTo>
                  <a:cubicBezTo>
                    <a:pt x="1313" y="960"/>
                    <a:pt x="1383" y="852"/>
                    <a:pt x="1304" y="803"/>
                  </a:cubicBezTo>
                  <a:cubicBezTo>
                    <a:pt x="923" y="529"/>
                    <a:pt x="542" y="195"/>
                    <a:pt x="125" y="5"/>
                  </a:cubicBezTo>
                  <a:cubicBezTo>
                    <a:pt x="117" y="2"/>
                    <a:pt x="109"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24;p38"/>
            <p:cNvSpPr/>
            <p:nvPr/>
          </p:nvSpPr>
          <p:spPr>
            <a:xfrm>
              <a:off x="7384075" y="2306100"/>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25;p38"/>
            <p:cNvSpPr/>
            <p:nvPr/>
          </p:nvSpPr>
          <p:spPr>
            <a:xfrm>
              <a:off x="7141300" y="2172425"/>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26;p38"/>
            <p:cNvSpPr/>
            <p:nvPr/>
          </p:nvSpPr>
          <p:spPr>
            <a:xfrm>
              <a:off x="7164850" y="2110450"/>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27;p38"/>
            <p:cNvSpPr/>
            <p:nvPr/>
          </p:nvSpPr>
          <p:spPr>
            <a:xfrm>
              <a:off x="7373825" y="2008825"/>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28;p38"/>
            <p:cNvSpPr/>
            <p:nvPr/>
          </p:nvSpPr>
          <p:spPr>
            <a:xfrm>
              <a:off x="7342875" y="2064075"/>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29;p38"/>
            <p:cNvSpPr/>
            <p:nvPr/>
          </p:nvSpPr>
          <p:spPr>
            <a:xfrm>
              <a:off x="6988700" y="2015050"/>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30;p38"/>
            <p:cNvSpPr/>
            <p:nvPr/>
          </p:nvSpPr>
          <p:spPr>
            <a:xfrm>
              <a:off x="7021550" y="1968125"/>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31;p38"/>
            <p:cNvSpPr/>
            <p:nvPr/>
          </p:nvSpPr>
          <p:spPr>
            <a:xfrm>
              <a:off x="7216150" y="1828575"/>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32;p38"/>
            <p:cNvSpPr/>
            <p:nvPr/>
          </p:nvSpPr>
          <p:spPr>
            <a:xfrm>
              <a:off x="7167725" y="1799000"/>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33;p38"/>
            <p:cNvSpPr/>
            <p:nvPr/>
          </p:nvSpPr>
          <p:spPr>
            <a:xfrm>
              <a:off x="7128075" y="1825425"/>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34;p38"/>
            <p:cNvSpPr/>
            <p:nvPr/>
          </p:nvSpPr>
          <p:spPr>
            <a:xfrm>
              <a:off x="6894000" y="1918700"/>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35;p38"/>
            <p:cNvSpPr/>
            <p:nvPr/>
          </p:nvSpPr>
          <p:spPr>
            <a:xfrm>
              <a:off x="6902750" y="1869625"/>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36;p38"/>
            <p:cNvSpPr/>
            <p:nvPr/>
          </p:nvSpPr>
          <p:spPr>
            <a:xfrm>
              <a:off x="6831500" y="1895625"/>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37;p38"/>
            <p:cNvSpPr/>
            <p:nvPr/>
          </p:nvSpPr>
          <p:spPr>
            <a:xfrm>
              <a:off x="7074075" y="1653500"/>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38;p38"/>
            <p:cNvSpPr/>
            <p:nvPr/>
          </p:nvSpPr>
          <p:spPr>
            <a:xfrm>
              <a:off x="7040450" y="1686975"/>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39;p38"/>
            <p:cNvSpPr/>
            <p:nvPr/>
          </p:nvSpPr>
          <p:spPr>
            <a:xfrm>
              <a:off x="6988475" y="1668375"/>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40;p38"/>
            <p:cNvSpPr/>
            <p:nvPr/>
          </p:nvSpPr>
          <p:spPr>
            <a:xfrm>
              <a:off x="6866625" y="1462700"/>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41;p38"/>
            <p:cNvSpPr/>
            <p:nvPr/>
          </p:nvSpPr>
          <p:spPr>
            <a:xfrm>
              <a:off x="6904875" y="1474450"/>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42;p38"/>
            <p:cNvSpPr/>
            <p:nvPr/>
          </p:nvSpPr>
          <p:spPr>
            <a:xfrm>
              <a:off x="6884300" y="1519700"/>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43;p38"/>
            <p:cNvSpPr/>
            <p:nvPr/>
          </p:nvSpPr>
          <p:spPr>
            <a:xfrm>
              <a:off x="6676225" y="1708375"/>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44;p38"/>
            <p:cNvSpPr/>
            <p:nvPr/>
          </p:nvSpPr>
          <p:spPr>
            <a:xfrm>
              <a:off x="6725925" y="1747125"/>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45;p38"/>
            <p:cNvSpPr/>
            <p:nvPr/>
          </p:nvSpPr>
          <p:spPr>
            <a:xfrm>
              <a:off x="6680225" y="1780425"/>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46;p38"/>
            <p:cNvSpPr/>
            <p:nvPr/>
          </p:nvSpPr>
          <p:spPr>
            <a:xfrm>
              <a:off x="6720475" y="1666950"/>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47;p38"/>
            <p:cNvSpPr/>
            <p:nvPr/>
          </p:nvSpPr>
          <p:spPr>
            <a:xfrm>
              <a:off x="6494200" y="1572600"/>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48;p38"/>
            <p:cNvSpPr/>
            <p:nvPr/>
          </p:nvSpPr>
          <p:spPr>
            <a:xfrm>
              <a:off x="6489800" y="1615575"/>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49;p38"/>
            <p:cNvSpPr/>
            <p:nvPr/>
          </p:nvSpPr>
          <p:spPr>
            <a:xfrm>
              <a:off x="6553300" y="1597125"/>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50;p38"/>
            <p:cNvSpPr/>
            <p:nvPr/>
          </p:nvSpPr>
          <p:spPr>
            <a:xfrm>
              <a:off x="6745575" y="1330500"/>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51;p38"/>
            <p:cNvSpPr/>
            <p:nvPr/>
          </p:nvSpPr>
          <p:spPr>
            <a:xfrm>
              <a:off x="6690100" y="1334025"/>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52;p38"/>
            <p:cNvSpPr/>
            <p:nvPr/>
          </p:nvSpPr>
          <p:spPr>
            <a:xfrm>
              <a:off x="6665250" y="1388100"/>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53;p38"/>
            <p:cNvSpPr/>
            <p:nvPr/>
          </p:nvSpPr>
          <p:spPr>
            <a:xfrm>
              <a:off x="6534625" y="1189575"/>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54;p38"/>
            <p:cNvSpPr/>
            <p:nvPr/>
          </p:nvSpPr>
          <p:spPr>
            <a:xfrm>
              <a:off x="6517300" y="1267675"/>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55;p38"/>
            <p:cNvSpPr/>
            <p:nvPr/>
          </p:nvSpPr>
          <p:spPr>
            <a:xfrm>
              <a:off x="6475500" y="1234475"/>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56;p38"/>
            <p:cNvSpPr/>
            <p:nvPr/>
          </p:nvSpPr>
          <p:spPr>
            <a:xfrm>
              <a:off x="6349875" y="1505600"/>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57;p38"/>
            <p:cNvSpPr/>
            <p:nvPr/>
          </p:nvSpPr>
          <p:spPr>
            <a:xfrm>
              <a:off x="6388875" y="1484100"/>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58;p38"/>
            <p:cNvSpPr/>
            <p:nvPr/>
          </p:nvSpPr>
          <p:spPr>
            <a:xfrm>
              <a:off x="6342400" y="1451800"/>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659;p38"/>
            <p:cNvSpPr/>
            <p:nvPr/>
          </p:nvSpPr>
          <p:spPr>
            <a:xfrm>
              <a:off x="6904725" y="22215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660;p38"/>
            <p:cNvSpPr/>
            <p:nvPr/>
          </p:nvSpPr>
          <p:spPr>
            <a:xfrm>
              <a:off x="7355375" y="1651525"/>
              <a:ext cx="27700" cy="27700"/>
            </a:xfrm>
            <a:custGeom>
              <a:avLst/>
              <a:gdLst/>
              <a:ahLst/>
              <a:cxnLst/>
              <a:rect l="l" t="t" r="r" b="b"/>
              <a:pathLst>
                <a:path w="1108" h="1108" extrusionOk="0">
                  <a:moveTo>
                    <a:pt x="548" y="0"/>
                  </a:moveTo>
                  <a:cubicBezTo>
                    <a:pt x="250" y="0"/>
                    <a:pt x="0" y="250"/>
                    <a:pt x="0" y="548"/>
                  </a:cubicBezTo>
                  <a:cubicBezTo>
                    <a:pt x="0" y="858"/>
                    <a:pt x="250" y="1108"/>
                    <a:pt x="548" y="1108"/>
                  </a:cubicBezTo>
                  <a:cubicBezTo>
                    <a:pt x="858" y="1108"/>
                    <a:pt x="1108" y="858"/>
                    <a:pt x="1108" y="548"/>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61;p38"/>
            <p:cNvSpPr/>
            <p:nvPr/>
          </p:nvSpPr>
          <p:spPr>
            <a:xfrm>
              <a:off x="6675225" y="20521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62;p38"/>
            <p:cNvSpPr/>
            <p:nvPr/>
          </p:nvSpPr>
          <p:spPr>
            <a:xfrm>
              <a:off x="7686075" y="2221825"/>
              <a:ext cx="55075" cy="55100"/>
            </a:xfrm>
            <a:custGeom>
              <a:avLst/>
              <a:gdLst/>
              <a:ahLst/>
              <a:cxnLst/>
              <a:rect l="l" t="t" r="r" b="b"/>
              <a:pathLst>
                <a:path w="2203" h="2204" extrusionOk="0">
                  <a:moveTo>
                    <a:pt x="1107" y="1"/>
                  </a:moveTo>
                  <a:cubicBezTo>
                    <a:pt x="500" y="1"/>
                    <a:pt x="0" y="489"/>
                    <a:pt x="0" y="1108"/>
                  </a:cubicBezTo>
                  <a:cubicBezTo>
                    <a:pt x="0" y="1715"/>
                    <a:pt x="500" y="2203"/>
                    <a:pt x="1107" y="2203"/>
                  </a:cubicBezTo>
                  <a:cubicBezTo>
                    <a:pt x="1715" y="2203"/>
                    <a:pt x="2203" y="1715"/>
                    <a:pt x="2203" y="1108"/>
                  </a:cubicBezTo>
                  <a:cubicBezTo>
                    <a:pt x="2203"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63;p38"/>
            <p:cNvSpPr/>
            <p:nvPr/>
          </p:nvSpPr>
          <p:spPr>
            <a:xfrm>
              <a:off x="7152975" y="2575450"/>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 name="image43.png"/>
          <p:cNvPicPr/>
          <p:nvPr/>
        </p:nvPicPr>
        <p:blipFill>
          <a:blip r:embed="rId2" cstate="print">
            <a:extLst>
              <a:ext uri="{28A0092B-C50C-407E-A947-70E740481C1C}">
                <a14:useLocalDpi xmlns:a14="http://schemas.microsoft.com/office/drawing/2010/main" val="0"/>
              </a:ext>
            </a:extLst>
          </a:blip>
          <a:srcRect/>
          <a:stretch>
            <a:fillRect/>
          </a:stretch>
        </p:blipFill>
        <p:spPr>
          <a:xfrm>
            <a:off x="179512" y="707690"/>
            <a:ext cx="8494110" cy="3924528"/>
          </a:xfrm>
          <a:prstGeom prst="rect">
            <a:avLst/>
          </a:prstGeom>
          <a:ln/>
        </p:spPr>
      </p:pic>
      <p:sp>
        <p:nvSpPr>
          <p:cNvPr id="5" name="TextBox 4"/>
          <p:cNvSpPr txBox="1"/>
          <p:nvPr/>
        </p:nvSpPr>
        <p:spPr>
          <a:xfrm>
            <a:off x="3563888" y="1738485"/>
            <a:ext cx="2946077" cy="1938992"/>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Trao đổi nhóm lớn trong 7 phút </a:t>
            </a: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147" y="138571"/>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417262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3.png"/>
          <p:cNvPicPr/>
          <p:nvPr/>
        </p:nvPicPr>
        <p:blipFill>
          <a:blip r:embed="rId2" cstate="print">
            <a:extLst>
              <a:ext uri="{28A0092B-C50C-407E-A947-70E740481C1C}">
                <a14:useLocalDpi xmlns:a14="http://schemas.microsoft.com/office/drawing/2010/main" val="0"/>
              </a:ext>
            </a:extLst>
          </a:blip>
          <a:srcRect/>
          <a:stretch>
            <a:fillRect/>
          </a:stretch>
        </p:blipFill>
        <p:spPr>
          <a:xfrm>
            <a:off x="107504" y="123478"/>
            <a:ext cx="8784976" cy="4824536"/>
          </a:xfrm>
          <a:prstGeom prst="rect">
            <a:avLst/>
          </a:prstGeom>
          <a:ln/>
        </p:spPr>
      </p:pic>
      <p:sp>
        <p:nvSpPr>
          <p:cNvPr id="3" name="TextBox 2"/>
          <p:cNvSpPr txBox="1"/>
          <p:nvPr/>
        </p:nvSpPr>
        <p:spPr>
          <a:xfrm>
            <a:off x="1547664" y="699542"/>
            <a:ext cx="3312368" cy="1152128"/>
          </a:xfrm>
          <a:prstGeom prst="rect">
            <a:avLst/>
          </a:prstGeom>
          <a:solidFill>
            <a:schemeClr val="tx2">
              <a:lumMod val="40000"/>
              <a:lumOff val="60000"/>
            </a:schemeClr>
          </a:solidFill>
        </p:spPr>
        <p:txBody>
          <a:bodyPr wrap="square" rtlCol="0">
            <a:spAutoFit/>
          </a:bodyPr>
          <a:lstStyle/>
          <a:p>
            <a:endParaRPr lang="en-US"/>
          </a:p>
        </p:txBody>
      </p:sp>
      <p:sp>
        <p:nvSpPr>
          <p:cNvPr id="4" name="TextBox 3"/>
          <p:cNvSpPr txBox="1"/>
          <p:nvPr/>
        </p:nvSpPr>
        <p:spPr>
          <a:xfrm>
            <a:off x="5004048" y="670050"/>
            <a:ext cx="3744416" cy="1152128"/>
          </a:xfrm>
          <a:prstGeom prst="rect">
            <a:avLst/>
          </a:prstGeom>
          <a:solidFill>
            <a:schemeClr val="tx2">
              <a:lumMod val="40000"/>
              <a:lumOff val="60000"/>
            </a:schemeClr>
          </a:solidFill>
        </p:spPr>
        <p:txBody>
          <a:bodyPr wrap="square" rtlCol="0">
            <a:spAutoFit/>
          </a:bodyPr>
          <a:lstStyle/>
          <a:p>
            <a:endParaRPr lang="en-US"/>
          </a:p>
        </p:txBody>
      </p:sp>
      <p:sp>
        <p:nvSpPr>
          <p:cNvPr id="5" name="TextBox 4"/>
          <p:cNvSpPr txBox="1"/>
          <p:nvPr/>
        </p:nvSpPr>
        <p:spPr>
          <a:xfrm>
            <a:off x="1544857" y="2067694"/>
            <a:ext cx="7128792" cy="1152128"/>
          </a:xfrm>
          <a:prstGeom prst="rect">
            <a:avLst/>
          </a:prstGeom>
          <a:solidFill>
            <a:schemeClr val="tx2">
              <a:lumMod val="40000"/>
              <a:lumOff val="60000"/>
            </a:schemeClr>
          </a:solidFill>
        </p:spPr>
        <p:txBody>
          <a:bodyPr wrap="square" rtlCol="0">
            <a:spAutoFit/>
          </a:bodyPr>
          <a:lstStyle/>
          <a:p>
            <a:endParaRPr lang="en-US"/>
          </a:p>
        </p:txBody>
      </p:sp>
      <p:sp>
        <p:nvSpPr>
          <p:cNvPr id="6" name="TextBox 5"/>
          <p:cNvSpPr txBox="1"/>
          <p:nvPr/>
        </p:nvSpPr>
        <p:spPr>
          <a:xfrm>
            <a:off x="1619672" y="3651870"/>
            <a:ext cx="3312368" cy="1152128"/>
          </a:xfrm>
          <a:prstGeom prst="rect">
            <a:avLst/>
          </a:prstGeom>
          <a:solidFill>
            <a:schemeClr val="tx2">
              <a:lumMod val="40000"/>
              <a:lumOff val="60000"/>
            </a:schemeClr>
          </a:solidFill>
        </p:spPr>
        <p:txBody>
          <a:bodyPr wrap="square" rtlCol="0">
            <a:spAutoFit/>
          </a:bodyPr>
          <a:lstStyle/>
          <a:p>
            <a:endParaRPr lang="en-US"/>
          </a:p>
        </p:txBody>
      </p:sp>
      <p:sp>
        <p:nvSpPr>
          <p:cNvPr id="7" name="TextBox 6"/>
          <p:cNvSpPr txBox="1"/>
          <p:nvPr/>
        </p:nvSpPr>
        <p:spPr>
          <a:xfrm>
            <a:off x="5004048" y="3638896"/>
            <a:ext cx="3744416" cy="1152128"/>
          </a:xfrm>
          <a:prstGeom prst="rect">
            <a:avLst/>
          </a:prstGeom>
          <a:solidFill>
            <a:schemeClr val="tx2">
              <a:lumMod val="40000"/>
              <a:lumOff val="60000"/>
            </a:schemeClr>
          </a:solidFill>
        </p:spPr>
        <p:txBody>
          <a:bodyPr wrap="square" rtlCol="0">
            <a:spAutoFit/>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5486"/>
            <a:ext cx="596268" cy="3291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1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7"/>
                                        </p:tgtEl>
                                      </p:cBhvr>
                                    </p:animEffect>
                                    <p:anim calcmode="lin" valueType="num">
                                      <p:cBhvr>
                                        <p:cTn id="35" dur="1000"/>
                                        <p:tgtEl>
                                          <p:spTgt spid="7"/>
                                        </p:tgtEl>
                                        <p:attrNameLst>
                                          <p:attrName>ppt_x</p:attrName>
                                        </p:attrNameLst>
                                      </p:cBhvr>
                                      <p:tavLst>
                                        <p:tav tm="0">
                                          <p:val>
                                            <p:strVal val="ppt_x"/>
                                          </p:val>
                                        </p:tav>
                                        <p:tav tm="100000">
                                          <p:val>
                                            <p:strVal val="ppt_x"/>
                                          </p:val>
                                        </p:tav>
                                      </p:tavLst>
                                    </p:anim>
                                    <p:anim calcmode="lin" valueType="num">
                                      <p:cBhvr>
                                        <p:cTn id="36" dur="1000"/>
                                        <p:tgtEl>
                                          <p:spTgt spid="7"/>
                                        </p:tgtEl>
                                        <p:attrNameLst>
                                          <p:attrName>ppt_y</p:attrName>
                                        </p:attrNameLst>
                                      </p:cBhvr>
                                      <p:tavLst>
                                        <p:tav tm="0">
                                          <p:val>
                                            <p:strVal val="ppt_y"/>
                                          </p:val>
                                        </p:tav>
                                        <p:tav tm="100000">
                                          <p:val>
                                            <p:strVal val="ppt_y+.1"/>
                                          </p:val>
                                        </p:tav>
                                      </p:tavLst>
                                    </p:anim>
                                    <p:set>
                                      <p:cBhvr>
                                        <p:cTn id="3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ỉ niệm ngày của mẹ - [Nhật ký của mẹ - Hiền Thục] 🌹🌹🌹 -- BẬT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1" y="123478"/>
            <a:ext cx="8801453" cy="4824536"/>
          </a:xfrm>
          <a:prstGeom prst="rect">
            <a:avLst/>
          </a:prstGeom>
        </p:spPr>
      </p:pic>
    </p:spTree>
    <p:extLst>
      <p:ext uri="{BB962C8B-B14F-4D97-AF65-F5344CB8AC3E}">
        <p14:creationId xmlns:p14="http://schemas.microsoft.com/office/powerpoint/2010/main" val="1780153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AFECF32D-6046-ED4A-8478-AC5827410D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95486"/>
            <a:ext cx="4320480" cy="4680520"/>
          </a:xfrm>
          <a:prstGeom prst="rect">
            <a:avLst/>
          </a:prstGeom>
        </p:spPr>
      </p:pic>
      <p:pic>
        <p:nvPicPr>
          <p:cNvPr id="9" name="Hình ảnh 9">
            <a:extLst>
              <a:ext uri="{FF2B5EF4-FFF2-40B4-BE49-F238E27FC236}">
                <a16:creationId xmlns:a16="http://schemas.microsoft.com/office/drawing/2014/main" id="{2B93D6F1-4AAB-A24C-96BF-FB2E6228E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95486"/>
            <a:ext cx="4176464" cy="4680520"/>
          </a:xfrm>
          <a:prstGeom prst="rect">
            <a:avLst/>
          </a:prstGeom>
        </p:spPr>
      </p:pic>
    </p:spTree>
    <p:extLst>
      <p:ext uri="{BB962C8B-B14F-4D97-AF65-F5344CB8AC3E}">
        <p14:creationId xmlns:p14="http://schemas.microsoft.com/office/powerpoint/2010/main" val="259418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B1388488-E160-4B42-921B-152705887C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799" y="2815186"/>
            <a:ext cx="3698264" cy="2243870"/>
          </a:xfrm>
          <a:prstGeom prst="rect">
            <a:avLst/>
          </a:prstGeom>
        </p:spPr>
      </p:pic>
      <p:pic>
        <p:nvPicPr>
          <p:cNvPr id="3" name="Hình ảnh 3">
            <a:extLst>
              <a:ext uri="{FF2B5EF4-FFF2-40B4-BE49-F238E27FC236}">
                <a16:creationId xmlns:a16="http://schemas.microsoft.com/office/drawing/2014/main" id="{0E8BD102-12E5-9746-8E96-893CC017E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99" y="174015"/>
            <a:ext cx="4888889" cy="2527788"/>
          </a:xfrm>
          <a:prstGeom prst="rect">
            <a:avLst/>
          </a:prstGeom>
        </p:spPr>
      </p:pic>
      <p:pic>
        <p:nvPicPr>
          <p:cNvPr id="4" name="Hình ảnh 4">
            <a:extLst>
              <a:ext uri="{FF2B5EF4-FFF2-40B4-BE49-F238E27FC236}">
                <a16:creationId xmlns:a16="http://schemas.microsoft.com/office/drawing/2014/main" id="{FF84FD29-68BE-C54F-A489-A6842451D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779" y="2815186"/>
            <a:ext cx="4766163" cy="2328314"/>
          </a:xfrm>
          <a:prstGeom prst="rect">
            <a:avLst/>
          </a:prstGeom>
        </p:spPr>
      </p:pic>
      <p:pic>
        <p:nvPicPr>
          <p:cNvPr id="5" name="Hình ảnh 5">
            <a:extLst>
              <a:ext uri="{FF2B5EF4-FFF2-40B4-BE49-F238E27FC236}">
                <a16:creationId xmlns:a16="http://schemas.microsoft.com/office/drawing/2014/main" id="{50CF7B24-C5C8-6643-B283-4CB9DB0A5A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404" y="174016"/>
            <a:ext cx="3698264" cy="2527788"/>
          </a:xfrm>
          <a:prstGeom prst="rect">
            <a:avLst/>
          </a:prstGeom>
        </p:spPr>
      </p:pic>
    </p:spTree>
    <p:extLst>
      <p:ext uri="{BB962C8B-B14F-4D97-AF65-F5344CB8AC3E}">
        <p14:creationId xmlns:p14="http://schemas.microsoft.com/office/powerpoint/2010/main" val="4178741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939731"/>
            <a:ext cx="1374775" cy="75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07504" y="195486"/>
            <a:ext cx="8712968" cy="4247317"/>
          </a:xfrm>
          <a:prstGeom prst="rect">
            <a:avLst/>
          </a:prstGeom>
        </p:spPr>
        <p:txBody>
          <a:bodyPr wrap="square">
            <a:spAutoFit/>
          </a:bodyPr>
          <a:lstStyle/>
          <a:p>
            <a:pPr algn="just">
              <a:lnSpc>
                <a:spcPct val="150000"/>
              </a:lnSpc>
            </a:pPr>
            <a:r>
              <a:rPr lang="en-US" sz="3600" b="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3600" b="1" smtClean="0">
                <a:solidFill>
                  <a:srgbClr val="FF0000"/>
                </a:solidFill>
                <a:latin typeface="Times New Roman" panose="02020603050405020304" pitchFamily="18" charset="0"/>
                <a:ea typeface="Times New Roman" panose="02020603050405020304" pitchFamily="18" charset="0"/>
              </a:rPr>
              <a:t>Thế </a:t>
            </a:r>
            <a:r>
              <a:rPr lang="en-US" sz="3600" b="1">
                <a:solidFill>
                  <a:srgbClr val="FF0000"/>
                </a:solidFill>
                <a:latin typeface="Times New Roman" panose="02020603050405020304" pitchFamily="18" charset="0"/>
                <a:ea typeface="Times New Roman" panose="02020603050405020304" pitchFamily="18" charset="0"/>
              </a:rPr>
              <a:t>giới của mây và sóng: Là </a:t>
            </a:r>
            <a:r>
              <a:rPr lang="en-US" sz="3600" b="1" smtClean="0">
                <a:solidFill>
                  <a:srgbClr val="FF0000"/>
                </a:solidFill>
                <a:latin typeface="Times New Roman" panose="02020603050405020304" pitchFamily="18" charset="0"/>
                <a:ea typeface="Times New Roman" panose="02020603050405020304" pitchFamily="18" charset="0"/>
              </a:rPr>
              <a:t>thiên </a:t>
            </a:r>
            <a:r>
              <a:rPr lang="en-US" sz="3600" b="1">
                <a:solidFill>
                  <a:srgbClr val="FF0000"/>
                </a:solidFill>
                <a:latin typeface="Times New Roman" panose="02020603050405020304" pitchFamily="18" charset="0"/>
                <a:ea typeface="Times New Roman" panose="02020603050405020304" pitchFamily="18" charset="0"/>
              </a:rPr>
              <a:t>nhiên thơ mộng kì ảo, tràn ngập  niềm vui và sự tự do. </a:t>
            </a:r>
          </a:p>
          <a:p>
            <a:pPr>
              <a:lnSpc>
                <a:spcPct val="150000"/>
              </a:lnSpc>
            </a:pPr>
            <a:r>
              <a:rPr lang="en-US" sz="3600" b="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3600" b="1" smtClean="0">
                <a:solidFill>
                  <a:srgbClr val="FF0000"/>
                </a:solidFill>
                <a:latin typeface="Times New Roman" panose="02020603050405020304" pitchFamily="18" charset="0"/>
                <a:ea typeface="Times New Roman" panose="02020603050405020304" pitchFamily="18" charset="0"/>
              </a:rPr>
              <a:t>Cách </a:t>
            </a:r>
            <a:r>
              <a:rPr lang="en-US" sz="3600" b="1">
                <a:solidFill>
                  <a:srgbClr val="FF0000"/>
                </a:solidFill>
                <a:latin typeface="Times New Roman" panose="02020603050405020304" pitchFamily="18" charset="0"/>
                <a:ea typeface="Times New Roman" panose="02020603050405020304" pitchFamily="18" charset="0"/>
              </a:rPr>
              <a:t>đến </a:t>
            </a:r>
            <a:r>
              <a:rPr lang="en-US" sz="3600" b="1" smtClean="0">
                <a:solidFill>
                  <a:srgbClr val="FF0000"/>
                </a:solidFill>
                <a:latin typeface="Times New Roman" panose="02020603050405020304" pitchFamily="18" charset="0"/>
                <a:ea typeface="Times New Roman" panose="02020603050405020304" pitchFamily="18" charset="0"/>
              </a:rPr>
              <a:t>thế </a:t>
            </a:r>
            <a:r>
              <a:rPr lang="en-US" sz="3600" b="1">
                <a:solidFill>
                  <a:srgbClr val="FF0000"/>
                </a:solidFill>
                <a:latin typeface="Times New Roman" panose="02020603050405020304" pitchFamily="18" charset="0"/>
                <a:ea typeface="Times New Roman" panose="02020603050405020304" pitchFamily="18" charset="0"/>
              </a:rPr>
              <a:t>giới của mây và sóng: kì diệu như </a:t>
            </a:r>
            <a:r>
              <a:rPr lang="en-US" sz="3600" b="1" smtClean="0">
                <a:solidFill>
                  <a:srgbClr val="FF0000"/>
                </a:solidFill>
                <a:latin typeface="Times New Roman" panose="02020603050405020304" pitchFamily="18" charset="0"/>
                <a:ea typeface="Times New Roman" panose="02020603050405020304" pitchFamily="18" charset="0"/>
              </a:rPr>
              <a:t>phép </a:t>
            </a:r>
            <a:r>
              <a:rPr lang="en-US" sz="3600" b="1">
                <a:solidFill>
                  <a:srgbClr val="FF0000"/>
                </a:solidFill>
                <a:latin typeface="Times New Roman" panose="02020603050405020304" pitchFamily="18" charset="0"/>
                <a:ea typeface="Times New Roman" panose="02020603050405020304" pitchFamily="18" charset="0"/>
              </a:rPr>
              <a:t>màu trong cổ tích.</a:t>
            </a:r>
            <a:endParaRPr lang="en-US" sz="3600" b="1">
              <a:solidFill>
                <a:srgbClr val="FF0000"/>
              </a:solidFill>
            </a:endParaRPr>
          </a:p>
        </p:txBody>
      </p:sp>
    </p:spTree>
    <p:extLst>
      <p:ext uri="{BB962C8B-B14F-4D97-AF65-F5344CB8AC3E}">
        <p14:creationId xmlns:p14="http://schemas.microsoft.com/office/powerpoint/2010/main" val="1102051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39"/>
          <p:cNvSpPr txBox="1">
            <a:spLocks noGrp="1"/>
          </p:cNvSpPr>
          <p:nvPr>
            <p:ph type="title"/>
          </p:nvPr>
        </p:nvSpPr>
        <p:spPr>
          <a:xfrm>
            <a:off x="853173" y="123478"/>
            <a:ext cx="7135741" cy="1084057"/>
          </a:xfrm>
          <a:prstGeom prst="rect">
            <a:avLst/>
          </a:prstGeom>
        </p:spPr>
        <p:txBody>
          <a:bodyPr spcFirstLastPara="1" wrap="square" lIns="91425" tIns="91425" rIns="91425" bIns="91425" anchor="ctr" anchorCtr="0">
            <a:noAutofit/>
          </a:bodyPr>
          <a:lstStyle/>
          <a:p>
            <a:r>
              <a:rPr lang="vi-VN" sz="2800" b="1" smtClean="0">
                <a:solidFill>
                  <a:srgbClr val="FF0000"/>
                </a:solidFill>
                <a:latin typeface="+mj-lt"/>
              </a:rPr>
              <a:t> </a:t>
            </a:r>
            <a:r>
              <a:rPr lang="en-US" b="1">
                <a:solidFill>
                  <a:srgbClr val="FF0000"/>
                </a:solidFill>
                <a:latin typeface="+mj-lt"/>
              </a:rPr>
              <a:t>2. Thái độ của em bé trước những lời mời</a:t>
            </a:r>
            <a:endParaRPr lang="en-US">
              <a:solidFill>
                <a:srgbClr val="FF0000"/>
              </a:solidFill>
              <a:latin typeface="+mj-lt"/>
            </a:endParaRPr>
          </a:p>
        </p:txBody>
      </p:sp>
      <p:grpSp>
        <p:nvGrpSpPr>
          <p:cNvPr id="2692" name="Google Shape;2692;p39"/>
          <p:cNvGrpSpPr/>
          <p:nvPr/>
        </p:nvGrpSpPr>
        <p:grpSpPr>
          <a:xfrm>
            <a:off x="0" y="123478"/>
            <a:ext cx="1313695" cy="1039638"/>
            <a:chOff x="8988375" y="1284950"/>
            <a:chExt cx="2523425" cy="1997000"/>
          </a:xfrm>
        </p:grpSpPr>
        <p:sp>
          <p:nvSpPr>
            <p:cNvPr id="2693" name="Google Shape;2693;p39"/>
            <p:cNvSpPr/>
            <p:nvPr/>
          </p:nvSpPr>
          <p:spPr>
            <a:xfrm>
              <a:off x="10157200" y="3013900"/>
              <a:ext cx="360500" cy="214050"/>
            </a:xfrm>
            <a:custGeom>
              <a:avLst/>
              <a:gdLst/>
              <a:ahLst/>
              <a:cxnLst/>
              <a:rect l="l" t="t" r="r" b="b"/>
              <a:pathLst>
                <a:path w="14420" h="8562" extrusionOk="0">
                  <a:moveTo>
                    <a:pt x="364" y="0"/>
                  </a:moveTo>
                  <a:cubicBezTo>
                    <a:pt x="300" y="0"/>
                    <a:pt x="235" y="19"/>
                    <a:pt x="179" y="60"/>
                  </a:cubicBezTo>
                  <a:cubicBezTo>
                    <a:pt x="37" y="155"/>
                    <a:pt x="1" y="357"/>
                    <a:pt x="96" y="512"/>
                  </a:cubicBezTo>
                  <a:cubicBezTo>
                    <a:pt x="96" y="512"/>
                    <a:pt x="132" y="560"/>
                    <a:pt x="203" y="667"/>
                  </a:cubicBezTo>
                  <a:cubicBezTo>
                    <a:pt x="275" y="762"/>
                    <a:pt x="382" y="905"/>
                    <a:pt x="525" y="1084"/>
                  </a:cubicBezTo>
                  <a:cubicBezTo>
                    <a:pt x="656" y="1274"/>
                    <a:pt x="834" y="1477"/>
                    <a:pt x="1037" y="1727"/>
                  </a:cubicBezTo>
                  <a:cubicBezTo>
                    <a:pt x="1239" y="1965"/>
                    <a:pt x="1477" y="2227"/>
                    <a:pt x="1751" y="2501"/>
                  </a:cubicBezTo>
                  <a:cubicBezTo>
                    <a:pt x="1882" y="2643"/>
                    <a:pt x="2025" y="2786"/>
                    <a:pt x="2168" y="2941"/>
                  </a:cubicBezTo>
                  <a:cubicBezTo>
                    <a:pt x="2323" y="3084"/>
                    <a:pt x="2477" y="3239"/>
                    <a:pt x="2632" y="3382"/>
                  </a:cubicBezTo>
                  <a:cubicBezTo>
                    <a:pt x="2966" y="3691"/>
                    <a:pt x="3311" y="4001"/>
                    <a:pt x="3692" y="4310"/>
                  </a:cubicBezTo>
                  <a:cubicBezTo>
                    <a:pt x="4061" y="4620"/>
                    <a:pt x="4466" y="4929"/>
                    <a:pt x="4882" y="5227"/>
                  </a:cubicBezTo>
                  <a:cubicBezTo>
                    <a:pt x="5097" y="5370"/>
                    <a:pt x="5299" y="5525"/>
                    <a:pt x="5513" y="5656"/>
                  </a:cubicBezTo>
                  <a:cubicBezTo>
                    <a:pt x="5740" y="5799"/>
                    <a:pt x="5954" y="5941"/>
                    <a:pt x="6180" y="6072"/>
                  </a:cubicBezTo>
                  <a:cubicBezTo>
                    <a:pt x="6621" y="6346"/>
                    <a:pt x="7073" y="6596"/>
                    <a:pt x="7538" y="6834"/>
                  </a:cubicBezTo>
                  <a:cubicBezTo>
                    <a:pt x="7764" y="6953"/>
                    <a:pt x="8002" y="7049"/>
                    <a:pt x="8228" y="7156"/>
                  </a:cubicBezTo>
                  <a:cubicBezTo>
                    <a:pt x="8454" y="7263"/>
                    <a:pt x="8681" y="7358"/>
                    <a:pt x="8907" y="7454"/>
                  </a:cubicBezTo>
                  <a:cubicBezTo>
                    <a:pt x="9133" y="7549"/>
                    <a:pt x="9359" y="7632"/>
                    <a:pt x="9585" y="7715"/>
                  </a:cubicBezTo>
                  <a:cubicBezTo>
                    <a:pt x="9812" y="7787"/>
                    <a:pt x="10026" y="7858"/>
                    <a:pt x="10240" y="7930"/>
                  </a:cubicBezTo>
                  <a:cubicBezTo>
                    <a:pt x="10669" y="8061"/>
                    <a:pt x="11086" y="8168"/>
                    <a:pt x="11467" y="8251"/>
                  </a:cubicBezTo>
                  <a:cubicBezTo>
                    <a:pt x="11848" y="8346"/>
                    <a:pt x="12205" y="8382"/>
                    <a:pt x="12514" y="8442"/>
                  </a:cubicBezTo>
                  <a:cubicBezTo>
                    <a:pt x="12836" y="8477"/>
                    <a:pt x="13110" y="8513"/>
                    <a:pt x="13336" y="8537"/>
                  </a:cubicBezTo>
                  <a:cubicBezTo>
                    <a:pt x="13562" y="8549"/>
                    <a:pt x="13741" y="8549"/>
                    <a:pt x="13860" y="8561"/>
                  </a:cubicBezTo>
                  <a:lnTo>
                    <a:pt x="14050" y="8561"/>
                  </a:lnTo>
                  <a:cubicBezTo>
                    <a:pt x="14058" y="8561"/>
                    <a:pt x="14066" y="8562"/>
                    <a:pt x="14074" y="8562"/>
                  </a:cubicBezTo>
                  <a:cubicBezTo>
                    <a:pt x="14219" y="8562"/>
                    <a:pt x="14350" y="8458"/>
                    <a:pt x="14384" y="8311"/>
                  </a:cubicBezTo>
                  <a:cubicBezTo>
                    <a:pt x="14419" y="8132"/>
                    <a:pt x="14300" y="7965"/>
                    <a:pt x="14134" y="7930"/>
                  </a:cubicBezTo>
                  <a:lnTo>
                    <a:pt x="14110" y="7918"/>
                  </a:lnTo>
                  <a:cubicBezTo>
                    <a:pt x="14110" y="7918"/>
                    <a:pt x="14050" y="7906"/>
                    <a:pt x="13943" y="7882"/>
                  </a:cubicBezTo>
                  <a:cubicBezTo>
                    <a:pt x="13824" y="7858"/>
                    <a:pt x="13657" y="7823"/>
                    <a:pt x="13443" y="7775"/>
                  </a:cubicBezTo>
                  <a:cubicBezTo>
                    <a:pt x="13229" y="7727"/>
                    <a:pt x="12979" y="7668"/>
                    <a:pt x="12681" y="7596"/>
                  </a:cubicBezTo>
                  <a:cubicBezTo>
                    <a:pt x="12538" y="7549"/>
                    <a:pt x="12383" y="7513"/>
                    <a:pt x="12229" y="7465"/>
                  </a:cubicBezTo>
                  <a:cubicBezTo>
                    <a:pt x="12145" y="7442"/>
                    <a:pt x="12062" y="7418"/>
                    <a:pt x="11979" y="7394"/>
                  </a:cubicBezTo>
                  <a:cubicBezTo>
                    <a:pt x="11895" y="7370"/>
                    <a:pt x="11800" y="7334"/>
                    <a:pt x="11717" y="7311"/>
                  </a:cubicBezTo>
                  <a:cubicBezTo>
                    <a:pt x="11359" y="7203"/>
                    <a:pt x="10990" y="7061"/>
                    <a:pt x="10586" y="6918"/>
                  </a:cubicBezTo>
                  <a:cubicBezTo>
                    <a:pt x="10395" y="6834"/>
                    <a:pt x="10193" y="6751"/>
                    <a:pt x="9990" y="6668"/>
                  </a:cubicBezTo>
                  <a:cubicBezTo>
                    <a:pt x="9788" y="6584"/>
                    <a:pt x="9574" y="6489"/>
                    <a:pt x="9359" y="6394"/>
                  </a:cubicBezTo>
                  <a:cubicBezTo>
                    <a:pt x="9157" y="6299"/>
                    <a:pt x="8942" y="6203"/>
                    <a:pt x="8728" y="6096"/>
                  </a:cubicBezTo>
                  <a:cubicBezTo>
                    <a:pt x="8514" y="5989"/>
                    <a:pt x="8300" y="5870"/>
                    <a:pt x="8085" y="5763"/>
                  </a:cubicBezTo>
                  <a:cubicBezTo>
                    <a:pt x="7657" y="5537"/>
                    <a:pt x="7228" y="5298"/>
                    <a:pt x="6811" y="5037"/>
                  </a:cubicBezTo>
                  <a:cubicBezTo>
                    <a:pt x="6395" y="4775"/>
                    <a:pt x="5978" y="4501"/>
                    <a:pt x="5573" y="4227"/>
                  </a:cubicBezTo>
                  <a:cubicBezTo>
                    <a:pt x="5180" y="3953"/>
                    <a:pt x="4775" y="3679"/>
                    <a:pt x="4406" y="3393"/>
                  </a:cubicBezTo>
                  <a:cubicBezTo>
                    <a:pt x="4228" y="3251"/>
                    <a:pt x="4049" y="3120"/>
                    <a:pt x="3870" y="2977"/>
                  </a:cubicBezTo>
                  <a:cubicBezTo>
                    <a:pt x="3692" y="2846"/>
                    <a:pt x="3525" y="2703"/>
                    <a:pt x="3347" y="2572"/>
                  </a:cubicBezTo>
                  <a:cubicBezTo>
                    <a:pt x="3025" y="2298"/>
                    <a:pt x="2716" y="2036"/>
                    <a:pt x="2430" y="1798"/>
                  </a:cubicBezTo>
                  <a:cubicBezTo>
                    <a:pt x="2144" y="1548"/>
                    <a:pt x="1894" y="1322"/>
                    <a:pt x="1668" y="1119"/>
                  </a:cubicBezTo>
                  <a:cubicBezTo>
                    <a:pt x="1442" y="905"/>
                    <a:pt x="1251" y="727"/>
                    <a:pt x="1084" y="572"/>
                  </a:cubicBezTo>
                  <a:cubicBezTo>
                    <a:pt x="930" y="429"/>
                    <a:pt x="811" y="310"/>
                    <a:pt x="727" y="226"/>
                  </a:cubicBezTo>
                  <a:cubicBezTo>
                    <a:pt x="644" y="143"/>
                    <a:pt x="596" y="107"/>
                    <a:pt x="596" y="107"/>
                  </a:cubicBezTo>
                  <a:lnTo>
                    <a:pt x="596" y="95"/>
                  </a:lnTo>
                  <a:cubicBezTo>
                    <a:pt x="535" y="34"/>
                    <a:pt x="450" y="0"/>
                    <a:pt x="364"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10486425" y="3215750"/>
              <a:ext cx="108950" cy="66200"/>
            </a:xfrm>
            <a:custGeom>
              <a:avLst/>
              <a:gdLst/>
              <a:ahLst/>
              <a:cxnLst/>
              <a:rect l="l" t="t" r="r" b="b"/>
              <a:pathLst>
                <a:path w="4358" h="2648" extrusionOk="0">
                  <a:moveTo>
                    <a:pt x="392" y="1"/>
                  </a:moveTo>
                  <a:cubicBezTo>
                    <a:pt x="337" y="1"/>
                    <a:pt x="282" y="14"/>
                    <a:pt x="226" y="34"/>
                  </a:cubicBezTo>
                  <a:cubicBezTo>
                    <a:pt x="60" y="130"/>
                    <a:pt x="0" y="332"/>
                    <a:pt x="84" y="499"/>
                  </a:cubicBezTo>
                  <a:cubicBezTo>
                    <a:pt x="84" y="499"/>
                    <a:pt x="119" y="558"/>
                    <a:pt x="191" y="677"/>
                  </a:cubicBezTo>
                  <a:cubicBezTo>
                    <a:pt x="226" y="725"/>
                    <a:pt x="274" y="796"/>
                    <a:pt x="334" y="868"/>
                  </a:cubicBezTo>
                  <a:cubicBezTo>
                    <a:pt x="381" y="939"/>
                    <a:pt x="453" y="1023"/>
                    <a:pt x="524" y="1106"/>
                  </a:cubicBezTo>
                  <a:cubicBezTo>
                    <a:pt x="607" y="1177"/>
                    <a:pt x="691" y="1261"/>
                    <a:pt x="786" y="1344"/>
                  </a:cubicBezTo>
                  <a:cubicBezTo>
                    <a:pt x="869" y="1439"/>
                    <a:pt x="977" y="1511"/>
                    <a:pt x="1084" y="1594"/>
                  </a:cubicBezTo>
                  <a:cubicBezTo>
                    <a:pt x="1191" y="1689"/>
                    <a:pt x="1310" y="1761"/>
                    <a:pt x="1429" y="1832"/>
                  </a:cubicBezTo>
                  <a:cubicBezTo>
                    <a:pt x="1548" y="1916"/>
                    <a:pt x="1679" y="1987"/>
                    <a:pt x="1798" y="2047"/>
                  </a:cubicBezTo>
                  <a:cubicBezTo>
                    <a:pt x="1929" y="2118"/>
                    <a:pt x="2060" y="2177"/>
                    <a:pt x="2191" y="2237"/>
                  </a:cubicBezTo>
                  <a:cubicBezTo>
                    <a:pt x="2310" y="2285"/>
                    <a:pt x="2441" y="2344"/>
                    <a:pt x="2572" y="2380"/>
                  </a:cubicBezTo>
                  <a:cubicBezTo>
                    <a:pt x="2691" y="2428"/>
                    <a:pt x="2822" y="2463"/>
                    <a:pt x="2929" y="2499"/>
                  </a:cubicBezTo>
                  <a:cubicBezTo>
                    <a:pt x="3048" y="2535"/>
                    <a:pt x="3167" y="2558"/>
                    <a:pt x="3274" y="2570"/>
                  </a:cubicBezTo>
                  <a:cubicBezTo>
                    <a:pt x="3477" y="2618"/>
                    <a:pt x="3655" y="2630"/>
                    <a:pt x="3786" y="2642"/>
                  </a:cubicBezTo>
                  <a:lnTo>
                    <a:pt x="3941" y="2642"/>
                  </a:lnTo>
                  <a:cubicBezTo>
                    <a:pt x="3953" y="2646"/>
                    <a:pt x="3962" y="2647"/>
                    <a:pt x="3969" y="2647"/>
                  </a:cubicBezTo>
                  <a:cubicBezTo>
                    <a:pt x="3984" y="2647"/>
                    <a:pt x="3989" y="2642"/>
                    <a:pt x="3989" y="2642"/>
                  </a:cubicBezTo>
                  <a:lnTo>
                    <a:pt x="4013" y="2642"/>
                  </a:lnTo>
                  <a:cubicBezTo>
                    <a:pt x="4108" y="2630"/>
                    <a:pt x="4191" y="2582"/>
                    <a:pt x="4251" y="2511"/>
                  </a:cubicBezTo>
                  <a:cubicBezTo>
                    <a:pt x="4358" y="2356"/>
                    <a:pt x="4334" y="2142"/>
                    <a:pt x="4179" y="2023"/>
                  </a:cubicBezTo>
                  <a:cubicBezTo>
                    <a:pt x="4179" y="2023"/>
                    <a:pt x="4167" y="2023"/>
                    <a:pt x="4144" y="1999"/>
                  </a:cubicBezTo>
                  <a:cubicBezTo>
                    <a:pt x="4120" y="1975"/>
                    <a:pt x="4084" y="1951"/>
                    <a:pt x="4025" y="1916"/>
                  </a:cubicBezTo>
                  <a:cubicBezTo>
                    <a:pt x="3929" y="1844"/>
                    <a:pt x="3786" y="1761"/>
                    <a:pt x="3620" y="1654"/>
                  </a:cubicBezTo>
                  <a:cubicBezTo>
                    <a:pt x="3536" y="1606"/>
                    <a:pt x="3441" y="1546"/>
                    <a:pt x="3346" y="1487"/>
                  </a:cubicBezTo>
                  <a:cubicBezTo>
                    <a:pt x="3251" y="1427"/>
                    <a:pt x="3143" y="1380"/>
                    <a:pt x="3036" y="1320"/>
                  </a:cubicBezTo>
                  <a:cubicBezTo>
                    <a:pt x="2822" y="1201"/>
                    <a:pt x="2596" y="1082"/>
                    <a:pt x="2370" y="963"/>
                  </a:cubicBezTo>
                  <a:cubicBezTo>
                    <a:pt x="2250" y="904"/>
                    <a:pt x="2143" y="844"/>
                    <a:pt x="2024" y="784"/>
                  </a:cubicBezTo>
                  <a:cubicBezTo>
                    <a:pt x="1917" y="737"/>
                    <a:pt x="1810" y="677"/>
                    <a:pt x="1703" y="618"/>
                  </a:cubicBezTo>
                  <a:cubicBezTo>
                    <a:pt x="1596" y="570"/>
                    <a:pt x="1488" y="523"/>
                    <a:pt x="1393" y="463"/>
                  </a:cubicBezTo>
                  <a:cubicBezTo>
                    <a:pt x="1298" y="415"/>
                    <a:pt x="1215" y="368"/>
                    <a:pt x="1119" y="332"/>
                  </a:cubicBezTo>
                  <a:cubicBezTo>
                    <a:pt x="1048" y="284"/>
                    <a:pt x="965" y="249"/>
                    <a:pt x="893" y="213"/>
                  </a:cubicBezTo>
                  <a:cubicBezTo>
                    <a:pt x="822" y="177"/>
                    <a:pt x="762" y="142"/>
                    <a:pt x="715" y="118"/>
                  </a:cubicBezTo>
                  <a:cubicBezTo>
                    <a:pt x="607" y="70"/>
                    <a:pt x="548" y="46"/>
                    <a:pt x="548" y="46"/>
                  </a:cubicBezTo>
                  <a:lnTo>
                    <a:pt x="512" y="22"/>
                  </a:lnTo>
                  <a:cubicBezTo>
                    <a:pt x="472" y="7"/>
                    <a:pt x="432" y="1"/>
                    <a:pt x="392"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10481950" y="3208525"/>
              <a:ext cx="147375" cy="38875"/>
            </a:xfrm>
            <a:custGeom>
              <a:avLst/>
              <a:gdLst/>
              <a:ahLst/>
              <a:cxnLst/>
              <a:rect l="l" t="t" r="r" b="b"/>
              <a:pathLst>
                <a:path w="5895" h="1555" extrusionOk="0">
                  <a:moveTo>
                    <a:pt x="376" y="0"/>
                  </a:moveTo>
                  <a:cubicBezTo>
                    <a:pt x="286" y="0"/>
                    <a:pt x="184" y="46"/>
                    <a:pt x="120" y="121"/>
                  </a:cubicBezTo>
                  <a:cubicBezTo>
                    <a:pt x="1" y="252"/>
                    <a:pt x="24" y="466"/>
                    <a:pt x="155" y="585"/>
                  </a:cubicBezTo>
                  <a:cubicBezTo>
                    <a:pt x="155" y="585"/>
                    <a:pt x="227" y="645"/>
                    <a:pt x="370" y="740"/>
                  </a:cubicBezTo>
                  <a:cubicBezTo>
                    <a:pt x="405" y="764"/>
                    <a:pt x="441" y="788"/>
                    <a:pt x="477" y="823"/>
                  </a:cubicBezTo>
                  <a:cubicBezTo>
                    <a:pt x="524" y="847"/>
                    <a:pt x="572" y="871"/>
                    <a:pt x="620" y="895"/>
                  </a:cubicBezTo>
                  <a:cubicBezTo>
                    <a:pt x="715" y="954"/>
                    <a:pt x="834" y="1026"/>
                    <a:pt x="965" y="1073"/>
                  </a:cubicBezTo>
                  <a:cubicBezTo>
                    <a:pt x="1084" y="1121"/>
                    <a:pt x="1227" y="1181"/>
                    <a:pt x="1382" y="1228"/>
                  </a:cubicBezTo>
                  <a:cubicBezTo>
                    <a:pt x="1525" y="1264"/>
                    <a:pt x="1679" y="1323"/>
                    <a:pt x="1846" y="1359"/>
                  </a:cubicBezTo>
                  <a:cubicBezTo>
                    <a:pt x="2001" y="1395"/>
                    <a:pt x="2179" y="1431"/>
                    <a:pt x="2346" y="1454"/>
                  </a:cubicBezTo>
                  <a:cubicBezTo>
                    <a:pt x="2429" y="1466"/>
                    <a:pt x="2525" y="1478"/>
                    <a:pt x="2608" y="1490"/>
                  </a:cubicBezTo>
                  <a:lnTo>
                    <a:pt x="2870" y="1514"/>
                  </a:lnTo>
                  <a:cubicBezTo>
                    <a:pt x="3037" y="1538"/>
                    <a:pt x="3215" y="1550"/>
                    <a:pt x="3382" y="1550"/>
                  </a:cubicBezTo>
                  <a:cubicBezTo>
                    <a:pt x="3442" y="1554"/>
                    <a:pt x="3500" y="1555"/>
                    <a:pt x="3557" y="1555"/>
                  </a:cubicBezTo>
                  <a:cubicBezTo>
                    <a:pt x="3672" y="1555"/>
                    <a:pt x="3783" y="1550"/>
                    <a:pt x="3894" y="1550"/>
                  </a:cubicBezTo>
                  <a:cubicBezTo>
                    <a:pt x="4215" y="1538"/>
                    <a:pt x="4513" y="1514"/>
                    <a:pt x="4775" y="1478"/>
                  </a:cubicBezTo>
                  <a:cubicBezTo>
                    <a:pt x="5037" y="1443"/>
                    <a:pt x="5251" y="1395"/>
                    <a:pt x="5394" y="1359"/>
                  </a:cubicBezTo>
                  <a:cubicBezTo>
                    <a:pt x="5466" y="1335"/>
                    <a:pt x="5537" y="1323"/>
                    <a:pt x="5573" y="1312"/>
                  </a:cubicBezTo>
                  <a:cubicBezTo>
                    <a:pt x="5608" y="1300"/>
                    <a:pt x="5632" y="1288"/>
                    <a:pt x="5632" y="1288"/>
                  </a:cubicBezTo>
                  <a:lnTo>
                    <a:pt x="5644" y="1276"/>
                  </a:lnTo>
                  <a:cubicBezTo>
                    <a:pt x="5751" y="1240"/>
                    <a:pt x="5823" y="1157"/>
                    <a:pt x="5847" y="1050"/>
                  </a:cubicBezTo>
                  <a:cubicBezTo>
                    <a:pt x="5894" y="859"/>
                    <a:pt x="5775" y="681"/>
                    <a:pt x="5597" y="645"/>
                  </a:cubicBezTo>
                  <a:cubicBezTo>
                    <a:pt x="5597" y="645"/>
                    <a:pt x="5585" y="633"/>
                    <a:pt x="5537" y="621"/>
                  </a:cubicBezTo>
                  <a:cubicBezTo>
                    <a:pt x="5501" y="621"/>
                    <a:pt x="5442" y="609"/>
                    <a:pt x="5370" y="585"/>
                  </a:cubicBezTo>
                  <a:cubicBezTo>
                    <a:pt x="5227" y="561"/>
                    <a:pt x="5025" y="526"/>
                    <a:pt x="4775" y="490"/>
                  </a:cubicBezTo>
                  <a:cubicBezTo>
                    <a:pt x="4525" y="454"/>
                    <a:pt x="4239" y="419"/>
                    <a:pt x="3930" y="383"/>
                  </a:cubicBezTo>
                  <a:cubicBezTo>
                    <a:pt x="3775" y="371"/>
                    <a:pt x="3620" y="359"/>
                    <a:pt x="3465" y="335"/>
                  </a:cubicBezTo>
                  <a:cubicBezTo>
                    <a:pt x="3299" y="323"/>
                    <a:pt x="3144" y="311"/>
                    <a:pt x="2977" y="300"/>
                  </a:cubicBezTo>
                  <a:cubicBezTo>
                    <a:pt x="2656" y="276"/>
                    <a:pt x="2334" y="240"/>
                    <a:pt x="2037" y="216"/>
                  </a:cubicBezTo>
                  <a:cubicBezTo>
                    <a:pt x="1882" y="204"/>
                    <a:pt x="1751" y="180"/>
                    <a:pt x="1608" y="169"/>
                  </a:cubicBezTo>
                  <a:cubicBezTo>
                    <a:pt x="1477" y="169"/>
                    <a:pt x="1346" y="145"/>
                    <a:pt x="1227" y="133"/>
                  </a:cubicBezTo>
                  <a:cubicBezTo>
                    <a:pt x="1108" y="121"/>
                    <a:pt x="1013" y="97"/>
                    <a:pt x="917" y="85"/>
                  </a:cubicBezTo>
                  <a:cubicBezTo>
                    <a:pt x="870" y="85"/>
                    <a:pt x="822" y="73"/>
                    <a:pt x="786" y="73"/>
                  </a:cubicBezTo>
                  <a:cubicBezTo>
                    <a:pt x="751" y="61"/>
                    <a:pt x="715" y="50"/>
                    <a:pt x="679" y="50"/>
                  </a:cubicBezTo>
                  <a:cubicBezTo>
                    <a:pt x="548" y="26"/>
                    <a:pt x="465" y="14"/>
                    <a:pt x="465" y="14"/>
                  </a:cubicBezTo>
                  <a:lnTo>
                    <a:pt x="405" y="2"/>
                  </a:lnTo>
                  <a:cubicBezTo>
                    <a:pt x="396" y="1"/>
                    <a:pt x="386" y="0"/>
                    <a:pt x="37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10481650" y="3179025"/>
              <a:ext cx="136950" cy="52175"/>
            </a:xfrm>
            <a:custGeom>
              <a:avLst/>
              <a:gdLst/>
              <a:ahLst/>
              <a:cxnLst/>
              <a:rect l="l" t="t" r="r" b="b"/>
              <a:pathLst>
                <a:path w="5478" h="2087" extrusionOk="0">
                  <a:moveTo>
                    <a:pt x="5127" y="0"/>
                  </a:moveTo>
                  <a:cubicBezTo>
                    <a:pt x="5113" y="0"/>
                    <a:pt x="5099" y="1"/>
                    <a:pt x="5085" y="3"/>
                  </a:cubicBezTo>
                  <a:lnTo>
                    <a:pt x="5073" y="3"/>
                  </a:lnTo>
                  <a:cubicBezTo>
                    <a:pt x="5073" y="3"/>
                    <a:pt x="4989" y="3"/>
                    <a:pt x="4858" y="39"/>
                  </a:cubicBezTo>
                  <a:cubicBezTo>
                    <a:pt x="4716" y="63"/>
                    <a:pt x="4525" y="110"/>
                    <a:pt x="4287" y="170"/>
                  </a:cubicBezTo>
                  <a:cubicBezTo>
                    <a:pt x="4061" y="229"/>
                    <a:pt x="3799" y="301"/>
                    <a:pt x="3513" y="384"/>
                  </a:cubicBezTo>
                  <a:cubicBezTo>
                    <a:pt x="3382" y="420"/>
                    <a:pt x="3239" y="468"/>
                    <a:pt x="3084" y="515"/>
                  </a:cubicBezTo>
                  <a:cubicBezTo>
                    <a:pt x="2942" y="563"/>
                    <a:pt x="2799" y="610"/>
                    <a:pt x="2656" y="646"/>
                  </a:cubicBezTo>
                  <a:cubicBezTo>
                    <a:pt x="2513" y="694"/>
                    <a:pt x="2370" y="741"/>
                    <a:pt x="2227" y="789"/>
                  </a:cubicBezTo>
                  <a:cubicBezTo>
                    <a:pt x="2084" y="837"/>
                    <a:pt x="1941" y="872"/>
                    <a:pt x="1810" y="908"/>
                  </a:cubicBezTo>
                  <a:cubicBezTo>
                    <a:pt x="1679" y="944"/>
                    <a:pt x="1549" y="979"/>
                    <a:pt x="1429" y="1015"/>
                  </a:cubicBezTo>
                  <a:cubicBezTo>
                    <a:pt x="1310" y="1051"/>
                    <a:pt x="1191" y="1075"/>
                    <a:pt x="1096" y="1099"/>
                  </a:cubicBezTo>
                  <a:cubicBezTo>
                    <a:pt x="989" y="1110"/>
                    <a:pt x="906" y="1134"/>
                    <a:pt x="822" y="1146"/>
                  </a:cubicBezTo>
                  <a:cubicBezTo>
                    <a:pt x="739" y="1158"/>
                    <a:pt x="667" y="1170"/>
                    <a:pt x="620" y="1170"/>
                  </a:cubicBezTo>
                  <a:cubicBezTo>
                    <a:pt x="580" y="1170"/>
                    <a:pt x="551" y="1175"/>
                    <a:pt x="525" y="1175"/>
                  </a:cubicBezTo>
                  <a:cubicBezTo>
                    <a:pt x="513" y="1175"/>
                    <a:pt x="501" y="1174"/>
                    <a:pt x="489" y="1170"/>
                  </a:cubicBezTo>
                  <a:cubicBezTo>
                    <a:pt x="465" y="1182"/>
                    <a:pt x="453" y="1182"/>
                    <a:pt x="453" y="1182"/>
                  </a:cubicBezTo>
                  <a:lnTo>
                    <a:pt x="358" y="1182"/>
                  </a:lnTo>
                  <a:cubicBezTo>
                    <a:pt x="251" y="1194"/>
                    <a:pt x="155" y="1241"/>
                    <a:pt x="96" y="1337"/>
                  </a:cubicBezTo>
                  <a:cubicBezTo>
                    <a:pt x="1" y="1480"/>
                    <a:pt x="48" y="1682"/>
                    <a:pt x="203" y="1777"/>
                  </a:cubicBezTo>
                  <a:cubicBezTo>
                    <a:pt x="203" y="1777"/>
                    <a:pt x="227" y="1789"/>
                    <a:pt x="263" y="1813"/>
                  </a:cubicBezTo>
                  <a:cubicBezTo>
                    <a:pt x="310" y="1837"/>
                    <a:pt x="370" y="1884"/>
                    <a:pt x="453" y="1908"/>
                  </a:cubicBezTo>
                  <a:cubicBezTo>
                    <a:pt x="536" y="1944"/>
                    <a:pt x="632" y="1980"/>
                    <a:pt x="751" y="2003"/>
                  </a:cubicBezTo>
                  <a:cubicBezTo>
                    <a:pt x="870" y="2039"/>
                    <a:pt x="989" y="2063"/>
                    <a:pt x="1132" y="2075"/>
                  </a:cubicBezTo>
                  <a:cubicBezTo>
                    <a:pt x="1275" y="2087"/>
                    <a:pt x="1418" y="2087"/>
                    <a:pt x="1572" y="2087"/>
                  </a:cubicBezTo>
                  <a:cubicBezTo>
                    <a:pt x="1727" y="2075"/>
                    <a:pt x="1882" y="2063"/>
                    <a:pt x="2037" y="2039"/>
                  </a:cubicBezTo>
                  <a:cubicBezTo>
                    <a:pt x="2203" y="2015"/>
                    <a:pt x="2370" y="1992"/>
                    <a:pt x="2525" y="1956"/>
                  </a:cubicBezTo>
                  <a:cubicBezTo>
                    <a:pt x="2692" y="1920"/>
                    <a:pt x="2858" y="1872"/>
                    <a:pt x="3013" y="1825"/>
                  </a:cubicBezTo>
                  <a:cubicBezTo>
                    <a:pt x="3656" y="1622"/>
                    <a:pt x="4263" y="1337"/>
                    <a:pt x="4680" y="1075"/>
                  </a:cubicBezTo>
                  <a:cubicBezTo>
                    <a:pt x="4894" y="944"/>
                    <a:pt x="5061" y="825"/>
                    <a:pt x="5180" y="729"/>
                  </a:cubicBezTo>
                  <a:cubicBezTo>
                    <a:pt x="5287" y="646"/>
                    <a:pt x="5359" y="575"/>
                    <a:pt x="5359" y="575"/>
                  </a:cubicBezTo>
                  <a:cubicBezTo>
                    <a:pt x="5430" y="503"/>
                    <a:pt x="5478" y="396"/>
                    <a:pt x="5466" y="289"/>
                  </a:cubicBezTo>
                  <a:cubicBezTo>
                    <a:pt x="5444" y="124"/>
                    <a:pt x="5291"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9246750" y="1825825"/>
              <a:ext cx="1765050" cy="1237000"/>
            </a:xfrm>
            <a:custGeom>
              <a:avLst/>
              <a:gdLst/>
              <a:ahLst/>
              <a:cxnLst/>
              <a:rect l="l" t="t" r="r" b="b"/>
              <a:pathLst>
                <a:path w="70602" h="49480" extrusionOk="0">
                  <a:moveTo>
                    <a:pt x="16327" y="1"/>
                  </a:moveTo>
                  <a:cubicBezTo>
                    <a:pt x="6422" y="1"/>
                    <a:pt x="2855" y="11066"/>
                    <a:pt x="2855" y="11066"/>
                  </a:cubicBezTo>
                  <a:lnTo>
                    <a:pt x="57" y="11066"/>
                  </a:lnTo>
                  <a:cubicBezTo>
                    <a:pt x="0" y="26906"/>
                    <a:pt x="12403" y="49479"/>
                    <a:pt x="42957" y="49479"/>
                  </a:cubicBezTo>
                  <a:cubicBezTo>
                    <a:pt x="44419" y="49479"/>
                    <a:pt x="45922" y="49428"/>
                    <a:pt x="47468" y="49321"/>
                  </a:cubicBezTo>
                  <a:cubicBezTo>
                    <a:pt x="58469" y="48571"/>
                    <a:pt x="65827" y="40975"/>
                    <a:pt x="70602" y="32843"/>
                  </a:cubicBezTo>
                  <a:lnTo>
                    <a:pt x="70447" y="32748"/>
                  </a:lnTo>
                  <a:cubicBezTo>
                    <a:pt x="69133" y="32852"/>
                    <a:pt x="67863" y="32903"/>
                    <a:pt x="66636" y="32903"/>
                  </a:cubicBezTo>
                  <a:cubicBezTo>
                    <a:pt x="58230" y="32903"/>
                    <a:pt x="51796" y="30541"/>
                    <a:pt x="46623" y="27092"/>
                  </a:cubicBezTo>
                  <a:lnTo>
                    <a:pt x="46515" y="27021"/>
                  </a:lnTo>
                  <a:cubicBezTo>
                    <a:pt x="45990" y="27794"/>
                    <a:pt x="45159" y="28506"/>
                    <a:pt x="43892" y="28506"/>
                  </a:cubicBezTo>
                  <a:cubicBezTo>
                    <a:pt x="43579" y="28506"/>
                    <a:pt x="43240" y="28463"/>
                    <a:pt x="42872" y="28366"/>
                  </a:cubicBezTo>
                  <a:cubicBezTo>
                    <a:pt x="36205" y="26580"/>
                    <a:pt x="32680" y="19198"/>
                    <a:pt x="32680" y="19198"/>
                  </a:cubicBezTo>
                  <a:cubicBezTo>
                    <a:pt x="30978" y="16103"/>
                    <a:pt x="29620" y="9078"/>
                    <a:pt x="29620" y="9078"/>
                  </a:cubicBezTo>
                  <a:cubicBezTo>
                    <a:pt x="29620" y="9078"/>
                    <a:pt x="29680" y="9054"/>
                    <a:pt x="29787" y="9007"/>
                  </a:cubicBezTo>
                  <a:cubicBezTo>
                    <a:pt x="26406" y="4613"/>
                    <a:pt x="23262" y="1148"/>
                    <a:pt x="19417" y="339"/>
                  </a:cubicBezTo>
                  <a:cubicBezTo>
                    <a:pt x="18325" y="107"/>
                    <a:pt x="17296" y="1"/>
                    <a:pt x="16327" y="1"/>
                  </a:cubicBezTo>
                  <a:close/>
                </a:path>
              </a:pathLst>
            </a:custGeom>
            <a:solidFill>
              <a:srgbClr val="FAD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10155425" y="1284950"/>
              <a:ext cx="801025" cy="645200"/>
            </a:xfrm>
            <a:custGeom>
              <a:avLst/>
              <a:gdLst/>
              <a:ahLst/>
              <a:cxnLst/>
              <a:rect l="l" t="t" r="r" b="b"/>
              <a:pathLst>
                <a:path w="32041" h="25808" extrusionOk="0">
                  <a:moveTo>
                    <a:pt x="29486" y="0"/>
                  </a:moveTo>
                  <a:cubicBezTo>
                    <a:pt x="27969" y="0"/>
                    <a:pt x="22325" y="6787"/>
                    <a:pt x="12419" y="14401"/>
                  </a:cubicBezTo>
                  <a:cubicBezTo>
                    <a:pt x="5775" y="19509"/>
                    <a:pt x="143" y="22688"/>
                    <a:pt x="143" y="22688"/>
                  </a:cubicBezTo>
                  <a:lnTo>
                    <a:pt x="0" y="22879"/>
                  </a:lnTo>
                  <a:cubicBezTo>
                    <a:pt x="1477" y="23986"/>
                    <a:pt x="2787" y="25010"/>
                    <a:pt x="3918" y="25808"/>
                  </a:cubicBezTo>
                  <a:cubicBezTo>
                    <a:pt x="8561" y="23617"/>
                    <a:pt x="13836" y="21045"/>
                    <a:pt x="17776" y="18866"/>
                  </a:cubicBezTo>
                  <a:cubicBezTo>
                    <a:pt x="22765" y="16128"/>
                    <a:pt x="26754" y="13663"/>
                    <a:pt x="29873" y="11651"/>
                  </a:cubicBezTo>
                  <a:lnTo>
                    <a:pt x="29778" y="11496"/>
                  </a:lnTo>
                  <a:cubicBezTo>
                    <a:pt x="29970" y="9422"/>
                    <a:pt x="27887" y="9316"/>
                    <a:pt x="27460" y="9316"/>
                  </a:cubicBezTo>
                  <a:cubicBezTo>
                    <a:pt x="27412" y="9316"/>
                    <a:pt x="27385" y="9318"/>
                    <a:pt x="27385" y="9318"/>
                  </a:cubicBezTo>
                  <a:cubicBezTo>
                    <a:pt x="32040" y="6817"/>
                    <a:pt x="30826" y="233"/>
                    <a:pt x="29564" y="7"/>
                  </a:cubicBezTo>
                  <a:cubicBezTo>
                    <a:pt x="29539" y="2"/>
                    <a:pt x="29513" y="0"/>
                    <a:pt x="29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10409625" y="2127775"/>
              <a:ext cx="796850" cy="520625"/>
            </a:xfrm>
            <a:custGeom>
              <a:avLst/>
              <a:gdLst/>
              <a:ahLst/>
              <a:cxnLst/>
              <a:rect l="l" t="t" r="r" b="b"/>
              <a:pathLst>
                <a:path w="31874" h="20825" extrusionOk="0">
                  <a:moveTo>
                    <a:pt x="31873" y="0"/>
                  </a:moveTo>
                  <a:lnTo>
                    <a:pt x="31873" y="0"/>
                  </a:lnTo>
                  <a:cubicBezTo>
                    <a:pt x="27159" y="2453"/>
                    <a:pt x="22273" y="2586"/>
                    <a:pt x="21272" y="2586"/>
                  </a:cubicBezTo>
                  <a:cubicBezTo>
                    <a:pt x="21151" y="2586"/>
                    <a:pt x="21086" y="2584"/>
                    <a:pt x="21086" y="2584"/>
                  </a:cubicBezTo>
                  <a:lnTo>
                    <a:pt x="21015" y="2298"/>
                  </a:lnTo>
                  <a:cubicBezTo>
                    <a:pt x="20765" y="2370"/>
                    <a:pt x="20527" y="2417"/>
                    <a:pt x="20289" y="2441"/>
                  </a:cubicBezTo>
                  <a:cubicBezTo>
                    <a:pt x="20289" y="2441"/>
                    <a:pt x="25373" y="4632"/>
                    <a:pt x="22956" y="6561"/>
                  </a:cubicBezTo>
                  <a:cubicBezTo>
                    <a:pt x="20147" y="8792"/>
                    <a:pt x="16766" y="9088"/>
                    <a:pt x="15171" y="9088"/>
                  </a:cubicBezTo>
                  <a:cubicBezTo>
                    <a:pt x="14595" y="9088"/>
                    <a:pt x="14252" y="9049"/>
                    <a:pt x="14252" y="9049"/>
                  </a:cubicBezTo>
                  <a:lnTo>
                    <a:pt x="14252" y="9049"/>
                  </a:lnTo>
                  <a:cubicBezTo>
                    <a:pt x="14252" y="9049"/>
                    <a:pt x="17288" y="12252"/>
                    <a:pt x="14466" y="13669"/>
                  </a:cubicBezTo>
                  <a:cubicBezTo>
                    <a:pt x="13015" y="14400"/>
                    <a:pt x="11267" y="14660"/>
                    <a:pt x="9513" y="14660"/>
                  </a:cubicBezTo>
                  <a:cubicBezTo>
                    <a:pt x="5183" y="14660"/>
                    <a:pt x="822" y="13073"/>
                    <a:pt x="822" y="13073"/>
                  </a:cubicBezTo>
                  <a:cubicBezTo>
                    <a:pt x="822" y="13073"/>
                    <a:pt x="620" y="14038"/>
                    <a:pt x="0" y="14943"/>
                  </a:cubicBezTo>
                  <a:lnTo>
                    <a:pt x="108" y="15014"/>
                  </a:lnTo>
                  <a:cubicBezTo>
                    <a:pt x="5281" y="18463"/>
                    <a:pt x="11715" y="20825"/>
                    <a:pt x="20121" y="20825"/>
                  </a:cubicBezTo>
                  <a:cubicBezTo>
                    <a:pt x="21348" y="20825"/>
                    <a:pt x="22618" y="20774"/>
                    <a:pt x="23932" y="20670"/>
                  </a:cubicBezTo>
                  <a:lnTo>
                    <a:pt x="24087" y="20765"/>
                  </a:lnTo>
                  <a:cubicBezTo>
                    <a:pt x="29933" y="10788"/>
                    <a:pt x="31873" y="1"/>
                    <a:pt x="31873"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9248175" y="1650275"/>
              <a:ext cx="1005200" cy="452225"/>
            </a:xfrm>
            <a:custGeom>
              <a:avLst/>
              <a:gdLst/>
              <a:ahLst/>
              <a:cxnLst/>
              <a:rect l="l" t="t" r="r" b="b"/>
              <a:pathLst>
                <a:path w="40208" h="18089" extrusionOk="0">
                  <a:moveTo>
                    <a:pt x="17436" y="0"/>
                  </a:moveTo>
                  <a:cubicBezTo>
                    <a:pt x="13474" y="0"/>
                    <a:pt x="9267" y="1306"/>
                    <a:pt x="4941" y="4753"/>
                  </a:cubicBezTo>
                  <a:cubicBezTo>
                    <a:pt x="1774" y="7266"/>
                    <a:pt x="24" y="12219"/>
                    <a:pt x="0" y="18088"/>
                  </a:cubicBezTo>
                  <a:lnTo>
                    <a:pt x="2798" y="18088"/>
                  </a:lnTo>
                  <a:cubicBezTo>
                    <a:pt x="2798" y="18088"/>
                    <a:pt x="6365" y="7023"/>
                    <a:pt x="16270" y="7023"/>
                  </a:cubicBezTo>
                  <a:cubicBezTo>
                    <a:pt x="17239" y="7023"/>
                    <a:pt x="18268" y="7129"/>
                    <a:pt x="19360" y="7361"/>
                  </a:cubicBezTo>
                  <a:cubicBezTo>
                    <a:pt x="23205" y="8170"/>
                    <a:pt x="26349" y="11635"/>
                    <a:pt x="29730" y="16029"/>
                  </a:cubicBezTo>
                  <a:cubicBezTo>
                    <a:pt x="30635" y="15624"/>
                    <a:pt x="35028" y="13647"/>
                    <a:pt x="40208" y="11195"/>
                  </a:cubicBezTo>
                  <a:cubicBezTo>
                    <a:pt x="39077" y="10397"/>
                    <a:pt x="37767" y="9373"/>
                    <a:pt x="36290" y="8266"/>
                  </a:cubicBezTo>
                  <a:cubicBezTo>
                    <a:pt x="31423" y="4586"/>
                    <a:pt x="24860" y="0"/>
                    <a:pt x="17436"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9987250" y="1437475"/>
              <a:ext cx="1233800" cy="1101025"/>
            </a:xfrm>
            <a:custGeom>
              <a:avLst/>
              <a:gdLst/>
              <a:ahLst/>
              <a:cxnLst/>
              <a:rect l="l" t="t" r="r" b="b"/>
              <a:pathLst>
                <a:path w="49352" h="44041" extrusionOk="0">
                  <a:moveTo>
                    <a:pt x="45954" y="1"/>
                  </a:moveTo>
                  <a:cubicBezTo>
                    <a:pt x="44751" y="1"/>
                    <a:pt x="41893" y="2129"/>
                    <a:pt x="36600" y="5550"/>
                  </a:cubicBezTo>
                  <a:cubicBezTo>
                    <a:pt x="33481" y="7562"/>
                    <a:pt x="29492" y="10027"/>
                    <a:pt x="24503" y="12765"/>
                  </a:cubicBezTo>
                  <a:cubicBezTo>
                    <a:pt x="20563" y="14944"/>
                    <a:pt x="15288" y="17516"/>
                    <a:pt x="10645" y="19707"/>
                  </a:cubicBezTo>
                  <a:cubicBezTo>
                    <a:pt x="5465" y="22159"/>
                    <a:pt x="1072" y="24136"/>
                    <a:pt x="167" y="24541"/>
                  </a:cubicBezTo>
                  <a:cubicBezTo>
                    <a:pt x="60" y="24588"/>
                    <a:pt x="0" y="24612"/>
                    <a:pt x="0" y="24612"/>
                  </a:cubicBezTo>
                  <a:cubicBezTo>
                    <a:pt x="0" y="24612"/>
                    <a:pt x="1358" y="31637"/>
                    <a:pt x="3060" y="34732"/>
                  </a:cubicBezTo>
                  <a:cubicBezTo>
                    <a:pt x="3060" y="34732"/>
                    <a:pt x="6585" y="42114"/>
                    <a:pt x="13252" y="43900"/>
                  </a:cubicBezTo>
                  <a:cubicBezTo>
                    <a:pt x="13620" y="43997"/>
                    <a:pt x="13959" y="44040"/>
                    <a:pt x="14272" y="44040"/>
                  </a:cubicBezTo>
                  <a:cubicBezTo>
                    <a:pt x="15539" y="44040"/>
                    <a:pt x="16370" y="43328"/>
                    <a:pt x="16895" y="42555"/>
                  </a:cubicBezTo>
                  <a:cubicBezTo>
                    <a:pt x="17515" y="41650"/>
                    <a:pt x="17717" y="40685"/>
                    <a:pt x="17717" y="40685"/>
                  </a:cubicBezTo>
                  <a:cubicBezTo>
                    <a:pt x="17717" y="40685"/>
                    <a:pt x="22078" y="42272"/>
                    <a:pt x="26408" y="42272"/>
                  </a:cubicBezTo>
                  <a:cubicBezTo>
                    <a:pt x="28162" y="42272"/>
                    <a:pt x="29910" y="42012"/>
                    <a:pt x="31361" y="41281"/>
                  </a:cubicBezTo>
                  <a:cubicBezTo>
                    <a:pt x="34183" y="39864"/>
                    <a:pt x="31147" y="36661"/>
                    <a:pt x="31147" y="36661"/>
                  </a:cubicBezTo>
                  <a:lnTo>
                    <a:pt x="31147" y="36661"/>
                  </a:lnTo>
                  <a:cubicBezTo>
                    <a:pt x="31147" y="36661"/>
                    <a:pt x="31490" y="36700"/>
                    <a:pt x="32066" y="36700"/>
                  </a:cubicBezTo>
                  <a:cubicBezTo>
                    <a:pt x="33661" y="36700"/>
                    <a:pt x="37042" y="36404"/>
                    <a:pt x="39851" y="34173"/>
                  </a:cubicBezTo>
                  <a:cubicBezTo>
                    <a:pt x="42268" y="32244"/>
                    <a:pt x="37184" y="30065"/>
                    <a:pt x="37184" y="30065"/>
                  </a:cubicBezTo>
                  <a:cubicBezTo>
                    <a:pt x="37422" y="30029"/>
                    <a:pt x="37660" y="29982"/>
                    <a:pt x="37910" y="29910"/>
                  </a:cubicBezTo>
                  <a:cubicBezTo>
                    <a:pt x="41220" y="29089"/>
                    <a:pt x="45851" y="25695"/>
                    <a:pt x="46220" y="23231"/>
                  </a:cubicBezTo>
                  <a:cubicBezTo>
                    <a:pt x="46697" y="19933"/>
                    <a:pt x="41327" y="19933"/>
                    <a:pt x="41327" y="19933"/>
                  </a:cubicBezTo>
                  <a:cubicBezTo>
                    <a:pt x="46685" y="18159"/>
                    <a:pt x="47792" y="14861"/>
                    <a:pt x="47221" y="12230"/>
                  </a:cubicBezTo>
                  <a:cubicBezTo>
                    <a:pt x="46898" y="10751"/>
                    <a:pt x="44276" y="10600"/>
                    <a:pt x="43219" y="10600"/>
                  </a:cubicBezTo>
                  <a:cubicBezTo>
                    <a:pt x="42948" y="10600"/>
                    <a:pt x="42780" y="10610"/>
                    <a:pt x="42780" y="10610"/>
                  </a:cubicBezTo>
                  <a:cubicBezTo>
                    <a:pt x="49352" y="5872"/>
                    <a:pt x="47352" y="1954"/>
                    <a:pt x="46518" y="323"/>
                  </a:cubicBezTo>
                  <a:cubicBezTo>
                    <a:pt x="46406" y="105"/>
                    <a:pt x="46221" y="1"/>
                    <a:pt x="4595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11143450" y="1791425"/>
              <a:ext cx="188925" cy="355225"/>
            </a:xfrm>
            <a:custGeom>
              <a:avLst/>
              <a:gdLst/>
              <a:ahLst/>
              <a:cxnLst/>
              <a:rect l="l" t="t" r="r" b="b"/>
              <a:pathLst>
                <a:path w="7557" h="14209" extrusionOk="0">
                  <a:moveTo>
                    <a:pt x="3754" y="0"/>
                  </a:moveTo>
                  <a:cubicBezTo>
                    <a:pt x="0" y="0"/>
                    <a:pt x="1326" y="14209"/>
                    <a:pt x="1919" y="14209"/>
                  </a:cubicBezTo>
                  <a:cubicBezTo>
                    <a:pt x="1925" y="14209"/>
                    <a:pt x="1931" y="14208"/>
                    <a:pt x="1937" y="14204"/>
                  </a:cubicBezTo>
                  <a:cubicBezTo>
                    <a:pt x="2937" y="13716"/>
                    <a:pt x="7557" y="0"/>
                    <a:pt x="3759" y="0"/>
                  </a:cubicBezTo>
                  <a:cubicBezTo>
                    <a:pt x="3757" y="0"/>
                    <a:pt x="3756" y="0"/>
                    <a:pt x="37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11169000" y="1823825"/>
              <a:ext cx="306975" cy="320175"/>
            </a:xfrm>
            <a:custGeom>
              <a:avLst/>
              <a:gdLst/>
              <a:ahLst/>
              <a:cxnLst/>
              <a:rect l="l" t="t" r="r" b="b"/>
              <a:pathLst>
                <a:path w="12279" h="12807" extrusionOk="0">
                  <a:moveTo>
                    <a:pt x="8134" y="0"/>
                  </a:moveTo>
                  <a:cubicBezTo>
                    <a:pt x="4562" y="0"/>
                    <a:pt x="1" y="12632"/>
                    <a:pt x="725" y="12801"/>
                  </a:cubicBezTo>
                  <a:cubicBezTo>
                    <a:pt x="738" y="12805"/>
                    <a:pt x="754" y="12806"/>
                    <a:pt x="770" y="12806"/>
                  </a:cubicBezTo>
                  <a:cubicBezTo>
                    <a:pt x="2146" y="12806"/>
                    <a:pt x="12278" y="1568"/>
                    <a:pt x="8690" y="109"/>
                  </a:cubicBezTo>
                  <a:cubicBezTo>
                    <a:pt x="8508" y="35"/>
                    <a:pt x="8322" y="0"/>
                    <a:pt x="81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11162900" y="1937550"/>
              <a:ext cx="348900" cy="220550"/>
            </a:xfrm>
            <a:custGeom>
              <a:avLst/>
              <a:gdLst/>
              <a:ahLst/>
              <a:cxnLst/>
              <a:rect l="l" t="t" r="r" b="b"/>
              <a:pathLst>
                <a:path w="13956" h="8822" extrusionOk="0">
                  <a:moveTo>
                    <a:pt x="10991" y="1"/>
                  </a:moveTo>
                  <a:cubicBezTo>
                    <a:pt x="7775" y="1"/>
                    <a:pt x="0" y="8174"/>
                    <a:pt x="718" y="8645"/>
                  </a:cubicBezTo>
                  <a:cubicBezTo>
                    <a:pt x="901" y="8766"/>
                    <a:pt x="1149" y="8822"/>
                    <a:pt x="1450" y="8822"/>
                  </a:cubicBezTo>
                  <a:cubicBezTo>
                    <a:pt x="4684" y="8822"/>
                    <a:pt x="13955" y="2360"/>
                    <a:pt x="11875" y="323"/>
                  </a:cubicBezTo>
                  <a:cubicBezTo>
                    <a:pt x="11648" y="101"/>
                    <a:pt x="11348" y="1"/>
                    <a:pt x="10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10620650" y="2920025"/>
              <a:ext cx="360500" cy="214175"/>
            </a:xfrm>
            <a:custGeom>
              <a:avLst/>
              <a:gdLst/>
              <a:ahLst/>
              <a:cxnLst/>
              <a:rect l="l" t="t" r="r" b="b"/>
              <a:pathLst>
                <a:path w="14420" h="8567" extrusionOk="0">
                  <a:moveTo>
                    <a:pt x="380" y="1"/>
                  </a:moveTo>
                  <a:cubicBezTo>
                    <a:pt x="315" y="1"/>
                    <a:pt x="250" y="22"/>
                    <a:pt x="191" y="64"/>
                  </a:cubicBezTo>
                  <a:cubicBezTo>
                    <a:pt x="37" y="160"/>
                    <a:pt x="1" y="362"/>
                    <a:pt x="108" y="505"/>
                  </a:cubicBezTo>
                  <a:cubicBezTo>
                    <a:pt x="108" y="505"/>
                    <a:pt x="144" y="564"/>
                    <a:pt x="215" y="672"/>
                  </a:cubicBezTo>
                  <a:cubicBezTo>
                    <a:pt x="287" y="767"/>
                    <a:pt x="394" y="910"/>
                    <a:pt x="525" y="1088"/>
                  </a:cubicBezTo>
                  <a:cubicBezTo>
                    <a:pt x="668" y="1267"/>
                    <a:pt x="846" y="1481"/>
                    <a:pt x="1049" y="1719"/>
                  </a:cubicBezTo>
                  <a:cubicBezTo>
                    <a:pt x="1251" y="1957"/>
                    <a:pt x="1489" y="2231"/>
                    <a:pt x="1751" y="2505"/>
                  </a:cubicBezTo>
                  <a:cubicBezTo>
                    <a:pt x="1894" y="2648"/>
                    <a:pt x="2037" y="2791"/>
                    <a:pt x="2180" y="2946"/>
                  </a:cubicBezTo>
                  <a:cubicBezTo>
                    <a:pt x="2323" y="3088"/>
                    <a:pt x="2489" y="3243"/>
                    <a:pt x="2644" y="3386"/>
                  </a:cubicBezTo>
                  <a:cubicBezTo>
                    <a:pt x="2977" y="3696"/>
                    <a:pt x="3323" y="4005"/>
                    <a:pt x="3704" y="4315"/>
                  </a:cubicBezTo>
                  <a:cubicBezTo>
                    <a:pt x="4073" y="4624"/>
                    <a:pt x="4478" y="4934"/>
                    <a:pt x="4894" y="5220"/>
                  </a:cubicBezTo>
                  <a:cubicBezTo>
                    <a:pt x="5097" y="5374"/>
                    <a:pt x="5311" y="5517"/>
                    <a:pt x="5525" y="5660"/>
                  </a:cubicBezTo>
                  <a:cubicBezTo>
                    <a:pt x="5740" y="5803"/>
                    <a:pt x="5966" y="5946"/>
                    <a:pt x="6180" y="6077"/>
                  </a:cubicBezTo>
                  <a:cubicBezTo>
                    <a:pt x="6633" y="6351"/>
                    <a:pt x="7085" y="6601"/>
                    <a:pt x="7549" y="6839"/>
                  </a:cubicBezTo>
                  <a:cubicBezTo>
                    <a:pt x="7776" y="6958"/>
                    <a:pt x="8002" y="7053"/>
                    <a:pt x="8228" y="7160"/>
                  </a:cubicBezTo>
                  <a:cubicBezTo>
                    <a:pt x="8466" y="7268"/>
                    <a:pt x="8692" y="7363"/>
                    <a:pt x="8919" y="7458"/>
                  </a:cubicBezTo>
                  <a:cubicBezTo>
                    <a:pt x="9145" y="7553"/>
                    <a:pt x="9371" y="7637"/>
                    <a:pt x="9597" y="7720"/>
                  </a:cubicBezTo>
                  <a:cubicBezTo>
                    <a:pt x="9812" y="7791"/>
                    <a:pt x="10038" y="7863"/>
                    <a:pt x="10252" y="7934"/>
                  </a:cubicBezTo>
                  <a:cubicBezTo>
                    <a:pt x="10681" y="8065"/>
                    <a:pt x="11086" y="8172"/>
                    <a:pt x="11479" y="8256"/>
                  </a:cubicBezTo>
                  <a:cubicBezTo>
                    <a:pt x="11848" y="8351"/>
                    <a:pt x="12217" y="8387"/>
                    <a:pt x="12526" y="8446"/>
                  </a:cubicBezTo>
                  <a:cubicBezTo>
                    <a:pt x="12836" y="8482"/>
                    <a:pt x="13110" y="8518"/>
                    <a:pt x="13348" y="8530"/>
                  </a:cubicBezTo>
                  <a:cubicBezTo>
                    <a:pt x="13574" y="8553"/>
                    <a:pt x="13753" y="8553"/>
                    <a:pt x="13872" y="8553"/>
                  </a:cubicBezTo>
                  <a:cubicBezTo>
                    <a:pt x="13991" y="8565"/>
                    <a:pt x="14062" y="8565"/>
                    <a:pt x="14062" y="8565"/>
                  </a:cubicBezTo>
                  <a:cubicBezTo>
                    <a:pt x="14070" y="8566"/>
                    <a:pt x="14078" y="8566"/>
                    <a:pt x="14086" y="8566"/>
                  </a:cubicBezTo>
                  <a:cubicBezTo>
                    <a:pt x="14230" y="8566"/>
                    <a:pt x="14350" y="8462"/>
                    <a:pt x="14384" y="8315"/>
                  </a:cubicBezTo>
                  <a:cubicBezTo>
                    <a:pt x="14419" y="8137"/>
                    <a:pt x="14312" y="7970"/>
                    <a:pt x="14134" y="7922"/>
                  </a:cubicBezTo>
                  <a:lnTo>
                    <a:pt x="14122" y="7922"/>
                  </a:lnTo>
                  <a:cubicBezTo>
                    <a:pt x="14122" y="7922"/>
                    <a:pt x="14062" y="7910"/>
                    <a:pt x="13943" y="7887"/>
                  </a:cubicBezTo>
                  <a:cubicBezTo>
                    <a:pt x="13836" y="7863"/>
                    <a:pt x="13669" y="7827"/>
                    <a:pt x="13455" y="7780"/>
                  </a:cubicBezTo>
                  <a:cubicBezTo>
                    <a:pt x="13241" y="7732"/>
                    <a:pt x="12991" y="7672"/>
                    <a:pt x="12693" y="7601"/>
                  </a:cubicBezTo>
                  <a:cubicBezTo>
                    <a:pt x="12550" y="7553"/>
                    <a:pt x="12395" y="7518"/>
                    <a:pt x="12229" y="7470"/>
                  </a:cubicBezTo>
                  <a:cubicBezTo>
                    <a:pt x="12145" y="7446"/>
                    <a:pt x="12074" y="7422"/>
                    <a:pt x="11979" y="7399"/>
                  </a:cubicBezTo>
                  <a:cubicBezTo>
                    <a:pt x="11895" y="7363"/>
                    <a:pt x="11812" y="7339"/>
                    <a:pt x="11729" y="7315"/>
                  </a:cubicBezTo>
                  <a:cubicBezTo>
                    <a:pt x="11371" y="7208"/>
                    <a:pt x="10990" y="7065"/>
                    <a:pt x="10597" y="6922"/>
                  </a:cubicBezTo>
                  <a:cubicBezTo>
                    <a:pt x="10407" y="6839"/>
                    <a:pt x="10205" y="6756"/>
                    <a:pt x="9990" y="6672"/>
                  </a:cubicBezTo>
                  <a:cubicBezTo>
                    <a:pt x="9788" y="6589"/>
                    <a:pt x="9585" y="6494"/>
                    <a:pt x="9371" y="6398"/>
                  </a:cubicBezTo>
                  <a:cubicBezTo>
                    <a:pt x="9169" y="6303"/>
                    <a:pt x="8954" y="6208"/>
                    <a:pt x="8740" y="6101"/>
                  </a:cubicBezTo>
                  <a:cubicBezTo>
                    <a:pt x="8526" y="5994"/>
                    <a:pt x="8311" y="5875"/>
                    <a:pt x="8097" y="5767"/>
                  </a:cubicBezTo>
                  <a:cubicBezTo>
                    <a:pt x="7669" y="5541"/>
                    <a:pt x="7240" y="5291"/>
                    <a:pt x="6823" y="5029"/>
                  </a:cubicBezTo>
                  <a:cubicBezTo>
                    <a:pt x="6395" y="4779"/>
                    <a:pt x="5990" y="4505"/>
                    <a:pt x="5585" y="4231"/>
                  </a:cubicBezTo>
                  <a:cubicBezTo>
                    <a:pt x="5180" y="3958"/>
                    <a:pt x="4787" y="3684"/>
                    <a:pt x="4418" y="3398"/>
                  </a:cubicBezTo>
                  <a:cubicBezTo>
                    <a:pt x="4228" y="3255"/>
                    <a:pt x="4049" y="3124"/>
                    <a:pt x="3882" y="2981"/>
                  </a:cubicBezTo>
                  <a:cubicBezTo>
                    <a:pt x="3692" y="2838"/>
                    <a:pt x="3525" y="2707"/>
                    <a:pt x="3358" y="2577"/>
                  </a:cubicBezTo>
                  <a:cubicBezTo>
                    <a:pt x="3037" y="2303"/>
                    <a:pt x="2716" y="2041"/>
                    <a:pt x="2442" y="1791"/>
                  </a:cubicBezTo>
                  <a:cubicBezTo>
                    <a:pt x="2156" y="1553"/>
                    <a:pt x="1906" y="1326"/>
                    <a:pt x="1680" y="1112"/>
                  </a:cubicBezTo>
                  <a:cubicBezTo>
                    <a:pt x="1453" y="910"/>
                    <a:pt x="1251" y="731"/>
                    <a:pt x="1096" y="576"/>
                  </a:cubicBezTo>
                  <a:cubicBezTo>
                    <a:pt x="942" y="433"/>
                    <a:pt x="822" y="314"/>
                    <a:pt x="739" y="231"/>
                  </a:cubicBezTo>
                  <a:cubicBezTo>
                    <a:pt x="656" y="148"/>
                    <a:pt x="608" y="100"/>
                    <a:pt x="608" y="100"/>
                  </a:cubicBezTo>
                  <a:cubicBezTo>
                    <a:pt x="542" y="34"/>
                    <a:pt x="461" y="1"/>
                    <a:pt x="380"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10950175" y="3121900"/>
              <a:ext cx="108950" cy="66150"/>
            </a:xfrm>
            <a:custGeom>
              <a:avLst/>
              <a:gdLst/>
              <a:ahLst/>
              <a:cxnLst/>
              <a:rect l="l" t="t" r="r" b="b"/>
              <a:pathLst>
                <a:path w="4358" h="2646" extrusionOk="0">
                  <a:moveTo>
                    <a:pt x="379" y="1"/>
                  </a:moveTo>
                  <a:cubicBezTo>
                    <a:pt x="328" y="1"/>
                    <a:pt x="277" y="12"/>
                    <a:pt x="226" y="38"/>
                  </a:cubicBezTo>
                  <a:cubicBezTo>
                    <a:pt x="60" y="133"/>
                    <a:pt x="0" y="336"/>
                    <a:pt x="83" y="502"/>
                  </a:cubicBezTo>
                  <a:cubicBezTo>
                    <a:pt x="83" y="502"/>
                    <a:pt x="119" y="562"/>
                    <a:pt x="191" y="681"/>
                  </a:cubicBezTo>
                  <a:cubicBezTo>
                    <a:pt x="226" y="728"/>
                    <a:pt x="274" y="800"/>
                    <a:pt x="322" y="871"/>
                  </a:cubicBezTo>
                  <a:cubicBezTo>
                    <a:pt x="381" y="943"/>
                    <a:pt x="453" y="1014"/>
                    <a:pt x="524" y="1098"/>
                  </a:cubicBezTo>
                  <a:cubicBezTo>
                    <a:pt x="595" y="1181"/>
                    <a:pt x="691" y="1264"/>
                    <a:pt x="774" y="1348"/>
                  </a:cubicBezTo>
                  <a:cubicBezTo>
                    <a:pt x="869" y="1443"/>
                    <a:pt x="976" y="1514"/>
                    <a:pt x="1084" y="1598"/>
                  </a:cubicBezTo>
                  <a:cubicBezTo>
                    <a:pt x="1191" y="1681"/>
                    <a:pt x="1310" y="1764"/>
                    <a:pt x="1429" y="1836"/>
                  </a:cubicBezTo>
                  <a:cubicBezTo>
                    <a:pt x="1548" y="1919"/>
                    <a:pt x="1679" y="1979"/>
                    <a:pt x="1798" y="2050"/>
                  </a:cubicBezTo>
                  <a:cubicBezTo>
                    <a:pt x="1929" y="2110"/>
                    <a:pt x="2060" y="2181"/>
                    <a:pt x="2179" y="2241"/>
                  </a:cubicBezTo>
                  <a:cubicBezTo>
                    <a:pt x="2310" y="2288"/>
                    <a:pt x="2441" y="2348"/>
                    <a:pt x="2560" y="2383"/>
                  </a:cubicBezTo>
                  <a:cubicBezTo>
                    <a:pt x="2691" y="2431"/>
                    <a:pt x="2810" y="2467"/>
                    <a:pt x="2929" y="2502"/>
                  </a:cubicBezTo>
                  <a:cubicBezTo>
                    <a:pt x="3048" y="2526"/>
                    <a:pt x="3167" y="2550"/>
                    <a:pt x="3262" y="2574"/>
                  </a:cubicBezTo>
                  <a:cubicBezTo>
                    <a:pt x="3477" y="2622"/>
                    <a:pt x="3655" y="2633"/>
                    <a:pt x="3786" y="2645"/>
                  </a:cubicBezTo>
                  <a:lnTo>
                    <a:pt x="4013" y="2645"/>
                  </a:lnTo>
                  <a:cubicBezTo>
                    <a:pt x="4096" y="2633"/>
                    <a:pt x="4179" y="2586"/>
                    <a:pt x="4239" y="2514"/>
                  </a:cubicBezTo>
                  <a:cubicBezTo>
                    <a:pt x="4358" y="2360"/>
                    <a:pt x="4334" y="2145"/>
                    <a:pt x="4179" y="2026"/>
                  </a:cubicBezTo>
                  <a:cubicBezTo>
                    <a:pt x="4179" y="2026"/>
                    <a:pt x="4167" y="2014"/>
                    <a:pt x="4132" y="2002"/>
                  </a:cubicBezTo>
                  <a:cubicBezTo>
                    <a:pt x="4108" y="1979"/>
                    <a:pt x="4072" y="1955"/>
                    <a:pt x="4024" y="1919"/>
                  </a:cubicBezTo>
                  <a:cubicBezTo>
                    <a:pt x="3929" y="1848"/>
                    <a:pt x="3786" y="1752"/>
                    <a:pt x="3620" y="1657"/>
                  </a:cubicBezTo>
                  <a:cubicBezTo>
                    <a:pt x="3536" y="1598"/>
                    <a:pt x="3441" y="1550"/>
                    <a:pt x="3346" y="1490"/>
                  </a:cubicBezTo>
                  <a:cubicBezTo>
                    <a:pt x="3251" y="1431"/>
                    <a:pt x="3143" y="1371"/>
                    <a:pt x="3036" y="1312"/>
                  </a:cubicBezTo>
                  <a:cubicBezTo>
                    <a:pt x="2822" y="1205"/>
                    <a:pt x="2596" y="1074"/>
                    <a:pt x="2369" y="967"/>
                  </a:cubicBezTo>
                  <a:cubicBezTo>
                    <a:pt x="2250" y="907"/>
                    <a:pt x="2143" y="848"/>
                    <a:pt x="2024" y="788"/>
                  </a:cubicBezTo>
                  <a:cubicBezTo>
                    <a:pt x="1917" y="728"/>
                    <a:pt x="1810" y="681"/>
                    <a:pt x="1703" y="621"/>
                  </a:cubicBezTo>
                  <a:cubicBezTo>
                    <a:pt x="1596" y="574"/>
                    <a:pt x="1488" y="526"/>
                    <a:pt x="1393" y="467"/>
                  </a:cubicBezTo>
                  <a:cubicBezTo>
                    <a:pt x="1298" y="419"/>
                    <a:pt x="1203" y="371"/>
                    <a:pt x="1119" y="336"/>
                  </a:cubicBezTo>
                  <a:cubicBezTo>
                    <a:pt x="1036" y="288"/>
                    <a:pt x="965" y="252"/>
                    <a:pt x="893" y="216"/>
                  </a:cubicBezTo>
                  <a:cubicBezTo>
                    <a:pt x="822" y="181"/>
                    <a:pt x="762" y="145"/>
                    <a:pt x="715" y="121"/>
                  </a:cubicBezTo>
                  <a:cubicBezTo>
                    <a:pt x="607" y="74"/>
                    <a:pt x="548" y="38"/>
                    <a:pt x="548" y="38"/>
                  </a:cubicBezTo>
                  <a:lnTo>
                    <a:pt x="512" y="26"/>
                  </a:lnTo>
                  <a:cubicBezTo>
                    <a:pt x="468" y="9"/>
                    <a:pt x="424" y="1"/>
                    <a:pt x="379"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10945700" y="3114750"/>
              <a:ext cx="147375" cy="38900"/>
            </a:xfrm>
            <a:custGeom>
              <a:avLst/>
              <a:gdLst/>
              <a:ahLst/>
              <a:cxnLst/>
              <a:rect l="l" t="t" r="r" b="b"/>
              <a:pathLst>
                <a:path w="5895" h="1556" extrusionOk="0">
                  <a:moveTo>
                    <a:pt x="366" y="0"/>
                  </a:moveTo>
                  <a:cubicBezTo>
                    <a:pt x="272" y="0"/>
                    <a:pt x="182" y="38"/>
                    <a:pt x="120" y="121"/>
                  </a:cubicBezTo>
                  <a:cubicBezTo>
                    <a:pt x="1" y="252"/>
                    <a:pt x="12" y="467"/>
                    <a:pt x="155" y="586"/>
                  </a:cubicBezTo>
                  <a:cubicBezTo>
                    <a:pt x="155" y="586"/>
                    <a:pt x="227" y="645"/>
                    <a:pt x="370" y="741"/>
                  </a:cubicBezTo>
                  <a:cubicBezTo>
                    <a:pt x="393" y="764"/>
                    <a:pt x="441" y="788"/>
                    <a:pt x="477" y="824"/>
                  </a:cubicBezTo>
                  <a:cubicBezTo>
                    <a:pt x="524" y="848"/>
                    <a:pt x="572" y="872"/>
                    <a:pt x="620" y="895"/>
                  </a:cubicBezTo>
                  <a:cubicBezTo>
                    <a:pt x="715" y="955"/>
                    <a:pt x="834" y="1026"/>
                    <a:pt x="965" y="1062"/>
                  </a:cubicBezTo>
                  <a:cubicBezTo>
                    <a:pt x="1084" y="1122"/>
                    <a:pt x="1227" y="1181"/>
                    <a:pt x="1370" y="1229"/>
                  </a:cubicBezTo>
                  <a:cubicBezTo>
                    <a:pt x="1525" y="1264"/>
                    <a:pt x="1679" y="1324"/>
                    <a:pt x="1846" y="1348"/>
                  </a:cubicBezTo>
                  <a:cubicBezTo>
                    <a:pt x="2001" y="1395"/>
                    <a:pt x="2167" y="1431"/>
                    <a:pt x="2346" y="1455"/>
                  </a:cubicBezTo>
                  <a:cubicBezTo>
                    <a:pt x="2429" y="1467"/>
                    <a:pt x="2513" y="1479"/>
                    <a:pt x="2608" y="1491"/>
                  </a:cubicBezTo>
                  <a:lnTo>
                    <a:pt x="2870" y="1515"/>
                  </a:lnTo>
                  <a:cubicBezTo>
                    <a:pt x="3037" y="1538"/>
                    <a:pt x="3215" y="1550"/>
                    <a:pt x="3382" y="1550"/>
                  </a:cubicBezTo>
                  <a:cubicBezTo>
                    <a:pt x="3441" y="1554"/>
                    <a:pt x="3500" y="1556"/>
                    <a:pt x="3557" y="1556"/>
                  </a:cubicBezTo>
                  <a:cubicBezTo>
                    <a:pt x="3670" y="1556"/>
                    <a:pt x="3779" y="1550"/>
                    <a:pt x="3882" y="1550"/>
                  </a:cubicBezTo>
                  <a:cubicBezTo>
                    <a:pt x="4215" y="1538"/>
                    <a:pt x="4513" y="1515"/>
                    <a:pt x="4775" y="1479"/>
                  </a:cubicBezTo>
                  <a:cubicBezTo>
                    <a:pt x="5025" y="1443"/>
                    <a:pt x="5239" y="1395"/>
                    <a:pt x="5394" y="1360"/>
                  </a:cubicBezTo>
                  <a:cubicBezTo>
                    <a:pt x="5466" y="1336"/>
                    <a:pt x="5525" y="1312"/>
                    <a:pt x="5573" y="1300"/>
                  </a:cubicBezTo>
                  <a:cubicBezTo>
                    <a:pt x="5608" y="1288"/>
                    <a:pt x="5632" y="1288"/>
                    <a:pt x="5632" y="1288"/>
                  </a:cubicBezTo>
                  <a:lnTo>
                    <a:pt x="5644" y="1276"/>
                  </a:lnTo>
                  <a:cubicBezTo>
                    <a:pt x="5739" y="1241"/>
                    <a:pt x="5823" y="1157"/>
                    <a:pt x="5847" y="1050"/>
                  </a:cubicBezTo>
                  <a:cubicBezTo>
                    <a:pt x="5894" y="860"/>
                    <a:pt x="5775" y="681"/>
                    <a:pt x="5596" y="645"/>
                  </a:cubicBezTo>
                  <a:cubicBezTo>
                    <a:pt x="5596" y="645"/>
                    <a:pt x="5573" y="633"/>
                    <a:pt x="5537" y="622"/>
                  </a:cubicBezTo>
                  <a:cubicBezTo>
                    <a:pt x="5501" y="622"/>
                    <a:pt x="5442" y="598"/>
                    <a:pt x="5370" y="586"/>
                  </a:cubicBezTo>
                  <a:cubicBezTo>
                    <a:pt x="5227" y="562"/>
                    <a:pt x="5013" y="526"/>
                    <a:pt x="4763" y="491"/>
                  </a:cubicBezTo>
                  <a:cubicBezTo>
                    <a:pt x="4525" y="455"/>
                    <a:pt x="4239" y="419"/>
                    <a:pt x="3930" y="383"/>
                  </a:cubicBezTo>
                  <a:cubicBezTo>
                    <a:pt x="3775" y="372"/>
                    <a:pt x="3620" y="360"/>
                    <a:pt x="3453" y="336"/>
                  </a:cubicBezTo>
                  <a:cubicBezTo>
                    <a:pt x="3299" y="324"/>
                    <a:pt x="3132" y="312"/>
                    <a:pt x="2977" y="300"/>
                  </a:cubicBezTo>
                  <a:cubicBezTo>
                    <a:pt x="2656" y="264"/>
                    <a:pt x="2334" y="241"/>
                    <a:pt x="2037" y="217"/>
                  </a:cubicBezTo>
                  <a:cubicBezTo>
                    <a:pt x="1882" y="205"/>
                    <a:pt x="1739" y="181"/>
                    <a:pt x="1608" y="169"/>
                  </a:cubicBezTo>
                  <a:cubicBezTo>
                    <a:pt x="1465" y="169"/>
                    <a:pt x="1346" y="145"/>
                    <a:pt x="1227" y="133"/>
                  </a:cubicBezTo>
                  <a:cubicBezTo>
                    <a:pt x="1108" y="121"/>
                    <a:pt x="1013" y="98"/>
                    <a:pt x="917" y="86"/>
                  </a:cubicBezTo>
                  <a:cubicBezTo>
                    <a:pt x="870" y="74"/>
                    <a:pt x="822" y="74"/>
                    <a:pt x="786" y="74"/>
                  </a:cubicBezTo>
                  <a:cubicBezTo>
                    <a:pt x="739" y="62"/>
                    <a:pt x="703" y="50"/>
                    <a:pt x="679" y="50"/>
                  </a:cubicBezTo>
                  <a:cubicBezTo>
                    <a:pt x="548" y="26"/>
                    <a:pt x="465" y="14"/>
                    <a:pt x="465" y="14"/>
                  </a:cubicBezTo>
                  <a:lnTo>
                    <a:pt x="405" y="2"/>
                  </a:lnTo>
                  <a:cubicBezTo>
                    <a:pt x="392" y="1"/>
                    <a:pt x="379" y="0"/>
                    <a:pt x="36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10945400" y="3084975"/>
              <a:ext cx="136950" cy="52300"/>
            </a:xfrm>
            <a:custGeom>
              <a:avLst/>
              <a:gdLst/>
              <a:ahLst/>
              <a:cxnLst/>
              <a:rect l="l" t="t" r="r" b="b"/>
              <a:pathLst>
                <a:path w="5478" h="2092" extrusionOk="0">
                  <a:moveTo>
                    <a:pt x="5127" y="0"/>
                  </a:moveTo>
                  <a:cubicBezTo>
                    <a:pt x="5113" y="0"/>
                    <a:pt x="5099" y="1"/>
                    <a:pt x="5085" y="3"/>
                  </a:cubicBezTo>
                  <a:lnTo>
                    <a:pt x="5073" y="3"/>
                  </a:lnTo>
                  <a:cubicBezTo>
                    <a:pt x="5073" y="3"/>
                    <a:pt x="4989" y="15"/>
                    <a:pt x="4846" y="50"/>
                  </a:cubicBezTo>
                  <a:cubicBezTo>
                    <a:pt x="4716" y="74"/>
                    <a:pt x="4513" y="122"/>
                    <a:pt x="4287" y="169"/>
                  </a:cubicBezTo>
                  <a:cubicBezTo>
                    <a:pt x="4061" y="229"/>
                    <a:pt x="3799" y="312"/>
                    <a:pt x="3513" y="396"/>
                  </a:cubicBezTo>
                  <a:cubicBezTo>
                    <a:pt x="3370" y="431"/>
                    <a:pt x="3227" y="479"/>
                    <a:pt x="3084" y="527"/>
                  </a:cubicBezTo>
                  <a:cubicBezTo>
                    <a:pt x="2941" y="574"/>
                    <a:pt x="2799" y="610"/>
                    <a:pt x="2656" y="658"/>
                  </a:cubicBezTo>
                  <a:cubicBezTo>
                    <a:pt x="2501" y="705"/>
                    <a:pt x="2358" y="753"/>
                    <a:pt x="2215" y="801"/>
                  </a:cubicBezTo>
                  <a:cubicBezTo>
                    <a:pt x="2072" y="836"/>
                    <a:pt x="1941" y="884"/>
                    <a:pt x="1810" y="920"/>
                  </a:cubicBezTo>
                  <a:cubicBezTo>
                    <a:pt x="1668" y="955"/>
                    <a:pt x="1548" y="991"/>
                    <a:pt x="1429" y="1027"/>
                  </a:cubicBezTo>
                  <a:cubicBezTo>
                    <a:pt x="1310" y="1051"/>
                    <a:pt x="1191" y="1086"/>
                    <a:pt x="1096" y="1110"/>
                  </a:cubicBezTo>
                  <a:cubicBezTo>
                    <a:pt x="989" y="1122"/>
                    <a:pt x="894" y="1146"/>
                    <a:pt x="822" y="1158"/>
                  </a:cubicBezTo>
                  <a:cubicBezTo>
                    <a:pt x="739" y="1170"/>
                    <a:pt x="667" y="1182"/>
                    <a:pt x="620" y="1182"/>
                  </a:cubicBezTo>
                  <a:lnTo>
                    <a:pt x="489" y="1182"/>
                  </a:lnTo>
                  <a:cubicBezTo>
                    <a:pt x="465" y="1182"/>
                    <a:pt x="441" y="1193"/>
                    <a:pt x="441" y="1193"/>
                  </a:cubicBezTo>
                  <a:lnTo>
                    <a:pt x="346" y="1193"/>
                  </a:lnTo>
                  <a:cubicBezTo>
                    <a:pt x="251" y="1193"/>
                    <a:pt x="155" y="1253"/>
                    <a:pt x="96" y="1348"/>
                  </a:cubicBezTo>
                  <a:cubicBezTo>
                    <a:pt x="1" y="1491"/>
                    <a:pt x="48" y="1693"/>
                    <a:pt x="203" y="1789"/>
                  </a:cubicBezTo>
                  <a:cubicBezTo>
                    <a:pt x="203" y="1789"/>
                    <a:pt x="227" y="1801"/>
                    <a:pt x="263" y="1824"/>
                  </a:cubicBezTo>
                  <a:cubicBezTo>
                    <a:pt x="310" y="1848"/>
                    <a:pt x="370" y="1884"/>
                    <a:pt x="453" y="1920"/>
                  </a:cubicBezTo>
                  <a:cubicBezTo>
                    <a:pt x="536" y="1955"/>
                    <a:pt x="632" y="1991"/>
                    <a:pt x="751" y="2015"/>
                  </a:cubicBezTo>
                  <a:cubicBezTo>
                    <a:pt x="858" y="2039"/>
                    <a:pt x="989" y="2063"/>
                    <a:pt x="1132" y="2086"/>
                  </a:cubicBezTo>
                  <a:cubicBezTo>
                    <a:pt x="1219" y="2086"/>
                    <a:pt x="1317" y="2092"/>
                    <a:pt x="1418" y="2092"/>
                  </a:cubicBezTo>
                  <a:cubicBezTo>
                    <a:pt x="1469" y="2092"/>
                    <a:pt x="1521" y="2090"/>
                    <a:pt x="1572" y="2086"/>
                  </a:cubicBezTo>
                  <a:cubicBezTo>
                    <a:pt x="1715" y="2086"/>
                    <a:pt x="1882" y="2074"/>
                    <a:pt x="2037" y="2051"/>
                  </a:cubicBezTo>
                  <a:cubicBezTo>
                    <a:pt x="2203" y="2027"/>
                    <a:pt x="2370" y="2003"/>
                    <a:pt x="2525" y="1955"/>
                  </a:cubicBezTo>
                  <a:cubicBezTo>
                    <a:pt x="2691" y="1920"/>
                    <a:pt x="2858" y="1884"/>
                    <a:pt x="3013" y="1836"/>
                  </a:cubicBezTo>
                  <a:cubicBezTo>
                    <a:pt x="3656" y="1634"/>
                    <a:pt x="4251" y="1348"/>
                    <a:pt x="4680" y="1086"/>
                  </a:cubicBezTo>
                  <a:cubicBezTo>
                    <a:pt x="4894" y="955"/>
                    <a:pt x="5061" y="836"/>
                    <a:pt x="5180" y="741"/>
                  </a:cubicBezTo>
                  <a:cubicBezTo>
                    <a:pt x="5287" y="646"/>
                    <a:pt x="5358" y="586"/>
                    <a:pt x="5358" y="586"/>
                  </a:cubicBezTo>
                  <a:cubicBezTo>
                    <a:pt x="5430" y="515"/>
                    <a:pt x="5478" y="408"/>
                    <a:pt x="5454" y="300"/>
                  </a:cubicBezTo>
                  <a:cubicBezTo>
                    <a:pt x="5432" y="125"/>
                    <a:pt x="5289"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10551600" y="2865700"/>
              <a:ext cx="116400" cy="96300"/>
            </a:xfrm>
            <a:custGeom>
              <a:avLst/>
              <a:gdLst/>
              <a:ahLst/>
              <a:cxnLst/>
              <a:rect l="l" t="t" r="r" b="b"/>
              <a:pathLst>
                <a:path w="4656" h="3852" extrusionOk="0">
                  <a:moveTo>
                    <a:pt x="4331" y="1"/>
                  </a:moveTo>
                  <a:cubicBezTo>
                    <a:pt x="4223" y="1"/>
                    <a:pt x="4117" y="56"/>
                    <a:pt x="4049" y="154"/>
                  </a:cubicBezTo>
                  <a:lnTo>
                    <a:pt x="4037" y="178"/>
                  </a:lnTo>
                  <a:cubicBezTo>
                    <a:pt x="4037" y="178"/>
                    <a:pt x="3989" y="249"/>
                    <a:pt x="3918" y="368"/>
                  </a:cubicBezTo>
                  <a:cubicBezTo>
                    <a:pt x="3882" y="428"/>
                    <a:pt x="3834" y="487"/>
                    <a:pt x="3787" y="570"/>
                  </a:cubicBezTo>
                  <a:cubicBezTo>
                    <a:pt x="3739" y="642"/>
                    <a:pt x="3680" y="725"/>
                    <a:pt x="3608" y="820"/>
                  </a:cubicBezTo>
                  <a:cubicBezTo>
                    <a:pt x="3549" y="904"/>
                    <a:pt x="3477" y="999"/>
                    <a:pt x="3394" y="1094"/>
                  </a:cubicBezTo>
                  <a:cubicBezTo>
                    <a:pt x="3311" y="1190"/>
                    <a:pt x="3215" y="1285"/>
                    <a:pt x="3120" y="1380"/>
                  </a:cubicBezTo>
                  <a:cubicBezTo>
                    <a:pt x="3025" y="1475"/>
                    <a:pt x="2918" y="1571"/>
                    <a:pt x="2799" y="1654"/>
                  </a:cubicBezTo>
                  <a:cubicBezTo>
                    <a:pt x="2691" y="1749"/>
                    <a:pt x="2572" y="1844"/>
                    <a:pt x="2453" y="1928"/>
                  </a:cubicBezTo>
                  <a:cubicBezTo>
                    <a:pt x="1965" y="2285"/>
                    <a:pt x="1418" y="2594"/>
                    <a:pt x="1001" y="2821"/>
                  </a:cubicBezTo>
                  <a:cubicBezTo>
                    <a:pt x="786" y="2940"/>
                    <a:pt x="608" y="3035"/>
                    <a:pt x="489" y="3106"/>
                  </a:cubicBezTo>
                  <a:cubicBezTo>
                    <a:pt x="417" y="3130"/>
                    <a:pt x="370" y="3166"/>
                    <a:pt x="346" y="3178"/>
                  </a:cubicBezTo>
                  <a:cubicBezTo>
                    <a:pt x="310" y="3202"/>
                    <a:pt x="286" y="3214"/>
                    <a:pt x="286" y="3214"/>
                  </a:cubicBezTo>
                  <a:cubicBezTo>
                    <a:pt x="120" y="3249"/>
                    <a:pt x="1" y="3416"/>
                    <a:pt x="36" y="3595"/>
                  </a:cubicBezTo>
                  <a:cubicBezTo>
                    <a:pt x="67" y="3750"/>
                    <a:pt x="207" y="3851"/>
                    <a:pt x="360" y="3851"/>
                  </a:cubicBezTo>
                  <a:cubicBezTo>
                    <a:pt x="383" y="3851"/>
                    <a:pt x="406" y="3849"/>
                    <a:pt x="429" y="3845"/>
                  </a:cubicBezTo>
                  <a:lnTo>
                    <a:pt x="679" y="3845"/>
                  </a:lnTo>
                  <a:cubicBezTo>
                    <a:pt x="846" y="3833"/>
                    <a:pt x="1072" y="3809"/>
                    <a:pt x="1334" y="3749"/>
                  </a:cubicBezTo>
                  <a:cubicBezTo>
                    <a:pt x="1608" y="3690"/>
                    <a:pt x="1918" y="3607"/>
                    <a:pt x="2227" y="3464"/>
                  </a:cubicBezTo>
                  <a:cubicBezTo>
                    <a:pt x="2382" y="3392"/>
                    <a:pt x="2549" y="3321"/>
                    <a:pt x="2703" y="3226"/>
                  </a:cubicBezTo>
                  <a:cubicBezTo>
                    <a:pt x="2870" y="3130"/>
                    <a:pt x="3025" y="3035"/>
                    <a:pt x="3180" y="2916"/>
                  </a:cubicBezTo>
                  <a:cubicBezTo>
                    <a:pt x="3334" y="2809"/>
                    <a:pt x="3477" y="2690"/>
                    <a:pt x="3608" y="2547"/>
                  </a:cubicBezTo>
                  <a:cubicBezTo>
                    <a:pt x="3680" y="2487"/>
                    <a:pt x="3751" y="2416"/>
                    <a:pt x="3811" y="2344"/>
                  </a:cubicBezTo>
                  <a:cubicBezTo>
                    <a:pt x="3870" y="2285"/>
                    <a:pt x="3930" y="2213"/>
                    <a:pt x="3989" y="2142"/>
                  </a:cubicBezTo>
                  <a:cubicBezTo>
                    <a:pt x="4096" y="1999"/>
                    <a:pt x="4192" y="1844"/>
                    <a:pt x="4275" y="1702"/>
                  </a:cubicBezTo>
                  <a:cubicBezTo>
                    <a:pt x="4323" y="1630"/>
                    <a:pt x="4358" y="1559"/>
                    <a:pt x="4382" y="1487"/>
                  </a:cubicBezTo>
                  <a:cubicBezTo>
                    <a:pt x="4418" y="1416"/>
                    <a:pt x="4454" y="1344"/>
                    <a:pt x="4477" y="1273"/>
                  </a:cubicBezTo>
                  <a:cubicBezTo>
                    <a:pt x="4537" y="1142"/>
                    <a:pt x="4561" y="1011"/>
                    <a:pt x="4596" y="892"/>
                  </a:cubicBezTo>
                  <a:cubicBezTo>
                    <a:pt x="4620" y="785"/>
                    <a:pt x="4632" y="678"/>
                    <a:pt x="4644" y="594"/>
                  </a:cubicBezTo>
                  <a:cubicBezTo>
                    <a:pt x="4656" y="428"/>
                    <a:pt x="4656" y="332"/>
                    <a:pt x="4656" y="332"/>
                  </a:cubicBezTo>
                  <a:cubicBezTo>
                    <a:pt x="4656" y="225"/>
                    <a:pt x="4608" y="118"/>
                    <a:pt x="4513" y="58"/>
                  </a:cubicBezTo>
                  <a:cubicBezTo>
                    <a:pt x="4456" y="19"/>
                    <a:pt x="4393" y="1"/>
                    <a:pt x="4331" y="1"/>
                  </a:cubicBezTo>
                  <a:close/>
                </a:path>
              </a:pathLst>
            </a:custGeom>
            <a:solidFill>
              <a:srgbClr val="F2A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9449075" y="1992625"/>
              <a:ext cx="90825" cy="89350"/>
            </a:xfrm>
            <a:custGeom>
              <a:avLst/>
              <a:gdLst/>
              <a:ahLst/>
              <a:cxnLst/>
              <a:rect l="l" t="t" r="r" b="b"/>
              <a:pathLst>
                <a:path w="3633" h="3574" extrusionOk="0">
                  <a:moveTo>
                    <a:pt x="1815" y="0"/>
                  </a:moveTo>
                  <a:cubicBezTo>
                    <a:pt x="846" y="0"/>
                    <a:pt x="48" y="778"/>
                    <a:pt x="25" y="1751"/>
                  </a:cubicBezTo>
                  <a:cubicBezTo>
                    <a:pt x="1" y="2739"/>
                    <a:pt x="787" y="3561"/>
                    <a:pt x="1775" y="3573"/>
                  </a:cubicBezTo>
                  <a:cubicBezTo>
                    <a:pt x="1790" y="3573"/>
                    <a:pt x="1805" y="3573"/>
                    <a:pt x="1819" y="3573"/>
                  </a:cubicBezTo>
                  <a:cubicBezTo>
                    <a:pt x="2788" y="3573"/>
                    <a:pt x="3585" y="2808"/>
                    <a:pt x="3609" y="1835"/>
                  </a:cubicBezTo>
                  <a:cubicBezTo>
                    <a:pt x="3632" y="846"/>
                    <a:pt x="2847" y="25"/>
                    <a:pt x="1858" y="1"/>
                  </a:cubicBezTo>
                  <a:cubicBezTo>
                    <a:pt x="1844" y="1"/>
                    <a:pt x="1829" y="0"/>
                    <a:pt x="181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9522000" y="2095325"/>
              <a:ext cx="178325" cy="176250"/>
            </a:xfrm>
            <a:custGeom>
              <a:avLst/>
              <a:gdLst/>
              <a:ahLst/>
              <a:cxnLst/>
              <a:rect l="l" t="t" r="r" b="b"/>
              <a:pathLst>
                <a:path w="7133" h="7050" extrusionOk="0">
                  <a:moveTo>
                    <a:pt x="3578" y="0"/>
                  </a:moveTo>
                  <a:cubicBezTo>
                    <a:pt x="1667" y="0"/>
                    <a:pt x="84" y="1523"/>
                    <a:pt x="49" y="3442"/>
                  </a:cubicBezTo>
                  <a:cubicBezTo>
                    <a:pt x="1" y="5382"/>
                    <a:pt x="1537" y="7001"/>
                    <a:pt x="3478" y="7049"/>
                  </a:cubicBezTo>
                  <a:cubicBezTo>
                    <a:pt x="3500" y="7050"/>
                    <a:pt x="3522" y="7050"/>
                    <a:pt x="3544" y="7050"/>
                  </a:cubicBezTo>
                  <a:cubicBezTo>
                    <a:pt x="5467" y="7050"/>
                    <a:pt x="7038" y="5527"/>
                    <a:pt x="7085" y="3608"/>
                  </a:cubicBezTo>
                  <a:cubicBezTo>
                    <a:pt x="7133" y="1667"/>
                    <a:pt x="5585" y="48"/>
                    <a:pt x="3644" y="1"/>
                  </a:cubicBezTo>
                  <a:cubicBezTo>
                    <a:pt x="3622" y="0"/>
                    <a:pt x="3600" y="0"/>
                    <a:pt x="35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9044875" y="2097925"/>
              <a:ext cx="318800" cy="162150"/>
            </a:xfrm>
            <a:custGeom>
              <a:avLst/>
              <a:gdLst/>
              <a:ahLst/>
              <a:cxnLst/>
              <a:rect l="l" t="t" r="r" b="b"/>
              <a:pathLst>
                <a:path w="12752" h="6486" extrusionOk="0">
                  <a:moveTo>
                    <a:pt x="12185" y="0"/>
                  </a:moveTo>
                  <a:cubicBezTo>
                    <a:pt x="11891" y="0"/>
                    <a:pt x="9478" y="1433"/>
                    <a:pt x="9478" y="1433"/>
                  </a:cubicBezTo>
                  <a:cubicBezTo>
                    <a:pt x="3560" y="5171"/>
                    <a:pt x="0" y="5254"/>
                    <a:pt x="36" y="5659"/>
                  </a:cubicBezTo>
                  <a:cubicBezTo>
                    <a:pt x="81" y="6133"/>
                    <a:pt x="944" y="6486"/>
                    <a:pt x="2475" y="6486"/>
                  </a:cubicBezTo>
                  <a:cubicBezTo>
                    <a:pt x="3794" y="6486"/>
                    <a:pt x="5608" y="6224"/>
                    <a:pt x="7823" y="5552"/>
                  </a:cubicBezTo>
                  <a:cubicBezTo>
                    <a:pt x="12752" y="4052"/>
                    <a:pt x="12371" y="75"/>
                    <a:pt x="12204" y="4"/>
                  </a:cubicBezTo>
                  <a:cubicBezTo>
                    <a:pt x="12199" y="2"/>
                    <a:pt x="12193" y="0"/>
                    <a:pt x="1218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8988375" y="2080750"/>
              <a:ext cx="366375" cy="74025"/>
            </a:xfrm>
            <a:custGeom>
              <a:avLst/>
              <a:gdLst/>
              <a:ahLst/>
              <a:cxnLst/>
              <a:rect l="l" t="t" r="r" b="b"/>
              <a:pathLst>
                <a:path w="14655" h="2961" extrusionOk="0">
                  <a:moveTo>
                    <a:pt x="4314" y="1"/>
                  </a:moveTo>
                  <a:cubicBezTo>
                    <a:pt x="2261" y="1"/>
                    <a:pt x="660" y="138"/>
                    <a:pt x="462" y="548"/>
                  </a:cubicBezTo>
                  <a:cubicBezTo>
                    <a:pt x="1" y="1515"/>
                    <a:pt x="4859" y="2960"/>
                    <a:pt x="9927" y="2960"/>
                  </a:cubicBezTo>
                  <a:cubicBezTo>
                    <a:pt x="10348" y="2960"/>
                    <a:pt x="10770" y="2950"/>
                    <a:pt x="11190" y="2929"/>
                  </a:cubicBezTo>
                  <a:cubicBezTo>
                    <a:pt x="14155" y="2774"/>
                    <a:pt x="14655" y="798"/>
                    <a:pt x="14452" y="560"/>
                  </a:cubicBezTo>
                  <a:cubicBezTo>
                    <a:pt x="14452" y="560"/>
                    <a:pt x="8461" y="1"/>
                    <a:pt x="431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10150650" y="1676575"/>
              <a:ext cx="892700" cy="718825"/>
            </a:xfrm>
            <a:custGeom>
              <a:avLst/>
              <a:gdLst/>
              <a:ahLst/>
              <a:cxnLst/>
              <a:rect l="l" t="t" r="r" b="b"/>
              <a:pathLst>
                <a:path w="35708" h="28753" extrusionOk="0">
                  <a:moveTo>
                    <a:pt x="32640" y="1"/>
                  </a:moveTo>
                  <a:cubicBezTo>
                    <a:pt x="32406" y="1"/>
                    <a:pt x="32174" y="14"/>
                    <a:pt x="31945" y="34"/>
                  </a:cubicBezTo>
                  <a:cubicBezTo>
                    <a:pt x="31553" y="70"/>
                    <a:pt x="31160" y="130"/>
                    <a:pt x="30767" y="201"/>
                  </a:cubicBezTo>
                  <a:cubicBezTo>
                    <a:pt x="29981" y="356"/>
                    <a:pt x="29219" y="558"/>
                    <a:pt x="28481" y="832"/>
                  </a:cubicBezTo>
                  <a:cubicBezTo>
                    <a:pt x="28421" y="844"/>
                    <a:pt x="28385" y="903"/>
                    <a:pt x="28409" y="963"/>
                  </a:cubicBezTo>
                  <a:cubicBezTo>
                    <a:pt x="28420" y="1015"/>
                    <a:pt x="28475" y="1049"/>
                    <a:pt x="28529" y="1049"/>
                  </a:cubicBezTo>
                  <a:cubicBezTo>
                    <a:pt x="28537" y="1049"/>
                    <a:pt x="28544" y="1048"/>
                    <a:pt x="28552" y="1046"/>
                  </a:cubicBezTo>
                  <a:cubicBezTo>
                    <a:pt x="28921" y="927"/>
                    <a:pt x="29302" y="844"/>
                    <a:pt x="29683" y="749"/>
                  </a:cubicBezTo>
                  <a:cubicBezTo>
                    <a:pt x="30052" y="665"/>
                    <a:pt x="30433" y="594"/>
                    <a:pt x="30826" y="534"/>
                  </a:cubicBezTo>
                  <a:cubicBezTo>
                    <a:pt x="31207" y="487"/>
                    <a:pt x="31588" y="439"/>
                    <a:pt x="31969" y="415"/>
                  </a:cubicBezTo>
                  <a:cubicBezTo>
                    <a:pt x="32109" y="411"/>
                    <a:pt x="32250" y="408"/>
                    <a:pt x="32391" y="408"/>
                  </a:cubicBezTo>
                  <a:cubicBezTo>
                    <a:pt x="32635" y="408"/>
                    <a:pt x="32878" y="416"/>
                    <a:pt x="33112" y="439"/>
                  </a:cubicBezTo>
                  <a:cubicBezTo>
                    <a:pt x="33493" y="475"/>
                    <a:pt x="33850" y="558"/>
                    <a:pt x="34184" y="701"/>
                  </a:cubicBezTo>
                  <a:cubicBezTo>
                    <a:pt x="34517" y="844"/>
                    <a:pt x="34791" y="1070"/>
                    <a:pt x="34958" y="1356"/>
                  </a:cubicBezTo>
                  <a:cubicBezTo>
                    <a:pt x="34982" y="1392"/>
                    <a:pt x="35005" y="1427"/>
                    <a:pt x="35029" y="1463"/>
                  </a:cubicBezTo>
                  <a:lnTo>
                    <a:pt x="35065" y="1570"/>
                  </a:lnTo>
                  <a:cubicBezTo>
                    <a:pt x="35101" y="1630"/>
                    <a:pt x="35124" y="1737"/>
                    <a:pt x="35148" y="1832"/>
                  </a:cubicBezTo>
                  <a:cubicBezTo>
                    <a:pt x="35196" y="1987"/>
                    <a:pt x="35208" y="2154"/>
                    <a:pt x="35172" y="2308"/>
                  </a:cubicBezTo>
                  <a:cubicBezTo>
                    <a:pt x="35124" y="2642"/>
                    <a:pt x="34946" y="2951"/>
                    <a:pt x="34720" y="3225"/>
                  </a:cubicBezTo>
                  <a:cubicBezTo>
                    <a:pt x="34481" y="3499"/>
                    <a:pt x="34196" y="3749"/>
                    <a:pt x="33898" y="3975"/>
                  </a:cubicBezTo>
                  <a:cubicBezTo>
                    <a:pt x="33588" y="4201"/>
                    <a:pt x="33267" y="4404"/>
                    <a:pt x="32934" y="4594"/>
                  </a:cubicBezTo>
                  <a:cubicBezTo>
                    <a:pt x="32267" y="4975"/>
                    <a:pt x="31576" y="5309"/>
                    <a:pt x="30862" y="5630"/>
                  </a:cubicBezTo>
                  <a:cubicBezTo>
                    <a:pt x="30159" y="5940"/>
                    <a:pt x="29433" y="6226"/>
                    <a:pt x="28707" y="6499"/>
                  </a:cubicBezTo>
                  <a:cubicBezTo>
                    <a:pt x="27969" y="6761"/>
                    <a:pt x="27219" y="6999"/>
                    <a:pt x="26469" y="7190"/>
                  </a:cubicBezTo>
                  <a:cubicBezTo>
                    <a:pt x="26409" y="7214"/>
                    <a:pt x="26361" y="7261"/>
                    <a:pt x="26338" y="7321"/>
                  </a:cubicBezTo>
                  <a:cubicBezTo>
                    <a:pt x="26314" y="7428"/>
                    <a:pt x="26361" y="7535"/>
                    <a:pt x="26469" y="7559"/>
                  </a:cubicBezTo>
                  <a:cubicBezTo>
                    <a:pt x="26873" y="7678"/>
                    <a:pt x="27278" y="7809"/>
                    <a:pt x="27683" y="7964"/>
                  </a:cubicBezTo>
                  <a:cubicBezTo>
                    <a:pt x="28076" y="8107"/>
                    <a:pt x="28469" y="8273"/>
                    <a:pt x="28862" y="8452"/>
                  </a:cubicBezTo>
                  <a:cubicBezTo>
                    <a:pt x="29243" y="8631"/>
                    <a:pt x="29624" y="8821"/>
                    <a:pt x="29993" y="9035"/>
                  </a:cubicBezTo>
                  <a:cubicBezTo>
                    <a:pt x="30350" y="9250"/>
                    <a:pt x="30695" y="9476"/>
                    <a:pt x="31017" y="9750"/>
                  </a:cubicBezTo>
                  <a:cubicBezTo>
                    <a:pt x="31326" y="10024"/>
                    <a:pt x="31612" y="10321"/>
                    <a:pt x="31791" y="10667"/>
                  </a:cubicBezTo>
                  <a:cubicBezTo>
                    <a:pt x="31874" y="10833"/>
                    <a:pt x="31945" y="11012"/>
                    <a:pt x="31969" y="11202"/>
                  </a:cubicBezTo>
                  <a:cubicBezTo>
                    <a:pt x="31981" y="11238"/>
                    <a:pt x="31969" y="11286"/>
                    <a:pt x="31981" y="11321"/>
                  </a:cubicBezTo>
                  <a:cubicBezTo>
                    <a:pt x="31981" y="11369"/>
                    <a:pt x="31981" y="11405"/>
                    <a:pt x="31981" y="11464"/>
                  </a:cubicBezTo>
                  <a:lnTo>
                    <a:pt x="31957" y="11619"/>
                  </a:lnTo>
                  <a:lnTo>
                    <a:pt x="31957" y="11643"/>
                  </a:lnTo>
                  <a:lnTo>
                    <a:pt x="31945" y="11679"/>
                  </a:lnTo>
                  <a:lnTo>
                    <a:pt x="31934" y="11750"/>
                  </a:lnTo>
                  <a:lnTo>
                    <a:pt x="31850" y="12048"/>
                  </a:lnTo>
                  <a:cubicBezTo>
                    <a:pt x="31838" y="12155"/>
                    <a:pt x="31791" y="12250"/>
                    <a:pt x="31755" y="12345"/>
                  </a:cubicBezTo>
                  <a:cubicBezTo>
                    <a:pt x="31719" y="12429"/>
                    <a:pt x="31695" y="12536"/>
                    <a:pt x="31648" y="12619"/>
                  </a:cubicBezTo>
                  <a:lnTo>
                    <a:pt x="31505" y="12893"/>
                  </a:lnTo>
                  <a:cubicBezTo>
                    <a:pt x="31302" y="13238"/>
                    <a:pt x="31064" y="13572"/>
                    <a:pt x="30767" y="13857"/>
                  </a:cubicBezTo>
                  <a:cubicBezTo>
                    <a:pt x="30624" y="14000"/>
                    <a:pt x="30457" y="14119"/>
                    <a:pt x="30314" y="14262"/>
                  </a:cubicBezTo>
                  <a:cubicBezTo>
                    <a:pt x="30231" y="14322"/>
                    <a:pt x="30148" y="14381"/>
                    <a:pt x="30064" y="14441"/>
                  </a:cubicBezTo>
                  <a:cubicBezTo>
                    <a:pt x="29981" y="14500"/>
                    <a:pt x="29898" y="14560"/>
                    <a:pt x="29802" y="14607"/>
                  </a:cubicBezTo>
                  <a:lnTo>
                    <a:pt x="29540" y="14774"/>
                  </a:lnTo>
                  <a:cubicBezTo>
                    <a:pt x="29445" y="14822"/>
                    <a:pt x="29350" y="14869"/>
                    <a:pt x="29267" y="14917"/>
                  </a:cubicBezTo>
                  <a:cubicBezTo>
                    <a:pt x="29076" y="15024"/>
                    <a:pt x="28886" y="15096"/>
                    <a:pt x="28695" y="15191"/>
                  </a:cubicBezTo>
                  <a:cubicBezTo>
                    <a:pt x="28314" y="15358"/>
                    <a:pt x="27921" y="15512"/>
                    <a:pt x="27516" y="15631"/>
                  </a:cubicBezTo>
                  <a:cubicBezTo>
                    <a:pt x="27111" y="15750"/>
                    <a:pt x="26695" y="15846"/>
                    <a:pt x="26278" y="15929"/>
                  </a:cubicBezTo>
                  <a:cubicBezTo>
                    <a:pt x="25849" y="16001"/>
                    <a:pt x="25433" y="16060"/>
                    <a:pt x="25004" y="16096"/>
                  </a:cubicBezTo>
                  <a:cubicBezTo>
                    <a:pt x="24575" y="16131"/>
                    <a:pt x="24159" y="16155"/>
                    <a:pt x="23730" y="16167"/>
                  </a:cubicBezTo>
                  <a:cubicBezTo>
                    <a:pt x="23301" y="16167"/>
                    <a:pt x="22873" y="16167"/>
                    <a:pt x="22444" y="16155"/>
                  </a:cubicBezTo>
                  <a:cubicBezTo>
                    <a:pt x="22016" y="16131"/>
                    <a:pt x="21587" y="16108"/>
                    <a:pt x="21170" y="16060"/>
                  </a:cubicBezTo>
                  <a:cubicBezTo>
                    <a:pt x="21111" y="16060"/>
                    <a:pt x="21051" y="16072"/>
                    <a:pt x="21004" y="16120"/>
                  </a:cubicBezTo>
                  <a:cubicBezTo>
                    <a:pt x="20920" y="16203"/>
                    <a:pt x="20920" y="16334"/>
                    <a:pt x="21004" y="16417"/>
                  </a:cubicBezTo>
                  <a:lnTo>
                    <a:pt x="21004" y="16429"/>
                  </a:lnTo>
                  <a:cubicBezTo>
                    <a:pt x="21313" y="16751"/>
                    <a:pt x="21611" y="17108"/>
                    <a:pt x="21885" y="17465"/>
                  </a:cubicBezTo>
                  <a:cubicBezTo>
                    <a:pt x="22147" y="17834"/>
                    <a:pt x="22409" y="18215"/>
                    <a:pt x="22623" y="18608"/>
                  </a:cubicBezTo>
                  <a:cubicBezTo>
                    <a:pt x="22837" y="19013"/>
                    <a:pt x="23028" y="19418"/>
                    <a:pt x="23159" y="19846"/>
                  </a:cubicBezTo>
                  <a:cubicBezTo>
                    <a:pt x="23290" y="20275"/>
                    <a:pt x="23361" y="20715"/>
                    <a:pt x="23361" y="21144"/>
                  </a:cubicBezTo>
                  <a:cubicBezTo>
                    <a:pt x="23361" y="21585"/>
                    <a:pt x="23266" y="22013"/>
                    <a:pt x="23087" y="22406"/>
                  </a:cubicBezTo>
                  <a:cubicBezTo>
                    <a:pt x="23004" y="22597"/>
                    <a:pt x="22897" y="22787"/>
                    <a:pt x="22766" y="22954"/>
                  </a:cubicBezTo>
                  <a:cubicBezTo>
                    <a:pt x="22706" y="23049"/>
                    <a:pt x="22647" y="23120"/>
                    <a:pt x="22575" y="23216"/>
                  </a:cubicBezTo>
                  <a:lnTo>
                    <a:pt x="22337" y="23454"/>
                  </a:lnTo>
                  <a:cubicBezTo>
                    <a:pt x="22028" y="23751"/>
                    <a:pt x="21658" y="23990"/>
                    <a:pt x="21266" y="24180"/>
                  </a:cubicBezTo>
                  <a:cubicBezTo>
                    <a:pt x="20861" y="24347"/>
                    <a:pt x="20432" y="24466"/>
                    <a:pt x="19992" y="24537"/>
                  </a:cubicBezTo>
                  <a:cubicBezTo>
                    <a:pt x="19589" y="24592"/>
                    <a:pt x="19187" y="24646"/>
                    <a:pt x="18776" y="24646"/>
                  </a:cubicBezTo>
                  <a:cubicBezTo>
                    <a:pt x="18737" y="24646"/>
                    <a:pt x="18697" y="24645"/>
                    <a:pt x="18658" y="24644"/>
                  </a:cubicBezTo>
                  <a:cubicBezTo>
                    <a:pt x="18432" y="24644"/>
                    <a:pt x="18206" y="24633"/>
                    <a:pt x="17979" y="24633"/>
                  </a:cubicBezTo>
                  <a:cubicBezTo>
                    <a:pt x="17753" y="24621"/>
                    <a:pt x="17527" y="24597"/>
                    <a:pt x="17301" y="24573"/>
                  </a:cubicBezTo>
                  <a:cubicBezTo>
                    <a:pt x="16848" y="24525"/>
                    <a:pt x="16396" y="24478"/>
                    <a:pt x="15943" y="24383"/>
                  </a:cubicBezTo>
                  <a:cubicBezTo>
                    <a:pt x="15491" y="24311"/>
                    <a:pt x="15039" y="24204"/>
                    <a:pt x="14586" y="24097"/>
                  </a:cubicBezTo>
                  <a:cubicBezTo>
                    <a:pt x="14146" y="23990"/>
                    <a:pt x="13693" y="23859"/>
                    <a:pt x="13253" y="23716"/>
                  </a:cubicBezTo>
                  <a:cubicBezTo>
                    <a:pt x="12812" y="23573"/>
                    <a:pt x="12383" y="23418"/>
                    <a:pt x="11943" y="23240"/>
                  </a:cubicBezTo>
                  <a:cubicBezTo>
                    <a:pt x="11514" y="23073"/>
                    <a:pt x="11086" y="22894"/>
                    <a:pt x="10669" y="22716"/>
                  </a:cubicBezTo>
                  <a:cubicBezTo>
                    <a:pt x="10240" y="22525"/>
                    <a:pt x="9824" y="22323"/>
                    <a:pt x="9419" y="22120"/>
                  </a:cubicBezTo>
                  <a:cubicBezTo>
                    <a:pt x="9394" y="22105"/>
                    <a:pt x="9367" y="22099"/>
                    <a:pt x="9339" y="22099"/>
                  </a:cubicBezTo>
                  <a:cubicBezTo>
                    <a:pt x="9302" y="22099"/>
                    <a:pt x="9263" y="22111"/>
                    <a:pt x="9228" y="22132"/>
                  </a:cubicBezTo>
                  <a:cubicBezTo>
                    <a:pt x="9169" y="22192"/>
                    <a:pt x="9157" y="22299"/>
                    <a:pt x="9216" y="22358"/>
                  </a:cubicBezTo>
                  <a:lnTo>
                    <a:pt x="9228" y="22370"/>
                  </a:lnTo>
                  <a:cubicBezTo>
                    <a:pt x="9443" y="22608"/>
                    <a:pt x="9633" y="22882"/>
                    <a:pt x="9812" y="23156"/>
                  </a:cubicBezTo>
                  <a:cubicBezTo>
                    <a:pt x="9978" y="23442"/>
                    <a:pt x="10133" y="23728"/>
                    <a:pt x="10240" y="24037"/>
                  </a:cubicBezTo>
                  <a:cubicBezTo>
                    <a:pt x="10359" y="24347"/>
                    <a:pt x="10443" y="24656"/>
                    <a:pt x="10478" y="24978"/>
                  </a:cubicBezTo>
                  <a:cubicBezTo>
                    <a:pt x="10514" y="25299"/>
                    <a:pt x="10502" y="25621"/>
                    <a:pt x="10431" y="25930"/>
                  </a:cubicBezTo>
                  <a:cubicBezTo>
                    <a:pt x="10359" y="26240"/>
                    <a:pt x="10240" y="26538"/>
                    <a:pt x="10074" y="26811"/>
                  </a:cubicBezTo>
                  <a:cubicBezTo>
                    <a:pt x="9990" y="26942"/>
                    <a:pt x="9895" y="27073"/>
                    <a:pt x="9788" y="27192"/>
                  </a:cubicBezTo>
                  <a:lnTo>
                    <a:pt x="9633" y="27371"/>
                  </a:lnTo>
                  <a:cubicBezTo>
                    <a:pt x="9585" y="27430"/>
                    <a:pt x="9514" y="27490"/>
                    <a:pt x="9455" y="27550"/>
                  </a:cubicBezTo>
                  <a:lnTo>
                    <a:pt x="9359" y="27633"/>
                  </a:lnTo>
                  <a:lnTo>
                    <a:pt x="9276" y="27704"/>
                  </a:lnTo>
                  <a:cubicBezTo>
                    <a:pt x="9204" y="27752"/>
                    <a:pt x="9157" y="27800"/>
                    <a:pt x="9085" y="27847"/>
                  </a:cubicBezTo>
                  <a:lnTo>
                    <a:pt x="8883" y="27966"/>
                  </a:lnTo>
                  <a:cubicBezTo>
                    <a:pt x="8812" y="28002"/>
                    <a:pt x="8740" y="28038"/>
                    <a:pt x="8669" y="28073"/>
                  </a:cubicBezTo>
                  <a:cubicBezTo>
                    <a:pt x="8383" y="28192"/>
                    <a:pt x="8061" y="28276"/>
                    <a:pt x="7740" y="28323"/>
                  </a:cubicBezTo>
                  <a:cubicBezTo>
                    <a:pt x="7585" y="28347"/>
                    <a:pt x="7419" y="28347"/>
                    <a:pt x="7264" y="28359"/>
                  </a:cubicBezTo>
                  <a:cubicBezTo>
                    <a:pt x="7180" y="28359"/>
                    <a:pt x="7097" y="28362"/>
                    <a:pt x="7014" y="28362"/>
                  </a:cubicBezTo>
                  <a:cubicBezTo>
                    <a:pt x="6930" y="28362"/>
                    <a:pt x="6847" y="28359"/>
                    <a:pt x="6764" y="28347"/>
                  </a:cubicBezTo>
                  <a:cubicBezTo>
                    <a:pt x="6442" y="28335"/>
                    <a:pt x="6109" y="28288"/>
                    <a:pt x="5787" y="28228"/>
                  </a:cubicBezTo>
                  <a:cubicBezTo>
                    <a:pt x="5454" y="28169"/>
                    <a:pt x="5133" y="28097"/>
                    <a:pt x="4811" y="28002"/>
                  </a:cubicBezTo>
                  <a:cubicBezTo>
                    <a:pt x="4490" y="27907"/>
                    <a:pt x="4168" y="27811"/>
                    <a:pt x="3847" y="27704"/>
                  </a:cubicBezTo>
                  <a:cubicBezTo>
                    <a:pt x="3216" y="27478"/>
                    <a:pt x="2597" y="27216"/>
                    <a:pt x="1989" y="26930"/>
                  </a:cubicBezTo>
                  <a:cubicBezTo>
                    <a:pt x="1382" y="26645"/>
                    <a:pt x="775" y="26335"/>
                    <a:pt x="191" y="25990"/>
                  </a:cubicBezTo>
                  <a:cubicBezTo>
                    <a:pt x="176" y="25982"/>
                    <a:pt x="157" y="25978"/>
                    <a:pt x="138" y="25978"/>
                  </a:cubicBezTo>
                  <a:cubicBezTo>
                    <a:pt x="100" y="25978"/>
                    <a:pt x="60" y="25994"/>
                    <a:pt x="37" y="26026"/>
                  </a:cubicBezTo>
                  <a:cubicBezTo>
                    <a:pt x="1" y="26085"/>
                    <a:pt x="25" y="26157"/>
                    <a:pt x="72" y="26192"/>
                  </a:cubicBezTo>
                  <a:cubicBezTo>
                    <a:pt x="656" y="26549"/>
                    <a:pt x="1251" y="26883"/>
                    <a:pt x="1858" y="27192"/>
                  </a:cubicBezTo>
                  <a:cubicBezTo>
                    <a:pt x="2466" y="27502"/>
                    <a:pt x="3097" y="27776"/>
                    <a:pt x="3728" y="28026"/>
                  </a:cubicBezTo>
                  <a:cubicBezTo>
                    <a:pt x="4061" y="28133"/>
                    <a:pt x="4382" y="28252"/>
                    <a:pt x="4704" y="28347"/>
                  </a:cubicBezTo>
                  <a:cubicBezTo>
                    <a:pt x="5037" y="28443"/>
                    <a:pt x="5371" y="28526"/>
                    <a:pt x="5716" y="28597"/>
                  </a:cubicBezTo>
                  <a:cubicBezTo>
                    <a:pt x="6049" y="28657"/>
                    <a:pt x="6395" y="28716"/>
                    <a:pt x="6740" y="28728"/>
                  </a:cubicBezTo>
                  <a:cubicBezTo>
                    <a:pt x="6918" y="28752"/>
                    <a:pt x="7097" y="28740"/>
                    <a:pt x="7264" y="28752"/>
                  </a:cubicBezTo>
                  <a:cubicBezTo>
                    <a:pt x="7442" y="28740"/>
                    <a:pt x="7621" y="28740"/>
                    <a:pt x="7800" y="28704"/>
                  </a:cubicBezTo>
                  <a:cubicBezTo>
                    <a:pt x="7966" y="28693"/>
                    <a:pt x="8145" y="28645"/>
                    <a:pt x="8323" y="28609"/>
                  </a:cubicBezTo>
                  <a:cubicBezTo>
                    <a:pt x="8407" y="28585"/>
                    <a:pt x="8490" y="28550"/>
                    <a:pt x="8573" y="28526"/>
                  </a:cubicBezTo>
                  <a:cubicBezTo>
                    <a:pt x="8621" y="28514"/>
                    <a:pt x="8657" y="28502"/>
                    <a:pt x="8704" y="28478"/>
                  </a:cubicBezTo>
                  <a:lnTo>
                    <a:pt x="8823" y="28431"/>
                  </a:lnTo>
                  <a:cubicBezTo>
                    <a:pt x="8907" y="28383"/>
                    <a:pt x="8990" y="28359"/>
                    <a:pt x="9074" y="28312"/>
                  </a:cubicBezTo>
                  <a:lnTo>
                    <a:pt x="9300" y="28169"/>
                  </a:lnTo>
                  <a:cubicBezTo>
                    <a:pt x="9383" y="28121"/>
                    <a:pt x="9443" y="28062"/>
                    <a:pt x="9514" y="28002"/>
                  </a:cubicBezTo>
                  <a:cubicBezTo>
                    <a:pt x="9562" y="27978"/>
                    <a:pt x="9585" y="27954"/>
                    <a:pt x="9633" y="27919"/>
                  </a:cubicBezTo>
                  <a:lnTo>
                    <a:pt x="9728" y="27823"/>
                  </a:lnTo>
                  <a:cubicBezTo>
                    <a:pt x="9788" y="27764"/>
                    <a:pt x="9847" y="27716"/>
                    <a:pt x="9907" y="27645"/>
                  </a:cubicBezTo>
                  <a:lnTo>
                    <a:pt x="10086" y="27442"/>
                  </a:lnTo>
                  <a:cubicBezTo>
                    <a:pt x="10193" y="27300"/>
                    <a:pt x="10312" y="27157"/>
                    <a:pt x="10395" y="27002"/>
                  </a:cubicBezTo>
                  <a:cubicBezTo>
                    <a:pt x="10586" y="26704"/>
                    <a:pt x="10728" y="26359"/>
                    <a:pt x="10800" y="26014"/>
                  </a:cubicBezTo>
                  <a:cubicBezTo>
                    <a:pt x="10871" y="25656"/>
                    <a:pt x="10883" y="25287"/>
                    <a:pt x="10836" y="24942"/>
                  </a:cubicBezTo>
                  <a:cubicBezTo>
                    <a:pt x="10788" y="24585"/>
                    <a:pt x="10693" y="24240"/>
                    <a:pt x="10562" y="23918"/>
                  </a:cubicBezTo>
                  <a:cubicBezTo>
                    <a:pt x="10443" y="23585"/>
                    <a:pt x="10276" y="23275"/>
                    <a:pt x="10086" y="22978"/>
                  </a:cubicBezTo>
                  <a:cubicBezTo>
                    <a:pt x="10025" y="22887"/>
                    <a:pt x="9963" y="22796"/>
                    <a:pt x="9900" y="22706"/>
                  </a:cubicBezTo>
                  <a:lnTo>
                    <a:pt x="9900" y="22706"/>
                  </a:lnTo>
                  <a:cubicBezTo>
                    <a:pt x="10111" y="22807"/>
                    <a:pt x="10323" y="22906"/>
                    <a:pt x="10538" y="23001"/>
                  </a:cubicBezTo>
                  <a:cubicBezTo>
                    <a:pt x="10967" y="23192"/>
                    <a:pt x="11395" y="23370"/>
                    <a:pt x="11836" y="23537"/>
                  </a:cubicBezTo>
                  <a:cubicBezTo>
                    <a:pt x="12264" y="23716"/>
                    <a:pt x="12705" y="23882"/>
                    <a:pt x="13145" y="24037"/>
                  </a:cubicBezTo>
                  <a:cubicBezTo>
                    <a:pt x="13586" y="24192"/>
                    <a:pt x="14027" y="24335"/>
                    <a:pt x="14479" y="24490"/>
                  </a:cubicBezTo>
                  <a:cubicBezTo>
                    <a:pt x="14931" y="24621"/>
                    <a:pt x="15384" y="24764"/>
                    <a:pt x="15836" y="24871"/>
                  </a:cubicBezTo>
                  <a:cubicBezTo>
                    <a:pt x="16301" y="24990"/>
                    <a:pt x="16765" y="25073"/>
                    <a:pt x="17229" y="25145"/>
                  </a:cubicBezTo>
                  <a:cubicBezTo>
                    <a:pt x="17706" y="25216"/>
                    <a:pt x="18182" y="25264"/>
                    <a:pt x="18658" y="25264"/>
                  </a:cubicBezTo>
                  <a:cubicBezTo>
                    <a:pt x="19134" y="25264"/>
                    <a:pt x="19622" y="25228"/>
                    <a:pt x="20099" y="25133"/>
                  </a:cubicBezTo>
                  <a:cubicBezTo>
                    <a:pt x="20587" y="25049"/>
                    <a:pt x="21051" y="24894"/>
                    <a:pt x="21504" y="24692"/>
                  </a:cubicBezTo>
                  <a:cubicBezTo>
                    <a:pt x="21944" y="24466"/>
                    <a:pt x="22349" y="24180"/>
                    <a:pt x="22706" y="23823"/>
                  </a:cubicBezTo>
                  <a:lnTo>
                    <a:pt x="22956" y="23561"/>
                  </a:lnTo>
                  <a:cubicBezTo>
                    <a:pt x="23028" y="23466"/>
                    <a:pt x="23111" y="23359"/>
                    <a:pt x="23182" y="23263"/>
                  </a:cubicBezTo>
                  <a:cubicBezTo>
                    <a:pt x="23325" y="23049"/>
                    <a:pt x="23456" y="22835"/>
                    <a:pt x="23552" y="22608"/>
                  </a:cubicBezTo>
                  <a:cubicBezTo>
                    <a:pt x="23754" y="22144"/>
                    <a:pt x="23861" y="21644"/>
                    <a:pt x="23861" y="21144"/>
                  </a:cubicBezTo>
                  <a:cubicBezTo>
                    <a:pt x="23861" y="20656"/>
                    <a:pt x="23766" y="20168"/>
                    <a:pt x="23623" y="19703"/>
                  </a:cubicBezTo>
                  <a:cubicBezTo>
                    <a:pt x="23468" y="19239"/>
                    <a:pt x="23266" y="18798"/>
                    <a:pt x="23040" y="18382"/>
                  </a:cubicBezTo>
                  <a:cubicBezTo>
                    <a:pt x="22801" y="17965"/>
                    <a:pt x="22539" y="17572"/>
                    <a:pt x="22242" y="17191"/>
                  </a:cubicBezTo>
                  <a:cubicBezTo>
                    <a:pt x="22066" y="16964"/>
                    <a:pt x="21880" y="16741"/>
                    <a:pt x="21683" y="16522"/>
                  </a:cubicBezTo>
                  <a:lnTo>
                    <a:pt x="21683" y="16522"/>
                  </a:lnTo>
                  <a:cubicBezTo>
                    <a:pt x="21936" y="16532"/>
                    <a:pt x="22184" y="16536"/>
                    <a:pt x="22432" y="16536"/>
                  </a:cubicBezTo>
                  <a:cubicBezTo>
                    <a:pt x="22873" y="16536"/>
                    <a:pt x="23301" y="16536"/>
                    <a:pt x="23742" y="16512"/>
                  </a:cubicBezTo>
                  <a:cubicBezTo>
                    <a:pt x="24171" y="16489"/>
                    <a:pt x="24599" y="16465"/>
                    <a:pt x="25040" y="16417"/>
                  </a:cubicBezTo>
                  <a:cubicBezTo>
                    <a:pt x="25468" y="16382"/>
                    <a:pt x="25897" y="16310"/>
                    <a:pt x="26326" y="16251"/>
                  </a:cubicBezTo>
                  <a:cubicBezTo>
                    <a:pt x="26754" y="16179"/>
                    <a:pt x="27183" y="16108"/>
                    <a:pt x="27612" y="16012"/>
                  </a:cubicBezTo>
                  <a:cubicBezTo>
                    <a:pt x="28040" y="15917"/>
                    <a:pt x="28457" y="15786"/>
                    <a:pt x="28874" y="15643"/>
                  </a:cubicBezTo>
                  <a:cubicBezTo>
                    <a:pt x="29088" y="15560"/>
                    <a:pt x="29290" y="15477"/>
                    <a:pt x="29493" y="15381"/>
                  </a:cubicBezTo>
                  <a:cubicBezTo>
                    <a:pt x="29588" y="15334"/>
                    <a:pt x="29695" y="15286"/>
                    <a:pt x="29790" y="15227"/>
                  </a:cubicBezTo>
                  <a:lnTo>
                    <a:pt x="30076" y="15060"/>
                  </a:lnTo>
                  <a:cubicBezTo>
                    <a:pt x="30183" y="15012"/>
                    <a:pt x="30267" y="14941"/>
                    <a:pt x="30362" y="14881"/>
                  </a:cubicBezTo>
                  <a:cubicBezTo>
                    <a:pt x="30457" y="14810"/>
                    <a:pt x="30552" y="14750"/>
                    <a:pt x="30636" y="14679"/>
                  </a:cubicBezTo>
                  <a:cubicBezTo>
                    <a:pt x="30814" y="14536"/>
                    <a:pt x="30993" y="14393"/>
                    <a:pt x="31148" y="14226"/>
                  </a:cubicBezTo>
                  <a:cubicBezTo>
                    <a:pt x="31469" y="13917"/>
                    <a:pt x="31731" y="13536"/>
                    <a:pt x="31957" y="13131"/>
                  </a:cubicBezTo>
                  <a:lnTo>
                    <a:pt x="32100" y="12822"/>
                  </a:lnTo>
                  <a:cubicBezTo>
                    <a:pt x="32160" y="12726"/>
                    <a:pt x="32184" y="12619"/>
                    <a:pt x="32219" y="12512"/>
                  </a:cubicBezTo>
                  <a:cubicBezTo>
                    <a:pt x="32255" y="12405"/>
                    <a:pt x="32303" y="12298"/>
                    <a:pt x="32326" y="12179"/>
                  </a:cubicBezTo>
                  <a:lnTo>
                    <a:pt x="32398" y="11857"/>
                  </a:lnTo>
                  <a:lnTo>
                    <a:pt x="32422" y="11774"/>
                  </a:lnTo>
                  <a:lnTo>
                    <a:pt x="32422" y="11726"/>
                  </a:lnTo>
                  <a:lnTo>
                    <a:pt x="32434" y="11714"/>
                  </a:lnTo>
                  <a:cubicBezTo>
                    <a:pt x="32434" y="11705"/>
                    <a:pt x="32434" y="11690"/>
                    <a:pt x="32434" y="11690"/>
                  </a:cubicBezTo>
                  <a:lnTo>
                    <a:pt x="32434" y="11667"/>
                  </a:lnTo>
                  <a:lnTo>
                    <a:pt x="32445" y="11512"/>
                  </a:lnTo>
                  <a:cubicBezTo>
                    <a:pt x="32457" y="11464"/>
                    <a:pt x="32457" y="11393"/>
                    <a:pt x="32445" y="11321"/>
                  </a:cubicBezTo>
                  <a:cubicBezTo>
                    <a:pt x="32445" y="11262"/>
                    <a:pt x="32445" y="11190"/>
                    <a:pt x="32434" y="11131"/>
                  </a:cubicBezTo>
                  <a:cubicBezTo>
                    <a:pt x="32398" y="10881"/>
                    <a:pt x="32315" y="10655"/>
                    <a:pt x="32195" y="10452"/>
                  </a:cubicBezTo>
                  <a:cubicBezTo>
                    <a:pt x="31969" y="10036"/>
                    <a:pt x="31636" y="9702"/>
                    <a:pt x="31291" y="9416"/>
                  </a:cubicBezTo>
                  <a:cubicBezTo>
                    <a:pt x="30945" y="9131"/>
                    <a:pt x="30576" y="8893"/>
                    <a:pt x="30195" y="8678"/>
                  </a:cubicBezTo>
                  <a:cubicBezTo>
                    <a:pt x="29814" y="8452"/>
                    <a:pt x="29421" y="8261"/>
                    <a:pt x="29028" y="8083"/>
                  </a:cubicBezTo>
                  <a:cubicBezTo>
                    <a:pt x="28624" y="7916"/>
                    <a:pt x="28219" y="7750"/>
                    <a:pt x="27814" y="7607"/>
                  </a:cubicBezTo>
                  <a:cubicBezTo>
                    <a:pt x="27604" y="7529"/>
                    <a:pt x="27397" y="7457"/>
                    <a:pt x="27191" y="7388"/>
                  </a:cubicBezTo>
                  <a:lnTo>
                    <a:pt x="27191" y="7388"/>
                  </a:lnTo>
                  <a:cubicBezTo>
                    <a:pt x="27362" y="7338"/>
                    <a:pt x="27533" y="7286"/>
                    <a:pt x="27707" y="7238"/>
                  </a:cubicBezTo>
                  <a:cubicBezTo>
                    <a:pt x="28088" y="7130"/>
                    <a:pt x="28457" y="7011"/>
                    <a:pt x="28838" y="6892"/>
                  </a:cubicBezTo>
                  <a:cubicBezTo>
                    <a:pt x="29588" y="6654"/>
                    <a:pt x="30338" y="6392"/>
                    <a:pt x="31064" y="6106"/>
                  </a:cubicBezTo>
                  <a:cubicBezTo>
                    <a:pt x="31803" y="5821"/>
                    <a:pt x="32529" y="5475"/>
                    <a:pt x="33219" y="5071"/>
                  </a:cubicBezTo>
                  <a:cubicBezTo>
                    <a:pt x="33565" y="4868"/>
                    <a:pt x="33898" y="4654"/>
                    <a:pt x="34220" y="4404"/>
                  </a:cubicBezTo>
                  <a:cubicBezTo>
                    <a:pt x="34541" y="4154"/>
                    <a:pt x="34851" y="3880"/>
                    <a:pt x="35124" y="3559"/>
                  </a:cubicBezTo>
                  <a:cubicBezTo>
                    <a:pt x="35386" y="3237"/>
                    <a:pt x="35613" y="2844"/>
                    <a:pt x="35684" y="2380"/>
                  </a:cubicBezTo>
                  <a:cubicBezTo>
                    <a:pt x="35708" y="2154"/>
                    <a:pt x="35696" y="1927"/>
                    <a:pt x="35636" y="1701"/>
                  </a:cubicBezTo>
                  <a:cubicBezTo>
                    <a:pt x="35601" y="1606"/>
                    <a:pt x="35589" y="1523"/>
                    <a:pt x="35529" y="1403"/>
                  </a:cubicBezTo>
                  <a:lnTo>
                    <a:pt x="35458" y="1237"/>
                  </a:lnTo>
                  <a:cubicBezTo>
                    <a:pt x="35434" y="1189"/>
                    <a:pt x="35398" y="1142"/>
                    <a:pt x="35374" y="1094"/>
                  </a:cubicBezTo>
                  <a:cubicBezTo>
                    <a:pt x="35136" y="713"/>
                    <a:pt x="34755" y="439"/>
                    <a:pt x="34362" y="284"/>
                  </a:cubicBezTo>
                  <a:cubicBezTo>
                    <a:pt x="33969" y="130"/>
                    <a:pt x="33553" y="58"/>
                    <a:pt x="33148" y="22"/>
                  </a:cubicBezTo>
                  <a:cubicBezTo>
                    <a:pt x="32978" y="7"/>
                    <a:pt x="32809" y="1"/>
                    <a:pt x="3264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10131175" y="2147075"/>
              <a:ext cx="90625" cy="91700"/>
            </a:xfrm>
            <a:custGeom>
              <a:avLst/>
              <a:gdLst/>
              <a:ahLst/>
              <a:cxnLst/>
              <a:rect l="l" t="t" r="r" b="b"/>
              <a:pathLst>
                <a:path w="3625" h="3668" extrusionOk="0">
                  <a:moveTo>
                    <a:pt x="321" y="0"/>
                  </a:moveTo>
                  <a:cubicBezTo>
                    <a:pt x="157" y="0"/>
                    <a:pt x="1" y="218"/>
                    <a:pt x="89" y="395"/>
                  </a:cubicBezTo>
                  <a:cubicBezTo>
                    <a:pt x="363" y="1002"/>
                    <a:pt x="661" y="1645"/>
                    <a:pt x="1042" y="2205"/>
                  </a:cubicBezTo>
                  <a:cubicBezTo>
                    <a:pt x="1411" y="2729"/>
                    <a:pt x="1947" y="3419"/>
                    <a:pt x="2566" y="3634"/>
                  </a:cubicBezTo>
                  <a:cubicBezTo>
                    <a:pt x="2630" y="3657"/>
                    <a:pt x="2695" y="3667"/>
                    <a:pt x="2760" y="3667"/>
                  </a:cubicBezTo>
                  <a:cubicBezTo>
                    <a:pt x="3203" y="3667"/>
                    <a:pt x="3625" y="3175"/>
                    <a:pt x="3459" y="2729"/>
                  </a:cubicBezTo>
                  <a:cubicBezTo>
                    <a:pt x="3245" y="2122"/>
                    <a:pt x="2625" y="1753"/>
                    <a:pt x="2125" y="1372"/>
                  </a:cubicBezTo>
                  <a:cubicBezTo>
                    <a:pt x="1554" y="931"/>
                    <a:pt x="947" y="657"/>
                    <a:pt x="482" y="86"/>
                  </a:cubicBezTo>
                  <a:cubicBezTo>
                    <a:pt x="434" y="25"/>
                    <a:pt x="377" y="0"/>
                    <a:pt x="3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10205200" y="2148975"/>
              <a:ext cx="73475" cy="64775"/>
            </a:xfrm>
            <a:custGeom>
              <a:avLst/>
              <a:gdLst/>
              <a:ahLst/>
              <a:cxnLst/>
              <a:rect l="l" t="t" r="r" b="b"/>
              <a:pathLst>
                <a:path w="2939" h="2591" extrusionOk="0">
                  <a:moveTo>
                    <a:pt x="643" y="1"/>
                  </a:moveTo>
                  <a:cubicBezTo>
                    <a:pt x="336" y="1"/>
                    <a:pt x="30" y="257"/>
                    <a:pt x="22" y="593"/>
                  </a:cubicBezTo>
                  <a:cubicBezTo>
                    <a:pt x="1" y="1491"/>
                    <a:pt x="886" y="2590"/>
                    <a:pt x="1835" y="2590"/>
                  </a:cubicBezTo>
                  <a:cubicBezTo>
                    <a:pt x="1968" y="2590"/>
                    <a:pt x="2103" y="2569"/>
                    <a:pt x="2236" y="2522"/>
                  </a:cubicBezTo>
                  <a:cubicBezTo>
                    <a:pt x="2665" y="2379"/>
                    <a:pt x="2939" y="1879"/>
                    <a:pt x="2677" y="1462"/>
                  </a:cubicBezTo>
                  <a:cubicBezTo>
                    <a:pt x="2439" y="1093"/>
                    <a:pt x="2129" y="915"/>
                    <a:pt x="1748" y="748"/>
                  </a:cubicBezTo>
                  <a:cubicBezTo>
                    <a:pt x="1450" y="617"/>
                    <a:pt x="1260" y="438"/>
                    <a:pt x="1034" y="176"/>
                  </a:cubicBezTo>
                  <a:cubicBezTo>
                    <a:pt x="922" y="54"/>
                    <a:pt x="783" y="1"/>
                    <a:pt x="6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10708475" y="1738475"/>
              <a:ext cx="80375" cy="39550"/>
            </a:xfrm>
            <a:custGeom>
              <a:avLst/>
              <a:gdLst/>
              <a:ahLst/>
              <a:cxnLst/>
              <a:rect l="l" t="t" r="r" b="b"/>
              <a:pathLst>
                <a:path w="3215" h="1582" extrusionOk="0">
                  <a:moveTo>
                    <a:pt x="2388" y="1"/>
                  </a:moveTo>
                  <a:cubicBezTo>
                    <a:pt x="2325" y="1"/>
                    <a:pt x="2259" y="12"/>
                    <a:pt x="2191" y="35"/>
                  </a:cubicBezTo>
                  <a:cubicBezTo>
                    <a:pt x="1917" y="130"/>
                    <a:pt x="1667" y="297"/>
                    <a:pt x="1393" y="392"/>
                  </a:cubicBezTo>
                  <a:cubicBezTo>
                    <a:pt x="1203" y="455"/>
                    <a:pt x="1012" y="482"/>
                    <a:pt x="818" y="482"/>
                  </a:cubicBezTo>
                  <a:cubicBezTo>
                    <a:pt x="721" y="482"/>
                    <a:pt x="623" y="475"/>
                    <a:pt x="524" y="463"/>
                  </a:cubicBezTo>
                  <a:cubicBezTo>
                    <a:pt x="509" y="462"/>
                    <a:pt x="495" y="461"/>
                    <a:pt x="481" y="461"/>
                  </a:cubicBezTo>
                  <a:cubicBezTo>
                    <a:pt x="110" y="461"/>
                    <a:pt x="1" y="1041"/>
                    <a:pt x="322" y="1213"/>
                  </a:cubicBezTo>
                  <a:cubicBezTo>
                    <a:pt x="729" y="1430"/>
                    <a:pt x="1201" y="1582"/>
                    <a:pt x="1657" y="1582"/>
                  </a:cubicBezTo>
                  <a:cubicBezTo>
                    <a:pt x="2080" y="1582"/>
                    <a:pt x="2490" y="1451"/>
                    <a:pt x="2822" y="1118"/>
                  </a:cubicBezTo>
                  <a:cubicBezTo>
                    <a:pt x="3215" y="725"/>
                    <a:pt x="2907" y="1"/>
                    <a:pt x="238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10749550" y="1756150"/>
              <a:ext cx="89725" cy="54700"/>
            </a:xfrm>
            <a:custGeom>
              <a:avLst/>
              <a:gdLst/>
              <a:ahLst/>
              <a:cxnLst/>
              <a:rect l="l" t="t" r="r" b="b"/>
              <a:pathLst>
                <a:path w="3589" h="2188" extrusionOk="0">
                  <a:moveTo>
                    <a:pt x="2538" y="1"/>
                  </a:moveTo>
                  <a:cubicBezTo>
                    <a:pt x="2414" y="1"/>
                    <a:pt x="2287" y="32"/>
                    <a:pt x="2167" y="102"/>
                  </a:cubicBezTo>
                  <a:cubicBezTo>
                    <a:pt x="1620" y="411"/>
                    <a:pt x="1203" y="852"/>
                    <a:pt x="572" y="1030"/>
                  </a:cubicBezTo>
                  <a:cubicBezTo>
                    <a:pt x="48" y="1173"/>
                    <a:pt x="0" y="2019"/>
                    <a:pt x="572" y="2138"/>
                  </a:cubicBezTo>
                  <a:cubicBezTo>
                    <a:pt x="734" y="2171"/>
                    <a:pt x="905" y="2188"/>
                    <a:pt x="1080" y="2188"/>
                  </a:cubicBezTo>
                  <a:cubicBezTo>
                    <a:pt x="1896" y="2188"/>
                    <a:pt x="2798" y="1828"/>
                    <a:pt x="3239" y="1161"/>
                  </a:cubicBezTo>
                  <a:cubicBezTo>
                    <a:pt x="3589" y="617"/>
                    <a:pt x="3089" y="1"/>
                    <a:pt x="25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10735550" y="1976375"/>
              <a:ext cx="134975" cy="60125"/>
            </a:xfrm>
            <a:custGeom>
              <a:avLst/>
              <a:gdLst/>
              <a:ahLst/>
              <a:cxnLst/>
              <a:rect l="l" t="t" r="r" b="b"/>
              <a:pathLst>
                <a:path w="5399" h="2405" extrusionOk="0">
                  <a:moveTo>
                    <a:pt x="4340" y="0"/>
                  </a:moveTo>
                  <a:cubicBezTo>
                    <a:pt x="4222" y="0"/>
                    <a:pt x="4098" y="32"/>
                    <a:pt x="3977" y="103"/>
                  </a:cubicBezTo>
                  <a:cubicBezTo>
                    <a:pt x="3001" y="687"/>
                    <a:pt x="1977" y="853"/>
                    <a:pt x="870" y="1008"/>
                  </a:cubicBezTo>
                  <a:cubicBezTo>
                    <a:pt x="394" y="1068"/>
                    <a:pt x="1" y="1806"/>
                    <a:pt x="584" y="2068"/>
                  </a:cubicBezTo>
                  <a:cubicBezTo>
                    <a:pt x="1104" y="2295"/>
                    <a:pt x="1638" y="2404"/>
                    <a:pt x="2162" y="2404"/>
                  </a:cubicBezTo>
                  <a:cubicBezTo>
                    <a:pt x="3153" y="2404"/>
                    <a:pt x="4112" y="2014"/>
                    <a:pt x="4882" y="1282"/>
                  </a:cubicBezTo>
                  <a:cubicBezTo>
                    <a:pt x="5398" y="786"/>
                    <a:pt x="4930" y="0"/>
                    <a:pt x="434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9545175" y="1698075"/>
              <a:ext cx="78950" cy="49400"/>
            </a:xfrm>
            <a:custGeom>
              <a:avLst/>
              <a:gdLst/>
              <a:ahLst/>
              <a:cxnLst/>
              <a:rect l="l" t="t" r="r" b="b"/>
              <a:pathLst>
                <a:path w="3158" h="1976" extrusionOk="0">
                  <a:moveTo>
                    <a:pt x="2575" y="0"/>
                  </a:moveTo>
                  <a:cubicBezTo>
                    <a:pt x="2136" y="0"/>
                    <a:pt x="1705" y="233"/>
                    <a:pt x="1336" y="448"/>
                  </a:cubicBezTo>
                  <a:cubicBezTo>
                    <a:pt x="848" y="710"/>
                    <a:pt x="467" y="1055"/>
                    <a:pt x="157" y="1496"/>
                  </a:cubicBezTo>
                  <a:cubicBezTo>
                    <a:pt x="1" y="1712"/>
                    <a:pt x="215" y="1976"/>
                    <a:pt x="442" y="1976"/>
                  </a:cubicBezTo>
                  <a:cubicBezTo>
                    <a:pt x="491" y="1976"/>
                    <a:pt x="540" y="1964"/>
                    <a:pt x="586" y="1937"/>
                  </a:cubicBezTo>
                  <a:cubicBezTo>
                    <a:pt x="979" y="1675"/>
                    <a:pt x="1431" y="1532"/>
                    <a:pt x="1884" y="1389"/>
                  </a:cubicBezTo>
                  <a:cubicBezTo>
                    <a:pt x="2301" y="1246"/>
                    <a:pt x="2824" y="1067"/>
                    <a:pt x="3039" y="651"/>
                  </a:cubicBezTo>
                  <a:cubicBezTo>
                    <a:pt x="3158" y="424"/>
                    <a:pt x="3074" y="79"/>
                    <a:pt x="2789" y="20"/>
                  </a:cubicBezTo>
                  <a:cubicBezTo>
                    <a:pt x="2717" y="6"/>
                    <a:pt x="2646" y="0"/>
                    <a:pt x="25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9608025" y="1718150"/>
              <a:ext cx="68800" cy="39475"/>
            </a:xfrm>
            <a:custGeom>
              <a:avLst/>
              <a:gdLst/>
              <a:ahLst/>
              <a:cxnLst/>
              <a:rect l="l" t="t" r="r" b="b"/>
              <a:pathLst>
                <a:path w="2752" h="1579" extrusionOk="0">
                  <a:moveTo>
                    <a:pt x="1668" y="1"/>
                  </a:moveTo>
                  <a:cubicBezTo>
                    <a:pt x="1112" y="1"/>
                    <a:pt x="520" y="289"/>
                    <a:pt x="203" y="693"/>
                  </a:cubicBezTo>
                  <a:cubicBezTo>
                    <a:pt x="60" y="883"/>
                    <a:pt x="1" y="1098"/>
                    <a:pt x="120" y="1324"/>
                  </a:cubicBezTo>
                  <a:cubicBezTo>
                    <a:pt x="215" y="1483"/>
                    <a:pt x="395" y="1578"/>
                    <a:pt x="575" y="1578"/>
                  </a:cubicBezTo>
                  <a:cubicBezTo>
                    <a:pt x="665" y="1578"/>
                    <a:pt x="755" y="1554"/>
                    <a:pt x="834" y="1503"/>
                  </a:cubicBezTo>
                  <a:cubicBezTo>
                    <a:pt x="1322" y="1193"/>
                    <a:pt x="1965" y="1419"/>
                    <a:pt x="2442" y="1062"/>
                  </a:cubicBezTo>
                  <a:cubicBezTo>
                    <a:pt x="2751" y="836"/>
                    <a:pt x="2751" y="467"/>
                    <a:pt x="2442" y="241"/>
                  </a:cubicBezTo>
                  <a:cubicBezTo>
                    <a:pt x="2219" y="73"/>
                    <a:pt x="1948" y="1"/>
                    <a:pt x="16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10890050" y="2531075"/>
              <a:ext cx="95000" cy="38425"/>
            </a:xfrm>
            <a:custGeom>
              <a:avLst/>
              <a:gdLst/>
              <a:ahLst/>
              <a:cxnLst/>
              <a:rect l="l" t="t" r="r" b="b"/>
              <a:pathLst>
                <a:path w="3800" h="1537" extrusionOk="0">
                  <a:moveTo>
                    <a:pt x="2903" y="0"/>
                  </a:moveTo>
                  <a:cubicBezTo>
                    <a:pt x="2892" y="0"/>
                    <a:pt x="2881" y="1"/>
                    <a:pt x="2869" y="1"/>
                  </a:cubicBezTo>
                  <a:cubicBezTo>
                    <a:pt x="2453" y="25"/>
                    <a:pt x="2060" y="108"/>
                    <a:pt x="1643" y="168"/>
                  </a:cubicBezTo>
                  <a:cubicBezTo>
                    <a:pt x="1250" y="228"/>
                    <a:pt x="857" y="228"/>
                    <a:pt x="488" y="359"/>
                  </a:cubicBezTo>
                  <a:cubicBezTo>
                    <a:pt x="0" y="537"/>
                    <a:pt x="0" y="1180"/>
                    <a:pt x="488" y="1359"/>
                  </a:cubicBezTo>
                  <a:cubicBezTo>
                    <a:pt x="829" y="1480"/>
                    <a:pt x="1212" y="1536"/>
                    <a:pt x="1600" y="1536"/>
                  </a:cubicBezTo>
                  <a:cubicBezTo>
                    <a:pt x="2161" y="1536"/>
                    <a:pt x="2732" y="1420"/>
                    <a:pt x="3203" y="1216"/>
                  </a:cubicBezTo>
                  <a:cubicBezTo>
                    <a:pt x="3799" y="958"/>
                    <a:pt x="3511" y="0"/>
                    <a:pt x="29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10918900" y="2481425"/>
              <a:ext cx="76525" cy="29700"/>
            </a:xfrm>
            <a:custGeom>
              <a:avLst/>
              <a:gdLst/>
              <a:ahLst/>
              <a:cxnLst/>
              <a:rect l="l" t="t" r="r" b="b"/>
              <a:pathLst>
                <a:path w="3061" h="1188" extrusionOk="0">
                  <a:moveTo>
                    <a:pt x="1825" y="1"/>
                  </a:moveTo>
                  <a:cubicBezTo>
                    <a:pt x="1348" y="1"/>
                    <a:pt x="859" y="116"/>
                    <a:pt x="382" y="201"/>
                  </a:cubicBezTo>
                  <a:cubicBezTo>
                    <a:pt x="1" y="273"/>
                    <a:pt x="1" y="916"/>
                    <a:pt x="382" y="987"/>
                  </a:cubicBezTo>
                  <a:cubicBezTo>
                    <a:pt x="859" y="1073"/>
                    <a:pt x="1348" y="1188"/>
                    <a:pt x="1825" y="1188"/>
                  </a:cubicBezTo>
                  <a:cubicBezTo>
                    <a:pt x="2146" y="1188"/>
                    <a:pt x="2462" y="1136"/>
                    <a:pt x="2763" y="987"/>
                  </a:cubicBezTo>
                  <a:cubicBezTo>
                    <a:pt x="3061" y="844"/>
                    <a:pt x="3061" y="356"/>
                    <a:pt x="2763" y="201"/>
                  </a:cubicBezTo>
                  <a:cubicBezTo>
                    <a:pt x="2462" y="53"/>
                    <a:pt x="2146" y="1"/>
                    <a:pt x="18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9528850" y="2558300"/>
              <a:ext cx="93825" cy="114100"/>
            </a:xfrm>
            <a:custGeom>
              <a:avLst/>
              <a:gdLst/>
              <a:ahLst/>
              <a:cxnLst/>
              <a:rect l="l" t="t" r="r" b="b"/>
              <a:pathLst>
                <a:path w="3753" h="4564" extrusionOk="0">
                  <a:moveTo>
                    <a:pt x="447" y="0"/>
                  </a:moveTo>
                  <a:cubicBezTo>
                    <a:pt x="256" y="0"/>
                    <a:pt x="79" y="133"/>
                    <a:pt x="72" y="389"/>
                  </a:cubicBezTo>
                  <a:cubicBezTo>
                    <a:pt x="1" y="1996"/>
                    <a:pt x="1572" y="3734"/>
                    <a:pt x="2870" y="4496"/>
                  </a:cubicBezTo>
                  <a:cubicBezTo>
                    <a:pt x="2952" y="4543"/>
                    <a:pt x="3035" y="4563"/>
                    <a:pt x="3115" y="4563"/>
                  </a:cubicBezTo>
                  <a:cubicBezTo>
                    <a:pt x="3466" y="4563"/>
                    <a:pt x="3753" y="4167"/>
                    <a:pt x="3549" y="3818"/>
                  </a:cubicBezTo>
                  <a:cubicBezTo>
                    <a:pt x="3180" y="3175"/>
                    <a:pt x="2668" y="2639"/>
                    <a:pt x="2180" y="2091"/>
                  </a:cubicBezTo>
                  <a:cubicBezTo>
                    <a:pt x="1656" y="1496"/>
                    <a:pt x="1287" y="805"/>
                    <a:pt x="810" y="186"/>
                  </a:cubicBezTo>
                  <a:cubicBezTo>
                    <a:pt x="714" y="61"/>
                    <a:pt x="57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9673000" y="2575375"/>
              <a:ext cx="94250" cy="84350"/>
            </a:xfrm>
            <a:custGeom>
              <a:avLst/>
              <a:gdLst/>
              <a:ahLst/>
              <a:cxnLst/>
              <a:rect l="l" t="t" r="r" b="b"/>
              <a:pathLst>
                <a:path w="3770" h="3374" extrusionOk="0">
                  <a:moveTo>
                    <a:pt x="434" y="1"/>
                  </a:moveTo>
                  <a:cubicBezTo>
                    <a:pt x="209" y="1"/>
                    <a:pt x="1" y="230"/>
                    <a:pt x="152" y="480"/>
                  </a:cubicBezTo>
                  <a:cubicBezTo>
                    <a:pt x="509" y="1099"/>
                    <a:pt x="998" y="1635"/>
                    <a:pt x="1498" y="2146"/>
                  </a:cubicBezTo>
                  <a:cubicBezTo>
                    <a:pt x="1974" y="2635"/>
                    <a:pt x="2498" y="3206"/>
                    <a:pt x="3176" y="3361"/>
                  </a:cubicBezTo>
                  <a:cubicBezTo>
                    <a:pt x="3213" y="3369"/>
                    <a:pt x="3249" y="3373"/>
                    <a:pt x="3283" y="3373"/>
                  </a:cubicBezTo>
                  <a:cubicBezTo>
                    <a:pt x="3589" y="3373"/>
                    <a:pt x="3769" y="3055"/>
                    <a:pt x="3641" y="2766"/>
                  </a:cubicBezTo>
                  <a:cubicBezTo>
                    <a:pt x="3367" y="2182"/>
                    <a:pt x="2772" y="1849"/>
                    <a:pt x="2272" y="1480"/>
                  </a:cubicBezTo>
                  <a:cubicBezTo>
                    <a:pt x="1700" y="1051"/>
                    <a:pt x="1188" y="563"/>
                    <a:pt x="652" y="87"/>
                  </a:cubicBezTo>
                  <a:cubicBezTo>
                    <a:pt x="586" y="27"/>
                    <a:pt x="509" y="1"/>
                    <a:pt x="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9709025" y="2483650"/>
              <a:ext cx="80400" cy="69625"/>
            </a:xfrm>
            <a:custGeom>
              <a:avLst/>
              <a:gdLst/>
              <a:ahLst/>
              <a:cxnLst/>
              <a:rect l="l" t="t" r="r" b="b"/>
              <a:pathLst>
                <a:path w="3216" h="2785" extrusionOk="0">
                  <a:moveTo>
                    <a:pt x="422" y="1"/>
                  </a:moveTo>
                  <a:cubicBezTo>
                    <a:pt x="183" y="1"/>
                    <a:pt x="1" y="309"/>
                    <a:pt x="199" y="517"/>
                  </a:cubicBezTo>
                  <a:cubicBezTo>
                    <a:pt x="950" y="1279"/>
                    <a:pt x="1473" y="2434"/>
                    <a:pt x="2557" y="2767"/>
                  </a:cubicBezTo>
                  <a:cubicBezTo>
                    <a:pt x="2595" y="2779"/>
                    <a:pt x="2633" y="2784"/>
                    <a:pt x="2670" y="2784"/>
                  </a:cubicBezTo>
                  <a:cubicBezTo>
                    <a:pt x="2977" y="2784"/>
                    <a:pt x="3215" y="2412"/>
                    <a:pt x="3045" y="2125"/>
                  </a:cubicBezTo>
                  <a:cubicBezTo>
                    <a:pt x="2497" y="1243"/>
                    <a:pt x="1462" y="553"/>
                    <a:pt x="569" y="41"/>
                  </a:cubicBezTo>
                  <a:cubicBezTo>
                    <a:pt x="519" y="13"/>
                    <a:pt x="469"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9825750" y="2474400"/>
              <a:ext cx="93325" cy="63500"/>
            </a:xfrm>
            <a:custGeom>
              <a:avLst/>
              <a:gdLst/>
              <a:ahLst/>
              <a:cxnLst/>
              <a:rect l="l" t="t" r="r" b="b"/>
              <a:pathLst>
                <a:path w="3733" h="2540" extrusionOk="0">
                  <a:moveTo>
                    <a:pt x="668" y="0"/>
                  </a:moveTo>
                  <a:cubicBezTo>
                    <a:pt x="303" y="0"/>
                    <a:pt x="1" y="504"/>
                    <a:pt x="329" y="792"/>
                  </a:cubicBezTo>
                  <a:cubicBezTo>
                    <a:pt x="1103" y="1471"/>
                    <a:pt x="1960" y="2316"/>
                    <a:pt x="2996" y="2530"/>
                  </a:cubicBezTo>
                  <a:cubicBezTo>
                    <a:pt x="3026" y="2537"/>
                    <a:pt x="3056" y="2539"/>
                    <a:pt x="3086" y="2539"/>
                  </a:cubicBezTo>
                  <a:cubicBezTo>
                    <a:pt x="3450" y="2539"/>
                    <a:pt x="3733" y="2089"/>
                    <a:pt x="3424" y="1792"/>
                  </a:cubicBezTo>
                  <a:cubicBezTo>
                    <a:pt x="2686" y="1102"/>
                    <a:pt x="1734" y="613"/>
                    <a:pt x="888" y="66"/>
                  </a:cubicBezTo>
                  <a:cubicBezTo>
                    <a:pt x="815" y="20"/>
                    <a:pt x="740" y="0"/>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9886875" y="2617475"/>
              <a:ext cx="104275" cy="64075"/>
            </a:xfrm>
            <a:custGeom>
              <a:avLst/>
              <a:gdLst/>
              <a:ahLst/>
              <a:cxnLst/>
              <a:rect l="l" t="t" r="r" b="b"/>
              <a:pathLst>
                <a:path w="4171" h="2563" extrusionOk="0">
                  <a:moveTo>
                    <a:pt x="686" y="1"/>
                  </a:moveTo>
                  <a:cubicBezTo>
                    <a:pt x="317" y="1"/>
                    <a:pt x="1" y="465"/>
                    <a:pt x="324" y="808"/>
                  </a:cubicBezTo>
                  <a:cubicBezTo>
                    <a:pt x="1091" y="1586"/>
                    <a:pt x="2222" y="2563"/>
                    <a:pt x="3387" y="2563"/>
                  </a:cubicBezTo>
                  <a:cubicBezTo>
                    <a:pt x="3434" y="2563"/>
                    <a:pt x="3480" y="2561"/>
                    <a:pt x="3527" y="2558"/>
                  </a:cubicBezTo>
                  <a:cubicBezTo>
                    <a:pt x="3956" y="2522"/>
                    <a:pt x="4170" y="1951"/>
                    <a:pt x="3753" y="1725"/>
                  </a:cubicBezTo>
                  <a:cubicBezTo>
                    <a:pt x="3337" y="1486"/>
                    <a:pt x="2884" y="1355"/>
                    <a:pt x="2456" y="1153"/>
                  </a:cubicBezTo>
                  <a:cubicBezTo>
                    <a:pt x="1920" y="891"/>
                    <a:pt x="1444" y="534"/>
                    <a:pt x="1003" y="129"/>
                  </a:cubicBezTo>
                  <a:cubicBezTo>
                    <a:pt x="902" y="39"/>
                    <a:pt x="792"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9704600" y="2746300"/>
              <a:ext cx="116650" cy="81825"/>
            </a:xfrm>
            <a:custGeom>
              <a:avLst/>
              <a:gdLst/>
              <a:ahLst/>
              <a:cxnLst/>
              <a:rect l="l" t="t" r="r" b="b"/>
              <a:pathLst>
                <a:path w="4666" h="3273" extrusionOk="0">
                  <a:moveTo>
                    <a:pt x="601" y="0"/>
                  </a:moveTo>
                  <a:cubicBezTo>
                    <a:pt x="280" y="0"/>
                    <a:pt x="0" y="481"/>
                    <a:pt x="305" y="727"/>
                  </a:cubicBezTo>
                  <a:cubicBezTo>
                    <a:pt x="817" y="1144"/>
                    <a:pt x="1353" y="1536"/>
                    <a:pt x="1900" y="1917"/>
                  </a:cubicBezTo>
                  <a:cubicBezTo>
                    <a:pt x="2520" y="2358"/>
                    <a:pt x="3163" y="2941"/>
                    <a:pt x="3865" y="3239"/>
                  </a:cubicBezTo>
                  <a:cubicBezTo>
                    <a:pt x="3917" y="3262"/>
                    <a:pt x="3975" y="3273"/>
                    <a:pt x="4033" y="3273"/>
                  </a:cubicBezTo>
                  <a:cubicBezTo>
                    <a:pt x="4335" y="3273"/>
                    <a:pt x="4666" y="2989"/>
                    <a:pt x="4437" y="2679"/>
                  </a:cubicBezTo>
                  <a:cubicBezTo>
                    <a:pt x="4008" y="2108"/>
                    <a:pt x="3365" y="1763"/>
                    <a:pt x="2770" y="1394"/>
                  </a:cubicBezTo>
                  <a:cubicBezTo>
                    <a:pt x="2103" y="965"/>
                    <a:pt x="1436" y="548"/>
                    <a:pt x="805" y="72"/>
                  </a:cubicBezTo>
                  <a:cubicBezTo>
                    <a:pt x="739" y="22"/>
                    <a:pt x="669" y="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9875000" y="2733900"/>
              <a:ext cx="95000" cy="61825"/>
            </a:xfrm>
            <a:custGeom>
              <a:avLst/>
              <a:gdLst/>
              <a:ahLst/>
              <a:cxnLst/>
              <a:rect l="l" t="t" r="r" b="b"/>
              <a:pathLst>
                <a:path w="3800" h="2473" extrusionOk="0">
                  <a:moveTo>
                    <a:pt x="745" y="1"/>
                  </a:moveTo>
                  <a:cubicBezTo>
                    <a:pt x="345" y="1"/>
                    <a:pt x="0" y="513"/>
                    <a:pt x="359" y="889"/>
                  </a:cubicBezTo>
                  <a:cubicBezTo>
                    <a:pt x="935" y="1497"/>
                    <a:pt x="1971" y="2472"/>
                    <a:pt x="2925" y="2472"/>
                  </a:cubicBezTo>
                  <a:cubicBezTo>
                    <a:pt x="3056" y="2472"/>
                    <a:pt x="3185" y="2454"/>
                    <a:pt x="3312" y="2413"/>
                  </a:cubicBezTo>
                  <a:cubicBezTo>
                    <a:pt x="3645" y="2306"/>
                    <a:pt x="3800" y="1866"/>
                    <a:pt x="3526" y="1604"/>
                  </a:cubicBezTo>
                  <a:cubicBezTo>
                    <a:pt x="3193" y="1294"/>
                    <a:pt x="2704" y="1199"/>
                    <a:pt x="2300" y="997"/>
                  </a:cubicBezTo>
                  <a:cubicBezTo>
                    <a:pt x="1859" y="782"/>
                    <a:pt x="1466" y="473"/>
                    <a:pt x="1097" y="151"/>
                  </a:cubicBezTo>
                  <a:cubicBezTo>
                    <a:pt x="986" y="45"/>
                    <a:pt x="863"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9947875" y="2861100"/>
              <a:ext cx="106675" cy="39775"/>
            </a:xfrm>
            <a:custGeom>
              <a:avLst/>
              <a:gdLst/>
              <a:ahLst/>
              <a:cxnLst/>
              <a:rect l="l" t="t" r="r" b="b"/>
              <a:pathLst>
                <a:path w="4267" h="1591" extrusionOk="0">
                  <a:moveTo>
                    <a:pt x="467" y="0"/>
                  </a:moveTo>
                  <a:cubicBezTo>
                    <a:pt x="167" y="0"/>
                    <a:pt x="0" y="483"/>
                    <a:pt x="313" y="623"/>
                  </a:cubicBezTo>
                  <a:cubicBezTo>
                    <a:pt x="1254" y="1058"/>
                    <a:pt x="2303" y="1591"/>
                    <a:pt x="3374" y="1591"/>
                  </a:cubicBezTo>
                  <a:cubicBezTo>
                    <a:pt x="3536" y="1591"/>
                    <a:pt x="3699" y="1579"/>
                    <a:pt x="3861" y="1552"/>
                  </a:cubicBezTo>
                  <a:cubicBezTo>
                    <a:pt x="4266" y="1481"/>
                    <a:pt x="4242" y="850"/>
                    <a:pt x="3861" y="766"/>
                  </a:cubicBezTo>
                  <a:cubicBezTo>
                    <a:pt x="2742" y="516"/>
                    <a:pt x="1647" y="385"/>
                    <a:pt x="563" y="16"/>
                  </a:cubicBezTo>
                  <a:cubicBezTo>
                    <a:pt x="530" y="5"/>
                    <a:pt x="498"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10032575" y="2747300"/>
              <a:ext cx="109175" cy="37975"/>
            </a:xfrm>
            <a:custGeom>
              <a:avLst/>
              <a:gdLst/>
              <a:ahLst/>
              <a:cxnLst/>
              <a:rect l="l" t="t" r="r" b="b"/>
              <a:pathLst>
                <a:path w="4367" h="1519" extrusionOk="0">
                  <a:moveTo>
                    <a:pt x="551" y="0"/>
                  </a:moveTo>
                  <a:cubicBezTo>
                    <a:pt x="209" y="0"/>
                    <a:pt x="0" y="561"/>
                    <a:pt x="366" y="723"/>
                  </a:cubicBezTo>
                  <a:cubicBezTo>
                    <a:pt x="1228" y="1111"/>
                    <a:pt x="2257" y="1519"/>
                    <a:pt x="3240" y="1519"/>
                  </a:cubicBezTo>
                  <a:cubicBezTo>
                    <a:pt x="3371" y="1519"/>
                    <a:pt x="3500" y="1512"/>
                    <a:pt x="3629" y="1496"/>
                  </a:cubicBezTo>
                  <a:cubicBezTo>
                    <a:pt x="4141" y="1437"/>
                    <a:pt x="4367" y="615"/>
                    <a:pt x="3760" y="520"/>
                  </a:cubicBezTo>
                  <a:cubicBezTo>
                    <a:pt x="2700" y="365"/>
                    <a:pt x="1700" y="353"/>
                    <a:pt x="664" y="20"/>
                  </a:cubicBezTo>
                  <a:cubicBezTo>
                    <a:pt x="625" y="6"/>
                    <a:pt x="588" y="0"/>
                    <a:pt x="5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9992350" y="2554725"/>
              <a:ext cx="91650" cy="61600"/>
            </a:xfrm>
            <a:custGeom>
              <a:avLst/>
              <a:gdLst/>
              <a:ahLst/>
              <a:cxnLst/>
              <a:rect l="l" t="t" r="r" b="b"/>
              <a:pathLst>
                <a:path w="3666" h="2464" extrusionOk="0">
                  <a:moveTo>
                    <a:pt x="753" y="0"/>
                  </a:moveTo>
                  <a:cubicBezTo>
                    <a:pt x="343" y="0"/>
                    <a:pt x="0" y="515"/>
                    <a:pt x="368" y="901"/>
                  </a:cubicBezTo>
                  <a:cubicBezTo>
                    <a:pt x="1002" y="1581"/>
                    <a:pt x="1905" y="2463"/>
                    <a:pt x="2892" y="2463"/>
                  </a:cubicBezTo>
                  <a:cubicBezTo>
                    <a:pt x="2924" y="2463"/>
                    <a:pt x="2955" y="2462"/>
                    <a:pt x="2987" y="2461"/>
                  </a:cubicBezTo>
                  <a:cubicBezTo>
                    <a:pt x="3499" y="2425"/>
                    <a:pt x="3666" y="1806"/>
                    <a:pt x="3249" y="1520"/>
                  </a:cubicBezTo>
                  <a:cubicBezTo>
                    <a:pt x="2916" y="1306"/>
                    <a:pt x="2559" y="1151"/>
                    <a:pt x="2213" y="972"/>
                  </a:cubicBezTo>
                  <a:cubicBezTo>
                    <a:pt x="1820" y="746"/>
                    <a:pt x="1451" y="460"/>
                    <a:pt x="1118" y="151"/>
                  </a:cubicBezTo>
                  <a:cubicBezTo>
                    <a:pt x="1002" y="45"/>
                    <a:pt x="875"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10223300" y="2689150"/>
              <a:ext cx="78275" cy="27775"/>
            </a:xfrm>
            <a:custGeom>
              <a:avLst/>
              <a:gdLst/>
              <a:ahLst/>
              <a:cxnLst/>
              <a:rect l="l" t="t" r="r" b="b"/>
              <a:pathLst>
                <a:path w="3131" h="1111" extrusionOk="0">
                  <a:moveTo>
                    <a:pt x="1442" y="1"/>
                  </a:moveTo>
                  <a:cubicBezTo>
                    <a:pt x="1132" y="1"/>
                    <a:pt x="818" y="33"/>
                    <a:pt x="500" y="72"/>
                  </a:cubicBezTo>
                  <a:cubicBezTo>
                    <a:pt x="0" y="132"/>
                    <a:pt x="0" y="798"/>
                    <a:pt x="500" y="858"/>
                  </a:cubicBezTo>
                  <a:cubicBezTo>
                    <a:pt x="1191" y="941"/>
                    <a:pt x="1869" y="1036"/>
                    <a:pt x="2548" y="1108"/>
                  </a:cubicBezTo>
                  <a:cubicBezTo>
                    <a:pt x="2563" y="1109"/>
                    <a:pt x="2578" y="1110"/>
                    <a:pt x="2592" y="1110"/>
                  </a:cubicBezTo>
                  <a:cubicBezTo>
                    <a:pt x="2999" y="1110"/>
                    <a:pt x="3131" y="482"/>
                    <a:pt x="2774" y="298"/>
                  </a:cubicBezTo>
                  <a:cubicBezTo>
                    <a:pt x="2342" y="71"/>
                    <a:pt x="1897" y="1"/>
                    <a:pt x="1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10185675" y="2839150"/>
              <a:ext cx="100525" cy="31650"/>
            </a:xfrm>
            <a:custGeom>
              <a:avLst/>
              <a:gdLst/>
              <a:ahLst/>
              <a:cxnLst/>
              <a:rect l="l" t="t" r="r" b="b"/>
              <a:pathLst>
                <a:path w="4021" h="1266" extrusionOk="0">
                  <a:moveTo>
                    <a:pt x="3429" y="1"/>
                  </a:moveTo>
                  <a:cubicBezTo>
                    <a:pt x="3396" y="1"/>
                    <a:pt x="3362" y="5"/>
                    <a:pt x="3327" y="13"/>
                  </a:cubicBezTo>
                  <a:cubicBezTo>
                    <a:pt x="2714" y="152"/>
                    <a:pt x="2124" y="364"/>
                    <a:pt x="1521" y="364"/>
                  </a:cubicBezTo>
                  <a:cubicBezTo>
                    <a:pt x="1246" y="364"/>
                    <a:pt x="968" y="320"/>
                    <a:pt x="684" y="204"/>
                  </a:cubicBezTo>
                  <a:cubicBezTo>
                    <a:pt x="639" y="187"/>
                    <a:pt x="597" y="179"/>
                    <a:pt x="556" y="179"/>
                  </a:cubicBezTo>
                  <a:cubicBezTo>
                    <a:pt x="201" y="179"/>
                    <a:pt x="0" y="772"/>
                    <a:pt x="374" y="954"/>
                  </a:cubicBezTo>
                  <a:cubicBezTo>
                    <a:pt x="812" y="1168"/>
                    <a:pt x="1282" y="1265"/>
                    <a:pt x="1753" y="1265"/>
                  </a:cubicBezTo>
                  <a:cubicBezTo>
                    <a:pt x="2408" y="1265"/>
                    <a:pt x="3066" y="1077"/>
                    <a:pt x="3648" y="751"/>
                  </a:cubicBezTo>
                  <a:cubicBezTo>
                    <a:pt x="4021" y="532"/>
                    <a:pt x="3808" y="1"/>
                    <a:pt x="3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9"/>
          <p:cNvGrpSpPr/>
          <p:nvPr/>
        </p:nvGrpSpPr>
        <p:grpSpPr>
          <a:xfrm>
            <a:off x="7891292" y="4209251"/>
            <a:ext cx="1313684" cy="1314750"/>
            <a:chOff x="11875575" y="4793525"/>
            <a:chExt cx="1478375" cy="1479575"/>
          </a:xfrm>
        </p:grpSpPr>
        <p:sp>
          <p:nvSpPr>
            <p:cNvPr id="2737" name="Google Shape;2737;p39"/>
            <p:cNvSpPr/>
            <p:nvPr/>
          </p:nvSpPr>
          <p:spPr>
            <a:xfrm>
              <a:off x="12523875" y="48182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12574350" y="47935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12574450" y="49727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12595175" y="50378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12642950" y="48907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12667100" y="50169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12644500" y="49519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12724200" y="49645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12721775" y="48711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12761775" y="49680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12802775" y="49194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12454525" y="56547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11973800" y="49429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12470300" y="52911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12643525" y="53902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12803075" y="55874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12970950" y="56998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13155800" y="58308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13041800" y="60407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12820350" y="59291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9"/>
            <p:cNvSpPr/>
            <p:nvPr/>
          </p:nvSpPr>
          <p:spPr>
            <a:xfrm>
              <a:off x="12650375" y="58127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9"/>
            <p:cNvSpPr/>
            <p:nvPr/>
          </p:nvSpPr>
          <p:spPr>
            <a:xfrm>
              <a:off x="12299150" y="55418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12091075" y="53236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12305400" y="51387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12038000" y="49935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12077050" y="49746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12018925" y="50550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12138225" y="50760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12383075" y="51998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12381725" y="52869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12129775" y="54068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12183900" y="53456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12541150" y="53463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12527275" y="54302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12314900" y="55758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12375025" y="55994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12425175" y="55849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12668800" y="54485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12662200" y="55130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12725325" y="54797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12467750" y="57552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12515450" y="57290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12584150" y="57419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12726275" y="59292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12664075" y="59218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12695475" y="58948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12881150" y="56665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12853675" y="56310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12895550" y="56107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12851200" y="57359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13078275" y="58140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13096625" y="57674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13036075" y="57619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12843600" y="60670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12913500" y="60423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2940300" y="60091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13068275" y="61734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13090050" y="61250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13142400" y="61507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13246000" y="58551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13219425" y="59003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13244900" y="59303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11875575" y="5525500"/>
              <a:ext cx="27700" cy="27725"/>
            </a:xfrm>
            <a:custGeom>
              <a:avLst/>
              <a:gdLst/>
              <a:ahLst/>
              <a:cxnLst/>
              <a:rect l="l" t="t" r="r" b="b"/>
              <a:pathLst>
                <a:path w="1108" h="1109" extrusionOk="0">
                  <a:moveTo>
                    <a:pt x="560" y="1"/>
                  </a:moveTo>
                  <a:cubicBezTo>
                    <a:pt x="251" y="1"/>
                    <a:pt x="1" y="251"/>
                    <a:pt x="1" y="561"/>
                  </a:cubicBezTo>
                  <a:cubicBezTo>
                    <a:pt x="1" y="858"/>
                    <a:pt x="251" y="1108"/>
                    <a:pt x="560" y="1108"/>
                  </a:cubicBezTo>
                  <a:cubicBezTo>
                    <a:pt x="858" y="1108"/>
                    <a:pt x="1108" y="858"/>
                    <a:pt x="1108" y="561"/>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12856950" y="51635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12204200" y="57666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95484" y="1575867"/>
            <a:ext cx="6982220" cy="2862322"/>
          </a:xfrm>
          <a:prstGeom prst="rect">
            <a:avLst/>
          </a:prstGeom>
        </p:spPr>
        <p:txBody>
          <a:bodyPr wrap="square">
            <a:spAutoFit/>
          </a:bodyPr>
          <a:lstStyle/>
          <a:p>
            <a:pPr algn="just"/>
            <a:r>
              <a:rPr lang="en-US" sz="3600" b="1" i="1">
                <a:solidFill>
                  <a:srgbClr val="0000CC"/>
                </a:solidFill>
                <a:latin typeface="Times New Roman" panose="02020603050405020304" pitchFamily="18" charset="0"/>
                <a:ea typeface="Times New Roman" panose="02020603050405020304" pitchFamily="18" charset="0"/>
              </a:rPr>
              <a:t>1. Trước lời mời gọi quyến rũ của mây và sóng, em bé có bị hấp dẫn không? Vì sao?</a:t>
            </a:r>
            <a:endParaRPr lang="en-US" sz="3600">
              <a:solidFill>
                <a:srgbClr val="0000CC"/>
              </a:solidFill>
              <a:latin typeface="Times New Roman" panose="02020603050405020304" pitchFamily="18" charset="0"/>
              <a:ea typeface="Times New Roman" panose="02020603050405020304" pitchFamily="18" charset="0"/>
            </a:endParaRPr>
          </a:p>
          <a:p>
            <a:r>
              <a:rPr lang="en-US" sz="3600" b="1" i="1">
                <a:solidFill>
                  <a:srgbClr val="0000CC"/>
                </a:solidFill>
                <a:latin typeface="Times New Roman" panose="02020603050405020304" pitchFamily="18" charset="0"/>
                <a:ea typeface="Times New Roman" panose="02020603050405020304" pitchFamily="18" charset="0"/>
              </a:rPr>
              <a:t>2. Nếu là em, em có muốn đến với thế giới đó không?</a:t>
            </a:r>
            <a:endParaRPr lang="en-US" sz="3600">
              <a:solidFill>
                <a:srgbClr val="0000CC"/>
              </a:solidFill>
            </a:endParaRPr>
          </a:p>
        </p:txBody>
      </p:sp>
      <p:pic>
        <p:nvPicPr>
          <p:cNvPr id="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629" y="404016"/>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2"/>
                                        </p:tgtEl>
                                        <p:attrNameLst>
                                          <p:attrName>ppt_w</p:attrName>
                                        </p:attrNameLst>
                                      </p:cBhvr>
                                      <p:tavLst>
                                        <p:tav tm="0">
                                          <p:val>
                                            <p:strVal val="ppt_w"/>
                                          </p:val>
                                        </p:tav>
                                        <p:tav tm="100000">
                                          <p:val>
                                            <p:fltVal val="0"/>
                                          </p:val>
                                        </p:tav>
                                      </p:tavLst>
                                    </p:anim>
                                    <p:anim calcmode="lin" valueType="num">
                                      <p:cBhvr>
                                        <p:cTn id="14" dur="1000"/>
                                        <p:tgtEl>
                                          <p:spTgt spid="2"/>
                                        </p:tgtEl>
                                        <p:attrNameLst>
                                          <p:attrName>ppt_h</p:attrName>
                                        </p:attrNameLst>
                                      </p:cBhvr>
                                      <p:tavLst>
                                        <p:tav tm="0">
                                          <p:val>
                                            <p:strVal val="ppt_h"/>
                                          </p:val>
                                        </p:tav>
                                        <p:tav tm="100000">
                                          <p:val>
                                            <p:fltVal val="0"/>
                                          </p:val>
                                        </p:tav>
                                      </p:tavLst>
                                    </p:anim>
                                    <p:anim calcmode="lin" valueType="num">
                                      <p:cBhvr>
                                        <p:cTn id="15" dur="1000"/>
                                        <p:tgtEl>
                                          <p:spTgt spid="2"/>
                                        </p:tgtEl>
                                        <p:attrNameLst>
                                          <p:attrName>style.rotation</p:attrName>
                                        </p:attrNameLst>
                                      </p:cBhvr>
                                      <p:tavLst>
                                        <p:tav tm="0">
                                          <p:val>
                                            <p:fltVal val="0"/>
                                          </p:val>
                                        </p:tav>
                                        <p:tav tm="100000">
                                          <p:val>
                                            <p:fltVal val="90"/>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39"/>
          <p:cNvSpPr txBox="1">
            <a:spLocks noGrp="1"/>
          </p:cNvSpPr>
          <p:nvPr>
            <p:ph type="title"/>
          </p:nvPr>
        </p:nvSpPr>
        <p:spPr>
          <a:xfrm>
            <a:off x="751446" y="35167"/>
            <a:ext cx="7135741" cy="1084057"/>
          </a:xfrm>
          <a:prstGeom prst="rect">
            <a:avLst/>
          </a:prstGeom>
        </p:spPr>
        <p:txBody>
          <a:bodyPr spcFirstLastPara="1" wrap="square" lIns="91425" tIns="91425" rIns="91425" bIns="91425" anchor="ctr" anchorCtr="0">
            <a:noAutofit/>
          </a:bodyPr>
          <a:lstStyle/>
          <a:p>
            <a:r>
              <a:rPr lang="vi-VN" sz="2800" b="1" smtClean="0">
                <a:solidFill>
                  <a:srgbClr val="FF0000"/>
                </a:solidFill>
                <a:latin typeface="+mj-lt"/>
              </a:rPr>
              <a:t> </a:t>
            </a:r>
            <a:r>
              <a:rPr lang="en-US" b="1">
                <a:solidFill>
                  <a:srgbClr val="FF0000"/>
                </a:solidFill>
                <a:latin typeface="+mj-lt"/>
              </a:rPr>
              <a:t>2. Thái độ của em bé trước những lời mời</a:t>
            </a:r>
            <a:endParaRPr lang="en-US">
              <a:solidFill>
                <a:srgbClr val="FF0000"/>
              </a:solidFill>
              <a:latin typeface="+mj-lt"/>
            </a:endParaRPr>
          </a:p>
        </p:txBody>
      </p:sp>
      <p:grpSp>
        <p:nvGrpSpPr>
          <p:cNvPr id="2692" name="Google Shape;2692;p39"/>
          <p:cNvGrpSpPr/>
          <p:nvPr/>
        </p:nvGrpSpPr>
        <p:grpSpPr>
          <a:xfrm>
            <a:off x="0" y="123478"/>
            <a:ext cx="1313695" cy="1039638"/>
            <a:chOff x="8988375" y="1284950"/>
            <a:chExt cx="2523425" cy="1997000"/>
          </a:xfrm>
        </p:grpSpPr>
        <p:sp>
          <p:nvSpPr>
            <p:cNvPr id="2693" name="Google Shape;2693;p39"/>
            <p:cNvSpPr/>
            <p:nvPr/>
          </p:nvSpPr>
          <p:spPr>
            <a:xfrm>
              <a:off x="10157200" y="3013900"/>
              <a:ext cx="360500" cy="214050"/>
            </a:xfrm>
            <a:custGeom>
              <a:avLst/>
              <a:gdLst/>
              <a:ahLst/>
              <a:cxnLst/>
              <a:rect l="l" t="t" r="r" b="b"/>
              <a:pathLst>
                <a:path w="14420" h="8562" extrusionOk="0">
                  <a:moveTo>
                    <a:pt x="364" y="0"/>
                  </a:moveTo>
                  <a:cubicBezTo>
                    <a:pt x="300" y="0"/>
                    <a:pt x="235" y="19"/>
                    <a:pt x="179" y="60"/>
                  </a:cubicBezTo>
                  <a:cubicBezTo>
                    <a:pt x="37" y="155"/>
                    <a:pt x="1" y="357"/>
                    <a:pt x="96" y="512"/>
                  </a:cubicBezTo>
                  <a:cubicBezTo>
                    <a:pt x="96" y="512"/>
                    <a:pt x="132" y="560"/>
                    <a:pt x="203" y="667"/>
                  </a:cubicBezTo>
                  <a:cubicBezTo>
                    <a:pt x="275" y="762"/>
                    <a:pt x="382" y="905"/>
                    <a:pt x="525" y="1084"/>
                  </a:cubicBezTo>
                  <a:cubicBezTo>
                    <a:pt x="656" y="1274"/>
                    <a:pt x="834" y="1477"/>
                    <a:pt x="1037" y="1727"/>
                  </a:cubicBezTo>
                  <a:cubicBezTo>
                    <a:pt x="1239" y="1965"/>
                    <a:pt x="1477" y="2227"/>
                    <a:pt x="1751" y="2501"/>
                  </a:cubicBezTo>
                  <a:cubicBezTo>
                    <a:pt x="1882" y="2643"/>
                    <a:pt x="2025" y="2786"/>
                    <a:pt x="2168" y="2941"/>
                  </a:cubicBezTo>
                  <a:cubicBezTo>
                    <a:pt x="2323" y="3084"/>
                    <a:pt x="2477" y="3239"/>
                    <a:pt x="2632" y="3382"/>
                  </a:cubicBezTo>
                  <a:cubicBezTo>
                    <a:pt x="2966" y="3691"/>
                    <a:pt x="3311" y="4001"/>
                    <a:pt x="3692" y="4310"/>
                  </a:cubicBezTo>
                  <a:cubicBezTo>
                    <a:pt x="4061" y="4620"/>
                    <a:pt x="4466" y="4929"/>
                    <a:pt x="4882" y="5227"/>
                  </a:cubicBezTo>
                  <a:cubicBezTo>
                    <a:pt x="5097" y="5370"/>
                    <a:pt x="5299" y="5525"/>
                    <a:pt x="5513" y="5656"/>
                  </a:cubicBezTo>
                  <a:cubicBezTo>
                    <a:pt x="5740" y="5799"/>
                    <a:pt x="5954" y="5941"/>
                    <a:pt x="6180" y="6072"/>
                  </a:cubicBezTo>
                  <a:cubicBezTo>
                    <a:pt x="6621" y="6346"/>
                    <a:pt x="7073" y="6596"/>
                    <a:pt x="7538" y="6834"/>
                  </a:cubicBezTo>
                  <a:cubicBezTo>
                    <a:pt x="7764" y="6953"/>
                    <a:pt x="8002" y="7049"/>
                    <a:pt x="8228" y="7156"/>
                  </a:cubicBezTo>
                  <a:cubicBezTo>
                    <a:pt x="8454" y="7263"/>
                    <a:pt x="8681" y="7358"/>
                    <a:pt x="8907" y="7454"/>
                  </a:cubicBezTo>
                  <a:cubicBezTo>
                    <a:pt x="9133" y="7549"/>
                    <a:pt x="9359" y="7632"/>
                    <a:pt x="9585" y="7715"/>
                  </a:cubicBezTo>
                  <a:cubicBezTo>
                    <a:pt x="9812" y="7787"/>
                    <a:pt x="10026" y="7858"/>
                    <a:pt x="10240" y="7930"/>
                  </a:cubicBezTo>
                  <a:cubicBezTo>
                    <a:pt x="10669" y="8061"/>
                    <a:pt x="11086" y="8168"/>
                    <a:pt x="11467" y="8251"/>
                  </a:cubicBezTo>
                  <a:cubicBezTo>
                    <a:pt x="11848" y="8346"/>
                    <a:pt x="12205" y="8382"/>
                    <a:pt x="12514" y="8442"/>
                  </a:cubicBezTo>
                  <a:cubicBezTo>
                    <a:pt x="12836" y="8477"/>
                    <a:pt x="13110" y="8513"/>
                    <a:pt x="13336" y="8537"/>
                  </a:cubicBezTo>
                  <a:cubicBezTo>
                    <a:pt x="13562" y="8549"/>
                    <a:pt x="13741" y="8549"/>
                    <a:pt x="13860" y="8561"/>
                  </a:cubicBezTo>
                  <a:lnTo>
                    <a:pt x="14050" y="8561"/>
                  </a:lnTo>
                  <a:cubicBezTo>
                    <a:pt x="14058" y="8561"/>
                    <a:pt x="14066" y="8562"/>
                    <a:pt x="14074" y="8562"/>
                  </a:cubicBezTo>
                  <a:cubicBezTo>
                    <a:pt x="14219" y="8562"/>
                    <a:pt x="14350" y="8458"/>
                    <a:pt x="14384" y="8311"/>
                  </a:cubicBezTo>
                  <a:cubicBezTo>
                    <a:pt x="14419" y="8132"/>
                    <a:pt x="14300" y="7965"/>
                    <a:pt x="14134" y="7930"/>
                  </a:cubicBezTo>
                  <a:lnTo>
                    <a:pt x="14110" y="7918"/>
                  </a:lnTo>
                  <a:cubicBezTo>
                    <a:pt x="14110" y="7918"/>
                    <a:pt x="14050" y="7906"/>
                    <a:pt x="13943" y="7882"/>
                  </a:cubicBezTo>
                  <a:cubicBezTo>
                    <a:pt x="13824" y="7858"/>
                    <a:pt x="13657" y="7823"/>
                    <a:pt x="13443" y="7775"/>
                  </a:cubicBezTo>
                  <a:cubicBezTo>
                    <a:pt x="13229" y="7727"/>
                    <a:pt x="12979" y="7668"/>
                    <a:pt x="12681" y="7596"/>
                  </a:cubicBezTo>
                  <a:cubicBezTo>
                    <a:pt x="12538" y="7549"/>
                    <a:pt x="12383" y="7513"/>
                    <a:pt x="12229" y="7465"/>
                  </a:cubicBezTo>
                  <a:cubicBezTo>
                    <a:pt x="12145" y="7442"/>
                    <a:pt x="12062" y="7418"/>
                    <a:pt x="11979" y="7394"/>
                  </a:cubicBezTo>
                  <a:cubicBezTo>
                    <a:pt x="11895" y="7370"/>
                    <a:pt x="11800" y="7334"/>
                    <a:pt x="11717" y="7311"/>
                  </a:cubicBezTo>
                  <a:cubicBezTo>
                    <a:pt x="11359" y="7203"/>
                    <a:pt x="10990" y="7061"/>
                    <a:pt x="10586" y="6918"/>
                  </a:cubicBezTo>
                  <a:cubicBezTo>
                    <a:pt x="10395" y="6834"/>
                    <a:pt x="10193" y="6751"/>
                    <a:pt x="9990" y="6668"/>
                  </a:cubicBezTo>
                  <a:cubicBezTo>
                    <a:pt x="9788" y="6584"/>
                    <a:pt x="9574" y="6489"/>
                    <a:pt x="9359" y="6394"/>
                  </a:cubicBezTo>
                  <a:cubicBezTo>
                    <a:pt x="9157" y="6299"/>
                    <a:pt x="8942" y="6203"/>
                    <a:pt x="8728" y="6096"/>
                  </a:cubicBezTo>
                  <a:cubicBezTo>
                    <a:pt x="8514" y="5989"/>
                    <a:pt x="8300" y="5870"/>
                    <a:pt x="8085" y="5763"/>
                  </a:cubicBezTo>
                  <a:cubicBezTo>
                    <a:pt x="7657" y="5537"/>
                    <a:pt x="7228" y="5298"/>
                    <a:pt x="6811" y="5037"/>
                  </a:cubicBezTo>
                  <a:cubicBezTo>
                    <a:pt x="6395" y="4775"/>
                    <a:pt x="5978" y="4501"/>
                    <a:pt x="5573" y="4227"/>
                  </a:cubicBezTo>
                  <a:cubicBezTo>
                    <a:pt x="5180" y="3953"/>
                    <a:pt x="4775" y="3679"/>
                    <a:pt x="4406" y="3393"/>
                  </a:cubicBezTo>
                  <a:cubicBezTo>
                    <a:pt x="4228" y="3251"/>
                    <a:pt x="4049" y="3120"/>
                    <a:pt x="3870" y="2977"/>
                  </a:cubicBezTo>
                  <a:cubicBezTo>
                    <a:pt x="3692" y="2846"/>
                    <a:pt x="3525" y="2703"/>
                    <a:pt x="3347" y="2572"/>
                  </a:cubicBezTo>
                  <a:cubicBezTo>
                    <a:pt x="3025" y="2298"/>
                    <a:pt x="2716" y="2036"/>
                    <a:pt x="2430" y="1798"/>
                  </a:cubicBezTo>
                  <a:cubicBezTo>
                    <a:pt x="2144" y="1548"/>
                    <a:pt x="1894" y="1322"/>
                    <a:pt x="1668" y="1119"/>
                  </a:cubicBezTo>
                  <a:cubicBezTo>
                    <a:pt x="1442" y="905"/>
                    <a:pt x="1251" y="727"/>
                    <a:pt x="1084" y="572"/>
                  </a:cubicBezTo>
                  <a:cubicBezTo>
                    <a:pt x="930" y="429"/>
                    <a:pt x="811" y="310"/>
                    <a:pt x="727" y="226"/>
                  </a:cubicBezTo>
                  <a:cubicBezTo>
                    <a:pt x="644" y="143"/>
                    <a:pt x="596" y="107"/>
                    <a:pt x="596" y="107"/>
                  </a:cubicBezTo>
                  <a:lnTo>
                    <a:pt x="596" y="95"/>
                  </a:lnTo>
                  <a:cubicBezTo>
                    <a:pt x="535" y="34"/>
                    <a:pt x="450" y="0"/>
                    <a:pt x="364"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10486425" y="3215750"/>
              <a:ext cx="108950" cy="66200"/>
            </a:xfrm>
            <a:custGeom>
              <a:avLst/>
              <a:gdLst/>
              <a:ahLst/>
              <a:cxnLst/>
              <a:rect l="l" t="t" r="r" b="b"/>
              <a:pathLst>
                <a:path w="4358" h="2648" extrusionOk="0">
                  <a:moveTo>
                    <a:pt x="392" y="1"/>
                  </a:moveTo>
                  <a:cubicBezTo>
                    <a:pt x="337" y="1"/>
                    <a:pt x="282" y="14"/>
                    <a:pt x="226" y="34"/>
                  </a:cubicBezTo>
                  <a:cubicBezTo>
                    <a:pt x="60" y="130"/>
                    <a:pt x="0" y="332"/>
                    <a:pt x="84" y="499"/>
                  </a:cubicBezTo>
                  <a:cubicBezTo>
                    <a:pt x="84" y="499"/>
                    <a:pt x="119" y="558"/>
                    <a:pt x="191" y="677"/>
                  </a:cubicBezTo>
                  <a:cubicBezTo>
                    <a:pt x="226" y="725"/>
                    <a:pt x="274" y="796"/>
                    <a:pt x="334" y="868"/>
                  </a:cubicBezTo>
                  <a:cubicBezTo>
                    <a:pt x="381" y="939"/>
                    <a:pt x="453" y="1023"/>
                    <a:pt x="524" y="1106"/>
                  </a:cubicBezTo>
                  <a:cubicBezTo>
                    <a:pt x="607" y="1177"/>
                    <a:pt x="691" y="1261"/>
                    <a:pt x="786" y="1344"/>
                  </a:cubicBezTo>
                  <a:cubicBezTo>
                    <a:pt x="869" y="1439"/>
                    <a:pt x="977" y="1511"/>
                    <a:pt x="1084" y="1594"/>
                  </a:cubicBezTo>
                  <a:cubicBezTo>
                    <a:pt x="1191" y="1689"/>
                    <a:pt x="1310" y="1761"/>
                    <a:pt x="1429" y="1832"/>
                  </a:cubicBezTo>
                  <a:cubicBezTo>
                    <a:pt x="1548" y="1916"/>
                    <a:pt x="1679" y="1987"/>
                    <a:pt x="1798" y="2047"/>
                  </a:cubicBezTo>
                  <a:cubicBezTo>
                    <a:pt x="1929" y="2118"/>
                    <a:pt x="2060" y="2177"/>
                    <a:pt x="2191" y="2237"/>
                  </a:cubicBezTo>
                  <a:cubicBezTo>
                    <a:pt x="2310" y="2285"/>
                    <a:pt x="2441" y="2344"/>
                    <a:pt x="2572" y="2380"/>
                  </a:cubicBezTo>
                  <a:cubicBezTo>
                    <a:pt x="2691" y="2428"/>
                    <a:pt x="2822" y="2463"/>
                    <a:pt x="2929" y="2499"/>
                  </a:cubicBezTo>
                  <a:cubicBezTo>
                    <a:pt x="3048" y="2535"/>
                    <a:pt x="3167" y="2558"/>
                    <a:pt x="3274" y="2570"/>
                  </a:cubicBezTo>
                  <a:cubicBezTo>
                    <a:pt x="3477" y="2618"/>
                    <a:pt x="3655" y="2630"/>
                    <a:pt x="3786" y="2642"/>
                  </a:cubicBezTo>
                  <a:lnTo>
                    <a:pt x="3941" y="2642"/>
                  </a:lnTo>
                  <a:cubicBezTo>
                    <a:pt x="3953" y="2646"/>
                    <a:pt x="3962" y="2647"/>
                    <a:pt x="3969" y="2647"/>
                  </a:cubicBezTo>
                  <a:cubicBezTo>
                    <a:pt x="3984" y="2647"/>
                    <a:pt x="3989" y="2642"/>
                    <a:pt x="3989" y="2642"/>
                  </a:cubicBezTo>
                  <a:lnTo>
                    <a:pt x="4013" y="2642"/>
                  </a:lnTo>
                  <a:cubicBezTo>
                    <a:pt x="4108" y="2630"/>
                    <a:pt x="4191" y="2582"/>
                    <a:pt x="4251" y="2511"/>
                  </a:cubicBezTo>
                  <a:cubicBezTo>
                    <a:pt x="4358" y="2356"/>
                    <a:pt x="4334" y="2142"/>
                    <a:pt x="4179" y="2023"/>
                  </a:cubicBezTo>
                  <a:cubicBezTo>
                    <a:pt x="4179" y="2023"/>
                    <a:pt x="4167" y="2023"/>
                    <a:pt x="4144" y="1999"/>
                  </a:cubicBezTo>
                  <a:cubicBezTo>
                    <a:pt x="4120" y="1975"/>
                    <a:pt x="4084" y="1951"/>
                    <a:pt x="4025" y="1916"/>
                  </a:cubicBezTo>
                  <a:cubicBezTo>
                    <a:pt x="3929" y="1844"/>
                    <a:pt x="3786" y="1761"/>
                    <a:pt x="3620" y="1654"/>
                  </a:cubicBezTo>
                  <a:cubicBezTo>
                    <a:pt x="3536" y="1606"/>
                    <a:pt x="3441" y="1546"/>
                    <a:pt x="3346" y="1487"/>
                  </a:cubicBezTo>
                  <a:cubicBezTo>
                    <a:pt x="3251" y="1427"/>
                    <a:pt x="3143" y="1380"/>
                    <a:pt x="3036" y="1320"/>
                  </a:cubicBezTo>
                  <a:cubicBezTo>
                    <a:pt x="2822" y="1201"/>
                    <a:pt x="2596" y="1082"/>
                    <a:pt x="2370" y="963"/>
                  </a:cubicBezTo>
                  <a:cubicBezTo>
                    <a:pt x="2250" y="904"/>
                    <a:pt x="2143" y="844"/>
                    <a:pt x="2024" y="784"/>
                  </a:cubicBezTo>
                  <a:cubicBezTo>
                    <a:pt x="1917" y="737"/>
                    <a:pt x="1810" y="677"/>
                    <a:pt x="1703" y="618"/>
                  </a:cubicBezTo>
                  <a:cubicBezTo>
                    <a:pt x="1596" y="570"/>
                    <a:pt x="1488" y="523"/>
                    <a:pt x="1393" y="463"/>
                  </a:cubicBezTo>
                  <a:cubicBezTo>
                    <a:pt x="1298" y="415"/>
                    <a:pt x="1215" y="368"/>
                    <a:pt x="1119" y="332"/>
                  </a:cubicBezTo>
                  <a:cubicBezTo>
                    <a:pt x="1048" y="284"/>
                    <a:pt x="965" y="249"/>
                    <a:pt x="893" y="213"/>
                  </a:cubicBezTo>
                  <a:cubicBezTo>
                    <a:pt x="822" y="177"/>
                    <a:pt x="762" y="142"/>
                    <a:pt x="715" y="118"/>
                  </a:cubicBezTo>
                  <a:cubicBezTo>
                    <a:pt x="607" y="70"/>
                    <a:pt x="548" y="46"/>
                    <a:pt x="548" y="46"/>
                  </a:cubicBezTo>
                  <a:lnTo>
                    <a:pt x="512" y="22"/>
                  </a:lnTo>
                  <a:cubicBezTo>
                    <a:pt x="472" y="7"/>
                    <a:pt x="432" y="1"/>
                    <a:pt x="392"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10481950" y="3208525"/>
              <a:ext cx="147375" cy="38875"/>
            </a:xfrm>
            <a:custGeom>
              <a:avLst/>
              <a:gdLst/>
              <a:ahLst/>
              <a:cxnLst/>
              <a:rect l="l" t="t" r="r" b="b"/>
              <a:pathLst>
                <a:path w="5895" h="1555" extrusionOk="0">
                  <a:moveTo>
                    <a:pt x="376" y="0"/>
                  </a:moveTo>
                  <a:cubicBezTo>
                    <a:pt x="286" y="0"/>
                    <a:pt x="184" y="46"/>
                    <a:pt x="120" y="121"/>
                  </a:cubicBezTo>
                  <a:cubicBezTo>
                    <a:pt x="1" y="252"/>
                    <a:pt x="24" y="466"/>
                    <a:pt x="155" y="585"/>
                  </a:cubicBezTo>
                  <a:cubicBezTo>
                    <a:pt x="155" y="585"/>
                    <a:pt x="227" y="645"/>
                    <a:pt x="370" y="740"/>
                  </a:cubicBezTo>
                  <a:cubicBezTo>
                    <a:pt x="405" y="764"/>
                    <a:pt x="441" y="788"/>
                    <a:pt x="477" y="823"/>
                  </a:cubicBezTo>
                  <a:cubicBezTo>
                    <a:pt x="524" y="847"/>
                    <a:pt x="572" y="871"/>
                    <a:pt x="620" y="895"/>
                  </a:cubicBezTo>
                  <a:cubicBezTo>
                    <a:pt x="715" y="954"/>
                    <a:pt x="834" y="1026"/>
                    <a:pt x="965" y="1073"/>
                  </a:cubicBezTo>
                  <a:cubicBezTo>
                    <a:pt x="1084" y="1121"/>
                    <a:pt x="1227" y="1181"/>
                    <a:pt x="1382" y="1228"/>
                  </a:cubicBezTo>
                  <a:cubicBezTo>
                    <a:pt x="1525" y="1264"/>
                    <a:pt x="1679" y="1323"/>
                    <a:pt x="1846" y="1359"/>
                  </a:cubicBezTo>
                  <a:cubicBezTo>
                    <a:pt x="2001" y="1395"/>
                    <a:pt x="2179" y="1431"/>
                    <a:pt x="2346" y="1454"/>
                  </a:cubicBezTo>
                  <a:cubicBezTo>
                    <a:pt x="2429" y="1466"/>
                    <a:pt x="2525" y="1478"/>
                    <a:pt x="2608" y="1490"/>
                  </a:cubicBezTo>
                  <a:lnTo>
                    <a:pt x="2870" y="1514"/>
                  </a:lnTo>
                  <a:cubicBezTo>
                    <a:pt x="3037" y="1538"/>
                    <a:pt x="3215" y="1550"/>
                    <a:pt x="3382" y="1550"/>
                  </a:cubicBezTo>
                  <a:cubicBezTo>
                    <a:pt x="3442" y="1554"/>
                    <a:pt x="3500" y="1555"/>
                    <a:pt x="3557" y="1555"/>
                  </a:cubicBezTo>
                  <a:cubicBezTo>
                    <a:pt x="3672" y="1555"/>
                    <a:pt x="3783" y="1550"/>
                    <a:pt x="3894" y="1550"/>
                  </a:cubicBezTo>
                  <a:cubicBezTo>
                    <a:pt x="4215" y="1538"/>
                    <a:pt x="4513" y="1514"/>
                    <a:pt x="4775" y="1478"/>
                  </a:cubicBezTo>
                  <a:cubicBezTo>
                    <a:pt x="5037" y="1443"/>
                    <a:pt x="5251" y="1395"/>
                    <a:pt x="5394" y="1359"/>
                  </a:cubicBezTo>
                  <a:cubicBezTo>
                    <a:pt x="5466" y="1335"/>
                    <a:pt x="5537" y="1323"/>
                    <a:pt x="5573" y="1312"/>
                  </a:cubicBezTo>
                  <a:cubicBezTo>
                    <a:pt x="5608" y="1300"/>
                    <a:pt x="5632" y="1288"/>
                    <a:pt x="5632" y="1288"/>
                  </a:cubicBezTo>
                  <a:lnTo>
                    <a:pt x="5644" y="1276"/>
                  </a:lnTo>
                  <a:cubicBezTo>
                    <a:pt x="5751" y="1240"/>
                    <a:pt x="5823" y="1157"/>
                    <a:pt x="5847" y="1050"/>
                  </a:cubicBezTo>
                  <a:cubicBezTo>
                    <a:pt x="5894" y="859"/>
                    <a:pt x="5775" y="681"/>
                    <a:pt x="5597" y="645"/>
                  </a:cubicBezTo>
                  <a:cubicBezTo>
                    <a:pt x="5597" y="645"/>
                    <a:pt x="5585" y="633"/>
                    <a:pt x="5537" y="621"/>
                  </a:cubicBezTo>
                  <a:cubicBezTo>
                    <a:pt x="5501" y="621"/>
                    <a:pt x="5442" y="609"/>
                    <a:pt x="5370" y="585"/>
                  </a:cubicBezTo>
                  <a:cubicBezTo>
                    <a:pt x="5227" y="561"/>
                    <a:pt x="5025" y="526"/>
                    <a:pt x="4775" y="490"/>
                  </a:cubicBezTo>
                  <a:cubicBezTo>
                    <a:pt x="4525" y="454"/>
                    <a:pt x="4239" y="419"/>
                    <a:pt x="3930" y="383"/>
                  </a:cubicBezTo>
                  <a:cubicBezTo>
                    <a:pt x="3775" y="371"/>
                    <a:pt x="3620" y="359"/>
                    <a:pt x="3465" y="335"/>
                  </a:cubicBezTo>
                  <a:cubicBezTo>
                    <a:pt x="3299" y="323"/>
                    <a:pt x="3144" y="311"/>
                    <a:pt x="2977" y="300"/>
                  </a:cubicBezTo>
                  <a:cubicBezTo>
                    <a:pt x="2656" y="276"/>
                    <a:pt x="2334" y="240"/>
                    <a:pt x="2037" y="216"/>
                  </a:cubicBezTo>
                  <a:cubicBezTo>
                    <a:pt x="1882" y="204"/>
                    <a:pt x="1751" y="180"/>
                    <a:pt x="1608" y="169"/>
                  </a:cubicBezTo>
                  <a:cubicBezTo>
                    <a:pt x="1477" y="169"/>
                    <a:pt x="1346" y="145"/>
                    <a:pt x="1227" y="133"/>
                  </a:cubicBezTo>
                  <a:cubicBezTo>
                    <a:pt x="1108" y="121"/>
                    <a:pt x="1013" y="97"/>
                    <a:pt x="917" y="85"/>
                  </a:cubicBezTo>
                  <a:cubicBezTo>
                    <a:pt x="870" y="85"/>
                    <a:pt x="822" y="73"/>
                    <a:pt x="786" y="73"/>
                  </a:cubicBezTo>
                  <a:cubicBezTo>
                    <a:pt x="751" y="61"/>
                    <a:pt x="715" y="50"/>
                    <a:pt x="679" y="50"/>
                  </a:cubicBezTo>
                  <a:cubicBezTo>
                    <a:pt x="548" y="26"/>
                    <a:pt x="465" y="14"/>
                    <a:pt x="465" y="14"/>
                  </a:cubicBezTo>
                  <a:lnTo>
                    <a:pt x="405" y="2"/>
                  </a:lnTo>
                  <a:cubicBezTo>
                    <a:pt x="396" y="1"/>
                    <a:pt x="386" y="0"/>
                    <a:pt x="37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10481650" y="3179025"/>
              <a:ext cx="136950" cy="52175"/>
            </a:xfrm>
            <a:custGeom>
              <a:avLst/>
              <a:gdLst/>
              <a:ahLst/>
              <a:cxnLst/>
              <a:rect l="l" t="t" r="r" b="b"/>
              <a:pathLst>
                <a:path w="5478" h="2087" extrusionOk="0">
                  <a:moveTo>
                    <a:pt x="5127" y="0"/>
                  </a:moveTo>
                  <a:cubicBezTo>
                    <a:pt x="5113" y="0"/>
                    <a:pt x="5099" y="1"/>
                    <a:pt x="5085" y="3"/>
                  </a:cubicBezTo>
                  <a:lnTo>
                    <a:pt x="5073" y="3"/>
                  </a:lnTo>
                  <a:cubicBezTo>
                    <a:pt x="5073" y="3"/>
                    <a:pt x="4989" y="3"/>
                    <a:pt x="4858" y="39"/>
                  </a:cubicBezTo>
                  <a:cubicBezTo>
                    <a:pt x="4716" y="63"/>
                    <a:pt x="4525" y="110"/>
                    <a:pt x="4287" y="170"/>
                  </a:cubicBezTo>
                  <a:cubicBezTo>
                    <a:pt x="4061" y="229"/>
                    <a:pt x="3799" y="301"/>
                    <a:pt x="3513" y="384"/>
                  </a:cubicBezTo>
                  <a:cubicBezTo>
                    <a:pt x="3382" y="420"/>
                    <a:pt x="3239" y="468"/>
                    <a:pt x="3084" y="515"/>
                  </a:cubicBezTo>
                  <a:cubicBezTo>
                    <a:pt x="2942" y="563"/>
                    <a:pt x="2799" y="610"/>
                    <a:pt x="2656" y="646"/>
                  </a:cubicBezTo>
                  <a:cubicBezTo>
                    <a:pt x="2513" y="694"/>
                    <a:pt x="2370" y="741"/>
                    <a:pt x="2227" y="789"/>
                  </a:cubicBezTo>
                  <a:cubicBezTo>
                    <a:pt x="2084" y="837"/>
                    <a:pt x="1941" y="872"/>
                    <a:pt x="1810" y="908"/>
                  </a:cubicBezTo>
                  <a:cubicBezTo>
                    <a:pt x="1679" y="944"/>
                    <a:pt x="1549" y="979"/>
                    <a:pt x="1429" y="1015"/>
                  </a:cubicBezTo>
                  <a:cubicBezTo>
                    <a:pt x="1310" y="1051"/>
                    <a:pt x="1191" y="1075"/>
                    <a:pt x="1096" y="1099"/>
                  </a:cubicBezTo>
                  <a:cubicBezTo>
                    <a:pt x="989" y="1110"/>
                    <a:pt x="906" y="1134"/>
                    <a:pt x="822" y="1146"/>
                  </a:cubicBezTo>
                  <a:cubicBezTo>
                    <a:pt x="739" y="1158"/>
                    <a:pt x="667" y="1170"/>
                    <a:pt x="620" y="1170"/>
                  </a:cubicBezTo>
                  <a:cubicBezTo>
                    <a:pt x="580" y="1170"/>
                    <a:pt x="551" y="1175"/>
                    <a:pt x="525" y="1175"/>
                  </a:cubicBezTo>
                  <a:cubicBezTo>
                    <a:pt x="513" y="1175"/>
                    <a:pt x="501" y="1174"/>
                    <a:pt x="489" y="1170"/>
                  </a:cubicBezTo>
                  <a:cubicBezTo>
                    <a:pt x="465" y="1182"/>
                    <a:pt x="453" y="1182"/>
                    <a:pt x="453" y="1182"/>
                  </a:cubicBezTo>
                  <a:lnTo>
                    <a:pt x="358" y="1182"/>
                  </a:lnTo>
                  <a:cubicBezTo>
                    <a:pt x="251" y="1194"/>
                    <a:pt x="155" y="1241"/>
                    <a:pt x="96" y="1337"/>
                  </a:cubicBezTo>
                  <a:cubicBezTo>
                    <a:pt x="1" y="1480"/>
                    <a:pt x="48" y="1682"/>
                    <a:pt x="203" y="1777"/>
                  </a:cubicBezTo>
                  <a:cubicBezTo>
                    <a:pt x="203" y="1777"/>
                    <a:pt x="227" y="1789"/>
                    <a:pt x="263" y="1813"/>
                  </a:cubicBezTo>
                  <a:cubicBezTo>
                    <a:pt x="310" y="1837"/>
                    <a:pt x="370" y="1884"/>
                    <a:pt x="453" y="1908"/>
                  </a:cubicBezTo>
                  <a:cubicBezTo>
                    <a:pt x="536" y="1944"/>
                    <a:pt x="632" y="1980"/>
                    <a:pt x="751" y="2003"/>
                  </a:cubicBezTo>
                  <a:cubicBezTo>
                    <a:pt x="870" y="2039"/>
                    <a:pt x="989" y="2063"/>
                    <a:pt x="1132" y="2075"/>
                  </a:cubicBezTo>
                  <a:cubicBezTo>
                    <a:pt x="1275" y="2087"/>
                    <a:pt x="1418" y="2087"/>
                    <a:pt x="1572" y="2087"/>
                  </a:cubicBezTo>
                  <a:cubicBezTo>
                    <a:pt x="1727" y="2075"/>
                    <a:pt x="1882" y="2063"/>
                    <a:pt x="2037" y="2039"/>
                  </a:cubicBezTo>
                  <a:cubicBezTo>
                    <a:pt x="2203" y="2015"/>
                    <a:pt x="2370" y="1992"/>
                    <a:pt x="2525" y="1956"/>
                  </a:cubicBezTo>
                  <a:cubicBezTo>
                    <a:pt x="2692" y="1920"/>
                    <a:pt x="2858" y="1872"/>
                    <a:pt x="3013" y="1825"/>
                  </a:cubicBezTo>
                  <a:cubicBezTo>
                    <a:pt x="3656" y="1622"/>
                    <a:pt x="4263" y="1337"/>
                    <a:pt x="4680" y="1075"/>
                  </a:cubicBezTo>
                  <a:cubicBezTo>
                    <a:pt x="4894" y="944"/>
                    <a:pt x="5061" y="825"/>
                    <a:pt x="5180" y="729"/>
                  </a:cubicBezTo>
                  <a:cubicBezTo>
                    <a:pt x="5287" y="646"/>
                    <a:pt x="5359" y="575"/>
                    <a:pt x="5359" y="575"/>
                  </a:cubicBezTo>
                  <a:cubicBezTo>
                    <a:pt x="5430" y="503"/>
                    <a:pt x="5478" y="396"/>
                    <a:pt x="5466" y="289"/>
                  </a:cubicBezTo>
                  <a:cubicBezTo>
                    <a:pt x="5444" y="124"/>
                    <a:pt x="5291"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9246750" y="1825825"/>
              <a:ext cx="1765050" cy="1237000"/>
            </a:xfrm>
            <a:custGeom>
              <a:avLst/>
              <a:gdLst/>
              <a:ahLst/>
              <a:cxnLst/>
              <a:rect l="l" t="t" r="r" b="b"/>
              <a:pathLst>
                <a:path w="70602" h="49480" extrusionOk="0">
                  <a:moveTo>
                    <a:pt x="16327" y="1"/>
                  </a:moveTo>
                  <a:cubicBezTo>
                    <a:pt x="6422" y="1"/>
                    <a:pt x="2855" y="11066"/>
                    <a:pt x="2855" y="11066"/>
                  </a:cubicBezTo>
                  <a:lnTo>
                    <a:pt x="57" y="11066"/>
                  </a:lnTo>
                  <a:cubicBezTo>
                    <a:pt x="0" y="26906"/>
                    <a:pt x="12403" y="49479"/>
                    <a:pt x="42957" y="49479"/>
                  </a:cubicBezTo>
                  <a:cubicBezTo>
                    <a:pt x="44419" y="49479"/>
                    <a:pt x="45922" y="49428"/>
                    <a:pt x="47468" y="49321"/>
                  </a:cubicBezTo>
                  <a:cubicBezTo>
                    <a:pt x="58469" y="48571"/>
                    <a:pt x="65827" y="40975"/>
                    <a:pt x="70602" y="32843"/>
                  </a:cubicBezTo>
                  <a:lnTo>
                    <a:pt x="70447" y="32748"/>
                  </a:lnTo>
                  <a:cubicBezTo>
                    <a:pt x="69133" y="32852"/>
                    <a:pt x="67863" y="32903"/>
                    <a:pt x="66636" y="32903"/>
                  </a:cubicBezTo>
                  <a:cubicBezTo>
                    <a:pt x="58230" y="32903"/>
                    <a:pt x="51796" y="30541"/>
                    <a:pt x="46623" y="27092"/>
                  </a:cubicBezTo>
                  <a:lnTo>
                    <a:pt x="46515" y="27021"/>
                  </a:lnTo>
                  <a:cubicBezTo>
                    <a:pt x="45990" y="27794"/>
                    <a:pt x="45159" y="28506"/>
                    <a:pt x="43892" y="28506"/>
                  </a:cubicBezTo>
                  <a:cubicBezTo>
                    <a:pt x="43579" y="28506"/>
                    <a:pt x="43240" y="28463"/>
                    <a:pt x="42872" y="28366"/>
                  </a:cubicBezTo>
                  <a:cubicBezTo>
                    <a:pt x="36205" y="26580"/>
                    <a:pt x="32680" y="19198"/>
                    <a:pt x="32680" y="19198"/>
                  </a:cubicBezTo>
                  <a:cubicBezTo>
                    <a:pt x="30978" y="16103"/>
                    <a:pt x="29620" y="9078"/>
                    <a:pt x="29620" y="9078"/>
                  </a:cubicBezTo>
                  <a:cubicBezTo>
                    <a:pt x="29620" y="9078"/>
                    <a:pt x="29680" y="9054"/>
                    <a:pt x="29787" y="9007"/>
                  </a:cubicBezTo>
                  <a:cubicBezTo>
                    <a:pt x="26406" y="4613"/>
                    <a:pt x="23262" y="1148"/>
                    <a:pt x="19417" y="339"/>
                  </a:cubicBezTo>
                  <a:cubicBezTo>
                    <a:pt x="18325" y="107"/>
                    <a:pt x="17296" y="1"/>
                    <a:pt x="16327" y="1"/>
                  </a:cubicBezTo>
                  <a:close/>
                </a:path>
              </a:pathLst>
            </a:custGeom>
            <a:solidFill>
              <a:srgbClr val="FAD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10155425" y="1284950"/>
              <a:ext cx="801025" cy="645200"/>
            </a:xfrm>
            <a:custGeom>
              <a:avLst/>
              <a:gdLst/>
              <a:ahLst/>
              <a:cxnLst/>
              <a:rect l="l" t="t" r="r" b="b"/>
              <a:pathLst>
                <a:path w="32041" h="25808" extrusionOk="0">
                  <a:moveTo>
                    <a:pt x="29486" y="0"/>
                  </a:moveTo>
                  <a:cubicBezTo>
                    <a:pt x="27969" y="0"/>
                    <a:pt x="22325" y="6787"/>
                    <a:pt x="12419" y="14401"/>
                  </a:cubicBezTo>
                  <a:cubicBezTo>
                    <a:pt x="5775" y="19509"/>
                    <a:pt x="143" y="22688"/>
                    <a:pt x="143" y="22688"/>
                  </a:cubicBezTo>
                  <a:lnTo>
                    <a:pt x="0" y="22879"/>
                  </a:lnTo>
                  <a:cubicBezTo>
                    <a:pt x="1477" y="23986"/>
                    <a:pt x="2787" y="25010"/>
                    <a:pt x="3918" y="25808"/>
                  </a:cubicBezTo>
                  <a:cubicBezTo>
                    <a:pt x="8561" y="23617"/>
                    <a:pt x="13836" y="21045"/>
                    <a:pt x="17776" y="18866"/>
                  </a:cubicBezTo>
                  <a:cubicBezTo>
                    <a:pt x="22765" y="16128"/>
                    <a:pt x="26754" y="13663"/>
                    <a:pt x="29873" y="11651"/>
                  </a:cubicBezTo>
                  <a:lnTo>
                    <a:pt x="29778" y="11496"/>
                  </a:lnTo>
                  <a:cubicBezTo>
                    <a:pt x="29970" y="9422"/>
                    <a:pt x="27887" y="9316"/>
                    <a:pt x="27460" y="9316"/>
                  </a:cubicBezTo>
                  <a:cubicBezTo>
                    <a:pt x="27412" y="9316"/>
                    <a:pt x="27385" y="9318"/>
                    <a:pt x="27385" y="9318"/>
                  </a:cubicBezTo>
                  <a:cubicBezTo>
                    <a:pt x="32040" y="6817"/>
                    <a:pt x="30826" y="233"/>
                    <a:pt x="29564" y="7"/>
                  </a:cubicBezTo>
                  <a:cubicBezTo>
                    <a:pt x="29539" y="2"/>
                    <a:pt x="29513" y="0"/>
                    <a:pt x="29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10409625" y="2127775"/>
              <a:ext cx="796850" cy="520625"/>
            </a:xfrm>
            <a:custGeom>
              <a:avLst/>
              <a:gdLst/>
              <a:ahLst/>
              <a:cxnLst/>
              <a:rect l="l" t="t" r="r" b="b"/>
              <a:pathLst>
                <a:path w="31874" h="20825" extrusionOk="0">
                  <a:moveTo>
                    <a:pt x="31873" y="0"/>
                  </a:moveTo>
                  <a:lnTo>
                    <a:pt x="31873" y="0"/>
                  </a:lnTo>
                  <a:cubicBezTo>
                    <a:pt x="27159" y="2453"/>
                    <a:pt x="22273" y="2586"/>
                    <a:pt x="21272" y="2586"/>
                  </a:cubicBezTo>
                  <a:cubicBezTo>
                    <a:pt x="21151" y="2586"/>
                    <a:pt x="21086" y="2584"/>
                    <a:pt x="21086" y="2584"/>
                  </a:cubicBezTo>
                  <a:lnTo>
                    <a:pt x="21015" y="2298"/>
                  </a:lnTo>
                  <a:cubicBezTo>
                    <a:pt x="20765" y="2370"/>
                    <a:pt x="20527" y="2417"/>
                    <a:pt x="20289" y="2441"/>
                  </a:cubicBezTo>
                  <a:cubicBezTo>
                    <a:pt x="20289" y="2441"/>
                    <a:pt x="25373" y="4632"/>
                    <a:pt x="22956" y="6561"/>
                  </a:cubicBezTo>
                  <a:cubicBezTo>
                    <a:pt x="20147" y="8792"/>
                    <a:pt x="16766" y="9088"/>
                    <a:pt x="15171" y="9088"/>
                  </a:cubicBezTo>
                  <a:cubicBezTo>
                    <a:pt x="14595" y="9088"/>
                    <a:pt x="14252" y="9049"/>
                    <a:pt x="14252" y="9049"/>
                  </a:cubicBezTo>
                  <a:lnTo>
                    <a:pt x="14252" y="9049"/>
                  </a:lnTo>
                  <a:cubicBezTo>
                    <a:pt x="14252" y="9049"/>
                    <a:pt x="17288" y="12252"/>
                    <a:pt x="14466" y="13669"/>
                  </a:cubicBezTo>
                  <a:cubicBezTo>
                    <a:pt x="13015" y="14400"/>
                    <a:pt x="11267" y="14660"/>
                    <a:pt x="9513" y="14660"/>
                  </a:cubicBezTo>
                  <a:cubicBezTo>
                    <a:pt x="5183" y="14660"/>
                    <a:pt x="822" y="13073"/>
                    <a:pt x="822" y="13073"/>
                  </a:cubicBezTo>
                  <a:cubicBezTo>
                    <a:pt x="822" y="13073"/>
                    <a:pt x="620" y="14038"/>
                    <a:pt x="0" y="14943"/>
                  </a:cubicBezTo>
                  <a:lnTo>
                    <a:pt x="108" y="15014"/>
                  </a:lnTo>
                  <a:cubicBezTo>
                    <a:pt x="5281" y="18463"/>
                    <a:pt x="11715" y="20825"/>
                    <a:pt x="20121" y="20825"/>
                  </a:cubicBezTo>
                  <a:cubicBezTo>
                    <a:pt x="21348" y="20825"/>
                    <a:pt x="22618" y="20774"/>
                    <a:pt x="23932" y="20670"/>
                  </a:cubicBezTo>
                  <a:lnTo>
                    <a:pt x="24087" y="20765"/>
                  </a:lnTo>
                  <a:cubicBezTo>
                    <a:pt x="29933" y="10788"/>
                    <a:pt x="31873" y="1"/>
                    <a:pt x="31873"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9248175" y="1650275"/>
              <a:ext cx="1005200" cy="452225"/>
            </a:xfrm>
            <a:custGeom>
              <a:avLst/>
              <a:gdLst/>
              <a:ahLst/>
              <a:cxnLst/>
              <a:rect l="l" t="t" r="r" b="b"/>
              <a:pathLst>
                <a:path w="40208" h="18089" extrusionOk="0">
                  <a:moveTo>
                    <a:pt x="17436" y="0"/>
                  </a:moveTo>
                  <a:cubicBezTo>
                    <a:pt x="13474" y="0"/>
                    <a:pt x="9267" y="1306"/>
                    <a:pt x="4941" y="4753"/>
                  </a:cubicBezTo>
                  <a:cubicBezTo>
                    <a:pt x="1774" y="7266"/>
                    <a:pt x="24" y="12219"/>
                    <a:pt x="0" y="18088"/>
                  </a:cubicBezTo>
                  <a:lnTo>
                    <a:pt x="2798" y="18088"/>
                  </a:lnTo>
                  <a:cubicBezTo>
                    <a:pt x="2798" y="18088"/>
                    <a:pt x="6365" y="7023"/>
                    <a:pt x="16270" y="7023"/>
                  </a:cubicBezTo>
                  <a:cubicBezTo>
                    <a:pt x="17239" y="7023"/>
                    <a:pt x="18268" y="7129"/>
                    <a:pt x="19360" y="7361"/>
                  </a:cubicBezTo>
                  <a:cubicBezTo>
                    <a:pt x="23205" y="8170"/>
                    <a:pt x="26349" y="11635"/>
                    <a:pt x="29730" y="16029"/>
                  </a:cubicBezTo>
                  <a:cubicBezTo>
                    <a:pt x="30635" y="15624"/>
                    <a:pt x="35028" y="13647"/>
                    <a:pt x="40208" y="11195"/>
                  </a:cubicBezTo>
                  <a:cubicBezTo>
                    <a:pt x="39077" y="10397"/>
                    <a:pt x="37767" y="9373"/>
                    <a:pt x="36290" y="8266"/>
                  </a:cubicBezTo>
                  <a:cubicBezTo>
                    <a:pt x="31423" y="4586"/>
                    <a:pt x="24860" y="0"/>
                    <a:pt x="17436"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9987250" y="1437475"/>
              <a:ext cx="1233800" cy="1101025"/>
            </a:xfrm>
            <a:custGeom>
              <a:avLst/>
              <a:gdLst/>
              <a:ahLst/>
              <a:cxnLst/>
              <a:rect l="l" t="t" r="r" b="b"/>
              <a:pathLst>
                <a:path w="49352" h="44041" extrusionOk="0">
                  <a:moveTo>
                    <a:pt x="45954" y="1"/>
                  </a:moveTo>
                  <a:cubicBezTo>
                    <a:pt x="44751" y="1"/>
                    <a:pt x="41893" y="2129"/>
                    <a:pt x="36600" y="5550"/>
                  </a:cubicBezTo>
                  <a:cubicBezTo>
                    <a:pt x="33481" y="7562"/>
                    <a:pt x="29492" y="10027"/>
                    <a:pt x="24503" y="12765"/>
                  </a:cubicBezTo>
                  <a:cubicBezTo>
                    <a:pt x="20563" y="14944"/>
                    <a:pt x="15288" y="17516"/>
                    <a:pt x="10645" y="19707"/>
                  </a:cubicBezTo>
                  <a:cubicBezTo>
                    <a:pt x="5465" y="22159"/>
                    <a:pt x="1072" y="24136"/>
                    <a:pt x="167" y="24541"/>
                  </a:cubicBezTo>
                  <a:cubicBezTo>
                    <a:pt x="60" y="24588"/>
                    <a:pt x="0" y="24612"/>
                    <a:pt x="0" y="24612"/>
                  </a:cubicBezTo>
                  <a:cubicBezTo>
                    <a:pt x="0" y="24612"/>
                    <a:pt x="1358" y="31637"/>
                    <a:pt x="3060" y="34732"/>
                  </a:cubicBezTo>
                  <a:cubicBezTo>
                    <a:pt x="3060" y="34732"/>
                    <a:pt x="6585" y="42114"/>
                    <a:pt x="13252" y="43900"/>
                  </a:cubicBezTo>
                  <a:cubicBezTo>
                    <a:pt x="13620" y="43997"/>
                    <a:pt x="13959" y="44040"/>
                    <a:pt x="14272" y="44040"/>
                  </a:cubicBezTo>
                  <a:cubicBezTo>
                    <a:pt x="15539" y="44040"/>
                    <a:pt x="16370" y="43328"/>
                    <a:pt x="16895" y="42555"/>
                  </a:cubicBezTo>
                  <a:cubicBezTo>
                    <a:pt x="17515" y="41650"/>
                    <a:pt x="17717" y="40685"/>
                    <a:pt x="17717" y="40685"/>
                  </a:cubicBezTo>
                  <a:cubicBezTo>
                    <a:pt x="17717" y="40685"/>
                    <a:pt x="22078" y="42272"/>
                    <a:pt x="26408" y="42272"/>
                  </a:cubicBezTo>
                  <a:cubicBezTo>
                    <a:pt x="28162" y="42272"/>
                    <a:pt x="29910" y="42012"/>
                    <a:pt x="31361" y="41281"/>
                  </a:cubicBezTo>
                  <a:cubicBezTo>
                    <a:pt x="34183" y="39864"/>
                    <a:pt x="31147" y="36661"/>
                    <a:pt x="31147" y="36661"/>
                  </a:cubicBezTo>
                  <a:lnTo>
                    <a:pt x="31147" y="36661"/>
                  </a:lnTo>
                  <a:cubicBezTo>
                    <a:pt x="31147" y="36661"/>
                    <a:pt x="31490" y="36700"/>
                    <a:pt x="32066" y="36700"/>
                  </a:cubicBezTo>
                  <a:cubicBezTo>
                    <a:pt x="33661" y="36700"/>
                    <a:pt x="37042" y="36404"/>
                    <a:pt x="39851" y="34173"/>
                  </a:cubicBezTo>
                  <a:cubicBezTo>
                    <a:pt x="42268" y="32244"/>
                    <a:pt x="37184" y="30065"/>
                    <a:pt x="37184" y="30065"/>
                  </a:cubicBezTo>
                  <a:cubicBezTo>
                    <a:pt x="37422" y="30029"/>
                    <a:pt x="37660" y="29982"/>
                    <a:pt x="37910" y="29910"/>
                  </a:cubicBezTo>
                  <a:cubicBezTo>
                    <a:pt x="41220" y="29089"/>
                    <a:pt x="45851" y="25695"/>
                    <a:pt x="46220" y="23231"/>
                  </a:cubicBezTo>
                  <a:cubicBezTo>
                    <a:pt x="46697" y="19933"/>
                    <a:pt x="41327" y="19933"/>
                    <a:pt x="41327" y="19933"/>
                  </a:cubicBezTo>
                  <a:cubicBezTo>
                    <a:pt x="46685" y="18159"/>
                    <a:pt x="47792" y="14861"/>
                    <a:pt x="47221" y="12230"/>
                  </a:cubicBezTo>
                  <a:cubicBezTo>
                    <a:pt x="46898" y="10751"/>
                    <a:pt x="44276" y="10600"/>
                    <a:pt x="43219" y="10600"/>
                  </a:cubicBezTo>
                  <a:cubicBezTo>
                    <a:pt x="42948" y="10600"/>
                    <a:pt x="42780" y="10610"/>
                    <a:pt x="42780" y="10610"/>
                  </a:cubicBezTo>
                  <a:cubicBezTo>
                    <a:pt x="49352" y="5872"/>
                    <a:pt x="47352" y="1954"/>
                    <a:pt x="46518" y="323"/>
                  </a:cubicBezTo>
                  <a:cubicBezTo>
                    <a:pt x="46406" y="105"/>
                    <a:pt x="46221" y="1"/>
                    <a:pt x="4595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11143450" y="1791425"/>
              <a:ext cx="188925" cy="355225"/>
            </a:xfrm>
            <a:custGeom>
              <a:avLst/>
              <a:gdLst/>
              <a:ahLst/>
              <a:cxnLst/>
              <a:rect l="l" t="t" r="r" b="b"/>
              <a:pathLst>
                <a:path w="7557" h="14209" extrusionOk="0">
                  <a:moveTo>
                    <a:pt x="3754" y="0"/>
                  </a:moveTo>
                  <a:cubicBezTo>
                    <a:pt x="0" y="0"/>
                    <a:pt x="1326" y="14209"/>
                    <a:pt x="1919" y="14209"/>
                  </a:cubicBezTo>
                  <a:cubicBezTo>
                    <a:pt x="1925" y="14209"/>
                    <a:pt x="1931" y="14208"/>
                    <a:pt x="1937" y="14204"/>
                  </a:cubicBezTo>
                  <a:cubicBezTo>
                    <a:pt x="2937" y="13716"/>
                    <a:pt x="7557" y="0"/>
                    <a:pt x="3759" y="0"/>
                  </a:cubicBezTo>
                  <a:cubicBezTo>
                    <a:pt x="3757" y="0"/>
                    <a:pt x="3756" y="0"/>
                    <a:pt x="37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11169000" y="1823825"/>
              <a:ext cx="306975" cy="320175"/>
            </a:xfrm>
            <a:custGeom>
              <a:avLst/>
              <a:gdLst/>
              <a:ahLst/>
              <a:cxnLst/>
              <a:rect l="l" t="t" r="r" b="b"/>
              <a:pathLst>
                <a:path w="12279" h="12807" extrusionOk="0">
                  <a:moveTo>
                    <a:pt x="8134" y="0"/>
                  </a:moveTo>
                  <a:cubicBezTo>
                    <a:pt x="4562" y="0"/>
                    <a:pt x="1" y="12632"/>
                    <a:pt x="725" y="12801"/>
                  </a:cubicBezTo>
                  <a:cubicBezTo>
                    <a:pt x="738" y="12805"/>
                    <a:pt x="754" y="12806"/>
                    <a:pt x="770" y="12806"/>
                  </a:cubicBezTo>
                  <a:cubicBezTo>
                    <a:pt x="2146" y="12806"/>
                    <a:pt x="12278" y="1568"/>
                    <a:pt x="8690" y="109"/>
                  </a:cubicBezTo>
                  <a:cubicBezTo>
                    <a:pt x="8508" y="35"/>
                    <a:pt x="8322" y="0"/>
                    <a:pt x="81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11162900" y="1937550"/>
              <a:ext cx="348900" cy="220550"/>
            </a:xfrm>
            <a:custGeom>
              <a:avLst/>
              <a:gdLst/>
              <a:ahLst/>
              <a:cxnLst/>
              <a:rect l="l" t="t" r="r" b="b"/>
              <a:pathLst>
                <a:path w="13956" h="8822" extrusionOk="0">
                  <a:moveTo>
                    <a:pt x="10991" y="1"/>
                  </a:moveTo>
                  <a:cubicBezTo>
                    <a:pt x="7775" y="1"/>
                    <a:pt x="0" y="8174"/>
                    <a:pt x="718" y="8645"/>
                  </a:cubicBezTo>
                  <a:cubicBezTo>
                    <a:pt x="901" y="8766"/>
                    <a:pt x="1149" y="8822"/>
                    <a:pt x="1450" y="8822"/>
                  </a:cubicBezTo>
                  <a:cubicBezTo>
                    <a:pt x="4684" y="8822"/>
                    <a:pt x="13955" y="2360"/>
                    <a:pt x="11875" y="323"/>
                  </a:cubicBezTo>
                  <a:cubicBezTo>
                    <a:pt x="11648" y="101"/>
                    <a:pt x="11348" y="1"/>
                    <a:pt x="10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10620650" y="2920025"/>
              <a:ext cx="360500" cy="214175"/>
            </a:xfrm>
            <a:custGeom>
              <a:avLst/>
              <a:gdLst/>
              <a:ahLst/>
              <a:cxnLst/>
              <a:rect l="l" t="t" r="r" b="b"/>
              <a:pathLst>
                <a:path w="14420" h="8567" extrusionOk="0">
                  <a:moveTo>
                    <a:pt x="380" y="1"/>
                  </a:moveTo>
                  <a:cubicBezTo>
                    <a:pt x="315" y="1"/>
                    <a:pt x="250" y="22"/>
                    <a:pt x="191" y="64"/>
                  </a:cubicBezTo>
                  <a:cubicBezTo>
                    <a:pt x="37" y="160"/>
                    <a:pt x="1" y="362"/>
                    <a:pt x="108" y="505"/>
                  </a:cubicBezTo>
                  <a:cubicBezTo>
                    <a:pt x="108" y="505"/>
                    <a:pt x="144" y="564"/>
                    <a:pt x="215" y="672"/>
                  </a:cubicBezTo>
                  <a:cubicBezTo>
                    <a:pt x="287" y="767"/>
                    <a:pt x="394" y="910"/>
                    <a:pt x="525" y="1088"/>
                  </a:cubicBezTo>
                  <a:cubicBezTo>
                    <a:pt x="668" y="1267"/>
                    <a:pt x="846" y="1481"/>
                    <a:pt x="1049" y="1719"/>
                  </a:cubicBezTo>
                  <a:cubicBezTo>
                    <a:pt x="1251" y="1957"/>
                    <a:pt x="1489" y="2231"/>
                    <a:pt x="1751" y="2505"/>
                  </a:cubicBezTo>
                  <a:cubicBezTo>
                    <a:pt x="1894" y="2648"/>
                    <a:pt x="2037" y="2791"/>
                    <a:pt x="2180" y="2946"/>
                  </a:cubicBezTo>
                  <a:cubicBezTo>
                    <a:pt x="2323" y="3088"/>
                    <a:pt x="2489" y="3243"/>
                    <a:pt x="2644" y="3386"/>
                  </a:cubicBezTo>
                  <a:cubicBezTo>
                    <a:pt x="2977" y="3696"/>
                    <a:pt x="3323" y="4005"/>
                    <a:pt x="3704" y="4315"/>
                  </a:cubicBezTo>
                  <a:cubicBezTo>
                    <a:pt x="4073" y="4624"/>
                    <a:pt x="4478" y="4934"/>
                    <a:pt x="4894" y="5220"/>
                  </a:cubicBezTo>
                  <a:cubicBezTo>
                    <a:pt x="5097" y="5374"/>
                    <a:pt x="5311" y="5517"/>
                    <a:pt x="5525" y="5660"/>
                  </a:cubicBezTo>
                  <a:cubicBezTo>
                    <a:pt x="5740" y="5803"/>
                    <a:pt x="5966" y="5946"/>
                    <a:pt x="6180" y="6077"/>
                  </a:cubicBezTo>
                  <a:cubicBezTo>
                    <a:pt x="6633" y="6351"/>
                    <a:pt x="7085" y="6601"/>
                    <a:pt x="7549" y="6839"/>
                  </a:cubicBezTo>
                  <a:cubicBezTo>
                    <a:pt x="7776" y="6958"/>
                    <a:pt x="8002" y="7053"/>
                    <a:pt x="8228" y="7160"/>
                  </a:cubicBezTo>
                  <a:cubicBezTo>
                    <a:pt x="8466" y="7268"/>
                    <a:pt x="8692" y="7363"/>
                    <a:pt x="8919" y="7458"/>
                  </a:cubicBezTo>
                  <a:cubicBezTo>
                    <a:pt x="9145" y="7553"/>
                    <a:pt x="9371" y="7637"/>
                    <a:pt x="9597" y="7720"/>
                  </a:cubicBezTo>
                  <a:cubicBezTo>
                    <a:pt x="9812" y="7791"/>
                    <a:pt x="10038" y="7863"/>
                    <a:pt x="10252" y="7934"/>
                  </a:cubicBezTo>
                  <a:cubicBezTo>
                    <a:pt x="10681" y="8065"/>
                    <a:pt x="11086" y="8172"/>
                    <a:pt x="11479" y="8256"/>
                  </a:cubicBezTo>
                  <a:cubicBezTo>
                    <a:pt x="11848" y="8351"/>
                    <a:pt x="12217" y="8387"/>
                    <a:pt x="12526" y="8446"/>
                  </a:cubicBezTo>
                  <a:cubicBezTo>
                    <a:pt x="12836" y="8482"/>
                    <a:pt x="13110" y="8518"/>
                    <a:pt x="13348" y="8530"/>
                  </a:cubicBezTo>
                  <a:cubicBezTo>
                    <a:pt x="13574" y="8553"/>
                    <a:pt x="13753" y="8553"/>
                    <a:pt x="13872" y="8553"/>
                  </a:cubicBezTo>
                  <a:cubicBezTo>
                    <a:pt x="13991" y="8565"/>
                    <a:pt x="14062" y="8565"/>
                    <a:pt x="14062" y="8565"/>
                  </a:cubicBezTo>
                  <a:cubicBezTo>
                    <a:pt x="14070" y="8566"/>
                    <a:pt x="14078" y="8566"/>
                    <a:pt x="14086" y="8566"/>
                  </a:cubicBezTo>
                  <a:cubicBezTo>
                    <a:pt x="14230" y="8566"/>
                    <a:pt x="14350" y="8462"/>
                    <a:pt x="14384" y="8315"/>
                  </a:cubicBezTo>
                  <a:cubicBezTo>
                    <a:pt x="14419" y="8137"/>
                    <a:pt x="14312" y="7970"/>
                    <a:pt x="14134" y="7922"/>
                  </a:cubicBezTo>
                  <a:lnTo>
                    <a:pt x="14122" y="7922"/>
                  </a:lnTo>
                  <a:cubicBezTo>
                    <a:pt x="14122" y="7922"/>
                    <a:pt x="14062" y="7910"/>
                    <a:pt x="13943" y="7887"/>
                  </a:cubicBezTo>
                  <a:cubicBezTo>
                    <a:pt x="13836" y="7863"/>
                    <a:pt x="13669" y="7827"/>
                    <a:pt x="13455" y="7780"/>
                  </a:cubicBezTo>
                  <a:cubicBezTo>
                    <a:pt x="13241" y="7732"/>
                    <a:pt x="12991" y="7672"/>
                    <a:pt x="12693" y="7601"/>
                  </a:cubicBezTo>
                  <a:cubicBezTo>
                    <a:pt x="12550" y="7553"/>
                    <a:pt x="12395" y="7518"/>
                    <a:pt x="12229" y="7470"/>
                  </a:cubicBezTo>
                  <a:cubicBezTo>
                    <a:pt x="12145" y="7446"/>
                    <a:pt x="12074" y="7422"/>
                    <a:pt x="11979" y="7399"/>
                  </a:cubicBezTo>
                  <a:cubicBezTo>
                    <a:pt x="11895" y="7363"/>
                    <a:pt x="11812" y="7339"/>
                    <a:pt x="11729" y="7315"/>
                  </a:cubicBezTo>
                  <a:cubicBezTo>
                    <a:pt x="11371" y="7208"/>
                    <a:pt x="10990" y="7065"/>
                    <a:pt x="10597" y="6922"/>
                  </a:cubicBezTo>
                  <a:cubicBezTo>
                    <a:pt x="10407" y="6839"/>
                    <a:pt x="10205" y="6756"/>
                    <a:pt x="9990" y="6672"/>
                  </a:cubicBezTo>
                  <a:cubicBezTo>
                    <a:pt x="9788" y="6589"/>
                    <a:pt x="9585" y="6494"/>
                    <a:pt x="9371" y="6398"/>
                  </a:cubicBezTo>
                  <a:cubicBezTo>
                    <a:pt x="9169" y="6303"/>
                    <a:pt x="8954" y="6208"/>
                    <a:pt x="8740" y="6101"/>
                  </a:cubicBezTo>
                  <a:cubicBezTo>
                    <a:pt x="8526" y="5994"/>
                    <a:pt x="8311" y="5875"/>
                    <a:pt x="8097" y="5767"/>
                  </a:cubicBezTo>
                  <a:cubicBezTo>
                    <a:pt x="7669" y="5541"/>
                    <a:pt x="7240" y="5291"/>
                    <a:pt x="6823" y="5029"/>
                  </a:cubicBezTo>
                  <a:cubicBezTo>
                    <a:pt x="6395" y="4779"/>
                    <a:pt x="5990" y="4505"/>
                    <a:pt x="5585" y="4231"/>
                  </a:cubicBezTo>
                  <a:cubicBezTo>
                    <a:pt x="5180" y="3958"/>
                    <a:pt x="4787" y="3684"/>
                    <a:pt x="4418" y="3398"/>
                  </a:cubicBezTo>
                  <a:cubicBezTo>
                    <a:pt x="4228" y="3255"/>
                    <a:pt x="4049" y="3124"/>
                    <a:pt x="3882" y="2981"/>
                  </a:cubicBezTo>
                  <a:cubicBezTo>
                    <a:pt x="3692" y="2838"/>
                    <a:pt x="3525" y="2707"/>
                    <a:pt x="3358" y="2577"/>
                  </a:cubicBezTo>
                  <a:cubicBezTo>
                    <a:pt x="3037" y="2303"/>
                    <a:pt x="2716" y="2041"/>
                    <a:pt x="2442" y="1791"/>
                  </a:cubicBezTo>
                  <a:cubicBezTo>
                    <a:pt x="2156" y="1553"/>
                    <a:pt x="1906" y="1326"/>
                    <a:pt x="1680" y="1112"/>
                  </a:cubicBezTo>
                  <a:cubicBezTo>
                    <a:pt x="1453" y="910"/>
                    <a:pt x="1251" y="731"/>
                    <a:pt x="1096" y="576"/>
                  </a:cubicBezTo>
                  <a:cubicBezTo>
                    <a:pt x="942" y="433"/>
                    <a:pt x="822" y="314"/>
                    <a:pt x="739" y="231"/>
                  </a:cubicBezTo>
                  <a:cubicBezTo>
                    <a:pt x="656" y="148"/>
                    <a:pt x="608" y="100"/>
                    <a:pt x="608" y="100"/>
                  </a:cubicBezTo>
                  <a:cubicBezTo>
                    <a:pt x="542" y="34"/>
                    <a:pt x="461" y="1"/>
                    <a:pt x="380"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10950175" y="3121900"/>
              <a:ext cx="108950" cy="66150"/>
            </a:xfrm>
            <a:custGeom>
              <a:avLst/>
              <a:gdLst/>
              <a:ahLst/>
              <a:cxnLst/>
              <a:rect l="l" t="t" r="r" b="b"/>
              <a:pathLst>
                <a:path w="4358" h="2646" extrusionOk="0">
                  <a:moveTo>
                    <a:pt x="379" y="1"/>
                  </a:moveTo>
                  <a:cubicBezTo>
                    <a:pt x="328" y="1"/>
                    <a:pt x="277" y="12"/>
                    <a:pt x="226" y="38"/>
                  </a:cubicBezTo>
                  <a:cubicBezTo>
                    <a:pt x="60" y="133"/>
                    <a:pt x="0" y="336"/>
                    <a:pt x="83" y="502"/>
                  </a:cubicBezTo>
                  <a:cubicBezTo>
                    <a:pt x="83" y="502"/>
                    <a:pt x="119" y="562"/>
                    <a:pt x="191" y="681"/>
                  </a:cubicBezTo>
                  <a:cubicBezTo>
                    <a:pt x="226" y="728"/>
                    <a:pt x="274" y="800"/>
                    <a:pt x="322" y="871"/>
                  </a:cubicBezTo>
                  <a:cubicBezTo>
                    <a:pt x="381" y="943"/>
                    <a:pt x="453" y="1014"/>
                    <a:pt x="524" y="1098"/>
                  </a:cubicBezTo>
                  <a:cubicBezTo>
                    <a:pt x="595" y="1181"/>
                    <a:pt x="691" y="1264"/>
                    <a:pt x="774" y="1348"/>
                  </a:cubicBezTo>
                  <a:cubicBezTo>
                    <a:pt x="869" y="1443"/>
                    <a:pt x="976" y="1514"/>
                    <a:pt x="1084" y="1598"/>
                  </a:cubicBezTo>
                  <a:cubicBezTo>
                    <a:pt x="1191" y="1681"/>
                    <a:pt x="1310" y="1764"/>
                    <a:pt x="1429" y="1836"/>
                  </a:cubicBezTo>
                  <a:cubicBezTo>
                    <a:pt x="1548" y="1919"/>
                    <a:pt x="1679" y="1979"/>
                    <a:pt x="1798" y="2050"/>
                  </a:cubicBezTo>
                  <a:cubicBezTo>
                    <a:pt x="1929" y="2110"/>
                    <a:pt x="2060" y="2181"/>
                    <a:pt x="2179" y="2241"/>
                  </a:cubicBezTo>
                  <a:cubicBezTo>
                    <a:pt x="2310" y="2288"/>
                    <a:pt x="2441" y="2348"/>
                    <a:pt x="2560" y="2383"/>
                  </a:cubicBezTo>
                  <a:cubicBezTo>
                    <a:pt x="2691" y="2431"/>
                    <a:pt x="2810" y="2467"/>
                    <a:pt x="2929" y="2502"/>
                  </a:cubicBezTo>
                  <a:cubicBezTo>
                    <a:pt x="3048" y="2526"/>
                    <a:pt x="3167" y="2550"/>
                    <a:pt x="3262" y="2574"/>
                  </a:cubicBezTo>
                  <a:cubicBezTo>
                    <a:pt x="3477" y="2622"/>
                    <a:pt x="3655" y="2633"/>
                    <a:pt x="3786" y="2645"/>
                  </a:cubicBezTo>
                  <a:lnTo>
                    <a:pt x="4013" y="2645"/>
                  </a:lnTo>
                  <a:cubicBezTo>
                    <a:pt x="4096" y="2633"/>
                    <a:pt x="4179" y="2586"/>
                    <a:pt x="4239" y="2514"/>
                  </a:cubicBezTo>
                  <a:cubicBezTo>
                    <a:pt x="4358" y="2360"/>
                    <a:pt x="4334" y="2145"/>
                    <a:pt x="4179" y="2026"/>
                  </a:cubicBezTo>
                  <a:cubicBezTo>
                    <a:pt x="4179" y="2026"/>
                    <a:pt x="4167" y="2014"/>
                    <a:pt x="4132" y="2002"/>
                  </a:cubicBezTo>
                  <a:cubicBezTo>
                    <a:pt x="4108" y="1979"/>
                    <a:pt x="4072" y="1955"/>
                    <a:pt x="4024" y="1919"/>
                  </a:cubicBezTo>
                  <a:cubicBezTo>
                    <a:pt x="3929" y="1848"/>
                    <a:pt x="3786" y="1752"/>
                    <a:pt x="3620" y="1657"/>
                  </a:cubicBezTo>
                  <a:cubicBezTo>
                    <a:pt x="3536" y="1598"/>
                    <a:pt x="3441" y="1550"/>
                    <a:pt x="3346" y="1490"/>
                  </a:cubicBezTo>
                  <a:cubicBezTo>
                    <a:pt x="3251" y="1431"/>
                    <a:pt x="3143" y="1371"/>
                    <a:pt x="3036" y="1312"/>
                  </a:cubicBezTo>
                  <a:cubicBezTo>
                    <a:pt x="2822" y="1205"/>
                    <a:pt x="2596" y="1074"/>
                    <a:pt x="2369" y="967"/>
                  </a:cubicBezTo>
                  <a:cubicBezTo>
                    <a:pt x="2250" y="907"/>
                    <a:pt x="2143" y="848"/>
                    <a:pt x="2024" y="788"/>
                  </a:cubicBezTo>
                  <a:cubicBezTo>
                    <a:pt x="1917" y="728"/>
                    <a:pt x="1810" y="681"/>
                    <a:pt x="1703" y="621"/>
                  </a:cubicBezTo>
                  <a:cubicBezTo>
                    <a:pt x="1596" y="574"/>
                    <a:pt x="1488" y="526"/>
                    <a:pt x="1393" y="467"/>
                  </a:cubicBezTo>
                  <a:cubicBezTo>
                    <a:pt x="1298" y="419"/>
                    <a:pt x="1203" y="371"/>
                    <a:pt x="1119" y="336"/>
                  </a:cubicBezTo>
                  <a:cubicBezTo>
                    <a:pt x="1036" y="288"/>
                    <a:pt x="965" y="252"/>
                    <a:pt x="893" y="216"/>
                  </a:cubicBezTo>
                  <a:cubicBezTo>
                    <a:pt x="822" y="181"/>
                    <a:pt x="762" y="145"/>
                    <a:pt x="715" y="121"/>
                  </a:cubicBezTo>
                  <a:cubicBezTo>
                    <a:pt x="607" y="74"/>
                    <a:pt x="548" y="38"/>
                    <a:pt x="548" y="38"/>
                  </a:cubicBezTo>
                  <a:lnTo>
                    <a:pt x="512" y="26"/>
                  </a:lnTo>
                  <a:cubicBezTo>
                    <a:pt x="468" y="9"/>
                    <a:pt x="424" y="1"/>
                    <a:pt x="379"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10945700" y="3114750"/>
              <a:ext cx="147375" cy="38900"/>
            </a:xfrm>
            <a:custGeom>
              <a:avLst/>
              <a:gdLst/>
              <a:ahLst/>
              <a:cxnLst/>
              <a:rect l="l" t="t" r="r" b="b"/>
              <a:pathLst>
                <a:path w="5895" h="1556" extrusionOk="0">
                  <a:moveTo>
                    <a:pt x="366" y="0"/>
                  </a:moveTo>
                  <a:cubicBezTo>
                    <a:pt x="272" y="0"/>
                    <a:pt x="182" y="38"/>
                    <a:pt x="120" y="121"/>
                  </a:cubicBezTo>
                  <a:cubicBezTo>
                    <a:pt x="1" y="252"/>
                    <a:pt x="12" y="467"/>
                    <a:pt x="155" y="586"/>
                  </a:cubicBezTo>
                  <a:cubicBezTo>
                    <a:pt x="155" y="586"/>
                    <a:pt x="227" y="645"/>
                    <a:pt x="370" y="741"/>
                  </a:cubicBezTo>
                  <a:cubicBezTo>
                    <a:pt x="393" y="764"/>
                    <a:pt x="441" y="788"/>
                    <a:pt x="477" y="824"/>
                  </a:cubicBezTo>
                  <a:cubicBezTo>
                    <a:pt x="524" y="848"/>
                    <a:pt x="572" y="872"/>
                    <a:pt x="620" y="895"/>
                  </a:cubicBezTo>
                  <a:cubicBezTo>
                    <a:pt x="715" y="955"/>
                    <a:pt x="834" y="1026"/>
                    <a:pt x="965" y="1062"/>
                  </a:cubicBezTo>
                  <a:cubicBezTo>
                    <a:pt x="1084" y="1122"/>
                    <a:pt x="1227" y="1181"/>
                    <a:pt x="1370" y="1229"/>
                  </a:cubicBezTo>
                  <a:cubicBezTo>
                    <a:pt x="1525" y="1264"/>
                    <a:pt x="1679" y="1324"/>
                    <a:pt x="1846" y="1348"/>
                  </a:cubicBezTo>
                  <a:cubicBezTo>
                    <a:pt x="2001" y="1395"/>
                    <a:pt x="2167" y="1431"/>
                    <a:pt x="2346" y="1455"/>
                  </a:cubicBezTo>
                  <a:cubicBezTo>
                    <a:pt x="2429" y="1467"/>
                    <a:pt x="2513" y="1479"/>
                    <a:pt x="2608" y="1491"/>
                  </a:cubicBezTo>
                  <a:lnTo>
                    <a:pt x="2870" y="1515"/>
                  </a:lnTo>
                  <a:cubicBezTo>
                    <a:pt x="3037" y="1538"/>
                    <a:pt x="3215" y="1550"/>
                    <a:pt x="3382" y="1550"/>
                  </a:cubicBezTo>
                  <a:cubicBezTo>
                    <a:pt x="3441" y="1554"/>
                    <a:pt x="3500" y="1556"/>
                    <a:pt x="3557" y="1556"/>
                  </a:cubicBezTo>
                  <a:cubicBezTo>
                    <a:pt x="3670" y="1556"/>
                    <a:pt x="3779" y="1550"/>
                    <a:pt x="3882" y="1550"/>
                  </a:cubicBezTo>
                  <a:cubicBezTo>
                    <a:pt x="4215" y="1538"/>
                    <a:pt x="4513" y="1515"/>
                    <a:pt x="4775" y="1479"/>
                  </a:cubicBezTo>
                  <a:cubicBezTo>
                    <a:pt x="5025" y="1443"/>
                    <a:pt x="5239" y="1395"/>
                    <a:pt x="5394" y="1360"/>
                  </a:cubicBezTo>
                  <a:cubicBezTo>
                    <a:pt x="5466" y="1336"/>
                    <a:pt x="5525" y="1312"/>
                    <a:pt x="5573" y="1300"/>
                  </a:cubicBezTo>
                  <a:cubicBezTo>
                    <a:pt x="5608" y="1288"/>
                    <a:pt x="5632" y="1288"/>
                    <a:pt x="5632" y="1288"/>
                  </a:cubicBezTo>
                  <a:lnTo>
                    <a:pt x="5644" y="1276"/>
                  </a:lnTo>
                  <a:cubicBezTo>
                    <a:pt x="5739" y="1241"/>
                    <a:pt x="5823" y="1157"/>
                    <a:pt x="5847" y="1050"/>
                  </a:cubicBezTo>
                  <a:cubicBezTo>
                    <a:pt x="5894" y="860"/>
                    <a:pt x="5775" y="681"/>
                    <a:pt x="5596" y="645"/>
                  </a:cubicBezTo>
                  <a:cubicBezTo>
                    <a:pt x="5596" y="645"/>
                    <a:pt x="5573" y="633"/>
                    <a:pt x="5537" y="622"/>
                  </a:cubicBezTo>
                  <a:cubicBezTo>
                    <a:pt x="5501" y="622"/>
                    <a:pt x="5442" y="598"/>
                    <a:pt x="5370" y="586"/>
                  </a:cubicBezTo>
                  <a:cubicBezTo>
                    <a:pt x="5227" y="562"/>
                    <a:pt x="5013" y="526"/>
                    <a:pt x="4763" y="491"/>
                  </a:cubicBezTo>
                  <a:cubicBezTo>
                    <a:pt x="4525" y="455"/>
                    <a:pt x="4239" y="419"/>
                    <a:pt x="3930" y="383"/>
                  </a:cubicBezTo>
                  <a:cubicBezTo>
                    <a:pt x="3775" y="372"/>
                    <a:pt x="3620" y="360"/>
                    <a:pt x="3453" y="336"/>
                  </a:cubicBezTo>
                  <a:cubicBezTo>
                    <a:pt x="3299" y="324"/>
                    <a:pt x="3132" y="312"/>
                    <a:pt x="2977" y="300"/>
                  </a:cubicBezTo>
                  <a:cubicBezTo>
                    <a:pt x="2656" y="264"/>
                    <a:pt x="2334" y="241"/>
                    <a:pt x="2037" y="217"/>
                  </a:cubicBezTo>
                  <a:cubicBezTo>
                    <a:pt x="1882" y="205"/>
                    <a:pt x="1739" y="181"/>
                    <a:pt x="1608" y="169"/>
                  </a:cubicBezTo>
                  <a:cubicBezTo>
                    <a:pt x="1465" y="169"/>
                    <a:pt x="1346" y="145"/>
                    <a:pt x="1227" y="133"/>
                  </a:cubicBezTo>
                  <a:cubicBezTo>
                    <a:pt x="1108" y="121"/>
                    <a:pt x="1013" y="98"/>
                    <a:pt x="917" y="86"/>
                  </a:cubicBezTo>
                  <a:cubicBezTo>
                    <a:pt x="870" y="74"/>
                    <a:pt x="822" y="74"/>
                    <a:pt x="786" y="74"/>
                  </a:cubicBezTo>
                  <a:cubicBezTo>
                    <a:pt x="739" y="62"/>
                    <a:pt x="703" y="50"/>
                    <a:pt x="679" y="50"/>
                  </a:cubicBezTo>
                  <a:cubicBezTo>
                    <a:pt x="548" y="26"/>
                    <a:pt x="465" y="14"/>
                    <a:pt x="465" y="14"/>
                  </a:cubicBezTo>
                  <a:lnTo>
                    <a:pt x="405" y="2"/>
                  </a:lnTo>
                  <a:cubicBezTo>
                    <a:pt x="392" y="1"/>
                    <a:pt x="379" y="0"/>
                    <a:pt x="36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10945400" y="3084975"/>
              <a:ext cx="136950" cy="52300"/>
            </a:xfrm>
            <a:custGeom>
              <a:avLst/>
              <a:gdLst/>
              <a:ahLst/>
              <a:cxnLst/>
              <a:rect l="l" t="t" r="r" b="b"/>
              <a:pathLst>
                <a:path w="5478" h="2092" extrusionOk="0">
                  <a:moveTo>
                    <a:pt x="5127" y="0"/>
                  </a:moveTo>
                  <a:cubicBezTo>
                    <a:pt x="5113" y="0"/>
                    <a:pt x="5099" y="1"/>
                    <a:pt x="5085" y="3"/>
                  </a:cubicBezTo>
                  <a:lnTo>
                    <a:pt x="5073" y="3"/>
                  </a:lnTo>
                  <a:cubicBezTo>
                    <a:pt x="5073" y="3"/>
                    <a:pt x="4989" y="15"/>
                    <a:pt x="4846" y="50"/>
                  </a:cubicBezTo>
                  <a:cubicBezTo>
                    <a:pt x="4716" y="74"/>
                    <a:pt x="4513" y="122"/>
                    <a:pt x="4287" y="169"/>
                  </a:cubicBezTo>
                  <a:cubicBezTo>
                    <a:pt x="4061" y="229"/>
                    <a:pt x="3799" y="312"/>
                    <a:pt x="3513" y="396"/>
                  </a:cubicBezTo>
                  <a:cubicBezTo>
                    <a:pt x="3370" y="431"/>
                    <a:pt x="3227" y="479"/>
                    <a:pt x="3084" y="527"/>
                  </a:cubicBezTo>
                  <a:cubicBezTo>
                    <a:pt x="2941" y="574"/>
                    <a:pt x="2799" y="610"/>
                    <a:pt x="2656" y="658"/>
                  </a:cubicBezTo>
                  <a:cubicBezTo>
                    <a:pt x="2501" y="705"/>
                    <a:pt x="2358" y="753"/>
                    <a:pt x="2215" y="801"/>
                  </a:cubicBezTo>
                  <a:cubicBezTo>
                    <a:pt x="2072" y="836"/>
                    <a:pt x="1941" y="884"/>
                    <a:pt x="1810" y="920"/>
                  </a:cubicBezTo>
                  <a:cubicBezTo>
                    <a:pt x="1668" y="955"/>
                    <a:pt x="1548" y="991"/>
                    <a:pt x="1429" y="1027"/>
                  </a:cubicBezTo>
                  <a:cubicBezTo>
                    <a:pt x="1310" y="1051"/>
                    <a:pt x="1191" y="1086"/>
                    <a:pt x="1096" y="1110"/>
                  </a:cubicBezTo>
                  <a:cubicBezTo>
                    <a:pt x="989" y="1122"/>
                    <a:pt x="894" y="1146"/>
                    <a:pt x="822" y="1158"/>
                  </a:cubicBezTo>
                  <a:cubicBezTo>
                    <a:pt x="739" y="1170"/>
                    <a:pt x="667" y="1182"/>
                    <a:pt x="620" y="1182"/>
                  </a:cubicBezTo>
                  <a:lnTo>
                    <a:pt x="489" y="1182"/>
                  </a:lnTo>
                  <a:cubicBezTo>
                    <a:pt x="465" y="1182"/>
                    <a:pt x="441" y="1193"/>
                    <a:pt x="441" y="1193"/>
                  </a:cubicBezTo>
                  <a:lnTo>
                    <a:pt x="346" y="1193"/>
                  </a:lnTo>
                  <a:cubicBezTo>
                    <a:pt x="251" y="1193"/>
                    <a:pt x="155" y="1253"/>
                    <a:pt x="96" y="1348"/>
                  </a:cubicBezTo>
                  <a:cubicBezTo>
                    <a:pt x="1" y="1491"/>
                    <a:pt x="48" y="1693"/>
                    <a:pt x="203" y="1789"/>
                  </a:cubicBezTo>
                  <a:cubicBezTo>
                    <a:pt x="203" y="1789"/>
                    <a:pt x="227" y="1801"/>
                    <a:pt x="263" y="1824"/>
                  </a:cubicBezTo>
                  <a:cubicBezTo>
                    <a:pt x="310" y="1848"/>
                    <a:pt x="370" y="1884"/>
                    <a:pt x="453" y="1920"/>
                  </a:cubicBezTo>
                  <a:cubicBezTo>
                    <a:pt x="536" y="1955"/>
                    <a:pt x="632" y="1991"/>
                    <a:pt x="751" y="2015"/>
                  </a:cubicBezTo>
                  <a:cubicBezTo>
                    <a:pt x="858" y="2039"/>
                    <a:pt x="989" y="2063"/>
                    <a:pt x="1132" y="2086"/>
                  </a:cubicBezTo>
                  <a:cubicBezTo>
                    <a:pt x="1219" y="2086"/>
                    <a:pt x="1317" y="2092"/>
                    <a:pt x="1418" y="2092"/>
                  </a:cubicBezTo>
                  <a:cubicBezTo>
                    <a:pt x="1469" y="2092"/>
                    <a:pt x="1521" y="2090"/>
                    <a:pt x="1572" y="2086"/>
                  </a:cubicBezTo>
                  <a:cubicBezTo>
                    <a:pt x="1715" y="2086"/>
                    <a:pt x="1882" y="2074"/>
                    <a:pt x="2037" y="2051"/>
                  </a:cubicBezTo>
                  <a:cubicBezTo>
                    <a:pt x="2203" y="2027"/>
                    <a:pt x="2370" y="2003"/>
                    <a:pt x="2525" y="1955"/>
                  </a:cubicBezTo>
                  <a:cubicBezTo>
                    <a:pt x="2691" y="1920"/>
                    <a:pt x="2858" y="1884"/>
                    <a:pt x="3013" y="1836"/>
                  </a:cubicBezTo>
                  <a:cubicBezTo>
                    <a:pt x="3656" y="1634"/>
                    <a:pt x="4251" y="1348"/>
                    <a:pt x="4680" y="1086"/>
                  </a:cubicBezTo>
                  <a:cubicBezTo>
                    <a:pt x="4894" y="955"/>
                    <a:pt x="5061" y="836"/>
                    <a:pt x="5180" y="741"/>
                  </a:cubicBezTo>
                  <a:cubicBezTo>
                    <a:pt x="5287" y="646"/>
                    <a:pt x="5358" y="586"/>
                    <a:pt x="5358" y="586"/>
                  </a:cubicBezTo>
                  <a:cubicBezTo>
                    <a:pt x="5430" y="515"/>
                    <a:pt x="5478" y="408"/>
                    <a:pt x="5454" y="300"/>
                  </a:cubicBezTo>
                  <a:cubicBezTo>
                    <a:pt x="5432" y="125"/>
                    <a:pt x="5289"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10551600" y="2865700"/>
              <a:ext cx="116400" cy="96300"/>
            </a:xfrm>
            <a:custGeom>
              <a:avLst/>
              <a:gdLst/>
              <a:ahLst/>
              <a:cxnLst/>
              <a:rect l="l" t="t" r="r" b="b"/>
              <a:pathLst>
                <a:path w="4656" h="3852" extrusionOk="0">
                  <a:moveTo>
                    <a:pt x="4331" y="1"/>
                  </a:moveTo>
                  <a:cubicBezTo>
                    <a:pt x="4223" y="1"/>
                    <a:pt x="4117" y="56"/>
                    <a:pt x="4049" y="154"/>
                  </a:cubicBezTo>
                  <a:lnTo>
                    <a:pt x="4037" y="178"/>
                  </a:lnTo>
                  <a:cubicBezTo>
                    <a:pt x="4037" y="178"/>
                    <a:pt x="3989" y="249"/>
                    <a:pt x="3918" y="368"/>
                  </a:cubicBezTo>
                  <a:cubicBezTo>
                    <a:pt x="3882" y="428"/>
                    <a:pt x="3834" y="487"/>
                    <a:pt x="3787" y="570"/>
                  </a:cubicBezTo>
                  <a:cubicBezTo>
                    <a:pt x="3739" y="642"/>
                    <a:pt x="3680" y="725"/>
                    <a:pt x="3608" y="820"/>
                  </a:cubicBezTo>
                  <a:cubicBezTo>
                    <a:pt x="3549" y="904"/>
                    <a:pt x="3477" y="999"/>
                    <a:pt x="3394" y="1094"/>
                  </a:cubicBezTo>
                  <a:cubicBezTo>
                    <a:pt x="3311" y="1190"/>
                    <a:pt x="3215" y="1285"/>
                    <a:pt x="3120" y="1380"/>
                  </a:cubicBezTo>
                  <a:cubicBezTo>
                    <a:pt x="3025" y="1475"/>
                    <a:pt x="2918" y="1571"/>
                    <a:pt x="2799" y="1654"/>
                  </a:cubicBezTo>
                  <a:cubicBezTo>
                    <a:pt x="2691" y="1749"/>
                    <a:pt x="2572" y="1844"/>
                    <a:pt x="2453" y="1928"/>
                  </a:cubicBezTo>
                  <a:cubicBezTo>
                    <a:pt x="1965" y="2285"/>
                    <a:pt x="1418" y="2594"/>
                    <a:pt x="1001" y="2821"/>
                  </a:cubicBezTo>
                  <a:cubicBezTo>
                    <a:pt x="786" y="2940"/>
                    <a:pt x="608" y="3035"/>
                    <a:pt x="489" y="3106"/>
                  </a:cubicBezTo>
                  <a:cubicBezTo>
                    <a:pt x="417" y="3130"/>
                    <a:pt x="370" y="3166"/>
                    <a:pt x="346" y="3178"/>
                  </a:cubicBezTo>
                  <a:cubicBezTo>
                    <a:pt x="310" y="3202"/>
                    <a:pt x="286" y="3214"/>
                    <a:pt x="286" y="3214"/>
                  </a:cubicBezTo>
                  <a:cubicBezTo>
                    <a:pt x="120" y="3249"/>
                    <a:pt x="1" y="3416"/>
                    <a:pt x="36" y="3595"/>
                  </a:cubicBezTo>
                  <a:cubicBezTo>
                    <a:pt x="67" y="3750"/>
                    <a:pt x="207" y="3851"/>
                    <a:pt x="360" y="3851"/>
                  </a:cubicBezTo>
                  <a:cubicBezTo>
                    <a:pt x="383" y="3851"/>
                    <a:pt x="406" y="3849"/>
                    <a:pt x="429" y="3845"/>
                  </a:cubicBezTo>
                  <a:lnTo>
                    <a:pt x="679" y="3845"/>
                  </a:lnTo>
                  <a:cubicBezTo>
                    <a:pt x="846" y="3833"/>
                    <a:pt x="1072" y="3809"/>
                    <a:pt x="1334" y="3749"/>
                  </a:cubicBezTo>
                  <a:cubicBezTo>
                    <a:pt x="1608" y="3690"/>
                    <a:pt x="1918" y="3607"/>
                    <a:pt x="2227" y="3464"/>
                  </a:cubicBezTo>
                  <a:cubicBezTo>
                    <a:pt x="2382" y="3392"/>
                    <a:pt x="2549" y="3321"/>
                    <a:pt x="2703" y="3226"/>
                  </a:cubicBezTo>
                  <a:cubicBezTo>
                    <a:pt x="2870" y="3130"/>
                    <a:pt x="3025" y="3035"/>
                    <a:pt x="3180" y="2916"/>
                  </a:cubicBezTo>
                  <a:cubicBezTo>
                    <a:pt x="3334" y="2809"/>
                    <a:pt x="3477" y="2690"/>
                    <a:pt x="3608" y="2547"/>
                  </a:cubicBezTo>
                  <a:cubicBezTo>
                    <a:pt x="3680" y="2487"/>
                    <a:pt x="3751" y="2416"/>
                    <a:pt x="3811" y="2344"/>
                  </a:cubicBezTo>
                  <a:cubicBezTo>
                    <a:pt x="3870" y="2285"/>
                    <a:pt x="3930" y="2213"/>
                    <a:pt x="3989" y="2142"/>
                  </a:cubicBezTo>
                  <a:cubicBezTo>
                    <a:pt x="4096" y="1999"/>
                    <a:pt x="4192" y="1844"/>
                    <a:pt x="4275" y="1702"/>
                  </a:cubicBezTo>
                  <a:cubicBezTo>
                    <a:pt x="4323" y="1630"/>
                    <a:pt x="4358" y="1559"/>
                    <a:pt x="4382" y="1487"/>
                  </a:cubicBezTo>
                  <a:cubicBezTo>
                    <a:pt x="4418" y="1416"/>
                    <a:pt x="4454" y="1344"/>
                    <a:pt x="4477" y="1273"/>
                  </a:cubicBezTo>
                  <a:cubicBezTo>
                    <a:pt x="4537" y="1142"/>
                    <a:pt x="4561" y="1011"/>
                    <a:pt x="4596" y="892"/>
                  </a:cubicBezTo>
                  <a:cubicBezTo>
                    <a:pt x="4620" y="785"/>
                    <a:pt x="4632" y="678"/>
                    <a:pt x="4644" y="594"/>
                  </a:cubicBezTo>
                  <a:cubicBezTo>
                    <a:pt x="4656" y="428"/>
                    <a:pt x="4656" y="332"/>
                    <a:pt x="4656" y="332"/>
                  </a:cubicBezTo>
                  <a:cubicBezTo>
                    <a:pt x="4656" y="225"/>
                    <a:pt x="4608" y="118"/>
                    <a:pt x="4513" y="58"/>
                  </a:cubicBezTo>
                  <a:cubicBezTo>
                    <a:pt x="4456" y="19"/>
                    <a:pt x="4393" y="1"/>
                    <a:pt x="4331" y="1"/>
                  </a:cubicBezTo>
                  <a:close/>
                </a:path>
              </a:pathLst>
            </a:custGeom>
            <a:solidFill>
              <a:srgbClr val="F2A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9449075" y="1992625"/>
              <a:ext cx="90825" cy="89350"/>
            </a:xfrm>
            <a:custGeom>
              <a:avLst/>
              <a:gdLst/>
              <a:ahLst/>
              <a:cxnLst/>
              <a:rect l="l" t="t" r="r" b="b"/>
              <a:pathLst>
                <a:path w="3633" h="3574" extrusionOk="0">
                  <a:moveTo>
                    <a:pt x="1815" y="0"/>
                  </a:moveTo>
                  <a:cubicBezTo>
                    <a:pt x="846" y="0"/>
                    <a:pt x="48" y="778"/>
                    <a:pt x="25" y="1751"/>
                  </a:cubicBezTo>
                  <a:cubicBezTo>
                    <a:pt x="1" y="2739"/>
                    <a:pt x="787" y="3561"/>
                    <a:pt x="1775" y="3573"/>
                  </a:cubicBezTo>
                  <a:cubicBezTo>
                    <a:pt x="1790" y="3573"/>
                    <a:pt x="1805" y="3573"/>
                    <a:pt x="1819" y="3573"/>
                  </a:cubicBezTo>
                  <a:cubicBezTo>
                    <a:pt x="2788" y="3573"/>
                    <a:pt x="3585" y="2808"/>
                    <a:pt x="3609" y="1835"/>
                  </a:cubicBezTo>
                  <a:cubicBezTo>
                    <a:pt x="3632" y="846"/>
                    <a:pt x="2847" y="25"/>
                    <a:pt x="1858" y="1"/>
                  </a:cubicBezTo>
                  <a:cubicBezTo>
                    <a:pt x="1844" y="1"/>
                    <a:pt x="1829" y="0"/>
                    <a:pt x="181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9522000" y="2095325"/>
              <a:ext cx="178325" cy="176250"/>
            </a:xfrm>
            <a:custGeom>
              <a:avLst/>
              <a:gdLst/>
              <a:ahLst/>
              <a:cxnLst/>
              <a:rect l="l" t="t" r="r" b="b"/>
              <a:pathLst>
                <a:path w="7133" h="7050" extrusionOk="0">
                  <a:moveTo>
                    <a:pt x="3578" y="0"/>
                  </a:moveTo>
                  <a:cubicBezTo>
                    <a:pt x="1667" y="0"/>
                    <a:pt x="84" y="1523"/>
                    <a:pt x="49" y="3442"/>
                  </a:cubicBezTo>
                  <a:cubicBezTo>
                    <a:pt x="1" y="5382"/>
                    <a:pt x="1537" y="7001"/>
                    <a:pt x="3478" y="7049"/>
                  </a:cubicBezTo>
                  <a:cubicBezTo>
                    <a:pt x="3500" y="7050"/>
                    <a:pt x="3522" y="7050"/>
                    <a:pt x="3544" y="7050"/>
                  </a:cubicBezTo>
                  <a:cubicBezTo>
                    <a:pt x="5467" y="7050"/>
                    <a:pt x="7038" y="5527"/>
                    <a:pt x="7085" y="3608"/>
                  </a:cubicBezTo>
                  <a:cubicBezTo>
                    <a:pt x="7133" y="1667"/>
                    <a:pt x="5585" y="48"/>
                    <a:pt x="3644" y="1"/>
                  </a:cubicBezTo>
                  <a:cubicBezTo>
                    <a:pt x="3622" y="0"/>
                    <a:pt x="3600" y="0"/>
                    <a:pt x="35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9044875" y="2097925"/>
              <a:ext cx="318800" cy="162150"/>
            </a:xfrm>
            <a:custGeom>
              <a:avLst/>
              <a:gdLst/>
              <a:ahLst/>
              <a:cxnLst/>
              <a:rect l="l" t="t" r="r" b="b"/>
              <a:pathLst>
                <a:path w="12752" h="6486" extrusionOk="0">
                  <a:moveTo>
                    <a:pt x="12185" y="0"/>
                  </a:moveTo>
                  <a:cubicBezTo>
                    <a:pt x="11891" y="0"/>
                    <a:pt x="9478" y="1433"/>
                    <a:pt x="9478" y="1433"/>
                  </a:cubicBezTo>
                  <a:cubicBezTo>
                    <a:pt x="3560" y="5171"/>
                    <a:pt x="0" y="5254"/>
                    <a:pt x="36" y="5659"/>
                  </a:cubicBezTo>
                  <a:cubicBezTo>
                    <a:pt x="81" y="6133"/>
                    <a:pt x="944" y="6486"/>
                    <a:pt x="2475" y="6486"/>
                  </a:cubicBezTo>
                  <a:cubicBezTo>
                    <a:pt x="3794" y="6486"/>
                    <a:pt x="5608" y="6224"/>
                    <a:pt x="7823" y="5552"/>
                  </a:cubicBezTo>
                  <a:cubicBezTo>
                    <a:pt x="12752" y="4052"/>
                    <a:pt x="12371" y="75"/>
                    <a:pt x="12204" y="4"/>
                  </a:cubicBezTo>
                  <a:cubicBezTo>
                    <a:pt x="12199" y="2"/>
                    <a:pt x="12193" y="0"/>
                    <a:pt x="1218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8988375" y="2080750"/>
              <a:ext cx="366375" cy="74025"/>
            </a:xfrm>
            <a:custGeom>
              <a:avLst/>
              <a:gdLst/>
              <a:ahLst/>
              <a:cxnLst/>
              <a:rect l="l" t="t" r="r" b="b"/>
              <a:pathLst>
                <a:path w="14655" h="2961" extrusionOk="0">
                  <a:moveTo>
                    <a:pt x="4314" y="1"/>
                  </a:moveTo>
                  <a:cubicBezTo>
                    <a:pt x="2261" y="1"/>
                    <a:pt x="660" y="138"/>
                    <a:pt x="462" y="548"/>
                  </a:cubicBezTo>
                  <a:cubicBezTo>
                    <a:pt x="1" y="1515"/>
                    <a:pt x="4859" y="2960"/>
                    <a:pt x="9927" y="2960"/>
                  </a:cubicBezTo>
                  <a:cubicBezTo>
                    <a:pt x="10348" y="2960"/>
                    <a:pt x="10770" y="2950"/>
                    <a:pt x="11190" y="2929"/>
                  </a:cubicBezTo>
                  <a:cubicBezTo>
                    <a:pt x="14155" y="2774"/>
                    <a:pt x="14655" y="798"/>
                    <a:pt x="14452" y="560"/>
                  </a:cubicBezTo>
                  <a:cubicBezTo>
                    <a:pt x="14452" y="560"/>
                    <a:pt x="8461" y="1"/>
                    <a:pt x="431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10150650" y="1676575"/>
              <a:ext cx="892700" cy="718825"/>
            </a:xfrm>
            <a:custGeom>
              <a:avLst/>
              <a:gdLst/>
              <a:ahLst/>
              <a:cxnLst/>
              <a:rect l="l" t="t" r="r" b="b"/>
              <a:pathLst>
                <a:path w="35708" h="28753" extrusionOk="0">
                  <a:moveTo>
                    <a:pt x="32640" y="1"/>
                  </a:moveTo>
                  <a:cubicBezTo>
                    <a:pt x="32406" y="1"/>
                    <a:pt x="32174" y="14"/>
                    <a:pt x="31945" y="34"/>
                  </a:cubicBezTo>
                  <a:cubicBezTo>
                    <a:pt x="31553" y="70"/>
                    <a:pt x="31160" y="130"/>
                    <a:pt x="30767" y="201"/>
                  </a:cubicBezTo>
                  <a:cubicBezTo>
                    <a:pt x="29981" y="356"/>
                    <a:pt x="29219" y="558"/>
                    <a:pt x="28481" y="832"/>
                  </a:cubicBezTo>
                  <a:cubicBezTo>
                    <a:pt x="28421" y="844"/>
                    <a:pt x="28385" y="903"/>
                    <a:pt x="28409" y="963"/>
                  </a:cubicBezTo>
                  <a:cubicBezTo>
                    <a:pt x="28420" y="1015"/>
                    <a:pt x="28475" y="1049"/>
                    <a:pt x="28529" y="1049"/>
                  </a:cubicBezTo>
                  <a:cubicBezTo>
                    <a:pt x="28537" y="1049"/>
                    <a:pt x="28544" y="1048"/>
                    <a:pt x="28552" y="1046"/>
                  </a:cubicBezTo>
                  <a:cubicBezTo>
                    <a:pt x="28921" y="927"/>
                    <a:pt x="29302" y="844"/>
                    <a:pt x="29683" y="749"/>
                  </a:cubicBezTo>
                  <a:cubicBezTo>
                    <a:pt x="30052" y="665"/>
                    <a:pt x="30433" y="594"/>
                    <a:pt x="30826" y="534"/>
                  </a:cubicBezTo>
                  <a:cubicBezTo>
                    <a:pt x="31207" y="487"/>
                    <a:pt x="31588" y="439"/>
                    <a:pt x="31969" y="415"/>
                  </a:cubicBezTo>
                  <a:cubicBezTo>
                    <a:pt x="32109" y="411"/>
                    <a:pt x="32250" y="408"/>
                    <a:pt x="32391" y="408"/>
                  </a:cubicBezTo>
                  <a:cubicBezTo>
                    <a:pt x="32635" y="408"/>
                    <a:pt x="32878" y="416"/>
                    <a:pt x="33112" y="439"/>
                  </a:cubicBezTo>
                  <a:cubicBezTo>
                    <a:pt x="33493" y="475"/>
                    <a:pt x="33850" y="558"/>
                    <a:pt x="34184" y="701"/>
                  </a:cubicBezTo>
                  <a:cubicBezTo>
                    <a:pt x="34517" y="844"/>
                    <a:pt x="34791" y="1070"/>
                    <a:pt x="34958" y="1356"/>
                  </a:cubicBezTo>
                  <a:cubicBezTo>
                    <a:pt x="34982" y="1392"/>
                    <a:pt x="35005" y="1427"/>
                    <a:pt x="35029" y="1463"/>
                  </a:cubicBezTo>
                  <a:lnTo>
                    <a:pt x="35065" y="1570"/>
                  </a:lnTo>
                  <a:cubicBezTo>
                    <a:pt x="35101" y="1630"/>
                    <a:pt x="35124" y="1737"/>
                    <a:pt x="35148" y="1832"/>
                  </a:cubicBezTo>
                  <a:cubicBezTo>
                    <a:pt x="35196" y="1987"/>
                    <a:pt x="35208" y="2154"/>
                    <a:pt x="35172" y="2308"/>
                  </a:cubicBezTo>
                  <a:cubicBezTo>
                    <a:pt x="35124" y="2642"/>
                    <a:pt x="34946" y="2951"/>
                    <a:pt x="34720" y="3225"/>
                  </a:cubicBezTo>
                  <a:cubicBezTo>
                    <a:pt x="34481" y="3499"/>
                    <a:pt x="34196" y="3749"/>
                    <a:pt x="33898" y="3975"/>
                  </a:cubicBezTo>
                  <a:cubicBezTo>
                    <a:pt x="33588" y="4201"/>
                    <a:pt x="33267" y="4404"/>
                    <a:pt x="32934" y="4594"/>
                  </a:cubicBezTo>
                  <a:cubicBezTo>
                    <a:pt x="32267" y="4975"/>
                    <a:pt x="31576" y="5309"/>
                    <a:pt x="30862" y="5630"/>
                  </a:cubicBezTo>
                  <a:cubicBezTo>
                    <a:pt x="30159" y="5940"/>
                    <a:pt x="29433" y="6226"/>
                    <a:pt x="28707" y="6499"/>
                  </a:cubicBezTo>
                  <a:cubicBezTo>
                    <a:pt x="27969" y="6761"/>
                    <a:pt x="27219" y="6999"/>
                    <a:pt x="26469" y="7190"/>
                  </a:cubicBezTo>
                  <a:cubicBezTo>
                    <a:pt x="26409" y="7214"/>
                    <a:pt x="26361" y="7261"/>
                    <a:pt x="26338" y="7321"/>
                  </a:cubicBezTo>
                  <a:cubicBezTo>
                    <a:pt x="26314" y="7428"/>
                    <a:pt x="26361" y="7535"/>
                    <a:pt x="26469" y="7559"/>
                  </a:cubicBezTo>
                  <a:cubicBezTo>
                    <a:pt x="26873" y="7678"/>
                    <a:pt x="27278" y="7809"/>
                    <a:pt x="27683" y="7964"/>
                  </a:cubicBezTo>
                  <a:cubicBezTo>
                    <a:pt x="28076" y="8107"/>
                    <a:pt x="28469" y="8273"/>
                    <a:pt x="28862" y="8452"/>
                  </a:cubicBezTo>
                  <a:cubicBezTo>
                    <a:pt x="29243" y="8631"/>
                    <a:pt x="29624" y="8821"/>
                    <a:pt x="29993" y="9035"/>
                  </a:cubicBezTo>
                  <a:cubicBezTo>
                    <a:pt x="30350" y="9250"/>
                    <a:pt x="30695" y="9476"/>
                    <a:pt x="31017" y="9750"/>
                  </a:cubicBezTo>
                  <a:cubicBezTo>
                    <a:pt x="31326" y="10024"/>
                    <a:pt x="31612" y="10321"/>
                    <a:pt x="31791" y="10667"/>
                  </a:cubicBezTo>
                  <a:cubicBezTo>
                    <a:pt x="31874" y="10833"/>
                    <a:pt x="31945" y="11012"/>
                    <a:pt x="31969" y="11202"/>
                  </a:cubicBezTo>
                  <a:cubicBezTo>
                    <a:pt x="31981" y="11238"/>
                    <a:pt x="31969" y="11286"/>
                    <a:pt x="31981" y="11321"/>
                  </a:cubicBezTo>
                  <a:cubicBezTo>
                    <a:pt x="31981" y="11369"/>
                    <a:pt x="31981" y="11405"/>
                    <a:pt x="31981" y="11464"/>
                  </a:cubicBezTo>
                  <a:lnTo>
                    <a:pt x="31957" y="11619"/>
                  </a:lnTo>
                  <a:lnTo>
                    <a:pt x="31957" y="11643"/>
                  </a:lnTo>
                  <a:lnTo>
                    <a:pt x="31945" y="11679"/>
                  </a:lnTo>
                  <a:lnTo>
                    <a:pt x="31934" y="11750"/>
                  </a:lnTo>
                  <a:lnTo>
                    <a:pt x="31850" y="12048"/>
                  </a:lnTo>
                  <a:cubicBezTo>
                    <a:pt x="31838" y="12155"/>
                    <a:pt x="31791" y="12250"/>
                    <a:pt x="31755" y="12345"/>
                  </a:cubicBezTo>
                  <a:cubicBezTo>
                    <a:pt x="31719" y="12429"/>
                    <a:pt x="31695" y="12536"/>
                    <a:pt x="31648" y="12619"/>
                  </a:cubicBezTo>
                  <a:lnTo>
                    <a:pt x="31505" y="12893"/>
                  </a:lnTo>
                  <a:cubicBezTo>
                    <a:pt x="31302" y="13238"/>
                    <a:pt x="31064" y="13572"/>
                    <a:pt x="30767" y="13857"/>
                  </a:cubicBezTo>
                  <a:cubicBezTo>
                    <a:pt x="30624" y="14000"/>
                    <a:pt x="30457" y="14119"/>
                    <a:pt x="30314" y="14262"/>
                  </a:cubicBezTo>
                  <a:cubicBezTo>
                    <a:pt x="30231" y="14322"/>
                    <a:pt x="30148" y="14381"/>
                    <a:pt x="30064" y="14441"/>
                  </a:cubicBezTo>
                  <a:cubicBezTo>
                    <a:pt x="29981" y="14500"/>
                    <a:pt x="29898" y="14560"/>
                    <a:pt x="29802" y="14607"/>
                  </a:cubicBezTo>
                  <a:lnTo>
                    <a:pt x="29540" y="14774"/>
                  </a:lnTo>
                  <a:cubicBezTo>
                    <a:pt x="29445" y="14822"/>
                    <a:pt x="29350" y="14869"/>
                    <a:pt x="29267" y="14917"/>
                  </a:cubicBezTo>
                  <a:cubicBezTo>
                    <a:pt x="29076" y="15024"/>
                    <a:pt x="28886" y="15096"/>
                    <a:pt x="28695" y="15191"/>
                  </a:cubicBezTo>
                  <a:cubicBezTo>
                    <a:pt x="28314" y="15358"/>
                    <a:pt x="27921" y="15512"/>
                    <a:pt x="27516" y="15631"/>
                  </a:cubicBezTo>
                  <a:cubicBezTo>
                    <a:pt x="27111" y="15750"/>
                    <a:pt x="26695" y="15846"/>
                    <a:pt x="26278" y="15929"/>
                  </a:cubicBezTo>
                  <a:cubicBezTo>
                    <a:pt x="25849" y="16001"/>
                    <a:pt x="25433" y="16060"/>
                    <a:pt x="25004" y="16096"/>
                  </a:cubicBezTo>
                  <a:cubicBezTo>
                    <a:pt x="24575" y="16131"/>
                    <a:pt x="24159" y="16155"/>
                    <a:pt x="23730" y="16167"/>
                  </a:cubicBezTo>
                  <a:cubicBezTo>
                    <a:pt x="23301" y="16167"/>
                    <a:pt x="22873" y="16167"/>
                    <a:pt x="22444" y="16155"/>
                  </a:cubicBezTo>
                  <a:cubicBezTo>
                    <a:pt x="22016" y="16131"/>
                    <a:pt x="21587" y="16108"/>
                    <a:pt x="21170" y="16060"/>
                  </a:cubicBezTo>
                  <a:cubicBezTo>
                    <a:pt x="21111" y="16060"/>
                    <a:pt x="21051" y="16072"/>
                    <a:pt x="21004" y="16120"/>
                  </a:cubicBezTo>
                  <a:cubicBezTo>
                    <a:pt x="20920" y="16203"/>
                    <a:pt x="20920" y="16334"/>
                    <a:pt x="21004" y="16417"/>
                  </a:cubicBezTo>
                  <a:lnTo>
                    <a:pt x="21004" y="16429"/>
                  </a:lnTo>
                  <a:cubicBezTo>
                    <a:pt x="21313" y="16751"/>
                    <a:pt x="21611" y="17108"/>
                    <a:pt x="21885" y="17465"/>
                  </a:cubicBezTo>
                  <a:cubicBezTo>
                    <a:pt x="22147" y="17834"/>
                    <a:pt x="22409" y="18215"/>
                    <a:pt x="22623" y="18608"/>
                  </a:cubicBezTo>
                  <a:cubicBezTo>
                    <a:pt x="22837" y="19013"/>
                    <a:pt x="23028" y="19418"/>
                    <a:pt x="23159" y="19846"/>
                  </a:cubicBezTo>
                  <a:cubicBezTo>
                    <a:pt x="23290" y="20275"/>
                    <a:pt x="23361" y="20715"/>
                    <a:pt x="23361" y="21144"/>
                  </a:cubicBezTo>
                  <a:cubicBezTo>
                    <a:pt x="23361" y="21585"/>
                    <a:pt x="23266" y="22013"/>
                    <a:pt x="23087" y="22406"/>
                  </a:cubicBezTo>
                  <a:cubicBezTo>
                    <a:pt x="23004" y="22597"/>
                    <a:pt x="22897" y="22787"/>
                    <a:pt x="22766" y="22954"/>
                  </a:cubicBezTo>
                  <a:cubicBezTo>
                    <a:pt x="22706" y="23049"/>
                    <a:pt x="22647" y="23120"/>
                    <a:pt x="22575" y="23216"/>
                  </a:cubicBezTo>
                  <a:lnTo>
                    <a:pt x="22337" y="23454"/>
                  </a:lnTo>
                  <a:cubicBezTo>
                    <a:pt x="22028" y="23751"/>
                    <a:pt x="21658" y="23990"/>
                    <a:pt x="21266" y="24180"/>
                  </a:cubicBezTo>
                  <a:cubicBezTo>
                    <a:pt x="20861" y="24347"/>
                    <a:pt x="20432" y="24466"/>
                    <a:pt x="19992" y="24537"/>
                  </a:cubicBezTo>
                  <a:cubicBezTo>
                    <a:pt x="19589" y="24592"/>
                    <a:pt x="19187" y="24646"/>
                    <a:pt x="18776" y="24646"/>
                  </a:cubicBezTo>
                  <a:cubicBezTo>
                    <a:pt x="18737" y="24646"/>
                    <a:pt x="18697" y="24645"/>
                    <a:pt x="18658" y="24644"/>
                  </a:cubicBezTo>
                  <a:cubicBezTo>
                    <a:pt x="18432" y="24644"/>
                    <a:pt x="18206" y="24633"/>
                    <a:pt x="17979" y="24633"/>
                  </a:cubicBezTo>
                  <a:cubicBezTo>
                    <a:pt x="17753" y="24621"/>
                    <a:pt x="17527" y="24597"/>
                    <a:pt x="17301" y="24573"/>
                  </a:cubicBezTo>
                  <a:cubicBezTo>
                    <a:pt x="16848" y="24525"/>
                    <a:pt x="16396" y="24478"/>
                    <a:pt x="15943" y="24383"/>
                  </a:cubicBezTo>
                  <a:cubicBezTo>
                    <a:pt x="15491" y="24311"/>
                    <a:pt x="15039" y="24204"/>
                    <a:pt x="14586" y="24097"/>
                  </a:cubicBezTo>
                  <a:cubicBezTo>
                    <a:pt x="14146" y="23990"/>
                    <a:pt x="13693" y="23859"/>
                    <a:pt x="13253" y="23716"/>
                  </a:cubicBezTo>
                  <a:cubicBezTo>
                    <a:pt x="12812" y="23573"/>
                    <a:pt x="12383" y="23418"/>
                    <a:pt x="11943" y="23240"/>
                  </a:cubicBezTo>
                  <a:cubicBezTo>
                    <a:pt x="11514" y="23073"/>
                    <a:pt x="11086" y="22894"/>
                    <a:pt x="10669" y="22716"/>
                  </a:cubicBezTo>
                  <a:cubicBezTo>
                    <a:pt x="10240" y="22525"/>
                    <a:pt x="9824" y="22323"/>
                    <a:pt x="9419" y="22120"/>
                  </a:cubicBezTo>
                  <a:cubicBezTo>
                    <a:pt x="9394" y="22105"/>
                    <a:pt x="9367" y="22099"/>
                    <a:pt x="9339" y="22099"/>
                  </a:cubicBezTo>
                  <a:cubicBezTo>
                    <a:pt x="9302" y="22099"/>
                    <a:pt x="9263" y="22111"/>
                    <a:pt x="9228" y="22132"/>
                  </a:cubicBezTo>
                  <a:cubicBezTo>
                    <a:pt x="9169" y="22192"/>
                    <a:pt x="9157" y="22299"/>
                    <a:pt x="9216" y="22358"/>
                  </a:cubicBezTo>
                  <a:lnTo>
                    <a:pt x="9228" y="22370"/>
                  </a:lnTo>
                  <a:cubicBezTo>
                    <a:pt x="9443" y="22608"/>
                    <a:pt x="9633" y="22882"/>
                    <a:pt x="9812" y="23156"/>
                  </a:cubicBezTo>
                  <a:cubicBezTo>
                    <a:pt x="9978" y="23442"/>
                    <a:pt x="10133" y="23728"/>
                    <a:pt x="10240" y="24037"/>
                  </a:cubicBezTo>
                  <a:cubicBezTo>
                    <a:pt x="10359" y="24347"/>
                    <a:pt x="10443" y="24656"/>
                    <a:pt x="10478" y="24978"/>
                  </a:cubicBezTo>
                  <a:cubicBezTo>
                    <a:pt x="10514" y="25299"/>
                    <a:pt x="10502" y="25621"/>
                    <a:pt x="10431" y="25930"/>
                  </a:cubicBezTo>
                  <a:cubicBezTo>
                    <a:pt x="10359" y="26240"/>
                    <a:pt x="10240" y="26538"/>
                    <a:pt x="10074" y="26811"/>
                  </a:cubicBezTo>
                  <a:cubicBezTo>
                    <a:pt x="9990" y="26942"/>
                    <a:pt x="9895" y="27073"/>
                    <a:pt x="9788" y="27192"/>
                  </a:cubicBezTo>
                  <a:lnTo>
                    <a:pt x="9633" y="27371"/>
                  </a:lnTo>
                  <a:cubicBezTo>
                    <a:pt x="9585" y="27430"/>
                    <a:pt x="9514" y="27490"/>
                    <a:pt x="9455" y="27550"/>
                  </a:cubicBezTo>
                  <a:lnTo>
                    <a:pt x="9359" y="27633"/>
                  </a:lnTo>
                  <a:lnTo>
                    <a:pt x="9276" y="27704"/>
                  </a:lnTo>
                  <a:cubicBezTo>
                    <a:pt x="9204" y="27752"/>
                    <a:pt x="9157" y="27800"/>
                    <a:pt x="9085" y="27847"/>
                  </a:cubicBezTo>
                  <a:lnTo>
                    <a:pt x="8883" y="27966"/>
                  </a:lnTo>
                  <a:cubicBezTo>
                    <a:pt x="8812" y="28002"/>
                    <a:pt x="8740" y="28038"/>
                    <a:pt x="8669" y="28073"/>
                  </a:cubicBezTo>
                  <a:cubicBezTo>
                    <a:pt x="8383" y="28192"/>
                    <a:pt x="8061" y="28276"/>
                    <a:pt x="7740" y="28323"/>
                  </a:cubicBezTo>
                  <a:cubicBezTo>
                    <a:pt x="7585" y="28347"/>
                    <a:pt x="7419" y="28347"/>
                    <a:pt x="7264" y="28359"/>
                  </a:cubicBezTo>
                  <a:cubicBezTo>
                    <a:pt x="7180" y="28359"/>
                    <a:pt x="7097" y="28362"/>
                    <a:pt x="7014" y="28362"/>
                  </a:cubicBezTo>
                  <a:cubicBezTo>
                    <a:pt x="6930" y="28362"/>
                    <a:pt x="6847" y="28359"/>
                    <a:pt x="6764" y="28347"/>
                  </a:cubicBezTo>
                  <a:cubicBezTo>
                    <a:pt x="6442" y="28335"/>
                    <a:pt x="6109" y="28288"/>
                    <a:pt x="5787" y="28228"/>
                  </a:cubicBezTo>
                  <a:cubicBezTo>
                    <a:pt x="5454" y="28169"/>
                    <a:pt x="5133" y="28097"/>
                    <a:pt x="4811" y="28002"/>
                  </a:cubicBezTo>
                  <a:cubicBezTo>
                    <a:pt x="4490" y="27907"/>
                    <a:pt x="4168" y="27811"/>
                    <a:pt x="3847" y="27704"/>
                  </a:cubicBezTo>
                  <a:cubicBezTo>
                    <a:pt x="3216" y="27478"/>
                    <a:pt x="2597" y="27216"/>
                    <a:pt x="1989" y="26930"/>
                  </a:cubicBezTo>
                  <a:cubicBezTo>
                    <a:pt x="1382" y="26645"/>
                    <a:pt x="775" y="26335"/>
                    <a:pt x="191" y="25990"/>
                  </a:cubicBezTo>
                  <a:cubicBezTo>
                    <a:pt x="176" y="25982"/>
                    <a:pt x="157" y="25978"/>
                    <a:pt x="138" y="25978"/>
                  </a:cubicBezTo>
                  <a:cubicBezTo>
                    <a:pt x="100" y="25978"/>
                    <a:pt x="60" y="25994"/>
                    <a:pt x="37" y="26026"/>
                  </a:cubicBezTo>
                  <a:cubicBezTo>
                    <a:pt x="1" y="26085"/>
                    <a:pt x="25" y="26157"/>
                    <a:pt x="72" y="26192"/>
                  </a:cubicBezTo>
                  <a:cubicBezTo>
                    <a:pt x="656" y="26549"/>
                    <a:pt x="1251" y="26883"/>
                    <a:pt x="1858" y="27192"/>
                  </a:cubicBezTo>
                  <a:cubicBezTo>
                    <a:pt x="2466" y="27502"/>
                    <a:pt x="3097" y="27776"/>
                    <a:pt x="3728" y="28026"/>
                  </a:cubicBezTo>
                  <a:cubicBezTo>
                    <a:pt x="4061" y="28133"/>
                    <a:pt x="4382" y="28252"/>
                    <a:pt x="4704" y="28347"/>
                  </a:cubicBezTo>
                  <a:cubicBezTo>
                    <a:pt x="5037" y="28443"/>
                    <a:pt x="5371" y="28526"/>
                    <a:pt x="5716" y="28597"/>
                  </a:cubicBezTo>
                  <a:cubicBezTo>
                    <a:pt x="6049" y="28657"/>
                    <a:pt x="6395" y="28716"/>
                    <a:pt x="6740" y="28728"/>
                  </a:cubicBezTo>
                  <a:cubicBezTo>
                    <a:pt x="6918" y="28752"/>
                    <a:pt x="7097" y="28740"/>
                    <a:pt x="7264" y="28752"/>
                  </a:cubicBezTo>
                  <a:cubicBezTo>
                    <a:pt x="7442" y="28740"/>
                    <a:pt x="7621" y="28740"/>
                    <a:pt x="7800" y="28704"/>
                  </a:cubicBezTo>
                  <a:cubicBezTo>
                    <a:pt x="7966" y="28693"/>
                    <a:pt x="8145" y="28645"/>
                    <a:pt x="8323" y="28609"/>
                  </a:cubicBezTo>
                  <a:cubicBezTo>
                    <a:pt x="8407" y="28585"/>
                    <a:pt x="8490" y="28550"/>
                    <a:pt x="8573" y="28526"/>
                  </a:cubicBezTo>
                  <a:cubicBezTo>
                    <a:pt x="8621" y="28514"/>
                    <a:pt x="8657" y="28502"/>
                    <a:pt x="8704" y="28478"/>
                  </a:cubicBezTo>
                  <a:lnTo>
                    <a:pt x="8823" y="28431"/>
                  </a:lnTo>
                  <a:cubicBezTo>
                    <a:pt x="8907" y="28383"/>
                    <a:pt x="8990" y="28359"/>
                    <a:pt x="9074" y="28312"/>
                  </a:cubicBezTo>
                  <a:lnTo>
                    <a:pt x="9300" y="28169"/>
                  </a:lnTo>
                  <a:cubicBezTo>
                    <a:pt x="9383" y="28121"/>
                    <a:pt x="9443" y="28062"/>
                    <a:pt x="9514" y="28002"/>
                  </a:cubicBezTo>
                  <a:cubicBezTo>
                    <a:pt x="9562" y="27978"/>
                    <a:pt x="9585" y="27954"/>
                    <a:pt x="9633" y="27919"/>
                  </a:cubicBezTo>
                  <a:lnTo>
                    <a:pt x="9728" y="27823"/>
                  </a:lnTo>
                  <a:cubicBezTo>
                    <a:pt x="9788" y="27764"/>
                    <a:pt x="9847" y="27716"/>
                    <a:pt x="9907" y="27645"/>
                  </a:cubicBezTo>
                  <a:lnTo>
                    <a:pt x="10086" y="27442"/>
                  </a:lnTo>
                  <a:cubicBezTo>
                    <a:pt x="10193" y="27300"/>
                    <a:pt x="10312" y="27157"/>
                    <a:pt x="10395" y="27002"/>
                  </a:cubicBezTo>
                  <a:cubicBezTo>
                    <a:pt x="10586" y="26704"/>
                    <a:pt x="10728" y="26359"/>
                    <a:pt x="10800" y="26014"/>
                  </a:cubicBezTo>
                  <a:cubicBezTo>
                    <a:pt x="10871" y="25656"/>
                    <a:pt x="10883" y="25287"/>
                    <a:pt x="10836" y="24942"/>
                  </a:cubicBezTo>
                  <a:cubicBezTo>
                    <a:pt x="10788" y="24585"/>
                    <a:pt x="10693" y="24240"/>
                    <a:pt x="10562" y="23918"/>
                  </a:cubicBezTo>
                  <a:cubicBezTo>
                    <a:pt x="10443" y="23585"/>
                    <a:pt x="10276" y="23275"/>
                    <a:pt x="10086" y="22978"/>
                  </a:cubicBezTo>
                  <a:cubicBezTo>
                    <a:pt x="10025" y="22887"/>
                    <a:pt x="9963" y="22796"/>
                    <a:pt x="9900" y="22706"/>
                  </a:cubicBezTo>
                  <a:lnTo>
                    <a:pt x="9900" y="22706"/>
                  </a:lnTo>
                  <a:cubicBezTo>
                    <a:pt x="10111" y="22807"/>
                    <a:pt x="10323" y="22906"/>
                    <a:pt x="10538" y="23001"/>
                  </a:cubicBezTo>
                  <a:cubicBezTo>
                    <a:pt x="10967" y="23192"/>
                    <a:pt x="11395" y="23370"/>
                    <a:pt x="11836" y="23537"/>
                  </a:cubicBezTo>
                  <a:cubicBezTo>
                    <a:pt x="12264" y="23716"/>
                    <a:pt x="12705" y="23882"/>
                    <a:pt x="13145" y="24037"/>
                  </a:cubicBezTo>
                  <a:cubicBezTo>
                    <a:pt x="13586" y="24192"/>
                    <a:pt x="14027" y="24335"/>
                    <a:pt x="14479" y="24490"/>
                  </a:cubicBezTo>
                  <a:cubicBezTo>
                    <a:pt x="14931" y="24621"/>
                    <a:pt x="15384" y="24764"/>
                    <a:pt x="15836" y="24871"/>
                  </a:cubicBezTo>
                  <a:cubicBezTo>
                    <a:pt x="16301" y="24990"/>
                    <a:pt x="16765" y="25073"/>
                    <a:pt x="17229" y="25145"/>
                  </a:cubicBezTo>
                  <a:cubicBezTo>
                    <a:pt x="17706" y="25216"/>
                    <a:pt x="18182" y="25264"/>
                    <a:pt x="18658" y="25264"/>
                  </a:cubicBezTo>
                  <a:cubicBezTo>
                    <a:pt x="19134" y="25264"/>
                    <a:pt x="19622" y="25228"/>
                    <a:pt x="20099" y="25133"/>
                  </a:cubicBezTo>
                  <a:cubicBezTo>
                    <a:pt x="20587" y="25049"/>
                    <a:pt x="21051" y="24894"/>
                    <a:pt x="21504" y="24692"/>
                  </a:cubicBezTo>
                  <a:cubicBezTo>
                    <a:pt x="21944" y="24466"/>
                    <a:pt x="22349" y="24180"/>
                    <a:pt x="22706" y="23823"/>
                  </a:cubicBezTo>
                  <a:lnTo>
                    <a:pt x="22956" y="23561"/>
                  </a:lnTo>
                  <a:cubicBezTo>
                    <a:pt x="23028" y="23466"/>
                    <a:pt x="23111" y="23359"/>
                    <a:pt x="23182" y="23263"/>
                  </a:cubicBezTo>
                  <a:cubicBezTo>
                    <a:pt x="23325" y="23049"/>
                    <a:pt x="23456" y="22835"/>
                    <a:pt x="23552" y="22608"/>
                  </a:cubicBezTo>
                  <a:cubicBezTo>
                    <a:pt x="23754" y="22144"/>
                    <a:pt x="23861" y="21644"/>
                    <a:pt x="23861" y="21144"/>
                  </a:cubicBezTo>
                  <a:cubicBezTo>
                    <a:pt x="23861" y="20656"/>
                    <a:pt x="23766" y="20168"/>
                    <a:pt x="23623" y="19703"/>
                  </a:cubicBezTo>
                  <a:cubicBezTo>
                    <a:pt x="23468" y="19239"/>
                    <a:pt x="23266" y="18798"/>
                    <a:pt x="23040" y="18382"/>
                  </a:cubicBezTo>
                  <a:cubicBezTo>
                    <a:pt x="22801" y="17965"/>
                    <a:pt x="22539" y="17572"/>
                    <a:pt x="22242" y="17191"/>
                  </a:cubicBezTo>
                  <a:cubicBezTo>
                    <a:pt x="22066" y="16964"/>
                    <a:pt x="21880" y="16741"/>
                    <a:pt x="21683" y="16522"/>
                  </a:cubicBezTo>
                  <a:lnTo>
                    <a:pt x="21683" y="16522"/>
                  </a:lnTo>
                  <a:cubicBezTo>
                    <a:pt x="21936" y="16532"/>
                    <a:pt x="22184" y="16536"/>
                    <a:pt x="22432" y="16536"/>
                  </a:cubicBezTo>
                  <a:cubicBezTo>
                    <a:pt x="22873" y="16536"/>
                    <a:pt x="23301" y="16536"/>
                    <a:pt x="23742" y="16512"/>
                  </a:cubicBezTo>
                  <a:cubicBezTo>
                    <a:pt x="24171" y="16489"/>
                    <a:pt x="24599" y="16465"/>
                    <a:pt x="25040" y="16417"/>
                  </a:cubicBezTo>
                  <a:cubicBezTo>
                    <a:pt x="25468" y="16382"/>
                    <a:pt x="25897" y="16310"/>
                    <a:pt x="26326" y="16251"/>
                  </a:cubicBezTo>
                  <a:cubicBezTo>
                    <a:pt x="26754" y="16179"/>
                    <a:pt x="27183" y="16108"/>
                    <a:pt x="27612" y="16012"/>
                  </a:cubicBezTo>
                  <a:cubicBezTo>
                    <a:pt x="28040" y="15917"/>
                    <a:pt x="28457" y="15786"/>
                    <a:pt x="28874" y="15643"/>
                  </a:cubicBezTo>
                  <a:cubicBezTo>
                    <a:pt x="29088" y="15560"/>
                    <a:pt x="29290" y="15477"/>
                    <a:pt x="29493" y="15381"/>
                  </a:cubicBezTo>
                  <a:cubicBezTo>
                    <a:pt x="29588" y="15334"/>
                    <a:pt x="29695" y="15286"/>
                    <a:pt x="29790" y="15227"/>
                  </a:cubicBezTo>
                  <a:lnTo>
                    <a:pt x="30076" y="15060"/>
                  </a:lnTo>
                  <a:cubicBezTo>
                    <a:pt x="30183" y="15012"/>
                    <a:pt x="30267" y="14941"/>
                    <a:pt x="30362" y="14881"/>
                  </a:cubicBezTo>
                  <a:cubicBezTo>
                    <a:pt x="30457" y="14810"/>
                    <a:pt x="30552" y="14750"/>
                    <a:pt x="30636" y="14679"/>
                  </a:cubicBezTo>
                  <a:cubicBezTo>
                    <a:pt x="30814" y="14536"/>
                    <a:pt x="30993" y="14393"/>
                    <a:pt x="31148" y="14226"/>
                  </a:cubicBezTo>
                  <a:cubicBezTo>
                    <a:pt x="31469" y="13917"/>
                    <a:pt x="31731" y="13536"/>
                    <a:pt x="31957" y="13131"/>
                  </a:cubicBezTo>
                  <a:lnTo>
                    <a:pt x="32100" y="12822"/>
                  </a:lnTo>
                  <a:cubicBezTo>
                    <a:pt x="32160" y="12726"/>
                    <a:pt x="32184" y="12619"/>
                    <a:pt x="32219" y="12512"/>
                  </a:cubicBezTo>
                  <a:cubicBezTo>
                    <a:pt x="32255" y="12405"/>
                    <a:pt x="32303" y="12298"/>
                    <a:pt x="32326" y="12179"/>
                  </a:cubicBezTo>
                  <a:lnTo>
                    <a:pt x="32398" y="11857"/>
                  </a:lnTo>
                  <a:lnTo>
                    <a:pt x="32422" y="11774"/>
                  </a:lnTo>
                  <a:lnTo>
                    <a:pt x="32422" y="11726"/>
                  </a:lnTo>
                  <a:lnTo>
                    <a:pt x="32434" y="11714"/>
                  </a:lnTo>
                  <a:cubicBezTo>
                    <a:pt x="32434" y="11705"/>
                    <a:pt x="32434" y="11690"/>
                    <a:pt x="32434" y="11690"/>
                  </a:cubicBezTo>
                  <a:lnTo>
                    <a:pt x="32434" y="11667"/>
                  </a:lnTo>
                  <a:lnTo>
                    <a:pt x="32445" y="11512"/>
                  </a:lnTo>
                  <a:cubicBezTo>
                    <a:pt x="32457" y="11464"/>
                    <a:pt x="32457" y="11393"/>
                    <a:pt x="32445" y="11321"/>
                  </a:cubicBezTo>
                  <a:cubicBezTo>
                    <a:pt x="32445" y="11262"/>
                    <a:pt x="32445" y="11190"/>
                    <a:pt x="32434" y="11131"/>
                  </a:cubicBezTo>
                  <a:cubicBezTo>
                    <a:pt x="32398" y="10881"/>
                    <a:pt x="32315" y="10655"/>
                    <a:pt x="32195" y="10452"/>
                  </a:cubicBezTo>
                  <a:cubicBezTo>
                    <a:pt x="31969" y="10036"/>
                    <a:pt x="31636" y="9702"/>
                    <a:pt x="31291" y="9416"/>
                  </a:cubicBezTo>
                  <a:cubicBezTo>
                    <a:pt x="30945" y="9131"/>
                    <a:pt x="30576" y="8893"/>
                    <a:pt x="30195" y="8678"/>
                  </a:cubicBezTo>
                  <a:cubicBezTo>
                    <a:pt x="29814" y="8452"/>
                    <a:pt x="29421" y="8261"/>
                    <a:pt x="29028" y="8083"/>
                  </a:cubicBezTo>
                  <a:cubicBezTo>
                    <a:pt x="28624" y="7916"/>
                    <a:pt x="28219" y="7750"/>
                    <a:pt x="27814" y="7607"/>
                  </a:cubicBezTo>
                  <a:cubicBezTo>
                    <a:pt x="27604" y="7529"/>
                    <a:pt x="27397" y="7457"/>
                    <a:pt x="27191" y="7388"/>
                  </a:cubicBezTo>
                  <a:lnTo>
                    <a:pt x="27191" y="7388"/>
                  </a:lnTo>
                  <a:cubicBezTo>
                    <a:pt x="27362" y="7338"/>
                    <a:pt x="27533" y="7286"/>
                    <a:pt x="27707" y="7238"/>
                  </a:cubicBezTo>
                  <a:cubicBezTo>
                    <a:pt x="28088" y="7130"/>
                    <a:pt x="28457" y="7011"/>
                    <a:pt x="28838" y="6892"/>
                  </a:cubicBezTo>
                  <a:cubicBezTo>
                    <a:pt x="29588" y="6654"/>
                    <a:pt x="30338" y="6392"/>
                    <a:pt x="31064" y="6106"/>
                  </a:cubicBezTo>
                  <a:cubicBezTo>
                    <a:pt x="31803" y="5821"/>
                    <a:pt x="32529" y="5475"/>
                    <a:pt x="33219" y="5071"/>
                  </a:cubicBezTo>
                  <a:cubicBezTo>
                    <a:pt x="33565" y="4868"/>
                    <a:pt x="33898" y="4654"/>
                    <a:pt x="34220" y="4404"/>
                  </a:cubicBezTo>
                  <a:cubicBezTo>
                    <a:pt x="34541" y="4154"/>
                    <a:pt x="34851" y="3880"/>
                    <a:pt x="35124" y="3559"/>
                  </a:cubicBezTo>
                  <a:cubicBezTo>
                    <a:pt x="35386" y="3237"/>
                    <a:pt x="35613" y="2844"/>
                    <a:pt x="35684" y="2380"/>
                  </a:cubicBezTo>
                  <a:cubicBezTo>
                    <a:pt x="35708" y="2154"/>
                    <a:pt x="35696" y="1927"/>
                    <a:pt x="35636" y="1701"/>
                  </a:cubicBezTo>
                  <a:cubicBezTo>
                    <a:pt x="35601" y="1606"/>
                    <a:pt x="35589" y="1523"/>
                    <a:pt x="35529" y="1403"/>
                  </a:cubicBezTo>
                  <a:lnTo>
                    <a:pt x="35458" y="1237"/>
                  </a:lnTo>
                  <a:cubicBezTo>
                    <a:pt x="35434" y="1189"/>
                    <a:pt x="35398" y="1142"/>
                    <a:pt x="35374" y="1094"/>
                  </a:cubicBezTo>
                  <a:cubicBezTo>
                    <a:pt x="35136" y="713"/>
                    <a:pt x="34755" y="439"/>
                    <a:pt x="34362" y="284"/>
                  </a:cubicBezTo>
                  <a:cubicBezTo>
                    <a:pt x="33969" y="130"/>
                    <a:pt x="33553" y="58"/>
                    <a:pt x="33148" y="22"/>
                  </a:cubicBezTo>
                  <a:cubicBezTo>
                    <a:pt x="32978" y="7"/>
                    <a:pt x="32809" y="1"/>
                    <a:pt x="3264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10131175" y="2147075"/>
              <a:ext cx="90625" cy="91700"/>
            </a:xfrm>
            <a:custGeom>
              <a:avLst/>
              <a:gdLst/>
              <a:ahLst/>
              <a:cxnLst/>
              <a:rect l="l" t="t" r="r" b="b"/>
              <a:pathLst>
                <a:path w="3625" h="3668" extrusionOk="0">
                  <a:moveTo>
                    <a:pt x="321" y="0"/>
                  </a:moveTo>
                  <a:cubicBezTo>
                    <a:pt x="157" y="0"/>
                    <a:pt x="1" y="218"/>
                    <a:pt x="89" y="395"/>
                  </a:cubicBezTo>
                  <a:cubicBezTo>
                    <a:pt x="363" y="1002"/>
                    <a:pt x="661" y="1645"/>
                    <a:pt x="1042" y="2205"/>
                  </a:cubicBezTo>
                  <a:cubicBezTo>
                    <a:pt x="1411" y="2729"/>
                    <a:pt x="1947" y="3419"/>
                    <a:pt x="2566" y="3634"/>
                  </a:cubicBezTo>
                  <a:cubicBezTo>
                    <a:pt x="2630" y="3657"/>
                    <a:pt x="2695" y="3667"/>
                    <a:pt x="2760" y="3667"/>
                  </a:cubicBezTo>
                  <a:cubicBezTo>
                    <a:pt x="3203" y="3667"/>
                    <a:pt x="3625" y="3175"/>
                    <a:pt x="3459" y="2729"/>
                  </a:cubicBezTo>
                  <a:cubicBezTo>
                    <a:pt x="3245" y="2122"/>
                    <a:pt x="2625" y="1753"/>
                    <a:pt x="2125" y="1372"/>
                  </a:cubicBezTo>
                  <a:cubicBezTo>
                    <a:pt x="1554" y="931"/>
                    <a:pt x="947" y="657"/>
                    <a:pt x="482" y="86"/>
                  </a:cubicBezTo>
                  <a:cubicBezTo>
                    <a:pt x="434" y="25"/>
                    <a:pt x="377" y="0"/>
                    <a:pt x="3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10205200" y="2148975"/>
              <a:ext cx="73475" cy="64775"/>
            </a:xfrm>
            <a:custGeom>
              <a:avLst/>
              <a:gdLst/>
              <a:ahLst/>
              <a:cxnLst/>
              <a:rect l="l" t="t" r="r" b="b"/>
              <a:pathLst>
                <a:path w="2939" h="2591" extrusionOk="0">
                  <a:moveTo>
                    <a:pt x="643" y="1"/>
                  </a:moveTo>
                  <a:cubicBezTo>
                    <a:pt x="336" y="1"/>
                    <a:pt x="30" y="257"/>
                    <a:pt x="22" y="593"/>
                  </a:cubicBezTo>
                  <a:cubicBezTo>
                    <a:pt x="1" y="1491"/>
                    <a:pt x="886" y="2590"/>
                    <a:pt x="1835" y="2590"/>
                  </a:cubicBezTo>
                  <a:cubicBezTo>
                    <a:pt x="1968" y="2590"/>
                    <a:pt x="2103" y="2569"/>
                    <a:pt x="2236" y="2522"/>
                  </a:cubicBezTo>
                  <a:cubicBezTo>
                    <a:pt x="2665" y="2379"/>
                    <a:pt x="2939" y="1879"/>
                    <a:pt x="2677" y="1462"/>
                  </a:cubicBezTo>
                  <a:cubicBezTo>
                    <a:pt x="2439" y="1093"/>
                    <a:pt x="2129" y="915"/>
                    <a:pt x="1748" y="748"/>
                  </a:cubicBezTo>
                  <a:cubicBezTo>
                    <a:pt x="1450" y="617"/>
                    <a:pt x="1260" y="438"/>
                    <a:pt x="1034" y="176"/>
                  </a:cubicBezTo>
                  <a:cubicBezTo>
                    <a:pt x="922" y="54"/>
                    <a:pt x="783" y="1"/>
                    <a:pt x="6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10708475" y="1738475"/>
              <a:ext cx="80375" cy="39550"/>
            </a:xfrm>
            <a:custGeom>
              <a:avLst/>
              <a:gdLst/>
              <a:ahLst/>
              <a:cxnLst/>
              <a:rect l="l" t="t" r="r" b="b"/>
              <a:pathLst>
                <a:path w="3215" h="1582" extrusionOk="0">
                  <a:moveTo>
                    <a:pt x="2388" y="1"/>
                  </a:moveTo>
                  <a:cubicBezTo>
                    <a:pt x="2325" y="1"/>
                    <a:pt x="2259" y="12"/>
                    <a:pt x="2191" y="35"/>
                  </a:cubicBezTo>
                  <a:cubicBezTo>
                    <a:pt x="1917" y="130"/>
                    <a:pt x="1667" y="297"/>
                    <a:pt x="1393" y="392"/>
                  </a:cubicBezTo>
                  <a:cubicBezTo>
                    <a:pt x="1203" y="455"/>
                    <a:pt x="1012" y="482"/>
                    <a:pt x="818" y="482"/>
                  </a:cubicBezTo>
                  <a:cubicBezTo>
                    <a:pt x="721" y="482"/>
                    <a:pt x="623" y="475"/>
                    <a:pt x="524" y="463"/>
                  </a:cubicBezTo>
                  <a:cubicBezTo>
                    <a:pt x="509" y="462"/>
                    <a:pt x="495" y="461"/>
                    <a:pt x="481" y="461"/>
                  </a:cubicBezTo>
                  <a:cubicBezTo>
                    <a:pt x="110" y="461"/>
                    <a:pt x="1" y="1041"/>
                    <a:pt x="322" y="1213"/>
                  </a:cubicBezTo>
                  <a:cubicBezTo>
                    <a:pt x="729" y="1430"/>
                    <a:pt x="1201" y="1582"/>
                    <a:pt x="1657" y="1582"/>
                  </a:cubicBezTo>
                  <a:cubicBezTo>
                    <a:pt x="2080" y="1582"/>
                    <a:pt x="2490" y="1451"/>
                    <a:pt x="2822" y="1118"/>
                  </a:cubicBezTo>
                  <a:cubicBezTo>
                    <a:pt x="3215" y="725"/>
                    <a:pt x="2907" y="1"/>
                    <a:pt x="238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10749550" y="1756150"/>
              <a:ext cx="89725" cy="54700"/>
            </a:xfrm>
            <a:custGeom>
              <a:avLst/>
              <a:gdLst/>
              <a:ahLst/>
              <a:cxnLst/>
              <a:rect l="l" t="t" r="r" b="b"/>
              <a:pathLst>
                <a:path w="3589" h="2188" extrusionOk="0">
                  <a:moveTo>
                    <a:pt x="2538" y="1"/>
                  </a:moveTo>
                  <a:cubicBezTo>
                    <a:pt x="2414" y="1"/>
                    <a:pt x="2287" y="32"/>
                    <a:pt x="2167" y="102"/>
                  </a:cubicBezTo>
                  <a:cubicBezTo>
                    <a:pt x="1620" y="411"/>
                    <a:pt x="1203" y="852"/>
                    <a:pt x="572" y="1030"/>
                  </a:cubicBezTo>
                  <a:cubicBezTo>
                    <a:pt x="48" y="1173"/>
                    <a:pt x="0" y="2019"/>
                    <a:pt x="572" y="2138"/>
                  </a:cubicBezTo>
                  <a:cubicBezTo>
                    <a:pt x="734" y="2171"/>
                    <a:pt x="905" y="2188"/>
                    <a:pt x="1080" y="2188"/>
                  </a:cubicBezTo>
                  <a:cubicBezTo>
                    <a:pt x="1896" y="2188"/>
                    <a:pt x="2798" y="1828"/>
                    <a:pt x="3239" y="1161"/>
                  </a:cubicBezTo>
                  <a:cubicBezTo>
                    <a:pt x="3589" y="617"/>
                    <a:pt x="3089" y="1"/>
                    <a:pt x="25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10735550" y="1976375"/>
              <a:ext cx="134975" cy="60125"/>
            </a:xfrm>
            <a:custGeom>
              <a:avLst/>
              <a:gdLst/>
              <a:ahLst/>
              <a:cxnLst/>
              <a:rect l="l" t="t" r="r" b="b"/>
              <a:pathLst>
                <a:path w="5399" h="2405" extrusionOk="0">
                  <a:moveTo>
                    <a:pt x="4340" y="0"/>
                  </a:moveTo>
                  <a:cubicBezTo>
                    <a:pt x="4222" y="0"/>
                    <a:pt x="4098" y="32"/>
                    <a:pt x="3977" y="103"/>
                  </a:cubicBezTo>
                  <a:cubicBezTo>
                    <a:pt x="3001" y="687"/>
                    <a:pt x="1977" y="853"/>
                    <a:pt x="870" y="1008"/>
                  </a:cubicBezTo>
                  <a:cubicBezTo>
                    <a:pt x="394" y="1068"/>
                    <a:pt x="1" y="1806"/>
                    <a:pt x="584" y="2068"/>
                  </a:cubicBezTo>
                  <a:cubicBezTo>
                    <a:pt x="1104" y="2295"/>
                    <a:pt x="1638" y="2404"/>
                    <a:pt x="2162" y="2404"/>
                  </a:cubicBezTo>
                  <a:cubicBezTo>
                    <a:pt x="3153" y="2404"/>
                    <a:pt x="4112" y="2014"/>
                    <a:pt x="4882" y="1282"/>
                  </a:cubicBezTo>
                  <a:cubicBezTo>
                    <a:pt x="5398" y="786"/>
                    <a:pt x="4930" y="0"/>
                    <a:pt x="434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9545175" y="1698075"/>
              <a:ext cx="78950" cy="49400"/>
            </a:xfrm>
            <a:custGeom>
              <a:avLst/>
              <a:gdLst/>
              <a:ahLst/>
              <a:cxnLst/>
              <a:rect l="l" t="t" r="r" b="b"/>
              <a:pathLst>
                <a:path w="3158" h="1976" extrusionOk="0">
                  <a:moveTo>
                    <a:pt x="2575" y="0"/>
                  </a:moveTo>
                  <a:cubicBezTo>
                    <a:pt x="2136" y="0"/>
                    <a:pt x="1705" y="233"/>
                    <a:pt x="1336" y="448"/>
                  </a:cubicBezTo>
                  <a:cubicBezTo>
                    <a:pt x="848" y="710"/>
                    <a:pt x="467" y="1055"/>
                    <a:pt x="157" y="1496"/>
                  </a:cubicBezTo>
                  <a:cubicBezTo>
                    <a:pt x="1" y="1712"/>
                    <a:pt x="215" y="1976"/>
                    <a:pt x="442" y="1976"/>
                  </a:cubicBezTo>
                  <a:cubicBezTo>
                    <a:pt x="491" y="1976"/>
                    <a:pt x="540" y="1964"/>
                    <a:pt x="586" y="1937"/>
                  </a:cubicBezTo>
                  <a:cubicBezTo>
                    <a:pt x="979" y="1675"/>
                    <a:pt x="1431" y="1532"/>
                    <a:pt x="1884" y="1389"/>
                  </a:cubicBezTo>
                  <a:cubicBezTo>
                    <a:pt x="2301" y="1246"/>
                    <a:pt x="2824" y="1067"/>
                    <a:pt x="3039" y="651"/>
                  </a:cubicBezTo>
                  <a:cubicBezTo>
                    <a:pt x="3158" y="424"/>
                    <a:pt x="3074" y="79"/>
                    <a:pt x="2789" y="20"/>
                  </a:cubicBezTo>
                  <a:cubicBezTo>
                    <a:pt x="2717" y="6"/>
                    <a:pt x="2646" y="0"/>
                    <a:pt x="25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9608025" y="1718150"/>
              <a:ext cx="68800" cy="39475"/>
            </a:xfrm>
            <a:custGeom>
              <a:avLst/>
              <a:gdLst/>
              <a:ahLst/>
              <a:cxnLst/>
              <a:rect l="l" t="t" r="r" b="b"/>
              <a:pathLst>
                <a:path w="2752" h="1579" extrusionOk="0">
                  <a:moveTo>
                    <a:pt x="1668" y="1"/>
                  </a:moveTo>
                  <a:cubicBezTo>
                    <a:pt x="1112" y="1"/>
                    <a:pt x="520" y="289"/>
                    <a:pt x="203" y="693"/>
                  </a:cubicBezTo>
                  <a:cubicBezTo>
                    <a:pt x="60" y="883"/>
                    <a:pt x="1" y="1098"/>
                    <a:pt x="120" y="1324"/>
                  </a:cubicBezTo>
                  <a:cubicBezTo>
                    <a:pt x="215" y="1483"/>
                    <a:pt x="395" y="1578"/>
                    <a:pt x="575" y="1578"/>
                  </a:cubicBezTo>
                  <a:cubicBezTo>
                    <a:pt x="665" y="1578"/>
                    <a:pt x="755" y="1554"/>
                    <a:pt x="834" y="1503"/>
                  </a:cubicBezTo>
                  <a:cubicBezTo>
                    <a:pt x="1322" y="1193"/>
                    <a:pt x="1965" y="1419"/>
                    <a:pt x="2442" y="1062"/>
                  </a:cubicBezTo>
                  <a:cubicBezTo>
                    <a:pt x="2751" y="836"/>
                    <a:pt x="2751" y="467"/>
                    <a:pt x="2442" y="241"/>
                  </a:cubicBezTo>
                  <a:cubicBezTo>
                    <a:pt x="2219" y="73"/>
                    <a:pt x="1948" y="1"/>
                    <a:pt x="16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10890050" y="2531075"/>
              <a:ext cx="95000" cy="38425"/>
            </a:xfrm>
            <a:custGeom>
              <a:avLst/>
              <a:gdLst/>
              <a:ahLst/>
              <a:cxnLst/>
              <a:rect l="l" t="t" r="r" b="b"/>
              <a:pathLst>
                <a:path w="3800" h="1537" extrusionOk="0">
                  <a:moveTo>
                    <a:pt x="2903" y="0"/>
                  </a:moveTo>
                  <a:cubicBezTo>
                    <a:pt x="2892" y="0"/>
                    <a:pt x="2881" y="1"/>
                    <a:pt x="2869" y="1"/>
                  </a:cubicBezTo>
                  <a:cubicBezTo>
                    <a:pt x="2453" y="25"/>
                    <a:pt x="2060" y="108"/>
                    <a:pt x="1643" y="168"/>
                  </a:cubicBezTo>
                  <a:cubicBezTo>
                    <a:pt x="1250" y="228"/>
                    <a:pt x="857" y="228"/>
                    <a:pt x="488" y="359"/>
                  </a:cubicBezTo>
                  <a:cubicBezTo>
                    <a:pt x="0" y="537"/>
                    <a:pt x="0" y="1180"/>
                    <a:pt x="488" y="1359"/>
                  </a:cubicBezTo>
                  <a:cubicBezTo>
                    <a:pt x="829" y="1480"/>
                    <a:pt x="1212" y="1536"/>
                    <a:pt x="1600" y="1536"/>
                  </a:cubicBezTo>
                  <a:cubicBezTo>
                    <a:pt x="2161" y="1536"/>
                    <a:pt x="2732" y="1420"/>
                    <a:pt x="3203" y="1216"/>
                  </a:cubicBezTo>
                  <a:cubicBezTo>
                    <a:pt x="3799" y="958"/>
                    <a:pt x="3511" y="0"/>
                    <a:pt x="29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10918900" y="2481425"/>
              <a:ext cx="76525" cy="29700"/>
            </a:xfrm>
            <a:custGeom>
              <a:avLst/>
              <a:gdLst/>
              <a:ahLst/>
              <a:cxnLst/>
              <a:rect l="l" t="t" r="r" b="b"/>
              <a:pathLst>
                <a:path w="3061" h="1188" extrusionOk="0">
                  <a:moveTo>
                    <a:pt x="1825" y="1"/>
                  </a:moveTo>
                  <a:cubicBezTo>
                    <a:pt x="1348" y="1"/>
                    <a:pt x="859" y="116"/>
                    <a:pt x="382" y="201"/>
                  </a:cubicBezTo>
                  <a:cubicBezTo>
                    <a:pt x="1" y="273"/>
                    <a:pt x="1" y="916"/>
                    <a:pt x="382" y="987"/>
                  </a:cubicBezTo>
                  <a:cubicBezTo>
                    <a:pt x="859" y="1073"/>
                    <a:pt x="1348" y="1188"/>
                    <a:pt x="1825" y="1188"/>
                  </a:cubicBezTo>
                  <a:cubicBezTo>
                    <a:pt x="2146" y="1188"/>
                    <a:pt x="2462" y="1136"/>
                    <a:pt x="2763" y="987"/>
                  </a:cubicBezTo>
                  <a:cubicBezTo>
                    <a:pt x="3061" y="844"/>
                    <a:pt x="3061" y="356"/>
                    <a:pt x="2763" y="201"/>
                  </a:cubicBezTo>
                  <a:cubicBezTo>
                    <a:pt x="2462" y="53"/>
                    <a:pt x="2146" y="1"/>
                    <a:pt x="18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9528850" y="2558300"/>
              <a:ext cx="93825" cy="114100"/>
            </a:xfrm>
            <a:custGeom>
              <a:avLst/>
              <a:gdLst/>
              <a:ahLst/>
              <a:cxnLst/>
              <a:rect l="l" t="t" r="r" b="b"/>
              <a:pathLst>
                <a:path w="3753" h="4564" extrusionOk="0">
                  <a:moveTo>
                    <a:pt x="447" y="0"/>
                  </a:moveTo>
                  <a:cubicBezTo>
                    <a:pt x="256" y="0"/>
                    <a:pt x="79" y="133"/>
                    <a:pt x="72" y="389"/>
                  </a:cubicBezTo>
                  <a:cubicBezTo>
                    <a:pt x="1" y="1996"/>
                    <a:pt x="1572" y="3734"/>
                    <a:pt x="2870" y="4496"/>
                  </a:cubicBezTo>
                  <a:cubicBezTo>
                    <a:pt x="2952" y="4543"/>
                    <a:pt x="3035" y="4563"/>
                    <a:pt x="3115" y="4563"/>
                  </a:cubicBezTo>
                  <a:cubicBezTo>
                    <a:pt x="3466" y="4563"/>
                    <a:pt x="3753" y="4167"/>
                    <a:pt x="3549" y="3818"/>
                  </a:cubicBezTo>
                  <a:cubicBezTo>
                    <a:pt x="3180" y="3175"/>
                    <a:pt x="2668" y="2639"/>
                    <a:pt x="2180" y="2091"/>
                  </a:cubicBezTo>
                  <a:cubicBezTo>
                    <a:pt x="1656" y="1496"/>
                    <a:pt x="1287" y="805"/>
                    <a:pt x="810" y="186"/>
                  </a:cubicBezTo>
                  <a:cubicBezTo>
                    <a:pt x="714" y="61"/>
                    <a:pt x="57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9673000" y="2575375"/>
              <a:ext cx="94250" cy="84350"/>
            </a:xfrm>
            <a:custGeom>
              <a:avLst/>
              <a:gdLst/>
              <a:ahLst/>
              <a:cxnLst/>
              <a:rect l="l" t="t" r="r" b="b"/>
              <a:pathLst>
                <a:path w="3770" h="3374" extrusionOk="0">
                  <a:moveTo>
                    <a:pt x="434" y="1"/>
                  </a:moveTo>
                  <a:cubicBezTo>
                    <a:pt x="209" y="1"/>
                    <a:pt x="1" y="230"/>
                    <a:pt x="152" y="480"/>
                  </a:cubicBezTo>
                  <a:cubicBezTo>
                    <a:pt x="509" y="1099"/>
                    <a:pt x="998" y="1635"/>
                    <a:pt x="1498" y="2146"/>
                  </a:cubicBezTo>
                  <a:cubicBezTo>
                    <a:pt x="1974" y="2635"/>
                    <a:pt x="2498" y="3206"/>
                    <a:pt x="3176" y="3361"/>
                  </a:cubicBezTo>
                  <a:cubicBezTo>
                    <a:pt x="3213" y="3369"/>
                    <a:pt x="3249" y="3373"/>
                    <a:pt x="3283" y="3373"/>
                  </a:cubicBezTo>
                  <a:cubicBezTo>
                    <a:pt x="3589" y="3373"/>
                    <a:pt x="3769" y="3055"/>
                    <a:pt x="3641" y="2766"/>
                  </a:cubicBezTo>
                  <a:cubicBezTo>
                    <a:pt x="3367" y="2182"/>
                    <a:pt x="2772" y="1849"/>
                    <a:pt x="2272" y="1480"/>
                  </a:cubicBezTo>
                  <a:cubicBezTo>
                    <a:pt x="1700" y="1051"/>
                    <a:pt x="1188" y="563"/>
                    <a:pt x="652" y="87"/>
                  </a:cubicBezTo>
                  <a:cubicBezTo>
                    <a:pt x="586" y="27"/>
                    <a:pt x="509" y="1"/>
                    <a:pt x="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9709025" y="2483650"/>
              <a:ext cx="80400" cy="69625"/>
            </a:xfrm>
            <a:custGeom>
              <a:avLst/>
              <a:gdLst/>
              <a:ahLst/>
              <a:cxnLst/>
              <a:rect l="l" t="t" r="r" b="b"/>
              <a:pathLst>
                <a:path w="3216" h="2785" extrusionOk="0">
                  <a:moveTo>
                    <a:pt x="422" y="1"/>
                  </a:moveTo>
                  <a:cubicBezTo>
                    <a:pt x="183" y="1"/>
                    <a:pt x="1" y="309"/>
                    <a:pt x="199" y="517"/>
                  </a:cubicBezTo>
                  <a:cubicBezTo>
                    <a:pt x="950" y="1279"/>
                    <a:pt x="1473" y="2434"/>
                    <a:pt x="2557" y="2767"/>
                  </a:cubicBezTo>
                  <a:cubicBezTo>
                    <a:pt x="2595" y="2779"/>
                    <a:pt x="2633" y="2784"/>
                    <a:pt x="2670" y="2784"/>
                  </a:cubicBezTo>
                  <a:cubicBezTo>
                    <a:pt x="2977" y="2784"/>
                    <a:pt x="3215" y="2412"/>
                    <a:pt x="3045" y="2125"/>
                  </a:cubicBezTo>
                  <a:cubicBezTo>
                    <a:pt x="2497" y="1243"/>
                    <a:pt x="1462" y="553"/>
                    <a:pt x="569" y="41"/>
                  </a:cubicBezTo>
                  <a:cubicBezTo>
                    <a:pt x="519" y="13"/>
                    <a:pt x="469"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9825750" y="2474400"/>
              <a:ext cx="93325" cy="63500"/>
            </a:xfrm>
            <a:custGeom>
              <a:avLst/>
              <a:gdLst/>
              <a:ahLst/>
              <a:cxnLst/>
              <a:rect l="l" t="t" r="r" b="b"/>
              <a:pathLst>
                <a:path w="3733" h="2540" extrusionOk="0">
                  <a:moveTo>
                    <a:pt x="668" y="0"/>
                  </a:moveTo>
                  <a:cubicBezTo>
                    <a:pt x="303" y="0"/>
                    <a:pt x="1" y="504"/>
                    <a:pt x="329" y="792"/>
                  </a:cubicBezTo>
                  <a:cubicBezTo>
                    <a:pt x="1103" y="1471"/>
                    <a:pt x="1960" y="2316"/>
                    <a:pt x="2996" y="2530"/>
                  </a:cubicBezTo>
                  <a:cubicBezTo>
                    <a:pt x="3026" y="2537"/>
                    <a:pt x="3056" y="2539"/>
                    <a:pt x="3086" y="2539"/>
                  </a:cubicBezTo>
                  <a:cubicBezTo>
                    <a:pt x="3450" y="2539"/>
                    <a:pt x="3733" y="2089"/>
                    <a:pt x="3424" y="1792"/>
                  </a:cubicBezTo>
                  <a:cubicBezTo>
                    <a:pt x="2686" y="1102"/>
                    <a:pt x="1734" y="613"/>
                    <a:pt x="888" y="66"/>
                  </a:cubicBezTo>
                  <a:cubicBezTo>
                    <a:pt x="815" y="20"/>
                    <a:pt x="740" y="0"/>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9886875" y="2617475"/>
              <a:ext cx="104275" cy="64075"/>
            </a:xfrm>
            <a:custGeom>
              <a:avLst/>
              <a:gdLst/>
              <a:ahLst/>
              <a:cxnLst/>
              <a:rect l="l" t="t" r="r" b="b"/>
              <a:pathLst>
                <a:path w="4171" h="2563" extrusionOk="0">
                  <a:moveTo>
                    <a:pt x="686" y="1"/>
                  </a:moveTo>
                  <a:cubicBezTo>
                    <a:pt x="317" y="1"/>
                    <a:pt x="1" y="465"/>
                    <a:pt x="324" y="808"/>
                  </a:cubicBezTo>
                  <a:cubicBezTo>
                    <a:pt x="1091" y="1586"/>
                    <a:pt x="2222" y="2563"/>
                    <a:pt x="3387" y="2563"/>
                  </a:cubicBezTo>
                  <a:cubicBezTo>
                    <a:pt x="3434" y="2563"/>
                    <a:pt x="3480" y="2561"/>
                    <a:pt x="3527" y="2558"/>
                  </a:cubicBezTo>
                  <a:cubicBezTo>
                    <a:pt x="3956" y="2522"/>
                    <a:pt x="4170" y="1951"/>
                    <a:pt x="3753" y="1725"/>
                  </a:cubicBezTo>
                  <a:cubicBezTo>
                    <a:pt x="3337" y="1486"/>
                    <a:pt x="2884" y="1355"/>
                    <a:pt x="2456" y="1153"/>
                  </a:cubicBezTo>
                  <a:cubicBezTo>
                    <a:pt x="1920" y="891"/>
                    <a:pt x="1444" y="534"/>
                    <a:pt x="1003" y="129"/>
                  </a:cubicBezTo>
                  <a:cubicBezTo>
                    <a:pt x="902" y="39"/>
                    <a:pt x="792"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9704600" y="2746300"/>
              <a:ext cx="116650" cy="81825"/>
            </a:xfrm>
            <a:custGeom>
              <a:avLst/>
              <a:gdLst/>
              <a:ahLst/>
              <a:cxnLst/>
              <a:rect l="l" t="t" r="r" b="b"/>
              <a:pathLst>
                <a:path w="4666" h="3273" extrusionOk="0">
                  <a:moveTo>
                    <a:pt x="601" y="0"/>
                  </a:moveTo>
                  <a:cubicBezTo>
                    <a:pt x="280" y="0"/>
                    <a:pt x="0" y="481"/>
                    <a:pt x="305" y="727"/>
                  </a:cubicBezTo>
                  <a:cubicBezTo>
                    <a:pt x="817" y="1144"/>
                    <a:pt x="1353" y="1536"/>
                    <a:pt x="1900" y="1917"/>
                  </a:cubicBezTo>
                  <a:cubicBezTo>
                    <a:pt x="2520" y="2358"/>
                    <a:pt x="3163" y="2941"/>
                    <a:pt x="3865" y="3239"/>
                  </a:cubicBezTo>
                  <a:cubicBezTo>
                    <a:pt x="3917" y="3262"/>
                    <a:pt x="3975" y="3273"/>
                    <a:pt x="4033" y="3273"/>
                  </a:cubicBezTo>
                  <a:cubicBezTo>
                    <a:pt x="4335" y="3273"/>
                    <a:pt x="4666" y="2989"/>
                    <a:pt x="4437" y="2679"/>
                  </a:cubicBezTo>
                  <a:cubicBezTo>
                    <a:pt x="4008" y="2108"/>
                    <a:pt x="3365" y="1763"/>
                    <a:pt x="2770" y="1394"/>
                  </a:cubicBezTo>
                  <a:cubicBezTo>
                    <a:pt x="2103" y="965"/>
                    <a:pt x="1436" y="548"/>
                    <a:pt x="805" y="72"/>
                  </a:cubicBezTo>
                  <a:cubicBezTo>
                    <a:pt x="739" y="22"/>
                    <a:pt x="669" y="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9875000" y="2733900"/>
              <a:ext cx="95000" cy="61825"/>
            </a:xfrm>
            <a:custGeom>
              <a:avLst/>
              <a:gdLst/>
              <a:ahLst/>
              <a:cxnLst/>
              <a:rect l="l" t="t" r="r" b="b"/>
              <a:pathLst>
                <a:path w="3800" h="2473" extrusionOk="0">
                  <a:moveTo>
                    <a:pt x="745" y="1"/>
                  </a:moveTo>
                  <a:cubicBezTo>
                    <a:pt x="345" y="1"/>
                    <a:pt x="0" y="513"/>
                    <a:pt x="359" y="889"/>
                  </a:cubicBezTo>
                  <a:cubicBezTo>
                    <a:pt x="935" y="1497"/>
                    <a:pt x="1971" y="2472"/>
                    <a:pt x="2925" y="2472"/>
                  </a:cubicBezTo>
                  <a:cubicBezTo>
                    <a:pt x="3056" y="2472"/>
                    <a:pt x="3185" y="2454"/>
                    <a:pt x="3312" y="2413"/>
                  </a:cubicBezTo>
                  <a:cubicBezTo>
                    <a:pt x="3645" y="2306"/>
                    <a:pt x="3800" y="1866"/>
                    <a:pt x="3526" y="1604"/>
                  </a:cubicBezTo>
                  <a:cubicBezTo>
                    <a:pt x="3193" y="1294"/>
                    <a:pt x="2704" y="1199"/>
                    <a:pt x="2300" y="997"/>
                  </a:cubicBezTo>
                  <a:cubicBezTo>
                    <a:pt x="1859" y="782"/>
                    <a:pt x="1466" y="473"/>
                    <a:pt x="1097" y="151"/>
                  </a:cubicBezTo>
                  <a:cubicBezTo>
                    <a:pt x="986" y="45"/>
                    <a:pt x="863"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9947875" y="2861100"/>
              <a:ext cx="106675" cy="39775"/>
            </a:xfrm>
            <a:custGeom>
              <a:avLst/>
              <a:gdLst/>
              <a:ahLst/>
              <a:cxnLst/>
              <a:rect l="l" t="t" r="r" b="b"/>
              <a:pathLst>
                <a:path w="4267" h="1591" extrusionOk="0">
                  <a:moveTo>
                    <a:pt x="467" y="0"/>
                  </a:moveTo>
                  <a:cubicBezTo>
                    <a:pt x="167" y="0"/>
                    <a:pt x="0" y="483"/>
                    <a:pt x="313" y="623"/>
                  </a:cubicBezTo>
                  <a:cubicBezTo>
                    <a:pt x="1254" y="1058"/>
                    <a:pt x="2303" y="1591"/>
                    <a:pt x="3374" y="1591"/>
                  </a:cubicBezTo>
                  <a:cubicBezTo>
                    <a:pt x="3536" y="1591"/>
                    <a:pt x="3699" y="1579"/>
                    <a:pt x="3861" y="1552"/>
                  </a:cubicBezTo>
                  <a:cubicBezTo>
                    <a:pt x="4266" y="1481"/>
                    <a:pt x="4242" y="850"/>
                    <a:pt x="3861" y="766"/>
                  </a:cubicBezTo>
                  <a:cubicBezTo>
                    <a:pt x="2742" y="516"/>
                    <a:pt x="1647" y="385"/>
                    <a:pt x="563" y="16"/>
                  </a:cubicBezTo>
                  <a:cubicBezTo>
                    <a:pt x="530" y="5"/>
                    <a:pt x="498"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10032575" y="2747300"/>
              <a:ext cx="109175" cy="37975"/>
            </a:xfrm>
            <a:custGeom>
              <a:avLst/>
              <a:gdLst/>
              <a:ahLst/>
              <a:cxnLst/>
              <a:rect l="l" t="t" r="r" b="b"/>
              <a:pathLst>
                <a:path w="4367" h="1519" extrusionOk="0">
                  <a:moveTo>
                    <a:pt x="551" y="0"/>
                  </a:moveTo>
                  <a:cubicBezTo>
                    <a:pt x="209" y="0"/>
                    <a:pt x="0" y="561"/>
                    <a:pt x="366" y="723"/>
                  </a:cubicBezTo>
                  <a:cubicBezTo>
                    <a:pt x="1228" y="1111"/>
                    <a:pt x="2257" y="1519"/>
                    <a:pt x="3240" y="1519"/>
                  </a:cubicBezTo>
                  <a:cubicBezTo>
                    <a:pt x="3371" y="1519"/>
                    <a:pt x="3500" y="1512"/>
                    <a:pt x="3629" y="1496"/>
                  </a:cubicBezTo>
                  <a:cubicBezTo>
                    <a:pt x="4141" y="1437"/>
                    <a:pt x="4367" y="615"/>
                    <a:pt x="3760" y="520"/>
                  </a:cubicBezTo>
                  <a:cubicBezTo>
                    <a:pt x="2700" y="365"/>
                    <a:pt x="1700" y="353"/>
                    <a:pt x="664" y="20"/>
                  </a:cubicBezTo>
                  <a:cubicBezTo>
                    <a:pt x="625" y="6"/>
                    <a:pt x="588" y="0"/>
                    <a:pt x="5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9992350" y="2554725"/>
              <a:ext cx="91650" cy="61600"/>
            </a:xfrm>
            <a:custGeom>
              <a:avLst/>
              <a:gdLst/>
              <a:ahLst/>
              <a:cxnLst/>
              <a:rect l="l" t="t" r="r" b="b"/>
              <a:pathLst>
                <a:path w="3666" h="2464" extrusionOk="0">
                  <a:moveTo>
                    <a:pt x="753" y="0"/>
                  </a:moveTo>
                  <a:cubicBezTo>
                    <a:pt x="343" y="0"/>
                    <a:pt x="0" y="515"/>
                    <a:pt x="368" y="901"/>
                  </a:cubicBezTo>
                  <a:cubicBezTo>
                    <a:pt x="1002" y="1581"/>
                    <a:pt x="1905" y="2463"/>
                    <a:pt x="2892" y="2463"/>
                  </a:cubicBezTo>
                  <a:cubicBezTo>
                    <a:pt x="2924" y="2463"/>
                    <a:pt x="2955" y="2462"/>
                    <a:pt x="2987" y="2461"/>
                  </a:cubicBezTo>
                  <a:cubicBezTo>
                    <a:pt x="3499" y="2425"/>
                    <a:pt x="3666" y="1806"/>
                    <a:pt x="3249" y="1520"/>
                  </a:cubicBezTo>
                  <a:cubicBezTo>
                    <a:pt x="2916" y="1306"/>
                    <a:pt x="2559" y="1151"/>
                    <a:pt x="2213" y="972"/>
                  </a:cubicBezTo>
                  <a:cubicBezTo>
                    <a:pt x="1820" y="746"/>
                    <a:pt x="1451" y="460"/>
                    <a:pt x="1118" y="151"/>
                  </a:cubicBezTo>
                  <a:cubicBezTo>
                    <a:pt x="1002" y="45"/>
                    <a:pt x="875"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10223300" y="2689150"/>
              <a:ext cx="78275" cy="27775"/>
            </a:xfrm>
            <a:custGeom>
              <a:avLst/>
              <a:gdLst/>
              <a:ahLst/>
              <a:cxnLst/>
              <a:rect l="l" t="t" r="r" b="b"/>
              <a:pathLst>
                <a:path w="3131" h="1111" extrusionOk="0">
                  <a:moveTo>
                    <a:pt x="1442" y="1"/>
                  </a:moveTo>
                  <a:cubicBezTo>
                    <a:pt x="1132" y="1"/>
                    <a:pt x="818" y="33"/>
                    <a:pt x="500" y="72"/>
                  </a:cubicBezTo>
                  <a:cubicBezTo>
                    <a:pt x="0" y="132"/>
                    <a:pt x="0" y="798"/>
                    <a:pt x="500" y="858"/>
                  </a:cubicBezTo>
                  <a:cubicBezTo>
                    <a:pt x="1191" y="941"/>
                    <a:pt x="1869" y="1036"/>
                    <a:pt x="2548" y="1108"/>
                  </a:cubicBezTo>
                  <a:cubicBezTo>
                    <a:pt x="2563" y="1109"/>
                    <a:pt x="2578" y="1110"/>
                    <a:pt x="2592" y="1110"/>
                  </a:cubicBezTo>
                  <a:cubicBezTo>
                    <a:pt x="2999" y="1110"/>
                    <a:pt x="3131" y="482"/>
                    <a:pt x="2774" y="298"/>
                  </a:cubicBezTo>
                  <a:cubicBezTo>
                    <a:pt x="2342" y="71"/>
                    <a:pt x="1897" y="1"/>
                    <a:pt x="1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10185675" y="2839150"/>
              <a:ext cx="100525" cy="31650"/>
            </a:xfrm>
            <a:custGeom>
              <a:avLst/>
              <a:gdLst/>
              <a:ahLst/>
              <a:cxnLst/>
              <a:rect l="l" t="t" r="r" b="b"/>
              <a:pathLst>
                <a:path w="4021" h="1266" extrusionOk="0">
                  <a:moveTo>
                    <a:pt x="3429" y="1"/>
                  </a:moveTo>
                  <a:cubicBezTo>
                    <a:pt x="3396" y="1"/>
                    <a:pt x="3362" y="5"/>
                    <a:pt x="3327" y="13"/>
                  </a:cubicBezTo>
                  <a:cubicBezTo>
                    <a:pt x="2714" y="152"/>
                    <a:pt x="2124" y="364"/>
                    <a:pt x="1521" y="364"/>
                  </a:cubicBezTo>
                  <a:cubicBezTo>
                    <a:pt x="1246" y="364"/>
                    <a:pt x="968" y="320"/>
                    <a:pt x="684" y="204"/>
                  </a:cubicBezTo>
                  <a:cubicBezTo>
                    <a:pt x="639" y="187"/>
                    <a:pt x="597" y="179"/>
                    <a:pt x="556" y="179"/>
                  </a:cubicBezTo>
                  <a:cubicBezTo>
                    <a:pt x="201" y="179"/>
                    <a:pt x="0" y="772"/>
                    <a:pt x="374" y="954"/>
                  </a:cubicBezTo>
                  <a:cubicBezTo>
                    <a:pt x="812" y="1168"/>
                    <a:pt x="1282" y="1265"/>
                    <a:pt x="1753" y="1265"/>
                  </a:cubicBezTo>
                  <a:cubicBezTo>
                    <a:pt x="2408" y="1265"/>
                    <a:pt x="3066" y="1077"/>
                    <a:pt x="3648" y="751"/>
                  </a:cubicBezTo>
                  <a:cubicBezTo>
                    <a:pt x="4021" y="532"/>
                    <a:pt x="3808" y="1"/>
                    <a:pt x="3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9"/>
          <p:cNvGrpSpPr/>
          <p:nvPr/>
        </p:nvGrpSpPr>
        <p:grpSpPr>
          <a:xfrm>
            <a:off x="7891292" y="4209251"/>
            <a:ext cx="1313684" cy="1314750"/>
            <a:chOff x="11875575" y="4793525"/>
            <a:chExt cx="1478375" cy="1479575"/>
          </a:xfrm>
        </p:grpSpPr>
        <p:sp>
          <p:nvSpPr>
            <p:cNvPr id="2737" name="Google Shape;2737;p39"/>
            <p:cNvSpPr/>
            <p:nvPr/>
          </p:nvSpPr>
          <p:spPr>
            <a:xfrm>
              <a:off x="12523875" y="48182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12574350" y="47935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12574450" y="49727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12595175" y="50378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12642950" y="48907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12667100" y="50169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12644500" y="49519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12724200" y="49645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12721775" y="48711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12761775" y="49680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12802775" y="49194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12454525" y="56547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11973800" y="49429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12470300" y="52911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12643525" y="53902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12803075" y="55874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12970950" y="56998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13155800" y="58308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13041800" y="60407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12820350" y="59291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9"/>
            <p:cNvSpPr/>
            <p:nvPr/>
          </p:nvSpPr>
          <p:spPr>
            <a:xfrm>
              <a:off x="12650375" y="58127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9"/>
            <p:cNvSpPr/>
            <p:nvPr/>
          </p:nvSpPr>
          <p:spPr>
            <a:xfrm>
              <a:off x="12299150" y="55418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12091075" y="53236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12305400" y="51387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12038000" y="49935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12077050" y="49746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12018925" y="50550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12138225" y="50760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12383075" y="51998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12381725" y="52869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12129775" y="54068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12183900" y="53456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12541150" y="53463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12527275" y="54302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12314900" y="55758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12375025" y="55994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12425175" y="55849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12668800" y="54485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12662200" y="55130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12725325" y="54797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12467750" y="57552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12515450" y="57290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12584150" y="57419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12726275" y="59292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12664075" y="59218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12695475" y="58948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12881150" y="56665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12853675" y="56310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12895550" y="56107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12851200" y="57359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13078275" y="58140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13096625" y="57674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13036075" y="57619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12843600" y="60670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12913500" y="60423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2940300" y="60091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13068275" y="61734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13090050" y="61250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13142400" y="61507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13246000" y="58551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13219425" y="59003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13244900" y="59303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11875575" y="5525500"/>
              <a:ext cx="27700" cy="27725"/>
            </a:xfrm>
            <a:custGeom>
              <a:avLst/>
              <a:gdLst/>
              <a:ahLst/>
              <a:cxnLst/>
              <a:rect l="l" t="t" r="r" b="b"/>
              <a:pathLst>
                <a:path w="1108" h="1109" extrusionOk="0">
                  <a:moveTo>
                    <a:pt x="560" y="1"/>
                  </a:moveTo>
                  <a:cubicBezTo>
                    <a:pt x="251" y="1"/>
                    <a:pt x="1" y="251"/>
                    <a:pt x="1" y="561"/>
                  </a:cubicBezTo>
                  <a:cubicBezTo>
                    <a:pt x="1" y="858"/>
                    <a:pt x="251" y="1108"/>
                    <a:pt x="560" y="1108"/>
                  </a:cubicBezTo>
                  <a:cubicBezTo>
                    <a:pt x="858" y="1108"/>
                    <a:pt x="1108" y="858"/>
                    <a:pt x="1108" y="561"/>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12856950" y="51635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12204200" y="57666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462807" y="1289608"/>
            <a:ext cx="8466092" cy="3323987"/>
          </a:xfrm>
          <a:prstGeom prst="rect">
            <a:avLst/>
          </a:prstGeom>
        </p:spPr>
        <p:txBody>
          <a:bodyPr wrap="square">
            <a:spAutoFit/>
          </a:bodyPr>
          <a:lstStyle/>
          <a:p>
            <a:pPr algn="just"/>
            <a:r>
              <a:rPr lang="en-US" sz="3000" smtClean="0">
                <a:latin typeface="Times New Roman" panose="02020603050405020304" pitchFamily="18" charset="0"/>
                <a:ea typeface="Times New Roman" panose="02020603050405020304" pitchFamily="18" charset="0"/>
              </a:rPr>
              <a:t>- Lưỡng </a:t>
            </a:r>
            <a:r>
              <a:rPr lang="en-US" sz="3000">
                <a:latin typeface="Times New Roman" panose="02020603050405020304" pitchFamily="18" charset="0"/>
                <a:ea typeface="Times New Roman" panose="02020603050405020304" pitchFamily="18" charset="0"/>
              </a:rPr>
              <a:t>lự ở những câu hỏi đầu tiên:</a:t>
            </a:r>
          </a:p>
          <a:p>
            <a:pPr algn="just"/>
            <a:r>
              <a:rPr lang="en-US" sz="3000" i="1">
                <a:latin typeface="Times New Roman" panose="02020603050405020304" pitchFamily="18" charset="0"/>
                <a:ea typeface="Times New Roman" panose="02020603050405020304" pitchFamily="18" charset="0"/>
              </a:rPr>
              <a:t>+ Nhưng làm thế nào mình lên đó được?</a:t>
            </a:r>
            <a:endParaRPr lang="en-US" sz="3000">
              <a:latin typeface="Times New Roman" panose="02020603050405020304" pitchFamily="18" charset="0"/>
              <a:ea typeface="Times New Roman" panose="02020603050405020304" pitchFamily="18" charset="0"/>
            </a:endParaRPr>
          </a:p>
          <a:p>
            <a:pPr algn="just"/>
            <a:r>
              <a:rPr lang="en-US" sz="3000" i="1">
                <a:latin typeface="Times New Roman" panose="02020603050405020304" pitchFamily="18" charset="0"/>
                <a:ea typeface="Times New Roman" panose="02020603050405020304" pitchFamily="18" charset="0"/>
              </a:rPr>
              <a:t>+ Nhưng làm thế nào mình ra ngoài đó được?</a:t>
            </a:r>
            <a:endParaRPr lang="en-US" sz="3000">
              <a:latin typeface="Times New Roman" panose="02020603050405020304" pitchFamily="18" charset="0"/>
              <a:ea typeface="Times New Roman" panose="02020603050405020304" pitchFamily="18" charset="0"/>
            </a:endParaRPr>
          </a:p>
          <a:p>
            <a:pPr algn="just"/>
            <a:r>
              <a:rPr lang="en-US" sz="3000" i="1" smtClean="0">
                <a:latin typeface="Times New Roman" panose="02020603050405020304" pitchFamily="18" charset="0"/>
                <a:ea typeface="Times New Roman" panose="02020603050405020304" pitchFamily="18" charset="0"/>
              </a:rPr>
              <a:t>- </a:t>
            </a:r>
            <a:r>
              <a:rPr lang="en-US" sz="3000" smtClean="0">
                <a:latin typeface="Times New Roman" panose="02020603050405020304" pitchFamily="18" charset="0"/>
                <a:ea typeface="Times New Roman" panose="02020603050405020304" pitchFamily="18" charset="0"/>
              </a:rPr>
              <a:t>Tò </a:t>
            </a:r>
            <a:r>
              <a:rPr lang="en-US" sz="3000">
                <a:latin typeface="Times New Roman" panose="02020603050405020304" pitchFamily="18" charset="0"/>
                <a:ea typeface="Times New Roman" panose="02020603050405020304" pitchFamily="18" charset="0"/>
              </a:rPr>
              <a:t>mò, thích thú, bị cuốn hút bởi những lời mời gọi </a:t>
            </a:r>
          </a:p>
          <a:p>
            <a:pPr algn="just"/>
            <a:r>
              <a:rPr lang="en-US" sz="3000" smtClean="0">
                <a:latin typeface="Times New Roman" panose="02020603050405020304" pitchFamily="18" charset="0"/>
                <a:ea typeface="Times New Roman" panose="02020603050405020304" pitchFamily="18" charset="0"/>
              </a:rPr>
              <a:t>- Muốn </a:t>
            </a:r>
            <a:r>
              <a:rPr lang="en-US" sz="3000">
                <a:latin typeface="Times New Roman" panose="02020603050405020304" pitchFamily="18" charset="0"/>
                <a:ea typeface="Times New Roman" panose="02020603050405020304" pitchFamily="18" charset="0"/>
              </a:rPr>
              <a:t>được đến ngay với thế giới của mây và sóng</a:t>
            </a:r>
            <a:r>
              <a:rPr lang="en-US" sz="3000" i="1">
                <a:latin typeface="Times New Roman" panose="02020603050405020304" pitchFamily="18" charset="0"/>
                <a:ea typeface="Times New Roman" panose="02020603050405020304" pitchFamily="18" charset="0"/>
              </a:rPr>
              <a:t>.</a:t>
            </a:r>
            <a:endParaRPr lang="en-US" sz="3000">
              <a:latin typeface="Times New Roman" panose="02020603050405020304" pitchFamily="18" charset="0"/>
              <a:ea typeface="Times New Roman" panose="02020603050405020304" pitchFamily="18" charset="0"/>
            </a:endParaRPr>
          </a:p>
          <a:p>
            <a:r>
              <a:rPr lang="en-US" sz="3000" b="1" i="1" smtClean="0">
                <a:solidFill>
                  <a:srgbClr val="0000CC"/>
                </a:solidFill>
                <a:latin typeface="Times New Roman" panose="02020603050405020304" pitchFamily="18" charset="0"/>
                <a:ea typeface="Times New Roman" panose="02020603050405020304" pitchFamily="18" charset="0"/>
                <a:sym typeface="Wingdings" panose="05000000000000000000" pitchFamily="2" charset="2"/>
              </a:rPr>
              <a:t></a:t>
            </a:r>
            <a:r>
              <a:rPr lang="en-US" sz="3000" b="1" i="1" smtClean="0">
                <a:latin typeface="Times New Roman" panose="02020603050405020304" pitchFamily="18" charset="0"/>
                <a:ea typeface="Times New Roman" panose="02020603050405020304" pitchFamily="18" charset="0"/>
              </a:rPr>
              <a:t> </a:t>
            </a:r>
            <a:r>
              <a:rPr lang="en-US" sz="3000" b="1">
                <a:solidFill>
                  <a:srgbClr val="0000CC"/>
                </a:solidFill>
                <a:latin typeface="Times New Roman" panose="02020603050405020304" pitchFamily="18" charset="0"/>
                <a:ea typeface="Times New Roman" panose="02020603050405020304" pitchFamily="18" charset="0"/>
              </a:rPr>
              <a:t>Em vừa có những khao khát khám phá thế giới bên ngoài, vừa muốn ở nhà với mẹ</a:t>
            </a:r>
            <a:endParaRPr lang="en-US" sz="3000">
              <a:solidFill>
                <a:srgbClr val="0000CC"/>
              </a:solidFill>
            </a:endParaRPr>
          </a:p>
        </p:txBody>
      </p:sp>
      <p:pic>
        <p:nvPicPr>
          <p:cNvPr id="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418" y="1480120"/>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85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39"/>
          <p:cNvSpPr txBox="1">
            <a:spLocks noGrp="1"/>
          </p:cNvSpPr>
          <p:nvPr>
            <p:ph type="title"/>
          </p:nvPr>
        </p:nvSpPr>
        <p:spPr>
          <a:xfrm>
            <a:off x="853173" y="123478"/>
            <a:ext cx="7135741" cy="1084057"/>
          </a:xfrm>
          <a:prstGeom prst="rect">
            <a:avLst/>
          </a:prstGeom>
        </p:spPr>
        <p:txBody>
          <a:bodyPr spcFirstLastPara="1" wrap="square" lIns="91425" tIns="91425" rIns="91425" bIns="91425" anchor="ctr" anchorCtr="0">
            <a:noAutofit/>
          </a:bodyPr>
          <a:lstStyle/>
          <a:p>
            <a:r>
              <a:rPr lang="vi-VN" sz="2800" b="1" smtClean="0">
                <a:solidFill>
                  <a:srgbClr val="FF0000"/>
                </a:solidFill>
                <a:latin typeface="+mj-lt"/>
              </a:rPr>
              <a:t> </a:t>
            </a:r>
            <a:r>
              <a:rPr lang="en-US" b="1">
                <a:solidFill>
                  <a:srgbClr val="FF0000"/>
                </a:solidFill>
                <a:latin typeface="+mj-lt"/>
              </a:rPr>
              <a:t>2. Thái độ của em bé trước những lời mời</a:t>
            </a:r>
            <a:endParaRPr lang="en-US">
              <a:solidFill>
                <a:srgbClr val="FF0000"/>
              </a:solidFill>
              <a:latin typeface="+mj-lt"/>
            </a:endParaRPr>
          </a:p>
        </p:txBody>
      </p:sp>
      <p:grpSp>
        <p:nvGrpSpPr>
          <p:cNvPr id="2692" name="Google Shape;2692;p39"/>
          <p:cNvGrpSpPr/>
          <p:nvPr/>
        </p:nvGrpSpPr>
        <p:grpSpPr>
          <a:xfrm>
            <a:off x="0" y="123478"/>
            <a:ext cx="1313695" cy="1039638"/>
            <a:chOff x="8988375" y="1284950"/>
            <a:chExt cx="2523425" cy="1997000"/>
          </a:xfrm>
        </p:grpSpPr>
        <p:sp>
          <p:nvSpPr>
            <p:cNvPr id="2693" name="Google Shape;2693;p39"/>
            <p:cNvSpPr/>
            <p:nvPr/>
          </p:nvSpPr>
          <p:spPr>
            <a:xfrm>
              <a:off x="10157200" y="3013900"/>
              <a:ext cx="360500" cy="214050"/>
            </a:xfrm>
            <a:custGeom>
              <a:avLst/>
              <a:gdLst/>
              <a:ahLst/>
              <a:cxnLst/>
              <a:rect l="l" t="t" r="r" b="b"/>
              <a:pathLst>
                <a:path w="14420" h="8562" extrusionOk="0">
                  <a:moveTo>
                    <a:pt x="364" y="0"/>
                  </a:moveTo>
                  <a:cubicBezTo>
                    <a:pt x="300" y="0"/>
                    <a:pt x="235" y="19"/>
                    <a:pt x="179" y="60"/>
                  </a:cubicBezTo>
                  <a:cubicBezTo>
                    <a:pt x="37" y="155"/>
                    <a:pt x="1" y="357"/>
                    <a:pt x="96" y="512"/>
                  </a:cubicBezTo>
                  <a:cubicBezTo>
                    <a:pt x="96" y="512"/>
                    <a:pt x="132" y="560"/>
                    <a:pt x="203" y="667"/>
                  </a:cubicBezTo>
                  <a:cubicBezTo>
                    <a:pt x="275" y="762"/>
                    <a:pt x="382" y="905"/>
                    <a:pt x="525" y="1084"/>
                  </a:cubicBezTo>
                  <a:cubicBezTo>
                    <a:pt x="656" y="1274"/>
                    <a:pt x="834" y="1477"/>
                    <a:pt x="1037" y="1727"/>
                  </a:cubicBezTo>
                  <a:cubicBezTo>
                    <a:pt x="1239" y="1965"/>
                    <a:pt x="1477" y="2227"/>
                    <a:pt x="1751" y="2501"/>
                  </a:cubicBezTo>
                  <a:cubicBezTo>
                    <a:pt x="1882" y="2643"/>
                    <a:pt x="2025" y="2786"/>
                    <a:pt x="2168" y="2941"/>
                  </a:cubicBezTo>
                  <a:cubicBezTo>
                    <a:pt x="2323" y="3084"/>
                    <a:pt x="2477" y="3239"/>
                    <a:pt x="2632" y="3382"/>
                  </a:cubicBezTo>
                  <a:cubicBezTo>
                    <a:pt x="2966" y="3691"/>
                    <a:pt x="3311" y="4001"/>
                    <a:pt x="3692" y="4310"/>
                  </a:cubicBezTo>
                  <a:cubicBezTo>
                    <a:pt x="4061" y="4620"/>
                    <a:pt x="4466" y="4929"/>
                    <a:pt x="4882" y="5227"/>
                  </a:cubicBezTo>
                  <a:cubicBezTo>
                    <a:pt x="5097" y="5370"/>
                    <a:pt x="5299" y="5525"/>
                    <a:pt x="5513" y="5656"/>
                  </a:cubicBezTo>
                  <a:cubicBezTo>
                    <a:pt x="5740" y="5799"/>
                    <a:pt x="5954" y="5941"/>
                    <a:pt x="6180" y="6072"/>
                  </a:cubicBezTo>
                  <a:cubicBezTo>
                    <a:pt x="6621" y="6346"/>
                    <a:pt x="7073" y="6596"/>
                    <a:pt x="7538" y="6834"/>
                  </a:cubicBezTo>
                  <a:cubicBezTo>
                    <a:pt x="7764" y="6953"/>
                    <a:pt x="8002" y="7049"/>
                    <a:pt x="8228" y="7156"/>
                  </a:cubicBezTo>
                  <a:cubicBezTo>
                    <a:pt x="8454" y="7263"/>
                    <a:pt x="8681" y="7358"/>
                    <a:pt x="8907" y="7454"/>
                  </a:cubicBezTo>
                  <a:cubicBezTo>
                    <a:pt x="9133" y="7549"/>
                    <a:pt x="9359" y="7632"/>
                    <a:pt x="9585" y="7715"/>
                  </a:cubicBezTo>
                  <a:cubicBezTo>
                    <a:pt x="9812" y="7787"/>
                    <a:pt x="10026" y="7858"/>
                    <a:pt x="10240" y="7930"/>
                  </a:cubicBezTo>
                  <a:cubicBezTo>
                    <a:pt x="10669" y="8061"/>
                    <a:pt x="11086" y="8168"/>
                    <a:pt x="11467" y="8251"/>
                  </a:cubicBezTo>
                  <a:cubicBezTo>
                    <a:pt x="11848" y="8346"/>
                    <a:pt x="12205" y="8382"/>
                    <a:pt x="12514" y="8442"/>
                  </a:cubicBezTo>
                  <a:cubicBezTo>
                    <a:pt x="12836" y="8477"/>
                    <a:pt x="13110" y="8513"/>
                    <a:pt x="13336" y="8537"/>
                  </a:cubicBezTo>
                  <a:cubicBezTo>
                    <a:pt x="13562" y="8549"/>
                    <a:pt x="13741" y="8549"/>
                    <a:pt x="13860" y="8561"/>
                  </a:cubicBezTo>
                  <a:lnTo>
                    <a:pt x="14050" y="8561"/>
                  </a:lnTo>
                  <a:cubicBezTo>
                    <a:pt x="14058" y="8561"/>
                    <a:pt x="14066" y="8562"/>
                    <a:pt x="14074" y="8562"/>
                  </a:cubicBezTo>
                  <a:cubicBezTo>
                    <a:pt x="14219" y="8562"/>
                    <a:pt x="14350" y="8458"/>
                    <a:pt x="14384" y="8311"/>
                  </a:cubicBezTo>
                  <a:cubicBezTo>
                    <a:pt x="14419" y="8132"/>
                    <a:pt x="14300" y="7965"/>
                    <a:pt x="14134" y="7930"/>
                  </a:cubicBezTo>
                  <a:lnTo>
                    <a:pt x="14110" y="7918"/>
                  </a:lnTo>
                  <a:cubicBezTo>
                    <a:pt x="14110" y="7918"/>
                    <a:pt x="14050" y="7906"/>
                    <a:pt x="13943" y="7882"/>
                  </a:cubicBezTo>
                  <a:cubicBezTo>
                    <a:pt x="13824" y="7858"/>
                    <a:pt x="13657" y="7823"/>
                    <a:pt x="13443" y="7775"/>
                  </a:cubicBezTo>
                  <a:cubicBezTo>
                    <a:pt x="13229" y="7727"/>
                    <a:pt x="12979" y="7668"/>
                    <a:pt x="12681" y="7596"/>
                  </a:cubicBezTo>
                  <a:cubicBezTo>
                    <a:pt x="12538" y="7549"/>
                    <a:pt x="12383" y="7513"/>
                    <a:pt x="12229" y="7465"/>
                  </a:cubicBezTo>
                  <a:cubicBezTo>
                    <a:pt x="12145" y="7442"/>
                    <a:pt x="12062" y="7418"/>
                    <a:pt x="11979" y="7394"/>
                  </a:cubicBezTo>
                  <a:cubicBezTo>
                    <a:pt x="11895" y="7370"/>
                    <a:pt x="11800" y="7334"/>
                    <a:pt x="11717" y="7311"/>
                  </a:cubicBezTo>
                  <a:cubicBezTo>
                    <a:pt x="11359" y="7203"/>
                    <a:pt x="10990" y="7061"/>
                    <a:pt x="10586" y="6918"/>
                  </a:cubicBezTo>
                  <a:cubicBezTo>
                    <a:pt x="10395" y="6834"/>
                    <a:pt x="10193" y="6751"/>
                    <a:pt x="9990" y="6668"/>
                  </a:cubicBezTo>
                  <a:cubicBezTo>
                    <a:pt x="9788" y="6584"/>
                    <a:pt x="9574" y="6489"/>
                    <a:pt x="9359" y="6394"/>
                  </a:cubicBezTo>
                  <a:cubicBezTo>
                    <a:pt x="9157" y="6299"/>
                    <a:pt x="8942" y="6203"/>
                    <a:pt x="8728" y="6096"/>
                  </a:cubicBezTo>
                  <a:cubicBezTo>
                    <a:pt x="8514" y="5989"/>
                    <a:pt x="8300" y="5870"/>
                    <a:pt x="8085" y="5763"/>
                  </a:cubicBezTo>
                  <a:cubicBezTo>
                    <a:pt x="7657" y="5537"/>
                    <a:pt x="7228" y="5298"/>
                    <a:pt x="6811" y="5037"/>
                  </a:cubicBezTo>
                  <a:cubicBezTo>
                    <a:pt x="6395" y="4775"/>
                    <a:pt x="5978" y="4501"/>
                    <a:pt x="5573" y="4227"/>
                  </a:cubicBezTo>
                  <a:cubicBezTo>
                    <a:pt x="5180" y="3953"/>
                    <a:pt x="4775" y="3679"/>
                    <a:pt x="4406" y="3393"/>
                  </a:cubicBezTo>
                  <a:cubicBezTo>
                    <a:pt x="4228" y="3251"/>
                    <a:pt x="4049" y="3120"/>
                    <a:pt x="3870" y="2977"/>
                  </a:cubicBezTo>
                  <a:cubicBezTo>
                    <a:pt x="3692" y="2846"/>
                    <a:pt x="3525" y="2703"/>
                    <a:pt x="3347" y="2572"/>
                  </a:cubicBezTo>
                  <a:cubicBezTo>
                    <a:pt x="3025" y="2298"/>
                    <a:pt x="2716" y="2036"/>
                    <a:pt x="2430" y="1798"/>
                  </a:cubicBezTo>
                  <a:cubicBezTo>
                    <a:pt x="2144" y="1548"/>
                    <a:pt x="1894" y="1322"/>
                    <a:pt x="1668" y="1119"/>
                  </a:cubicBezTo>
                  <a:cubicBezTo>
                    <a:pt x="1442" y="905"/>
                    <a:pt x="1251" y="727"/>
                    <a:pt x="1084" y="572"/>
                  </a:cubicBezTo>
                  <a:cubicBezTo>
                    <a:pt x="930" y="429"/>
                    <a:pt x="811" y="310"/>
                    <a:pt x="727" y="226"/>
                  </a:cubicBezTo>
                  <a:cubicBezTo>
                    <a:pt x="644" y="143"/>
                    <a:pt x="596" y="107"/>
                    <a:pt x="596" y="107"/>
                  </a:cubicBezTo>
                  <a:lnTo>
                    <a:pt x="596" y="95"/>
                  </a:lnTo>
                  <a:cubicBezTo>
                    <a:pt x="535" y="34"/>
                    <a:pt x="450" y="0"/>
                    <a:pt x="364"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10486425" y="3215750"/>
              <a:ext cx="108950" cy="66200"/>
            </a:xfrm>
            <a:custGeom>
              <a:avLst/>
              <a:gdLst/>
              <a:ahLst/>
              <a:cxnLst/>
              <a:rect l="l" t="t" r="r" b="b"/>
              <a:pathLst>
                <a:path w="4358" h="2648" extrusionOk="0">
                  <a:moveTo>
                    <a:pt x="392" y="1"/>
                  </a:moveTo>
                  <a:cubicBezTo>
                    <a:pt x="337" y="1"/>
                    <a:pt x="282" y="14"/>
                    <a:pt x="226" y="34"/>
                  </a:cubicBezTo>
                  <a:cubicBezTo>
                    <a:pt x="60" y="130"/>
                    <a:pt x="0" y="332"/>
                    <a:pt x="84" y="499"/>
                  </a:cubicBezTo>
                  <a:cubicBezTo>
                    <a:pt x="84" y="499"/>
                    <a:pt x="119" y="558"/>
                    <a:pt x="191" y="677"/>
                  </a:cubicBezTo>
                  <a:cubicBezTo>
                    <a:pt x="226" y="725"/>
                    <a:pt x="274" y="796"/>
                    <a:pt x="334" y="868"/>
                  </a:cubicBezTo>
                  <a:cubicBezTo>
                    <a:pt x="381" y="939"/>
                    <a:pt x="453" y="1023"/>
                    <a:pt x="524" y="1106"/>
                  </a:cubicBezTo>
                  <a:cubicBezTo>
                    <a:pt x="607" y="1177"/>
                    <a:pt x="691" y="1261"/>
                    <a:pt x="786" y="1344"/>
                  </a:cubicBezTo>
                  <a:cubicBezTo>
                    <a:pt x="869" y="1439"/>
                    <a:pt x="977" y="1511"/>
                    <a:pt x="1084" y="1594"/>
                  </a:cubicBezTo>
                  <a:cubicBezTo>
                    <a:pt x="1191" y="1689"/>
                    <a:pt x="1310" y="1761"/>
                    <a:pt x="1429" y="1832"/>
                  </a:cubicBezTo>
                  <a:cubicBezTo>
                    <a:pt x="1548" y="1916"/>
                    <a:pt x="1679" y="1987"/>
                    <a:pt x="1798" y="2047"/>
                  </a:cubicBezTo>
                  <a:cubicBezTo>
                    <a:pt x="1929" y="2118"/>
                    <a:pt x="2060" y="2177"/>
                    <a:pt x="2191" y="2237"/>
                  </a:cubicBezTo>
                  <a:cubicBezTo>
                    <a:pt x="2310" y="2285"/>
                    <a:pt x="2441" y="2344"/>
                    <a:pt x="2572" y="2380"/>
                  </a:cubicBezTo>
                  <a:cubicBezTo>
                    <a:pt x="2691" y="2428"/>
                    <a:pt x="2822" y="2463"/>
                    <a:pt x="2929" y="2499"/>
                  </a:cubicBezTo>
                  <a:cubicBezTo>
                    <a:pt x="3048" y="2535"/>
                    <a:pt x="3167" y="2558"/>
                    <a:pt x="3274" y="2570"/>
                  </a:cubicBezTo>
                  <a:cubicBezTo>
                    <a:pt x="3477" y="2618"/>
                    <a:pt x="3655" y="2630"/>
                    <a:pt x="3786" y="2642"/>
                  </a:cubicBezTo>
                  <a:lnTo>
                    <a:pt x="3941" y="2642"/>
                  </a:lnTo>
                  <a:cubicBezTo>
                    <a:pt x="3953" y="2646"/>
                    <a:pt x="3962" y="2647"/>
                    <a:pt x="3969" y="2647"/>
                  </a:cubicBezTo>
                  <a:cubicBezTo>
                    <a:pt x="3984" y="2647"/>
                    <a:pt x="3989" y="2642"/>
                    <a:pt x="3989" y="2642"/>
                  </a:cubicBezTo>
                  <a:lnTo>
                    <a:pt x="4013" y="2642"/>
                  </a:lnTo>
                  <a:cubicBezTo>
                    <a:pt x="4108" y="2630"/>
                    <a:pt x="4191" y="2582"/>
                    <a:pt x="4251" y="2511"/>
                  </a:cubicBezTo>
                  <a:cubicBezTo>
                    <a:pt x="4358" y="2356"/>
                    <a:pt x="4334" y="2142"/>
                    <a:pt x="4179" y="2023"/>
                  </a:cubicBezTo>
                  <a:cubicBezTo>
                    <a:pt x="4179" y="2023"/>
                    <a:pt x="4167" y="2023"/>
                    <a:pt x="4144" y="1999"/>
                  </a:cubicBezTo>
                  <a:cubicBezTo>
                    <a:pt x="4120" y="1975"/>
                    <a:pt x="4084" y="1951"/>
                    <a:pt x="4025" y="1916"/>
                  </a:cubicBezTo>
                  <a:cubicBezTo>
                    <a:pt x="3929" y="1844"/>
                    <a:pt x="3786" y="1761"/>
                    <a:pt x="3620" y="1654"/>
                  </a:cubicBezTo>
                  <a:cubicBezTo>
                    <a:pt x="3536" y="1606"/>
                    <a:pt x="3441" y="1546"/>
                    <a:pt x="3346" y="1487"/>
                  </a:cubicBezTo>
                  <a:cubicBezTo>
                    <a:pt x="3251" y="1427"/>
                    <a:pt x="3143" y="1380"/>
                    <a:pt x="3036" y="1320"/>
                  </a:cubicBezTo>
                  <a:cubicBezTo>
                    <a:pt x="2822" y="1201"/>
                    <a:pt x="2596" y="1082"/>
                    <a:pt x="2370" y="963"/>
                  </a:cubicBezTo>
                  <a:cubicBezTo>
                    <a:pt x="2250" y="904"/>
                    <a:pt x="2143" y="844"/>
                    <a:pt x="2024" y="784"/>
                  </a:cubicBezTo>
                  <a:cubicBezTo>
                    <a:pt x="1917" y="737"/>
                    <a:pt x="1810" y="677"/>
                    <a:pt x="1703" y="618"/>
                  </a:cubicBezTo>
                  <a:cubicBezTo>
                    <a:pt x="1596" y="570"/>
                    <a:pt x="1488" y="523"/>
                    <a:pt x="1393" y="463"/>
                  </a:cubicBezTo>
                  <a:cubicBezTo>
                    <a:pt x="1298" y="415"/>
                    <a:pt x="1215" y="368"/>
                    <a:pt x="1119" y="332"/>
                  </a:cubicBezTo>
                  <a:cubicBezTo>
                    <a:pt x="1048" y="284"/>
                    <a:pt x="965" y="249"/>
                    <a:pt x="893" y="213"/>
                  </a:cubicBezTo>
                  <a:cubicBezTo>
                    <a:pt x="822" y="177"/>
                    <a:pt x="762" y="142"/>
                    <a:pt x="715" y="118"/>
                  </a:cubicBezTo>
                  <a:cubicBezTo>
                    <a:pt x="607" y="70"/>
                    <a:pt x="548" y="46"/>
                    <a:pt x="548" y="46"/>
                  </a:cubicBezTo>
                  <a:lnTo>
                    <a:pt x="512" y="22"/>
                  </a:lnTo>
                  <a:cubicBezTo>
                    <a:pt x="472" y="7"/>
                    <a:pt x="432" y="1"/>
                    <a:pt x="392"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10481950" y="3208525"/>
              <a:ext cx="147375" cy="38875"/>
            </a:xfrm>
            <a:custGeom>
              <a:avLst/>
              <a:gdLst/>
              <a:ahLst/>
              <a:cxnLst/>
              <a:rect l="l" t="t" r="r" b="b"/>
              <a:pathLst>
                <a:path w="5895" h="1555" extrusionOk="0">
                  <a:moveTo>
                    <a:pt x="376" y="0"/>
                  </a:moveTo>
                  <a:cubicBezTo>
                    <a:pt x="286" y="0"/>
                    <a:pt x="184" y="46"/>
                    <a:pt x="120" y="121"/>
                  </a:cubicBezTo>
                  <a:cubicBezTo>
                    <a:pt x="1" y="252"/>
                    <a:pt x="24" y="466"/>
                    <a:pt x="155" y="585"/>
                  </a:cubicBezTo>
                  <a:cubicBezTo>
                    <a:pt x="155" y="585"/>
                    <a:pt x="227" y="645"/>
                    <a:pt x="370" y="740"/>
                  </a:cubicBezTo>
                  <a:cubicBezTo>
                    <a:pt x="405" y="764"/>
                    <a:pt x="441" y="788"/>
                    <a:pt x="477" y="823"/>
                  </a:cubicBezTo>
                  <a:cubicBezTo>
                    <a:pt x="524" y="847"/>
                    <a:pt x="572" y="871"/>
                    <a:pt x="620" y="895"/>
                  </a:cubicBezTo>
                  <a:cubicBezTo>
                    <a:pt x="715" y="954"/>
                    <a:pt x="834" y="1026"/>
                    <a:pt x="965" y="1073"/>
                  </a:cubicBezTo>
                  <a:cubicBezTo>
                    <a:pt x="1084" y="1121"/>
                    <a:pt x="1227" y="1181"/>
                    <a:pt x="1382" y="1228"/>
                  </a:cubicBezTo>
                  <a:cubicBezTo>
                    <a:pt x="1525" y="1264"/>
                    <a:pt x="1679" y="1323"/>
                    <a:pt x="1846" y="1359"/>
                  </a:cubicBezTo>
                  <a:cubicBezTo>
                    <a:pt x="2001" y="1395"/>
                    <a:pt x="2179" y="1431"/>
                    <a:pt x="2346" y="1454"/>
                  </a:cubicBezTo>
                  <a:cubicBezTo>
                    <a:pt x="2429" y="1466"/>
                    <a:pt x="2525" y="1478"/>
                    <a:pt x="2608" y="1490"/>
                  </a:cubicBezTo>
                  <a:lnTo>
                    <a:pt x="2870" y="1514"/>
                  </a:lnTo>
                  <a:cubicBezTo>
                    <a:pt x="3037" y="1538"/>
                    <a:pt x="3215" y="1550"/>
                    <a:pt x="3382" y="1550"/>
                  </a:cubicBezTo>
                  <a:cubicBezTo>
                    <a:pt x="3442" y="1554"/>
                    <a:pt x="3500" y="1555"/>
                    <a:pt x="3557" y="1555"/>
                  </a:cubicBezTo>
                  <a:cubicBezTo>
                    <a:pt x="3672" y="1555"/>
                    <a:pt x="3783" y="1550"/>
                    <a:pt x="3894" y="1550"/>
                  </a:cubicBezTo>
                  <a:cubicBezTo>
                    <a:pt x="4215" y="1538"/>
                    <a:pt x="4513" y="1514"/>
                    <a:pt x="4775" y="1478"/>
                  </a:cubicBezTo>
                  <a:cubicBezTo>
                    <a:pt x="5037" y="1443"/>
                    <a:pt x="5251" y="1395"/>
                    <a:pt x="5394" y="1359"/>
                  </a:cubicBezTo>
                  <a:cubicBezTo>
                    <a:pt x="5466" y="1335"/>
                    <a:pt x="5537" y="1323"/>
                    <a:pt x="5573" y="1312"/>
                  </a:cubicBezTo>
                  <a:cubicBezTo>
                    <a:pt x="5608" y="1300"/>
                    <a:pt x="5632" y="1288"/>
                    <a:pt x="5632" y="1288"/>
                  </a:cubicBezTo>
                  <a:lnTo>
                    <a:pt x="5644" y="1276"/>
                  </a:lnTo>
                  <a:cubicBezTo>
                    <a:pt x="5751" y="1240"/>
                    <a:pt x="5823" y="1157"/>
                    <a:pt x="5847" y="1050"/>
                  </a:cubicBezTo>
                  <a:cubicBezTo>
                    <a:pt x="5894" y="859"/>
                    <a:pt x="5775" y="681"/>
                    <a:pt x="5597" y="645"/>
                  </a:cubicBezTo>
                  <a:cubicBezTo>
                    <a:pt x="5597" y="645"/>
                    <a:pt x="5585" y="633"/>
                    <a:pt x="5537" y="621"/>
                  </a:cubicBezTo>
                  <a:cubicBezTo>
                    <a:pt x="5501" y="621"/>
                    <a:pt x="5442" y="609"/>
                    <a:pt x="5370" y="585"/>
                  </a:cubicBezTo>
                  <a:cubicBezTo>
                    <a:pt x="5227" y="561"/>
                    <a:pt x="5025" y="526"/>
                    <a:pt x="4775" y="490"/>
                  </a:cubicBezTo>
                  <a:cubicBezTo>
                    <a:pt x="4525" y="454"/>
                    <a:pt x="4239" y="419"/>
                    <a:pt x="3930" y="383"/>
                  </a:cubicBezTo>
                  <a:cubicBezTo>
                    <a:pt x="3775" y="371"/>
                    <a:pt x="3620" y="359"/>
                    <a:pt x="3465" y="335"/>
                  </a:cubicBezTo>
                  <a:cubicBezTo>
                    <a:pt x="3299" y="323"/>
                    <a:pt x="3144" y="311"/>
                    <a:pt x="2977" y="300"/>
                  </a:cubicBezTo>
                  <a:cubicBezTo>
                    <a:pt x="2656" y="276"/>
                    <a:pt x="2334" y="240"/>
                    <a:pt x="2037" y="216"/>
                  </a:cubicBezTo>
                  <a:cubicBezTo>
                    <a:pt x="1882" y="204"/>
                    <a:pt x="1751" y="180"/>
                    <a:pt x="1608" y="169"/>
                  </a:cubicBezTo>
                  <a:cubicBezTo>
                    <a:pt x="1477" y="169"/>
                    <a:pt x="1346" y="145"/>
                    <a:pt x="1227" y="133"/>
                  </a:cubicBezTo>
                  <a:cubicBezTo>
                    <a:pt x="1108" y="121"/>
                    <a:pt x="1013" y="97"/>
                    <a:pt x="917" y="85"/>
                  </a:cubicBezTo>
                  <a:cubicBezTo>
                    <a:pt x="870" y="85"/>
                    <a:pt x="822" y="73"/>
                    <a:pt x="786" y="73"/>
                  </a:cubicBezTo>
                  <a:cubicBezTo>
                    <a:pt x="751" y="61"/>
                    <a:pt x="715" y="50"/>
                    <a:pt x="679" y="50"/>
                  </a:cubicBezTo>
                  <a:cubicBezTo>
                    <a:pt x="548" y="26"/>
                    <a:pt x="465" y="14"/>
                    <a:pt x="465" y="14"/>
                  </a:cubicBezTo>
                  <a:lnTo>
                    <a:pt x="405" y="2"/>
                  </a:lnTo>
                  <a:cubicBezTo>
                    <a:pt x="396" y="1"/>
                    <a:pt x="386" y="0"/>
                    <a:pt x="37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10481650" y="3179025"/>
              <a:ext cx="136950" cy="52175"/>
            </a:xfrm>
            <a:custGeom>
              <a:avLst/>
              <a:gdLst/>
              <a:ahLst/>
              <a:cxnLst/>
              <a:rect l="l" t="t" r="r" b="b"/>
              <a:pathLst>
                <a:path w="5478" h="2087" extrusionOk="0">
                  <a:moveTo>
                    <a:pt x="5127" y="0"/>
                  </a:moveTo>
                  <a:cubicBezTo>
                    <a:pt x="5113" y="0"/>
                    <a:pt x="5099" y="1"/>
                    <a:pt x="5085" y="3"/>
                  </a:cubicBezTo>
                  <a:lnTo>
                    <a:pt x="5073" y="3"/>
                  </a:lnTo>
                  <a:cubicBezTo>
                    <a:pt x="5073" y="3"/>
                    <a:pt x="4989" y="3"/>
                    <a:pt x="4858" y="39"/>
                  </a:cubicBezTo>
                  <a:cubicBezTo>
                    <a:pt x="4716" y="63"/>
                    <a:pt x="4525" y="110"/>
                    <a:pt x="4287" y="170"/>
                  </a:cubicBezTo>
                  <a:cubicBezTo>
                    <a:pt x="4061" y="229"/>
                    <a:pt x="3799" y="301"/>
                    <a:pt x="3513" y="384"/>
                  </a:cubicBezTo>
                  <a:cubicBezTo>
                    <a:pt x="3382" y="420"/>
                    <a:pt x="3239" y="468"/>
                    <a:pt x="3084" y="515"/>
                  </a:cubicBezTo>
                  <a:cubicBezTo>
                    <a:pt x="2942" y="563"/>
                    <a:pt x="2799" y="610"/>
                    <a:pt x="2656" y="646"/>
                  </a:cubicBezTo>
                  <a:cubicBezTo>
                    <a:pt x="2513" y="694"/>
                    <a:pt x="2370" y="741"/>
                    <a:pt x="2227" y="789"/>
                  </a:cubicBezTo>
                  <a:cubicBezTo>
                    <a:pt x="2084" y="837"/>
                    <a:pt x="1941" y="872"/>
                    <a:pt x="1810" y="908"/>
                  </a:cubicBezTo>
                  <a:cubicBezTo>
                    <a:pt x="1679" y="944"/>
                    <a:pt x="1549" y="979"/>
                    <a:pt x="1429" y="1015"/>
                  </a:cubicBezTo>
                  <a:cubicBezTo>
                    <a:pt x="1310" y="1051"/>
                    <a:pt x="1191" y="1075"/>
                    <a:pt x="1096" y="1099"/>
                  </a:cubicBezTo>
                  <a:cubicBezTo>
                    <a:pt x="989" y="1110"/>
                    <a:pt x="906" y="1134"/>
                    <a:pt x="822" y="1146"/>
                  </a:cubicBezTo>
                  <a:cubicBezTo>
                    <a:pt x="739" y="1158"/>
                    <a:pt x="667" y="1170"/>
                    <a:pt x="620" y="1170"/>
                  </a:cubicBezTo>
                  <a:cubicBezTo>
                    <a:pt x="580" y="1170"/>
                    <a:pt x="551" y="1175"/>
                    <a:pt x="525" y="1175"/>
                  </a:cubicBezTo>
                  <a:cubicBezTo>
                    <a:pt x="513" y="1175"/>
                    <a:pt x="501" y="1174"/>
                    <a:pt x="489" y="1170"/>
                  </a:cubicBezTo>
                  <a:cubicBezTo>
                    <a:pt x="465" y="1182"/>
                    <a:pt x="453" y="1182"/>
                    <a:pt x="453" y="1182"/>
                  </a:cubicBezTo>
                  <a:lnTo>
                    <a:pt x="358" y="1182"/>
                  </a:lnTo>
                  <a:cubicBezTo>
                    <a:pt x="251" y="1194"/>
                    <a:pt x="155" y="1241"/>
                    <a:pt x="96" y="1337"/>
                  </a:cubicBezTo>
                  <a:cubicBezTo>
                    <a:pt x="1" y="1480"/>
                    <a:pt x="48" y="1682"/>
                    <a:pt x="203" y="1777"/>
                  </a:cubicBezTo>
                  <a:cubicBezTo>
                    <a:pt x="203" y="1777"/>
                    <a:pt x="227" y="1789"/>
                    <a:pt x="263" y="1813"/>
                  </a:cubicBezTo>
                  <a:cubicBezTo>
                    <a:pt x="310" y="1837"/>
                    <a:pt x="370" y="1884"/>
                    <a:pt x="453" y="1908"/>
                  </a:cubicBezTo>
                  <a:cubicBezTo>
                    <a:pt x="536" y="1944"/>
                    <a:pt x="632" y="1980"/>
                    <a:pt x="751" y="2003"/>
                  </a:cubicBezTo>
                  <a:cubicBezTo>
                    <a:pt x="870" y="2039"/>
                    <a:pt x="989" y="2063"/>
                    <a:pt x="1132" y="2075"/>
                  </a:cubicBezTo>
                  <a:cubicBezTo>
                    <a:pt x="1275" y="2087"/>
                    <a:pt x="1418" y="2087"/>
                    <a:pt x="1572" y="2087"/>
                  </a:cubicBezTo>
                  <a:cubicBezTo>
                    <a:pt x="1727" y="2075"/>
                    <a:pt x="1882" y="2063"/>
                    <a:pt x="2037" y="2039"/>
                  </a:cubicBezTo>
                  <a:cubicBezTo>
                    <a:pt x="2203" y="2015"/>
                    <a:pt x="2370" y="1992"/>
                    <a:pt x="2525" y="1956"/>
                  </a:cubicBezTo>
                  <a:cubicBezTo>
                    <a:pt x="2692" y="1920"/>
                    <a:pt x="2858" y="1872"/>
                    <a:pt x="3013" y="1825"/>
                  </a:cubicBezTo>
                  <a:cubicBezTo>
                    <a:pt x="3656" y="1622"/>
                    <a:pt x="4263" y="1337"/>
                    <a:pt x="4680" y="1075"/>
                  </a:cubicBezTo>
                  <a:cubicBezTo>
                    <a:pt x="4894" y="944"/>
                    <a:pt x="5061" y="825"/>
                    <a:pt x="5180" y="729"/>
                  </a:cubicBezTo>
                  <a:cubicBezTo>
                    <a:pt x="5287" y="646"/>
                    <a:pt x="5359" y="575"/>
                    <a:pt x="5359" y="575"/>
                  </a:cubicBezTo>
                  <a:cubicBezTo>
                    <a:pt x="5430" y="503"/>
                    <a:pt x="5478" y="396"/>
                    <a:pt x="5466" y="289"/>
                  </a:cubicBezTo>
                  <a:cubicBezTo>
                    <a:pt x="5444" y="124"/>
                    <a:pt x="5291"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9246750" y="1825825"/>
              <a:ext cx="1765050" cy="1237000"/>
            </a:xfrm>
            <a:custGeom>
              <a:avLst/>
              <a:gdLst/>
              <a:ahLst/>
              <a:cxnLst/>
              <a:rect l="l" t="t" r="r" b="b"/>
              <a:pathLst>
                <a:path w="70602" h="49480" extrusionOk="0">
                  <a:moveTo>
                    <a:pt x="16327" y="1"/>
                  </a:moveTo>
                  <a:cubicBezTo>
                    <a:pt x="6422" y="1"/>
                    <a:pt x="2855" y="11066"/>
                    <a:pt x="2855" y="11066"/>
                  </a:cubicBezTo>
                  <a:lnTo>
                    <a:pt x="57" y="11066"/>
                  </a:lnTo>
                  <a:cubicBezTo>
                    <a:pt x="0" y="26906"/>
                    <a:pt x="12403" y="49479"/>
                    <a:pt x="42957" y="49479"/>
                  </a:cubicBezTo>
                  <a:cubicBezTo>
                    <a:pt x="44419" y="49479"/>
                    <a:pt x="45922" y="49428"/>
                    <a:pt x="47468" y="49321"/>
                  </a:cubicBezTo>
                  <a:cubicBezTo>
                    <a:pt x="58469" y="48571"/>
                    <a:pt x="65827" y="40975"/>
                    <a:pt x="70602" y="32843"/>
                  </a:cubicBezTo>
                  <a:lnTo>
                    <a:pt x="70447" y="32748"/>
                  </a:lnTo>
                  <a:cubicBezTo>
                    <a:pt x="69133" y="32852"/>
                    <a:pt x="67863" y="32903"/>
                    <a:pt x="66636" y="32903"/>
                  </a:cubicBezTo>
                  <a:cubicBezTo>
                    <a:pt x="58230" y="32903"/>
                    <a:pt x="51796" y="30541"/>
                    <a:pt x="46623" y="27092"/>
                  </a:cubicBezTo>
                  <a:lnTo>
                    <a:pt x="46515" y="27021"/>
                  </a:lnTo>
                  <a:cubicBezTo>
                    <a:pt x="45990" y="27794"/>
                    <a:pt x="45159" y="28506"/>
                    <a:pt x="43892" y="28506"/>
                  </a:cubicBezTo>
                  <a:cubicBezTo>
                    <a:pt x="43579" y="28506"/>
                    <a:pt x="43240" y="28463"/>
                    <a:pt x="42872" y="28366"/>
                  </a:cubicBezTo>
                  <a:cubicBezTo>
                    <a:pt x="36205" y="26580"/>
                    <a:pt x="32680" y="19198"/>
                    <a:pt x="32680" y="19198"/>
                  </a:cubicBezTo>
                  <a:cubicBezTo>
                    <a:pt x="30978" y="16103"/>
                    <a:pt x="29620" y="9078"/>
                    <a:pt x="29620" y="9078"/>
                  </a:cubicBezTo>
                  <a:cubicBezTo>
                    <a:pt x="29620" y="9078"/>
                    <a:pt x="29680" y="9054"/>
                    <a:pt x="29787" y="9007"/>
                  </a:cubicBezTo>
                  <a:cubicBezTo>
                    <a:pt x="26406" y="4613"/>
                    <a:pt x="23262" y="1148"/>
                    <a:pt x="19417" y="339"/>
                  </a:cubicBezTo>
                  <a:cubicBezTo>
                    <a:pt x="18325" y="107"/>
                    <a:pt x="17296" y="1"/>
                    <a:pt x="16327" y="1"/>
                  </a:cubicBezTo>
                  <a:close/>
                </a:path>
              </a:pathLst>
            </a:custGeom>
            <a:solidFill>
              <a:srgbClr val="FAD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10155425" y="1284950"/>
              <a:ext cx="801025" cy="645200"/>
            </a:xfrm>
            <a:custGeom>
              <a:avLst/>
              <a:gdLst/>
              <a:ahLst/>
              <a:cxnLst/>
              <a:rect l="l" t="t" r="r" b="b"/>
              <a:pathLst>
                <a:path w="32041" h="25808" extrusionOk="0">
                  <a:moveTo>
                    <a:pt x="29486" y="0"/>
                  </a:moveTo>
                  <a:cubicBezTo>
                    <a:pt x="27969" y="0"/>
                    <a:pt x="22325" y="6787"/>
                    <a:pt x="12419" y="14401"/>
                  </a:cubicBezTo>
                  <a:cubicBezTo>
                    <a:pt x="5775" y="19509"/>
                    <a:pt x="143" y="22688"/>
                    <a:pt x="143" y="22688"/>
                  </a:cubicBezTo>
                  <a:lnTo>
                    <a:pt x="0" y="22879"/>
                  </a:lnTo>
                  <a:cubicBezTo>
                    <a:pt x="1477" y="23986"/>
                    <a:pt x="2787" y="25010"/>
                    <a:pt x="3918" y="25808"/>
                  </a:cubicBezTo>
                  <a:cubicBezTo>
                    <a:pt x="8561" y="23617"/>
                    <a:pt x="13836" y="21045"/>
                    <a:pt x="17776" y="18866"/>
                  </a:cubicBezTo>
                  <a:cubicBezTo>
                    <a:pt x="22765" y="16128"/>
                    <a:pt x="26754" y="13663"/>
                    <a:pt x="29873" y="11651"/>
                  </a:cubicBezTo>
                  <a:lnTo>
                    <a:pt x="29778" y="11496"/>
                  </a:lnTo>
                  <a:cubicBezTo>
                    <a:pt x="29970" y="9422"/>
                    <a:pt x="27887" y="9316"/>
                    <a:pt x="27460" y="9316"/>
                  </a:cubicBezTo>
                  <a:cubicBezTo>
                    <a:pt x="27412" y="9316"/>
                    <a:pt x="27385" y="9318"/>
                    <a:pt x="27385" y="9318"/>
                  </a:cubicBezTo>
                  <a:cubicBezTo>
                    <a:pt x="32040" y="6817"/>
                    <a:pt x="30826" y="233"/>
                    <a:pt x="29564" y="7"/>
                  </a:cubicBezTo>
                  <a:cubicBezTo>
                    <a:pt x="29539" y="2"/>
                    <a:pt x="29513" y="0"/>
                    <a:pt x="29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10409625" y="2127775"/>
              <a:ext cx="796850" cy="520625"/>
            </a:xfrm>
            <a:custGeom>
              <a:avLst/>
              <a:gdLst/>
              <a:ahLst/>
              <a:cxnLst/>
              <a:rect l="l" t="t" r="r" b="b"/>
              <a:pathLst>
                <a:path w="31874" h="20825" extrusionOk="0">
                  <a:moveTo>
                    <a:pt x="31873" y="0"/>
                  </a:moveTo>
                  <a:lnTo>
                    <a:pt x="31873" y="0"/>
                  </a:lnTo>
                  <a:cubicBezTo>
                    <a:pt x="27159" y="2453"/>
                    <a:pt x="22273" y="2586"/>
                    <a:pt x="21272" y="2586"/>
                  </a:cubicBezTo>
                  <a:cubicBezTo>
                    <a:pt x="21151" y="2586"/>
                    <a:pt x="21086" y="2584"/>
                    <a:pt x="21086" y="2584"/>
                  </a:cubicBezTo>
                  <a:lnTo>
                    <a:pt x="21015" y="2298"/>
                  </a:lnTo>
                  <a:cubicBezTo>
                    <a:pt x="20765" y="2370"/>
                    <a:pt x="20527" y="2417"/>
                    <a:pt x="20289" y="2441"/>
                  </a:cubicBezTo>
                  <a:cubicBezTo>
                    <a:pt x="20289" y="2441"/>
                    <a:pt x="25373" y="4632"/>
                    <a:pt x="22956" y="6561"/>
                  </a:cubicBezTo>
                  <a:cubicBezTo>
                    <a:pt x="20147" y="8792"/>
                    <a:pt x="16766" y="9088"/>
                    <a:pt x="15171" y="9088"/>
                  </a:cubicBezTo>
                  <a:cubicBezTo>
                    <a:pt x="14595" y="9088"/>
                    <a:pt x="14252" y="9049"/>
                    <a:pt x="14252" y="9049"/>
                  </a:cubicBezTo>
                  <a:lnTo>
                    <a:pt x="14252" y="9049"/>
                  </a:lnTo>
                  <a:cubicBezTo>
                    <a:pt x="14252" y="9049"/>
                    <a:pt x="17288" y="12252"/>
                    <a:pt x="14466" y="13669"/>
                  </a:cubicBezTo>
                  <a:cubicBezTo>
                    <a:pt x="13015" y="14400"/>
                    <a:pt x="11267" y="14660"/>
                    <a:pt x="9513" y="14660"/>
                  </a:cubicBezTo>
                  <a:cubicBezTo>
                    <a:pt x="5183" y="14660"/>
                    <a:pt x="822" y="13073"/>
                    <a:pt x="822" y="13073"/>
                  </a:cubicBezTo>
                  <a:cubicBezTo>
                    <a:pt x="822" y="13073"/>
                    <a:pt x="620" y="14038"/>
                    <a:pt x="0" y="14943"/>
                  </a:cubicBezTo>
                  <a:lnTo>
                    <a:pt x="108" y="15014"/>
                  </a:lnTo>
                  <a:cubicBezTo>
                    <a:pt x="5281" y="18463"/>
                    <a:pt x="11715" y="20825"/>
                    <a:pt x="20121" y="20825"/>
                  </a:cubicBezTo>
                  <a:cubicBezTo>
                    <a:pt x="21348" y="20825"/>
                    <a:pt x="22618" y="20774"/>
                    <a:pt x="23932" y="20670"/>
                  </a:cubicBezTo>
                  <a:lnTo>
                    <a:pt x="24087" y="20765"/>
                  </a:lnTo>
                  <a:cubicBezTo>
                    <a:pt x="29933" y="10788"/>
                    <a:pt x="31873" y="1"/>
                    <a:pt x="31873"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9248175" y="1650275"/>
              <a:ext cx="1005200" cy="452225"/>
            </a:xfrm>
            <a:custGeom>
              <a:avLst/>
              <a:gdLst/>
              <a:ahLst/>
              <a:cxnLst/>
              <a:rect l="l" t="t" r="r" b="b"/>
              <a:pathLst>
                <a:path w="40208" h="18089" extrusionOk="0">
                  <a:moveTo>
                    <a:pt x="17436" y="0"/>
                  </a:moveTo>
                  <a:cubicBezTo>
                    <a:pt x="13474" y="0"/>
                    <a:pt x="9267" y="1306"/>
                    <a:pt x="4941" y="4753"/>
                  </a:cubicBezTo>
                  <a:cubicBezTo>
                    <a:pt x="1774" y="7266"/>
                    <a:pt x="24" y="12219"/>
                    <a:pt x="0" y="18088"/>
                  </a:cubicBezTo>
                  <a:lnTo>
                    <a:pt x="2798" y="18088"/>
                  </a:lnTo>
                  <a:cubicBezTo>
                    <a:pt x="2798" y="18088"/>
                    <a:pt x="6365" y="7023"/>
                    <a:pt x="16270" y="7023"/>
                  </a:cubicBezTo>
                  <a:cubicBezTo>
                    <a:pt x="17239" y="7023"/>
                    <a:pt x="18268" y="7129"/>
                    <a:pt x="19360" y="7361"/>
                  </a:cubicBezTo>
                  <a:cubicBezTo>
                    <a:pt x="23205" y="8170"/>
                    <a:pt x="26349" y="11635"/>
                    <a:pt x="29730" y="16029"/>
                  </a:cubicBezTo>
                  <a:cubicBezTo>
                    <a:pt x="30635" y="15624"/>
                    <a:pt x="35028" y="13647"/>
                    <a:pt x="40208" y="11195"/>
                  </a:cubicBezTo>
                  <a:cubicBezTo>
                    <a:pt x="39077" y="10397"/>
                    <a:pt x="37767" y="9373"/>
                    <a:pt x="36290" y="8266"/>
                  </a:cubicBezTo>
                  <a:cubicBezTo>
                    <a:pt x="31423" y="4586"/>
                    <a:pt x="24860" y="0"/>
                    <a:pt x="17436"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9987250" y="1437475"/>
              <a:ext cx="1233800" cy="1101025"/>
            </a:xfrm>
            <a:custGeom>
              <a:avLst/>
              <a:gdLst/>
              <a:ahLst/>
              <a:cxnLst/>
              <a:rect l="l" t="t" r="r" b="b"/>
              <a:pathLst>
                <a:path w="49352" h="44041" extrusionOk="0">
                  <a:moveTo>
                    <a:pt x="45954" y="1"/>
                  </a:moveTo>
                  <a:cubicBezTo>
                    <a:pt x="44751" y="1"/>
                    <a:pt x="41893" y="2129"/>
                    <a:pt x="36600" y="5550"/>
                  </a:cubicBezTo>
                  <a:cubicBezTo>
                    <a:pt x="33481" y="7562"/>
                    <a:pt x="29492" y="10027"/>
                    <a:pt x="24503" y="12765"/>
                  </a:cubicBezTo>
                  <a:cubicBezTo>
                    <a:pt x="20563" y="14944"/>
                    <a:pt x="15288" y="17516"/>
                    <a:pt x="10645" y="19707"/>
                  </a:cubicBezTo>
                  <a:cubicBezTo>
                    <a:pt x="5465" y="22159"/>
                    <a:pt x="1072" y="24136"/>
                    <a:pt x="167" y="24541"/>
                  </a:cubicBezTo>
                  <a:cubicBezTo>
                    <a:pt x="60" y="24588"/>
                    <a:pt x="0" y="24612"/>
                    <a:pt x="0" y="24612"/>
                  </a:cubicBezTo>
                  <a:cubicBezTo>
                    <a:pt x="0" y="24612"/>
                    <a:pt x="1358" y="31637"/>
                    <a:pt x="3060" y="34732"/>
                  </a:cubicBezTo>
                  <a:cubicBezTo>
                    <a:pt x="3060" y="34732"/>
                    <a:pt x="6585" y="42114"/>
                    <a:pt x="13252" y="43900"/>
                  </a:cubicBezTo>
                  <a:cubicBezTo>
                    <a:pt x="13620" y="43997"/>
                    <a:pt x="13959" y="44040"/>
                    <a:pt x="14272" y="44040"/>
                  </a:cubicBezTo>
                  <a:cubicBezTo>
                    <a:pt x="15539" y="44040"/>
                    <a:pt x="16370" y="43328"/>
                    <a:pt x="16895" y="42555"/>
                  </a:cubicBezTo>
                  <a:cubicBezTo>
                    <a:pt x="17515" y="41650"/>
                    <a:pt x="17717" y="40685"/>
                    <a:pt x="17717" y="40685"/>
                  </a:cubicBezTo>
                  <a:cubicBezTo>
                    <a:pt x="17717" y="40685"/>
                    <a:pt x="22078" y="42272"/>
                    <a:pt x="26408" y="42272"/>
                  </a:cubicBezTo>
                  <a:cubicBezTo>
                    <a:pt x="28162" y="42272"/>
                    <a:pt x="29910" y="42012"/>
                    <a:pt x="31361" y="41281"/>
                  </a:cubicBezTo>
                  <a:cubicBezTo>
                    <a:pt x="34183" y="39864"/>
                    <a:pt x="31147" y="36661"/>
                    <a:pt x="31147" y="36661"/>
                  </a:cubicBezTo>
                  <a:lnTo>
                    <a:pt x="31147" y="36661"/>
                  </a:lnTo>
                  <a:cubicBezTo>
                    <a:pt x="31147" y="36661"/>
                    <a:pt x="31490" y="36700"/>
                    <a:pt x="32066" y="36700"/>
                  </a:cubicBezTo>
                  <a:cubicBezTo>
                    <a:pt x="33661" y="36700"/>
                    <a:pt x="37042" y="36404"/>
                    <a:pt x="39851" y="34173"/>
                  </a:cubicBezTo>
                  <a:cubicBezTo>
                    <a:pt x="42268" y="32244"/>
                    <a:pt x="37184" y="30065"/>
                    <a:pt x="37184" y="30065"/>
                  </a:cubicBezTo>
                  <a:cubicBezTo>
                    <a:pt x="37422" y="30029"/>
                    <a:pt x="37660" y="29982"/>
                    <a:pt x="37910" y="29910"/>
                  </a:cubicBezTo>
                  <a:cubicBezTo>
                    <a:pt x="41220" y="29089"/>
                    <a:pt x="45851" y="25695"/>
                    <a:pt x="46220" y="23231"/>
                  </a:cubicBezTo>
                  <a:cubicBezTo>
                    <a:pt x="46697" y="19933"/>
                    <a:pt x="41327" y="19933"/>
                    <a:pt x="41327" y="19933"/>
                  </a:cubicBezTo>
                  <a:cubicBezTo>
                    <a:pt x="46685" y="18159"/>
                    <a:pt x="47792" y="14861"/>
                    <a:pt x="47221" y="12230"/>
                  </a:cubicBezTo>
                  <a:cubicBezTo>
                    <a:pt x="46898" y="10751"/>
                    <a:pt x="44276" y="10600"/>
                    <a:pt x="43219" y="10600"/>
                  </a:cubicBezTo>
                  <a:cubicBezTo>
                    <a:pt x="42948" y="10600"/>
                    <a:pt x="42780" y="10610"/>
                    <a:pt x="42780" y="10610"/>
                  </a:cubicBezTo>
                  <a:cubicBezTo>
                    <a:pt x="49352" y="5872"/>
                    <a:pt x="47352" y="1954"/>
                    <a:pt x="46518" y="323"/>
                  </a:cubicBezTo>
                  <a:cubicBezTo>
                    <a:pt x="46406" y="105"/>
                    <a:pt x="46221" y="1"/>
                    <a:pt x="4595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11143450" y="1791425"/>
              <a:ext cx="188925" cy="355225"/>
            </a:xfrm>
            <a:custGeom>
              <a:avLst/>
              <a:gdLst/>
              <a:ahLst/>
              <a:cxnLst/>
              <a:rect l="l" t="t" r="r" b="b"/>
              <a:pathLst>
                <a:path w="7557" h="14209" extrusionOk="0">
                  <a:moveTo>
                    <a:pt x="3754" y="0"/>
                  </a:moveTo>
                  <a:cubicBezTo>
                    <a:pt x="0" y="0"/>
                    <a:pt x="1326" y="14209"/>
                    <a:pt x="1919" y="14209"/>
                  </a:cubicBezTo>
                  <a:cubicBezTo>
                    <a:pt x="1925" y="14209"/>
                    <a:pt x="1931" y="14208"/>
                    <a:pt x="1937" y="14204"/>
                  </a:cubicBezTo>
                  <a:cubicBezTo>
                    <a:pt x="2937" y="13716"/>
                    <a:pt x="7557" y="0"/>
                    <a:pt x="3759" y="0"/>
                  </a:cubicBezTo>
                  <a:cubicBezTo>
                    <a:pt x="3757" y="0"/>
                    <a:pt x="3756" y="0"/>
                    <a:pt x="37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11169000" y="1823825"/>
              <a:ext cx="306975" cy="320175"/>
            </a:xfrm>
            <a:custGeom>
              <a:avLst/>
              <a:gdLst/>
              <a:ahLst/>
              <a:cxnLst/>
              <a:rect l="l" t="t" r="r" b="b"/>
              <a:pathLst>
                <a:path w="12279" h="12807" extrusionOk="0">
                  <a:moveTo>
                    <a:pt x="8134" y="0"/>
                  </a:moveTo>
                  <a:cubicBezTo>
                    <a:pt x="4562" y="0"/>
                    <a:pt x="1" y="12632"/>
                    <a:pt x="725" y="12801"/>
                  </a:cubicBezTo>
                  <a:cubicBezTo>
                    <a:pt x="738" y="12805"/>
                    <a:pt x="754" y="12806"/>
                    <a:pt x="770" y="12806"/>
                  </a:cubicBezTo>
                  <a:cubicBezTo>
                    <a:pt x="2146" y="12806"/>
                    <a:pt x="12278" y="1568"/>
                    <a:pt x="8690" y="109"/>
                  </a:cubicBezTo>
                  <a:cubicBezTo>
                    <a:pt x="8508" y="35"/>
                    <a:pt x="8322" y="0"/>
                    <a:pt x="81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11162900" y="1937550"/>
              <a:ext cx="348900" cy="220550"/>
            </a:xfrm>
            <a:custGeom>
              <a:avLst/>
              <a:gdLst/>
              <a:ahLst/>
              <a:cxnLst/>
              <a:rect l="l" t="t" r="r" b="b"/>
              <a:pathLst>
                <a:path w="13956" h="8822" extrusionOk="0">
                  <a:moveTo>
                    <a:pt x="10991" y="1"/>
                  </a:moveTo>
                  <a:cubicBezTo>
                    <a:pt x="7775" y="1"/>
                    <a:pt x="0" y="8174"/>
                    <a:pt x="718" y="8645"/>
                  </a:cubicBezTo>
                  <a:cubicBezTo>
                    <a:pt x="901" y="8766"/>
                    <a:pt x="1149" y="8822"/>
                    <a:pt x="1450" y="8822"/>
                  </a:cubicBezTo>
                  <a:cubicBezTo>
                    <a:pt x="4684" y="8822"/>
                    <a:pt x="13955" y="2360"/>
                    <a:pt x="11875" y="323"/>
                  </a:cubicBezTo>
                  <a:cubicBezTo>
                    <a:pt x="11648" y="101"/>
                    <a:pt x="11348" y="1"/>
                    <a:pt x="10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10620650" y="2920025"/>
              <a:ext cx="360500" cy="214175"/>
            </a:xfrm>
            <a:custGeom>
              <a:avLst/>
              <a:gdLst/>
              <a:ahLst/>
              <a:cxnLst/>
              <a:rect l="l" t="t" r="r" b="b"/>
              <a:pathLst>
                <a:path w="14420" h="8567" extrusionOk="0">
                  <a:moveTo>
                    <a:pt x="380" y="1"/>
                  </a:moveTo>
                  <a:cubicBezTo>
                    <a:pt x="315" y="1"/>
                    <a:pt x="250" y="22"/>
                    <a:pt x="191" y="64"/>
                  </a:cubicBezTo>
                  <a:cubicBezTo>
                    <a:pt x="37" y="160"/>
                    <a:pt x="1" y="362"/>
                    <a:pt x="108" y="505"/>
                  </a:cubicBezTo>
                  <a:cubicBezTo>
                    <a:pt x="108" y="505"/>
                    <a:pt x="144" y="564"/>
                    <a:pt x="215" y="672"/>
                  </a:cubicBezTo>
                  <a:cubicBezTo>
                    <a:pt x="287" y="767"/>
                    <a:pt x="394" y="910"/>
                    <a:pt x="525" y="1088"/>
                  </a:cubicBezTo>
                  <a:cubicBezTo>
                    <a:pt x="668" y="1267"/>
                    <a:pt x="846" y="1481"/>
                    <a:pt x="1049" y="1719"/>
                  </a:cubicBezTo>
                  <a:cubicBezTo>
                    <a:pt x="1251" y="1957"/>
                    <a:pt x="1489" y="2231"/>
                    <a:pt x="1751" y="2505"/>
                  </a:cubicBezTo>
                  <a:cubicBezTo>
                    <a:pt x="1894" y="2648"/>
                    <a:pt x="2037" y="2791"/>
                    <a:pt x="2180" y="2946"/>
                  </a:cubicBezTo>
                  <a:cubicBezTo>
                    <a:pt x="2323" y="3088"/>
                    <a:pt x="2489" y="3243"/>
                    <a:pt x="2644" y="3386"/>
                  </a:cubicBezTo>
                  <a:cubicBezTo>
                    <a:pt x="2977" y="3696"/>
                    <a:pt x="3323" y="4005"/>
                    <a:pt x="3704" y="4315"/>
                  </a:cubicBezTo>
                  <a:cubicBezTo>
                    <a:pt x="4073" y="4624"/>
                    <a:pt x="4478" y="4934"/>
                    <a:pt x="4894" y="5220"/>
                  </a:cubicBezTo>
                  <a:cubicBezTo>
                    <a:pt x="5097" y="5374"/>
                    <a:pt x="5311" y="5517"/>
                    <a:pt x="5525" y="5660"/>
                  </a:cubicBezTo>
                  <a:cubicBezTo>
                    <a:pt x="5740" y="5803"/>
                    <a:pt x="5966" y="5946"/>
                    <a:pt x="6180" y="6077"/>
                  </a:cubicBezTo>
                  <a:cubicBezTo>
                    <a:pt x="6633" y="6351"/>
                    <a:pt x="7085" y="6601"/>
                    <a:pt x="7549" y="6839"/>
                  </a:cubicBezTo>
                  <a:cubicBezTo>
                    <a:pt x="7776" y="6958"/>
                    <a:pt x="8002" y="7053"/>
                    <a:pt x="8228" y="7160"/>
                  </a:cubicBezTo>
                  <a:cubicBezTo>
                    <a:pt x="8466" y="7268"/>
                    <a:pt x="8692" y="7363"/>
                    <a:pt x="8919" y="7458"/>
                  </a:cubicBezTo>
                  <a:cubicBezTo>
                    <a:pt x="9145" y="7553"/>
                    <a:pt x="9371" y="7637"/>
                    <a:pt x="9597" y="7720"/>
                  </a:cubicBezTo>
                  <a:cubicBezTo>
                    <a:pt x="9812" y="7791"/>
                    <a:pt x="10038" y="7863"/>
                    <a:pt x="10252" y="7934"/>
                  </a:cubicBezTo>
                  <a:cubicBezTo>
                    <a:pt x="10681" y="8065"/>
                    <a:pt x="11086" y="8172"/>
                    <a:pt x="11479" y="8256"/>
                  </a:cubicBezTo>
                  <a:cubicBezTo>
                    <a:pt x="11848" y="8351"/>
                    <a:pt x="12217" y="8387"/>
                    <a:pt x="12526" y="8446"/>
                  </a:cubicBezTo>
                  <a:cubicBezTo>
                    <a:pt x="12836" y="8482"/>
                    <a:pt x="13110" y="8518"/>
                    <a:pt x="13348" y="8530"/>
                  </a:cubicBezTo>
                  <a:cubicBezTo>
                    <a:pt x="13574" y="8553"/>
                    <a:pt x="13753" y="8553"/>
                    <a:pt x="13872" y="8553"/>
                  </a:cubicBezTo>
                  <a:cubicBezTo>
                    <a:pt x="13991" y="8565"/>
                    <a:pt x="14062" y="8565"/>
                    <a:pt x="14062" y="8565"/>
                  </a:cubicBezTo>
                  <a:cubicBezTo>
                    <a:pt x="14070" y="8566"/>
                    <a:pt x="14078" y="8566"/>
                    <a:pt x="14086" y="8566"/>
                  </a:cubicBezTo>
                  <a:cubicBezTo>
                    <a:pt x="14230" y="8566"/>
                    <a:pt x="14350" y="8462"/>
                    <a:pt x="14384" y="8315"/>
                  </a:cubicBezTo>
                  <a:cubicBezTo>
                    <a:pt x="14419" y="8137"/>
                    <a:pt x="14312" y="7970"/>
                    <a:pt x="14134" y="7922"/>
                  </a:cubicBezTo>
                  <a:lnTo>
                    <a:pt x="14122" y="7922"/>
                  </a:lnTo>
                  <a:cubicBezTo>
                    <a:pt x="14122" y="7922"/>
                    <a:pt x="14062" y="7910"/>
                    <a:pt x="13943" y="7887"/>
                  </a:cubicBezTo>
                  <a:cubicBezTo>
                    <a:pt x="13836" y="7863"/>
                    <a:pt x="13669" y="7827"/>
                    <a:pt x="13455" y="7780"/>
                  </a:cubicBezTo>
                  <a:cubicBezTo>
                    <a:pt x="13241" y="7732"/>
                    <a:pt x="12991" y="7672"/>
                    <a:pt x="12693" y="7601"/>
                  </a:cubicBezTo>
                  <a:cubicBezTo>
                    <a:pt x="12550" y="7553"/>
                    <a:pt x="12395" y="7518"/>
                    <a:pt x="12229" y="7470"/>
                  </a:cubicBezTo>
                  <a:cubicBezTo>
                    <a:pt x="12145" y="7446"/>
                    <a:pt x="12074" y="7422"/>
                    <a:pt x="11979" y="7399"/>
                  </a:cubicBezTo>
                  <a:cubicBezTo>
                    <a:pt x="11895" y="7363"/>
                    <a:pt x="11812" y="7339"/>
                    <a:pt x="11729" y="7315"/>
                  </a:cubicBezTo>
                  <a:cubicBezTo>
                    <a:pt x="11371" y="7208"/>
                    <a:pt x="10990" y="7065"/>
                    <a:pt x="10597" y="6922"/>
                  </a:cubicBezTo>
                  <a:cubicBezTo>
                    <a:pt x="10407" y="6839"/>
                    <a:pt x="10205" y="6756"/>
                    <a:pt x="9990" y="6672"/>
                  </a:cubicBezTo>
                  <a:cubicBezTo>
                    <a:pt x="9788" y="6589"/>
                    <a:pt x="9585" y="6494"/>
                    <a:pt x="9371" y="6398"/>
                  </a:cubicBezTo>
                  <a:cubicBezTo>
                    <a:pt x="9169" y="6303"/>
                    <a:pt x="8954" y="6208"/>
                    <a:pt x="8740" y="6101"/>
                  </a:cubicBezTo>
                  <a:cubicBezTo>
                    <a:pt x="8526" y="5994"/>
                    <a:pt x="8311" y="5875"/>
                    <a:pt x="8097" y="5767"/>
                  </a:cubicBezTo>
                  <a:cubicBezTo>
                    <a:pt x="7669" y="5541"/>
                    <a:pt x="7240" y="5291"/>
                    <a:pt x="6823" y="5029"/>
                  </a:cubicBezTo>
                  <a:cubicBezTo>
                    <a:pt x="6395" y="4779"/>
                    <a:pt x="5990" y="4505"/>
                    <a:pt x="5585" y="4231"/>
                  </a:cubicBezTo>
                  <a:cubicBezTo>
                    <a:pt x="5180" y="3958"/>
                    <a:pt x="4787" y="3684"/>
                    <a:pt x="4418" y="3398"/>
                  </a:cubicBezTo>
                  <a:cubicBezTo>
                    <a:pt x="4228" y="3255"/>
                    <a:pt x="4049" y="3124"/>
                    <a:pt x="3882" y="2981"/>
                  </a:cubicBezTo>
                  <a:cubicBezTo>
                    <a:pt x="3692" y="2838"/>
                    <a:pt x="3525" y="2707"/>
                    <a:pt x="3358" y="2577"/>
                  </a:cubicBezTo>
                  <a:cubicBezTo>
                    <a:pt x="3037" y="2303"/>
                    <a:pt x="2716" y="2041"/>
                    <a:pt x="2442" y="1791"/>
                  </a:cubicBezTo>
                  <a:cubicBezTo>
                    <a:pt x="2156" y="1553"/>
                    <a:pt x="1906" y="1326"/>
                    <a:pt x="1680" y="1112"/>
                  </a:cubicBezTo>
                  <a:cubicBezTo>
                    <a:pt x="1453" y="910"/>
                    <a:pt x="1251" y="731"/>
                    <a:pt x="1096" y="576"/>
                  </a:cubicBezTo>
                  <a:cubicBezTo>
                    <a:pt x="942" y="433"/>
                    <a:pt x="822" y="314"/>
                    <a:pt x="739" y="231"/>
                  </a:cubicBezTo>
                  <a:cubicBezTo>
                    <a:pt x="656" y="148"/>
                    <a:pt x="608" y="100"/>
                    <a:pt x="608" y="100"/>
                  </a:cubicBezTo>
                  <a:cubicBezTo>
                    <a:pt x="542" y="34"/>
                    <a:pt x="461" y="1"/>
                    <a:pt x="380"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10950175" y="3121900"/>
              <a:ext cx="108950" cy="66150"/>
            </a:xfrm>
            <a:custGeom>
              <a:avLst/>
              <a:gdLst/>
              <a:ahLst/>
              <a:cxnLst/>
              <a:rect l="l" t="t" r="r" b="b"/>
              <a:pathLst>
                <a:path w="4358" h="2646" extrusionOk="0">
                  <a:moveTo>
                    <a:pt x="379" y="1"/>
                  </a:moveTo>
                  <a:cubicBezTo>
                    <a:pt x="328" y="1"/>
                    <a:pt x="277" y="12"/>
                    <a:pt x="226" y="38"/>
                  </a:cubicBezTo>
                  <a:cubicBezTo>
                    <a:pt x="60" y="133"/>
                    <a:pt x="0" y="336"/>
                    <a:pt x="83" y="502"/>
                  </a:cubicBezTo>
                  <a:cubicBezTo>
                    <a:pt x="83" y="502"/>
                    <a:pt x="119" y="562"/>
                    <a:pt x="191" y="681"/>
                  </a:cubicBezTo>
                  <a:cubicBezTo>
                    <a:pt x="226" y="728"/>
                    <a:pt x="274" y="800"/>
                    <a:pt x="322" y="871"/>
                  </a:cubicBezTo>
                  <a:cubicBezTo>
                    <a:pt x="381" y="943"/>
                    <a:pt x="453" y="1014"/>
                    <a:pt x="524" y="1098"/>
                  </a:cubicBezTo>
                  <a:cubicBezTo>
                    <a:pt x="595" y="1181"/>
                    <a:pt x="691" y="1264"/>
                    <a:pt x="774" y="1348"/>
                  </a:cubicBezTo>
                  <a:cubicBezTo>
                    <a:pt x="869" y="1443"/>
                    <a:pt x="976" y="1514"/>
                    <a:pt x="1084" y="1598"/>
                  </a:cubicBezTo>
                  <a:cubicBezTo>
                    <a:pt x="1191" y="1681"/>
                    <a:pt x="1310" y="1764"/>
                    <a:pt x="1429" y="1836"/>
                  </a:cubicBezTo>
                  <a:cubicBezTo>
                    <a:pt x="1548" y="1919"/>
                    <a:pt x="1679" y="1979"/>
                    <a:pt x="1798" y="2050"/>
                  </a:cubicBezTo>
                  <a:cubicBezTo>
                    <a:pt x="1929" y="2110"/>
                    <a:pt x="2060" y="2181"/>
                    <a:pt x="2179" y="2241"/>
                  </a:cubicBezTo>
                  <a:cubicBezTo>
                    <a:pt x="2310" y="2288"/>
                    <a:pt x="2441" y="2348"/>
                    <a:pt x="2560" y="2383"/>
                  </a:cubicBezTo>
                  <a:cubicBezTo>
                    <a:pt x="2691" y="2431"/>
                    <a:pt x="2810" y="2467"/>
                    <a:pt x="2929" y="2502"/>
                  </a:cubicBezTo>
                  <a:cubicBezTo>
                    <a:pt x="3048" y="2526"/>
                    <a:pt x="3167" y="2550"/>
                    <a:pt x="3262" y="2574"/>
                  </a:cubicBezTo>
                  <a:cubicBezTo>
                    <a:pt x="3477" y="2622"/>
                    <a:pt x="3655" y="2633"/>
                    <a:pt x="3786" y="2645"/>
                  </a:cubicBezTo>
                  <a:lnTo>
                    <a:pt x="4013" y="2645"/>
                  </a:lnTo>
                  <a:cubicBezTo>
                    <a:pt x="4096" y="2633"/>
                    <a:pt x="4179" y="2586"/>
                    <a:pt x="4239" y="2514"/>
                  </a:cubicBezTo>
                  <a:cubicBezTo>
                    <a:pt x="4358" y="2360"/>
                    <a:pt x="4334" y="2145"/>
                    <a:pt x="4179" y="2026"/>
                  </a:cubicBezTo>
                  <a:cubicBezTo>
                    <a:pt x="4179" y="2026"/>
                    <a:pt x="4167" y="2014"/>
                    <a:pt x="4132" y="2002"/>
                  </a:cubicBezTo>
                  <a:cubicBezTo>
                    <a:pt x="4108" y="1979"/>
                    <a:pt x="4072" y="1955"/>
                    <a:pt x="4024" y="1919"/>
                  </a:cubicBezTo>
                  <a:cubicBezTo>
                    <a:pt x="3929" y="1848"/>
                    <a:pt x="3786" y="1752"/>
                    <a:pt x="3620" y="1657"/>
                  </a:cubicBezTo>
                  <a:cubicBezTo>
                    <a:pt x="3536" y="1598"/>
                    <a:pt x="3441" y="1550"/>
                    <a:pt x="3346" y="1490"/>
                  </a:cubicBezTo>
                  <a:cubicBezTo>
                    <a:pt x="3251" y="1431"/>
                    <a:pt x="3143" y="1371"/>
                    <a:pt x="3036" y="1312"/>
                  </a:cubicBezTo>
                  <a:cubicBezTo>
                    <a:pt x="2822" y="1205"/>
                    <a:pt x="2596" y="1074"/>
                    <a:pt x="2369" y="967"/>
                  </a:cubicBezTo>
                  <a:cubicBezTo>
                    <a:pt x="2250" y="907"/>
                    <a:pt x="2143" y="848"/>
                    <a:pt x="2024" y="788"/>
                  </a:cubicBezTo>
                  <a:cubicBezTo>
                    <a:pt x="1917" y="728"/>
                    <a:pt x="1810" y="681"/>
                    <a:pt x="1703" y="621"/>
                  </a:cubicBezTo>
                  <a:cubicBezTo>
                    <a:pt x="1596" y="574"/>
                    <a:pt x="1488" y="526"/>
                    <a:pt x="1393" y="467"/>
                  </a:cubicBezTo>
                  <a:cubicBezTo>
                    <a:pt x="1298" y="419"/>
                    <a:pt x="1203" y="371"/>
                    <a:pt x="1119" y="336"/>
                  </a:cubicBezTo>
                  <a:cubicBezTo>
                    <a:pt x="1036" y="288"/>
                    <a:pt x="965" y="252"/>
                    <a:pt x="893" y="216"/>
                  </a:cubicBezTo>
                  <a:cubicBezTo>
                    <a:pt x="822" y="181"/>
                    <a:pt x="762" y="145"/>
                    <a:pt x="715" y="121"/>
                  </a:cubicBezTo>
                  <a:cubicBezTo>
                    <a:pt x="607" y="74"/>
                    <a:pt x="548" y="38"/>
                    <a:pt x="548" y="38"/>
                  </a:cubicBezTo>
                  <a:lnTo>
                    <a:pt x="512" y="26"/>
                  </a:lnTo>
                  <a:cubicBezTo>
                    <a:pt x="468" y="9"/>
                    <a:pt x="424" y="1"/>
                    <a:pt x="379"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10945700" y="3114750"/>
              <a:ext cx="147375" cy="38900"/>
            </a:xfrm>
            <a:custGeom>
              <a:avLst/>
              <a:gdLst/>
              <a:ahLst/>
              <a:cxnLst/>
              <a:rect l="l" t="t" r="r" b="b"/>
              <a:pathLst>
                <a:path w="5895" h="1556" extrusionOk="0">
                  <a:moveTo>
                    <a:pt x="366" y="0"/>
                  </a:moveTo>
                  <a:cubicBezTo>
                    <a:pt x="272" y="0"/>
                    <a:pt x="182" y="38"/>
                    <a:pt x="120" y="121"/>
                  </a:cubicBezTo>
                  <a:cubicBezTo>
                    <a:pt x="1" y="252"/>
                    <a:pt x="12" y="467"/>
                    <a:pt x="155" y="586"/>
                  </a:cubicBezTo>
                  <a:cubicBezTo>
                    <a:pt x="155" y="586"/>
                    <a:pt x="227" y="645"/>
                    <a:pt x="370" y="741"/>
                  </a:cubicBezTo>
                  <a:cubicBezTo>
                    <a:pt x="393" y="764"/>
                    <a:pt x="441" y="788"/>
                    <a:pt x="477" y="824"/>
                  </a:cubicBezTo>
                  <a:cubicBezTo>
                    <a:pt x="524" y="848"/>
                    <a:pt x="572" y="872"/>
                    <a:pt x="620" y="895"/>
                  </a:cubicBezTo>
                  <a:cubicBezTo>
                    <a:pt x="715" y="955"/>
                    <a:pt x="834" y="1026"/>
                    <a:pt x="965" y="1062"/>
                  </a:cubicBezTo>
                  <a:cubicBezTo>
                    <a:pt x="1084" y="1122"/>
                    <a:pt x="1227" y="1181"/>
                    <a:pt x="1370" y="1229"/>
                  </a:cubicBezTo>
                  <a:cubicBezTo>
                    <a:pt x="1525" y="1264"/>
                    <a:pt x="1679" y="1324"/>
                    <a:pt x="1846" y="1348"/>
                  </a:cubicBezTo>
                  <a:cubicBezTo>
                    <a:pt x="2001" y="1395"/>
                    <a:pt x="2167" y="1431"/>
                    <a:pt x="2346" y="1455"/>
                  </a:cubicBezTo>
                  <a:cubicBezTo>
                    <a:pt x="2429" y="1467"/>
                    <a:pt x="2513" y="1479"/>
                    <a:pt x="2608" y="1491"/>
                  </a:cubicBezTo>
                  <a:lnTo>
                    <a:pt x="2870" y="1515"/>
                  </a:lnTo>
                  <a:cubicBezTo>
                    <a:pt x="3037" y="1538"/>
                    <a:pt x="3215" y="1550"/>
                    <a:pt x="3382" y="1550"/>
                  </a:cubicBezTo>
                  <a:cubicBezTo>
                    <a:pt x="3441" y="1554"/>
                    <a:pt x="3500" y="1556"/>
                    <a:pt x="3557" y="1556"/>
                  </a:cubicBezTo>
                  <a:cubicBezTo>
                    <a:pt x="3670" y="1556"/>
                    <a:pt x="3779" y="1550"/>
                    <a:pt x="3882" y="1550"/>
                  </a:cubicBezTo>
                  <a:cubicBezTo>
                    <a:pt x="4215" y="1538"/>
                    <a:pt x="4513" y="1515"/>
                    <a:pt x="4775" y="1479"/>
                  </a:cubicBezTo>
                  <a:cubicBezTo>
                    <a:pt x="5025" y="1443"/>
                    <a:pt x="5239" y="1395"/>
                    <a:pt x="5394" y="1360"/>
                  </a:cubicBezTo>
                  <a:cubicBezTo>
                    <a:pt x="5466" y="1336"/>
                    <a:pt x="5525" y="1312"/>
                    <a:pt x="5573" y="1300"/>
                  </a:cubicBezTo>
                  <a:cubicBezTo>
                    <a:pt x="5608" y="1288"/>
                    <a:pt x="5632" y="1288"/>
                    <a:pt x="5632" y="1288"/>
                  </a:cubicBezTo>
                  <a:lnTo>
                    <a:pt x="5644" y="1276"/>
                  </a:lnTo>
                  <a:cubicBezTo>
                    <a:pt x="5739" y="1241"/>
                    <a:pt x="5823" y="1157"/>
                    <a:pt x="5847" y="1050"/>
                  </a:cubicBezTo>
                  <a:cubicBezTo>
                    <a:pt x="5894" y="860"/>
                    <a:pt x="5775" y="681"/>
                    <a:pt x="5596" y="645"/>
                  </a:cubicBezTo>
                  <a:cubicBezTo>
                    <a:pt x="5596" y="645"/>
                    <a:pt x="5573" y="633"/>
                    <a:pt x="5537" y="622"/>
                  </a:cubicBezTo>
                  <a:cubicBezTo>
                    <a:pt x="5501" y="622"/>
                    <a:pt x="5442" y="598"/>
                    <a:pt x="5370" y="586"/>
                  </a:cubicBezTo>
                  <a:cubicBezTo>
                    <a:pt x="5227" y="562"/>
                    <a:pt x="5013" y="526"/>
                    <a:pt x="4763" y="491"/>
                  </a:cubicBezTo>
                  <a:cubicBezTo>
                    <a:pt x="4525" y="455"/>
                    <a:pt x="4239" y="419"/>
                    <a:pt x="3930" y="383"/>
                  </a:cubicBezTo>
                  <a:cubicBezTo>
                    <a:pt x="3775" y="372"/>
                    <a:pt x="3620" y="360"/>
                    <a:pt x="3453" y="336"/>
                  </a:cubicBezTo>
                  <a:cubicBezTo>
                    <a:pt x="3299" y="324"/>
                    <a:pt x="3132" y="312"/>
                    <a:pt x="2977" y="300"/>
                  </a:cubicBezTo>
                  <a:cubicBezTo>
                    <a:pt x="2656" y="264"/>
                    <a:pt x="2334" y="241"/>
                    <a:pt x="2037" y="217"/>
                  </a:cubicBezTo>
                  <a:cubicBezTo>
                    <a:pt x="1882" y="205"/>
                    <a:pt x="1739" y="181"/>
                    <a:pt x="1608" y="169"/>
                  </a:cubicBezTo>
                  <a:cubicBezTo>
                    <a:pt x="1465" y="169"/>
                    <a:pt x="1346" y="145"/>
                    <a:pt x="1227" y="133"/>
                  </a:cubicBezTo>
                  <a:cubicBezTo>
                    <a:pt x="1108" y="121"/>
                    <a:pt x="1013" y="98"/>
                    <a:pt x="917" y="86"/>
                  </a:cubicBezTo>
                  <a:cubicBezTo>
                    <a:pt x="870" y="74"/>
                    <a:pt x="822" y="74"/>
                    <a:pt x="786" y="74"/>
                  </a:cubicBezTo>
                  <a:cubicBezTo>
                    <a:pt x="739" y="62"/>
                    <a:pt x="703" y="50"/>
                    <a:pt x="679" y="50"/>
                  </a:cubicBezTo>
                  <a:cubicBezTo>
                    <a:pt x="548" y="26"/>
                    <a:pt x="465" y="14"/>
                    <a:pt x="465" y="14"/>
                  </a:cubicBezTo>
                  <a:lnTo>
                    <a:pt x="405" y="2"/>
                  </a:lnTo>
                  <a:cubicBezTo>
                    <a:pt x="392" y="1"/>
                    <a:pt x="379" y="0"/>
                    <a:pt x="36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10945400" y="3084975"/>
              <a:ext cx="136950" cy="52300"/>
            </a:xfrm>
            <a:custGeom>
              <a:avLst/>
              <a:gdLst/>
              <a:ahLst/>
              <a:cxnLst/>
              <a:rect l="l" t="t" r="r" b="b"/>
              <a:pathLst>
                <a:path w="5478" h="2092" extrusionOk="0">
                  <a:moveTo>
                    <a:pt x="5127" y="0"/>
                  </a:moveTo>
                  <a:cubicBezTo>
                    <a:pt x="5113" y="0"/>
                    <a:pt x="5099" y="1"/>
                    <a:pt x="5085" y="3"/>
                  </a:cubicBezTo>
                  <a:lnTo>
                    <a:pt x="5073" y="3"/>
                  </a:lnTo>
                  <a:cubicBezTo>
                    <a:pt x="5073" y="3"/>
                    <a:pt x="4989" y="15"/>
                    <a:pt x="4846" y="50"/>
                  </a:cubicBezTo>
                  <a:cubicBezTo>
                    <a:pt x="4716" y="74"/>
                    <a:pt x="4513" y="122"/>
                    <a:pt x="4287" y="169"/>
                  </a:cubicBezTo>
                  <a:cubicBezTo>
                    <a:pt x="4061" y="229"/>
                    <a:pt x="3799" y="312"/>
                    <a:pt x="3513" y="396"/>
                  </a:cubicBezTo>
                  <a:cubicBezTo>
                    <a:pt x="3370" y="431"/>
                    <a:pt x="3227" y="479"/>
                    <a:pt x="3084" y="527"/>
                  </a:cubicBezTo>
                  <a:cubicBezTo>
                    <a:pt x="2941" y="574"/>
                    <a:pt x="2799" y="610"/>
                    <a:pt x="2656" y="658"/>
                  </a:cubicBezTo>
                  <a:cubicBezTo>
                    <a:pt x="2501" y="705"/>
                    <a:pt x="2358" y="753"/>
                    <a:pt x="2215" y="801"/>
                  </a:cubicBezTo>
                  <a:cubicBezTo>
                    <a:pt x="2072" y="836"/>
                    <a:pt x="1941" y="884"/>
                    <a:pt x="1810" y="920"/>
                  </a:cubicBezTo>
                  <a:cubicBezTo>
                    <a:pt x="1668" y="955"/>
                    <a:pt x="1548" y="991"/>
                    <a:pt x="1429" y="1027"/>
                  </a:cubicBezTo>
                  <a:cubicBezTo>
                    <a:pt x="1310" y="1051"/>
                    <a:pt x="1191" y="1086"/>
                    <a:pt x="1096" y="1110"/>
                  </a:cubicBezTo>
                  <a:cubicBezTo>
                    <a:pt x="989" y="1122"/>
                    <a:pt x="894" y="1146"/>
                    <a:pt x="822" y="1158"/>
                  </a:cubicBezTo>
                  <a:cubicBezTo>
                    <a:pt x="739" y="1170"/>
                    <a:pt x="667" y="1182"/>
                    <a:pt x="620" y="1182"/>
                  </a:cubicBezTo>
                  <a:lnTo>
                    <a:pt x="489" y="1182"/>
                  </a:lnTo>
                  <a:cubicBezTo>
                    <a:pt x="465" y="1182"/>
                    <a:pt x="441" y="1193"/>
                    <a:pt x="441" y="1193"/>
                  </a:cubicBezTo>
                  <a:lnTo>
                    <a:pt x="346" y="1193"/>
                  </a:lnTo>
                  <a:cubicBezTo>
                    <a:pt x="251" y="1193"/>
                    <a:pt x="155" y="1253"/>
                    <a:pt x="96" y="1348"/>
                  </a:cubicBezTo>
                  <a:cubicBezTo>
                    <a:pt x="1" y="1491"/>
                    <a:pt x="48" y="1693"/>
                    <a:pt x="203" y="1789"/>
                  </a:cubicBezTo>
                  <a:cubicBezTo>
                    <a:pt x="203" y="1789"/>
                    <a:pt x="227" y="1801"/>
                    <a:pt x="263" y="1824"/>
                  </a:cubicBezTo>
                  <a:cubicBezTo>
                    <a:pt x="310" y="1848"/>
                    <a:pt x="370" y="1884"/>
                    <a:pt x="453" y="1920"/>
                  </a:cubicBezTo>
                  <a:cubicBezTo>
                    <a:pt x="536" y="1955"/>
                    <a:pt x="632" y="1991"/>
                    <a:pt x="751" y="2015"/>
                  </a:cubicBezTo>
                  <a:cubicBezTo>
                    <a:pt x="858" y="2039"/>
                    <a:pt x="989" y="2063"/>
                    <a:pt x="1132" y="2086"/>
                  </a:cubicBezTo>
                  <a:cubicBezTo>
                    <a:pt x="1219" y="2086"/>
                    <a:pt x="1317" y="2092"/>
                    <a:pt x="1418" y="2092"/>
                  </a:cubicBezTo>
                  <a:cubicBezTo>
                    <a:pt x="1469" y="2092"/>
                    <a:pt x="1521" y="2090"/>
                    <a:pt x="1572" y="2086"/>
                  </a:cubicBezTo>
                  <a:cubicBezTo>
                    <a:pt x="1715" y="2086"/>
                    <a:pt x="1882" y="2074"/>
                    <a:pt x="2037" y="2051"/>
                  </a:cubicBezTo>
                  <a:cubicBezTo>
                    <a:pt x="2203" y="2027"/>
                    <a:pt x="2370" y="2003"/>
                    <a:pt x="2525" y="1955"/>
                  </a:cubicBezTo>
                  <a:cubicBezTo>
                    <a:pt x="2691" y="1920"/>
                    <a:pt x="2858" y="1884"/>
                    <a:pt x="3013" y="1836"/>
                  </a:cubicBezTo>
                  <a:cubicBezTo>
                    <a:pt x="3656" y="1634"/>
                    <a:pt x="4251" y="1348"/>
                    <a:pt x="4680" y="1086"/>
                  </a:cubicBezTo>
                  <a:cubicBezTo>
                    <a:pt x="4894" y="955"/>
                    <a:pt x="5061" y="836"/>
                    <a:pt x="5180" y="741"/>
                  </a:cubicBezTo>
                  <a:cubicBezTo>
                    <a:pt x="5287" y="646"/>
                    <a:pt x="5358" y="586"/>
                    <a:pt x="5358" y="586"/>
                  </a:cubicBezTo>
                  <a:cubicBezTo>
                    <a:pt x="5430" y="515"/>
                    <a:pt x="5478" y="408"/>
                    <a:pt x="5454" y="300"/>
                  </a:cubicBezTo>
                  <a:cubicBezTo>
                    <a:pt x="5432" y="125"/>
                    <a:pt x="5289"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10551600" y="2865700"/>
              <a:ext cx="116400" cy="96300"/>
            </a:xfrm>
            <a:custGeom>
              <a:avLst/>
              <a:gdLst/>
              <a:ahLst/>
              <a:cxnLst/>
              <a:rect l="l" t="t" r="r" b="b"/>
              <a:pathLst>
                <a:path w="4656" h="3852" extrusionOk="0">
                  <a:moveTo>
                    <a:pt x="4331" y="1"/>
                  </a:moveTo>
                  <a:cubicBezTo>
                    <a:pt x="4223" y="1"/>
                    <a:pt x="4117" y="56"/>
                    <a:pt x="4049" y="154"/>
                  </a:cubicBezTo>
                  <a:lnTo>
                    <a:pt x="4037" y="178"/>
                  </a:lnTo>
                  <a:cubicBezTo>
                    <a:pt x="4037" y="178"/>
                    <a:pt x="3989" y="249"/>
                    <a:pt x="3918" y="368"/>
                  </a:cubicBezTo>
                  <a:cubicBezTo>
                    <a:pt x="3882" y="428"/>
                    <a:pt x="3834" y="487"/>
                    <a:pt x="3787" y="570"/>
                  </a:cubicBezTo>
                  <a:cubicBezTo>
                    <a:pt x="3739" y="642"/>
                    <a:pt x="3680" y="725"/>
                    <a:pt x="3608" y="820"/>
                  </a:cubicBezTo>
                  <a:cubicBezTo>
                    <a:pt x="3549" y="904"/>
                    <a:pt x="3477" y="999"/>
                    <a:pt x="3394" y="1094"/>
                  </a:cubicBezTo>
                  <a:cubicBezTo>
                    <a:pt x="3311" y="1190"/>
                    <a:pt x="3215" y="1285"/>
                    <a:pt x="3120" y="1380"/>
                  </a:cubicBezTo>
                  <a:cubicBezTo>
                    <a:pt x="3025" y="1475"/>
                    <a:pt x="2918" y="1571"/>
                    <a:pt x="2799" y="1654"/>
                  </a:cubicBezTo>
                  <a:cubicBezTo>
                    <a:pt x="2691" y="1749"/>
                    <a:pt x="2572" y="1844"/>
                    <a:pt x="2453" y="1928"/>
                  </a:cubicBezTo>
                  <a:cubicBezTo>
                    <a:pt x="1965" y="2285"/>
                    <a:pt x="1418" y="2594"/>
                    <a:pt x="1001" y="2821"/>
                  </a:cubicBezTo>
                  <a:cubicBezTo>
                    <a:pt x="786" y="2940"/>
                    <a:pt x="608" y="3035"/>
                    <a:pt x="489" y="3106"/>
                  </a:cubicBezTo>
                  <a:cubicBezTo>
                    <a:pt x="417" y="3130"/>
                    <a:pt x="370" y="3166"/>
                    <a:pt x="346" y="3178"/>
                  </a:cubicBezTo>
                  <a:cubicBezTo>
                    <a:pt x="310" y="3202"/>
                    <a:pt x="286" y="3214"/>
                    <a:pt x="286" y="3214"/>
                  </a:cubicBezTo>
                  <a:cubicBezTo>
                    <a:pt x="120" y="3249"/>
                    <a:pt x="1" y="3416"/>
                    <a:pt x="36" y="3595"/>
                  </a:cubicBezTo>
                  <a:cubicBezTo>
                    <a:pt x="67" y="3750"/>
                    <a:pt x="207" y="3851"/>
                    <a:pt x="360" y="3851"/>
                  </a:cubicBezTo>
                  <a:cubicBezTo>
                    <a:pt x="383" y="3851"/>
                    <a:pt x="406" y="3849"/>
                    <a:pt x="429" y="3845"/>
                  </a:cubicBezTo>
                  <a:lnTo>
                    <a:pt x="679" y="3845"/>
                  </a:lnTo>
                  <a:cubicBezTo>
                    <a:pt x="846" y="3833"/>
                    <a:pt x="1072" y="3809"/>
                    <a:pt x="1334" y="3749"/>
                  </a:cubicBezTo>
                  <a:cubicBezTo>
                    <a:pt x="1608" y="3690"/>
                    <a:pt x="1918" y="3607"/>
                    <a:pt x="2227" y="3464"/>
                  </a:cubicBezTo>
                  <a:cubicBezTo>
                    <a:pt x="2382" y="3392"/>
                    <a:pt x="2549" y="3321"/>
                    <a:pt x="2703" y="3226"/>
                  </a:cubicBezTo>
                  <a:cubicBezTo>
                    <a:pt x="2870" y="3130"/>
                    <a:pt x="3025" y="3035"/>
                    <a:pt x="3180" y="2916"/>
                  </a:cubicBezTo>
                  <a:cubicBezTo>
                    <a:pt x="3334" y="2809"/>
                    <a:pt x="3477" y="2690"/>
                    <a:pt x="3608" y="2547"/>
                  </a:cubicBezTo>
                  <a:cubicBezTo>
                    <a:pt x="3680" y="2487"/>
                    <a:pt x="3751" y="2416"/>
                    <a:pt x="3811" y="2344"/>
                  </a:cubicBezTo>
                  <a:cubicBezTo>
                    <a:pt x="3870" y="2285"/>
                    <a:pt x="3930" y="2213"/>
                    <a:pt x="3989" y="2142"/>
                  </a:cubicBezTo>
                  <a:cubicBezTo>
                    <a:pt x="4096" y="1999"/>
                    <a:pt x="4192" y="1844"/>
                    <a:pt x="4275" y="1702"/>
                  </a:cubicBezTo>
                  <a:cubicBezTo>
                    <a:pt x="4323" y="1630"/>
                    <a:pt x="4358" y="1559"/>
                    <a:pt x="4382" y="1487"/>
                  </a:cubicBezTo>
                  <a:cubicBezTo>
                    <a:pt x="4418" y="1416"/>
                    <a:pt x="4454" y="1344"/>
                    <a:pt x="4477" y="1273"/>
                  </a:cubicBezTo>
                  <a:cubicBezTo>
                    <a:pt x="4537" y="1142"/>
                    <a:pt x="4561" y="1011"/>
                    <a:pt x="4596" y="892"/>
                  </a:cubicBezTo>
                  <a:cubicBezTo>
                    <a:pt x="4620" y="785"/>
                    <a:pt x="4632" y="678"/>
                    <a:pt x="4644" y="594"/>
                  </a:cubicBezTo>
                  <a:cubicBezTo>
                    <a:pt x="4656" y="428"/>
                    <a:pt x="4656" y="332"/>
                    <a:pt x="4656" y="332"/>
                  </a:cubicBezTo>
                  <a:cubicBezTo>
                    <a:pt x="4656" y="225"/>
                    <a:pt x="4608" y="118"/>
                    <a:pt x="4513" y="58"/>
                  </a:cubicBezTo>
                  <a:cubicBezTo>
                    <a:pt x="4456" y="19"/>
                    <a:pt x="4393" y="1"/>
                    <a:pt x="4331" y="1"/>
                  </a:cubicBezTo>
                  <a:close/>
                </a:path>
              </a:pathLst>
            </a:custGeom>
            <a:solidFill>
              <a:srgbClr val="F2A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9449075" y="1992625"/>
              <a:ext cx="90825" cy="89350"/>
            </a:xfrm>
            <a:custGeom>
              <a:avLst/>
              <a:gdLst/>
              <a:ahLst/>
              <a:cxnLst/>
              <a:rect l="l" t="t" r="r" b="b"/>
              <a:pathLst>
                <a:path w="3633" h="3574" extrusionOk="0">
                  <a:moveTo>
                    <a:pt x="1815" y="0"/>
                  </a:moveTo>
                  <a:cubicBezTo>
                    <a:pt x="846" y="0"/>
                    <a:pt x="48" y="778"/>
                    <a:pt x="25" y="1751"/>
                  </a:cubicBezTo>
                  <a:cubicBezTo>
                    <a:pt x="1" y="2739"/>
                    <a:pt x="787" y="3561"/>
                    <a:pt x="1775" y="3573"/>
                  </a:cubicBezTo>
                  <a:cubicBezTo>
                    <a:pt x="1790" y="3573"/>
                    <a:pt x="1805" y="3573"/>
                    <a:pt x="1819" y="3573"/>
                  </a:cubicBezTo>
                  <a:cubicBezTo>
                    <a:pt x="2788" y="3573"/>
                    <a:pt x="3585" y="2808"/>
                    <a:pt x="3609" y="1835"/>
                  </a:cubicBezTo>
                  <a:cubicBezTo>
                    <a:pt x="3632" y="846"/>
                    <a:pt x="2847" y="25"/>
                    <a:pt x="1858" y="1"/>
                  </a:cubicBezTo>
                  <a:cubicBezTo>
                    <a:pt x="1844" y="1"/>
                    <a:pt x="1829" y="0"/>
                    <a:pt x="181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9522000" y="2095325"/>
              <a:ext cx="178325" cy="176250"/>
            </a:xfrm>
            <a:custGeom>
              <a:avLst/>
              <a:gdLst/>
              <a:ahLst/>
              <a:cxnLst/>
              <a:rect l="l" t="t" r="r" b="b"/>
              <a:pathLst>
                <a:path w="7133" h="7050" extrusionOk="0">
                  <a:moveTo>
                    <a:pt x="3578" y="0"/>
                  </a:moveTo>
                  <a:cubicBezTo>
                    <a:pt x="1667" y="0"/>
                    <a:pt x="84" y="1523"/>
                    <a:pt x="49" y="3442"/>
                  </a:cubicBezTo>
                  <a:cubicBezTo>
                    <a:pt x="1" y="5382"/>
                    <a:pt x="1537" y="7001"/>
                    <a:pt x="3478" y="7049"/>
                  </a:cubicBezTo>
                  <a:cubicBezTo>
                    <a:pt x="3500" y="7050"/>
                    <a:pt x="3522" y="7050"/>
                    <a:pt x="3544" y="7050"/>
                  </a:cubicBezTo>
                  <a:cubicBezTo>
                    <a:pt x="5467" y="7050"/>
                    <a:pt x="7038" y="5527"/>
                    <a:pt x="7085" y="3608"/>
                  </a:cubicBezTo>
                  <a:cubicBezTo>
                    <a:pt x="7133" y="1667"/>
                    <a:pt x="5585" y="48"/>
                    <a:pt x="3644" y="1"/>
                  </a:cubicBezTo>
                  <a:cubicBezTo>
                    <a:pt x="3622" y="0"/>
                    <a:pt x="3600" y="0"/>
                    <a:pt x="35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9044875" y="2097925"/>
              <a:ext cx="318800" cy="162150"/>
            </a:xfrm>
            <a:custGeom>
              <a:avLst/>
              <a:gdLst/>
              <a:ahLst/>
              <a:cxnLst/>
              <a:rect l="l" t="t" r="r" b="b"/>
              <a:pathLst>
                <a:path w="12752" h="6486" extrusionOk="0">
                  <a:moveTo>
                    <a:pt x="12185" y="0"/>
                  </a:moveTo>
                  <a:cubicBezTo>
                    <a:pt x="11891" y="0"/>
                    <a:pt x="9478" y="1433"/>
                    <a:pt x="9478" y="1433"/>
                  </a:cubicBezTo>
                  <a:cubicBezTo>
                    <a:pt x="3560" y="5171"/>
                    <a:pt x="0" y="5254"/>
                    <a:pt x="36" y="5659"/>
                  </a:cubicBezTo>
                  <a:cubicBezTo>
                    <a:pt x="81" y="6133"/>
                    <a:pt x="944" y="6486"/>
                    <a:pt x="2475" y="6486"/>
                  </a:cubicBezTo>
                  <a:cubicBezTo>
                    <a:pt x="3794" y="6486"/>
                    <a:pt x="5608" y="6224"/>
                    <a:pt x="7823" y="5552"/>
                  </a:cubicBezTo>
                  <a:cubicBezTo>
                    <a:pt x="12752" y="4052"/>
                    <a:pt x="12371" y="75"/>
                    <a:pt x="12204" y="4"/>
                  </a:cubicBezTo>
                  <a:cubicBezTo>
                    <a:pt x="12199" y="2"/>
                    <a:pt x="12193" y="0"/>
                    <a:pt x="1218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8988375" y="2080750"/>
              <a:ext cx="366375" cy="74025"/>
            </a:xfrm>
            <a:custGeom>
              <a:avLst/>
              <a:gdLst/>
              <a:ahLst/>
              <a:cxnLst/>
              <a:rect l="l" t="t" r="r" b="b"/>
              <a:pathLst>
                <a:path w="14655" h="2961" extrusionOk="0">
                  <a:moveTo>
                    <a:pt x="4314" y="1"/>
                  </a:moveTo>
                  <a:cubicBezTo>
                    <a:pt x="2261" y="1"/>
                    <a:pt x="660" y="138"/>
                    <a:pt x="462" y="548"/>
                  </a:cubicBezTo>
                  <a:cubicBezTo>
                    <a:pt x="1" y="1515"/>
                    <a:pt x="4859" y="2960"/>
                    <a:pt x="9927" y="2960"/>
                  </a:cubicBezTo>
                  <a:cubicBezTo>
                    <a:pt x="10348" y="2960"/>
                    <a:pt x="10770" y="2950"/>
                    <a:pt x="11190" y="2929"/>
                  </a:cubicBezTo>
                  <a:cubicBezTo>
                    <a:pt x="14155" y="2774"/>
                    <a:pt x="14655" y="798"/>
                    <a:pt x="14452" y="560"/>
                  </a:cubicBezTo>
                  <a:cubicBezTo>
                    <a:pt x="14452" y="560"/>
                    <a:pt x="8461" y="1"/>
                    <a:pt x="431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10150650" y="1676575"/>
              <a:ext cx="892700" cy="718825"/>
            </a:xfrm>
            <a:custGeom>
              <a:avLst/>
              <a:gdLst/>
              <a:ahLst/>
              <a:cxnLst/>
              <a:rect l="l" t="t" r="r" b="b"/>
              <a:pathLst>
                <a:path w="35708" h="28753" extrusionOk="0">
                  <a:moveTo>
                    <a:pt x="32640" y="1"/>
                  </a:moveTo>
                  <a:cubicBezTo>
                    <a:pt x="32406" y="1"/>
                    <a:pt x="32174" y="14"/>
                    <a:pt x="31945" y="34"/>
                  </a:cubicBezTo>
                  <a:cubicBezTo>
                    <a:pt x="31553" y="70"/>
                    <a:pt x="31160" y="130"/>
                    <a:pt x="30767" y="201"/>
                  </a:cubicBezTo>
                  <a:cubicBezTo>
                    <a:pt x="29981" y="356"/>
                    <a:pt x="29219" y="558"/>
                    <a:pt x="28481" y="832"/>
                  </a:cubicBezTo>
                  <a:cubicBezTo>
                    <a:pt x="28421" y="844"/>
                    <a:pt x="28385" y="903"/>
                    <a:pt x="28409" y="963"/>
                  </a:cubicBezTo>
                  <a:cubicBezTo>
                    <a:pt x="28420" y="1015"/>
                    <a:pt x="28475" y="1049"/>
                    <a:pt x="28529" y="1049"/>
                  </a:cubicBezTo>
                  <a:cubicBezTo>
                    <a:pt x="28537" y="1049"/>
                    <a:pt x="28544" y="1048"/>
                    <a:pt x="28552" y="1046"/>
                  </a:cubicBezTo>
                  <a:cubicBezTo>
                    <a:pt x="28921" y="927"/>
                    <a:pt x="29302" y="844"/>
                    <a:pt x="29683" y="749"/>
                  </a:cubicBezTo>
                  <a:cubicBezTo>
                    <a:pt x="30052" y="665"/>
                    <a:pt x="30433" y="594"/>
                    <a:pt x="30826" y="534"/>
                  </a:cubicBezTo>
                  <a:cubicBezTo>
                    <a:pt x="31207" y="487"/>
                    <a:pt x="31588" y="439"/>
                    <a:pt x="31969" y="415"/>
                  </a:cubicBezTo>
                  <a:cubicBezTo>
                    <a:pt x="32109" y="411"/>
                    <a:pt x="32250" y="408"/>
                    <a:pt x="32391" y="408"/>
                  </a:cubicBezTo>
                  <a:cubicBezTo>
                    <a:pt x="32635" y="408"/>
                    <a:pt x="32878" y="416"/>
                    <a:pt x="33112" y="439"/>
                  </a:cubicBezTo>
                  <a:cubicBezTo>
                    <a:pt x="33493" y="475"/>
                    <a:pt x="33850" y="558"/>
                    <a:pt x="34184" y="701"/>
                  </a:cubicBezTo>
                  <a:cubicBezTo>
                    <a:pt x="34517" y="844"/>
                    <a:pt x="34791" y="1070"/>
                    <a:pt x="34958" y="1356"/>
                  </a:cubicBezTo>
                  <a:cubicBezTo>
                    <a:pt x="34982" y="1392"/>
                    <a:pt x="35005" y="1427"/>
                    <a:pt x="35029" y="1463"/>
                  </a:cubicBezTo>
                  <a:lnTo>
                    <a:pt x="35065" y="1570"/>
                  </a:lnTo>
                  <a:cubicBezTo>
                    <a:pt x="35101" y="1630"/>
                    <a:pt x="35124" y="1737"/>
                    <a:pt x="35148" y="1832"/>
                  </a:cubicBezTo>
                  <a:cubicBezTo>
                    <a:pt x="35196" y="1987"/>
                    <a:pt x="35208" y="2154"/>
                    <a:pt x="35172" y="2308"/>
                  </a:cubicBezTo>
                  <a:cubicBezTo>
                    <a:pt x="35124" y="2642"/>
                    <a:pt x="34946" y="2951"/>
                    <a:pt x="34720" y="3225"/>
                  </a:cubicBezTo>
                  <a:cubicBezTo>
                    <a:pt x="34481" y="3499"/>
                    <a:pt x="34196" y="3749"/>
                    <a:pt x="33898" y="3975"/>
                  </a:cubicBezTo>
                  <a:cubicBezTo>
                    <a:pt x="33588" y="4201"/>
                    <a:pt x="33267" y="4404"/>
                    <a:pt x="32934" y="4594"/>
                  </a:cubicBezTo>
                  <a:cubicBezTo>
                    <a:pt x="32267" y="4975"/>
                    <a:pt x="31576" y="5309"/>
                    <a:pt x="30862" y="5630"/>
                  </a:cubicBezTo>
                  <a:cubicBezTo>
                    <a:pt x="30159" y="5940"/>
                    <a:pt x="29433" y="6226"/>
                    <a:pt x="28707" y="6499"/>
                  </a:cubicBezTo>
                  <a:cubicBezTo>
                    <a:pt x="27969" y="6761"/>
                    <a:pt x="27219" y="6999"/>
                    <a:pt x="26469" y="7190"/>
                  </a:cubicBezTo>
                  <a:cubicBezTo>
                    <a:pt x="26409" y="7214"/>
                    <a:pt x="26361" y="7261"/>
                    <a:pt x="26338" y="7321"/>
                  </a:cubicBezTo>
                  <a:cubicBezTo>
                    <a:pt x="26314" y="7428"/>
                    <a:pt x="26361" y="7535"/>
                    <a:pt x="26469" y="7559"/>
                  </a:cubicBezTo>
                  <a:cubicBezTo>
                    <a:pt x="26873" y="7678"/>
                    <a:pt x="27278" y="7809"/>
                    <a:pt x="27683" y="7964"/>
                  </a:cubicBezTo>
                  <a:cubicBezTo>
                    <a:pt x="28076" y="8107"/>
                    <a:pt x="28469" y="8273"/>
                    <a:pt x="28862" y="8452"/>
                  </a:cubicBezTo>
                  <a:cubicBezTo>
                    <a:pt x="29243" y="8631"/>
                    <a:pt x="29624" y="8821"/>
                    <a:pt x="29993" y="9035"/>
                  </a:cubicBezTo>
                  <a:cubicBezTo>
                    <a:pt x="30350" y="9250"/>
                    <a:pt x="30695" y="9476"/>
                    <a:pt x="31017" y="9750"/>
                  </a:cubicBezTo>
                  <a:cubicBezTo>
                    <a:pt x="31326" y="10024"/>
                    <a:pt x="31612" y="10321"/>
                    <a:pt x="31791" y="10667"/>
                  </a:cubicBezTo>
                  <a:cubicBezTo>
                    <a:pt x="31874" y="10833"/>
                    <a:pt x="31945" y="11012"/>
                    <a:pt x="31969" y="11202"/>
                  </a:cubicBezTo>
                  <a:cubicBezTo>
                    <a:pt x="31981" y="11238"/>
                    <a:pt x="31969" y="11286"/>
                    <a:pt x="31981" y="11321"/>
                  </a:cubicBezTo>
                  <a:cubicBezTo>
                    <a:pt x="31981" y="11369"/>
                    <a:pt x="31981" y="11405"/>
                    <a:pt x="31981" y="11464"/>
                  </a:cubicBezTo>
                  <a:lnTo>
                    <a:pt x="31957" y="11619"/>
                  </a:lnTo>
                  <a:lnTo>
                    <a:pt x="31957" y="11643"/>
                  </a:lnTo>
                  <a:lnTo>
                    <a:pt x="31945" y="11679"/>
                  </a:lnTo>
                  <a:lnTo>
                    <a:pt x="31934" y="11750"/>
                  </a:lnTo>
                  <a:lnTo>
                    <a:pt x="31850" y="12048"/>
                  </a:lnTo>
                  <a:cubicBezTo>
                    <a:pt x="31838" y="12155"/>
                    <a:pt x="31791" y="12250"/>
                    <a:pt x="31755" y="12345"/>
                  </a:cubicBezTo>
                  <a:cubicBezTo>
                    <a:pt x="31719" y="12429"/>
                    <a:pt x="31695" y="12536"/>
                    <a:pt x="31648" y="12619"/>
                  </a:cubicBezTo>
                  <a:lnTo>
                    <a:pt x="31505" y="12893"/>
                  </a:lnTo>
                  <a:cubicBezTo>
                    <a:pt x="31302" y="13238"/>
                    <a:pt x="31064" y="13572"/>
                    <a:pt x="30767" y="13857"/>
                  </a:cubicBezTo>
                  <a:cubicBezTo>
                    <a:pt x="30624" y="14000"/>
                    <a:pt x="30457" y="14119"/>
                    <a:pt x="30314" y="14262"/>
                  </a:cubicBezTo>
                  <a:cubicBezTo>
                    <a:pt x="30231" y="14322"/>
                    <a:pt x="30148" y="14381"/>
                    <a:pt x="30064" y="14441"/>
                  </a:cubicBezTo>
                  <a:cubicBezTo>
                    <a:pt x="29981" y="14500"/>
                    <a:pt x="29898" y="14560"/>
                    <a:pt x="29802" y="14607"/>
                  </a:cubicBezTo>
                  <a:lnTo>
                    <a:pt x="29540" y="14774"/>
                  </a:lnTo>
                  <a:cubicBezTo>
                    <a:pt x="29445" y="14822"/>
                    <a:pt x="29350" y="14869"/>
                    <a:pt x="29267" y="14917"/>
                  </a:cubicBezTo>
                  <a:cubicBezTo>
                    <a:pt x="29076" y="15024"/>
                    <a:pt x="28886" y="15096"/>
                    <a:pt x="28695" y="15191"/>
                  </a:cubicBezTo>
                  <a:cubicBezTo>
                    <a:pt x="28314" y="15358"/>
                    <a:pt x="27921" y="15512"/>
                    <a:pt x="27516" y="15631"/>
                  </a:cubicBezTo>
                  <a:cubicBezTo>
                    <a:pt x="27111" y="15750"/>
                    <a:pt x="26695" y="15846"/>
                    <a:pt x="26278" y="15929"/>
                  </a:cubicBezTo>
                  <a:cubicBezTo>
                    <a:pt x="25849" y="16001"/>
                    <a:pt x="25433" y="16060"/>
                    <a:pt x="25004" y="16096"/>
                  </a:cubicBezTo>
                  <a:cubicBezTo>
                    <a:pt x="24575" y="16131"/>
                    <a:pt x="24159" y="16155"/>
                    <a:pt x="23730" y="16167"/>
                  </a:cubicBezTo>
                  <a:cubicBezTo>
                    <a:pt x="23301" y="16167"/>
                    <a:pt x="22873" y="16167"/>
                    <a:pt x="22444" y="16155"/>
                  </a:cubicBezTo>
                  <a:cubicBezTo>
                    <a:pt x="22016" y="16131"/>
                    <a:pt x="21587" y="16108"/>
                    <a:pt x="21170" y="16060"/>
                  </a:cubicBezTo>
                  <a:cubicBezTo>
                    <a:pt x="21111" y="16060"/>
                    <a:pt x="21051" y="16072"/>
                    <a:pt x="21004" y="16120"/>
                  </a:cubicBezTo>
                  <a:cubicBezTo>
                    <a:pt x="20920" y="16203"/>
                    <a:pt x="20920" y="16334"/>
                    <a:pt x="21004" y="16417"/>
                  </a:cubicBezTo>
                  <a:lnTo>
                    <a:pt x="21004" y="16429"/>
                  </a:lnTo>
                  <a:cubicBezTo>
                    <a:pt x="21313" y="16751"/>
                    <a:pt x="21611" y="17108"/>
                    <a:pt x="21885" y="17465"/>
                  </a:cubicBezTo>
                  <a:cubicBezTo>
                    <a:pt x="22147" y="17834"/>
                    <a:pt x="22409" y="18215"/>
                    <a:pt x="22623" y="18608"/>
                  </a:cubicBezTo>
                  <a:cubicBezTo>
                    <a:pt x="22837" y="19013"/>
                    <a:pt x="23028" y="19418"/>
                    <a:pt x="23159" y="19846"/>
                  </a:cubicBezTo>
                  <a:cubicBezTo>
                    <a:pt x="23290" y="20275"/>
                    <a:pt x="23361" y="20715"/>
                    <a:pt x="23361" y="21144"/>
                  </a:cubicBezTo>
                  <a:cubicBezTo>
                    <a:pt x="23361" y="21585"/>
                    <a:pt x="23266" y="22013"/>
                    <a:pt x="23087" y="22406"/>
                  </a:cubicBezTo>
                  <a:cubicBezTo>
                    <a:pt x="23004" y="22597"/>
                    <a:pt x="22897" y="22787"/>
                    <a:pt x="22766" y="22954"/>
                  </a:cubicBezTo>
                  <a:cubicBezTo>
                    <a:pt x="22706" y="23049"/>
                    <a:pt x="22647" y="23120"/>
                    <a:pt x="22575" y="23216"/>
                  </a:cubicBezTo>
                  <a:lnTo>
                    <a:pt x="22337" y="23454"/>
                  </a:lnTo>
                  <a:cubicBezTo>
                    <a:pt x="22028" y="23751"/>
                    <a:pt x="21658" y="23990"/>
                    <a:pt x="21266" y="24180"/>
                  </a:cubicBezTo>
                  <a:cubicBezTo>
                    <a:pt x="20861" y="24347"/>
                    <a:pt x="20432" y="24466"/>
                    <a:pt x="19992" y="24537"/>
                  </a:cubicBezTo>
                  <a:cubicBezTo>
                    <a:pt x="19589" y="24592"/>
                    <a:pt x="19187" y="24646"/>
                    <a:pt x="18776" y="24646"/>
                  </a:cubicBezTo>
                  <a:cubicBezTo>
                    <a:pt x="18737" y="24646"/>
                    <a:pt x="18697" y="24645"/>
                    <a:pt x="18658" y="24644"/>
                  </a:cubicBezTo>
                  <a:cubicBezTo>
                    <a:pt x="18432" y="24644"/>
                    <a:pt x="18206" y="24633"/>
                    <a:pt x="17979" y="24633"/>
                  </a:cubicBezTo>
                  <a:cubicBezTo>
                    <a:pt x="17753" y="24621"/>
                    <a:pt x="17527" y="24597"/>
                    <a:pt x="17301" y="24573"/>
                  </a:cubicBezTo>
                  <a:cubicBezTo>
                    <a:pt x="16848" y="24525"/>
                    <a:pt x="16396" y="24478"/>
                    <a:pt x="15943" y="24383"/>
                  </a:cubicBezTo>
                  <a:cubicBezTo>
                    <a:pt x="15491" y="24311"/>
                    <a:pt x="15039" y="24204"/>
                    <a:pt x="14586" y="24097"/>
                  </a:cubicBezTo>
                  <a:cubicBezTo>
                    <a:pt x="14146" y="23990"/>
                    <a:pt x="13693" y="23859"/>
                    <a:pt x="13253" y="23716"/>
                  </a:cubicBezTo>
                  <a:cubicBezTo>
                    <a:pt x="12812" y="23573"/>
                    <a:pt x="12383" y="23418"/>
                    <a:pt x="11943" y="23240"/>
                  </a:cubicBezTo>
                  <a:cubicBezTo>
                    <a:pt x="11514" y="23073"/>
                    <a:pt x="11086" y="22894"/>
                    <a:pt x="10669" y="22716"/>
                  </a:cubicBezTo>
                  <a:cubicBezTo>
                    <a:pt x="10240" y="22525"/>
                    <a:pt x="9824" y="22323"/>
                    <a:pt x="9419" y="22120"/>
                  </a:cubicBezTo>
                  <a:cubicBezTo>
                    <a:pt x="9394" y="22105"/>
                    <a:pt x="9367" y="22099"/>
                    <a:pt x="9339" y="22099"/>
                  </a:cubicBezTo>
                  <a:cubicBezTo>
                    <a:pt x="9302" y="22099"/>
                    <a:pt x="9263" y="22111"/>
                    <a:pt x="9228" y="22132"/>
                  </a:cubicBezTo>
                  <a:cubicBezTo>
                    <a:pt x="9169" y="22192"/>
                    <a:pt x="9157" y="22299"/>
                    <a:pt x="9216" y="22358"/>
                  </a:cubicBezTo>
                  <a:lnTo>
                    <a:pt x="9228" y="22370"/>
                  </a:lnTo>
                  <a:cubicBezTo>
                    <a:pt x="9443" y="22608"/>
                    <a:pt x="9633" y="22882"/>
                    <a:pt x="9812" y="23156"/>
                  </a:cubicBezTo>
                  <a:cubicBezTo>
                    <a:pt x="9978" y="23442"/>
                    <a:pt x="10133" y="23728"/>
                    <a:pt x="10240" y="24037"/>
                  </a:cubicBezTo>
                  <a:cubicBezTo>
                    <a:pt x="10359" y="24347"/>
                    <a:pt x="10443" y="24656"/>
                    <a:pt x="10478" y="24978"/>
                  </a:cubicBezTo>
                  <a:cubicBezTo>
                    <a:pt x="10514" y="25299"/>
                    <a:pt x="10502" y="25621"/>
                    <a:pt x="10431" y="25930"/>
                  </a:cubicBezTo>
                  <a:cubicBezTo>
                    <a:pt x="10359" y="26240"/>
                    <a:pt x="10240" y="26538"/>
                    <a:pt x="10074" y="26811"/>
                  </a:cubicBezTo>
                  <a:cubicBezTo>
                    <a:pt x="9990" y="26942"/>
                    <a:pt x="9895" y="27073"/>
                    <a:pt x="9788" y="27192"/>
                  </a:cubicBezTo>
                  <a:lnTo>
                    <a:pt x="9633" y="27371"/>
                  </a:lnTo>
                  <a:cubicBezTo>
                    <a:pt x="9585" y="27430"/>
                    <a:pt x="9514" y="27490"/>
                    <a:pt x="9455" y="27550"/>
                  </a:cubicBezTo>
                  <a:lnTo>
                    <a:pt x="9359" y="27633"/>
                  </a:lnTo>
                  <a:lnTo>
                    <a:pt x="9276" y="27704"/>
                  </a:lnTo>
                  <a:cubicBezTo>
                    <a:pt x="9204" y="27752"/>
                    <a:pt x="9157" y="27800"/>
                    <a:pt x="9085" y="27847"/>
                  </a:cubicBezTo>
                  <a:lnTo>
                    <a:pt x="8883" y="27966"/>
                  </a:lnTo>
                  <a:cubicBezTo>
                    <a:pt x="8812" y="28002"/>
                    <a:pt x="8740" y="28038"/>
                    <a:pt x="8669" y="28073"/>
                  </a:cubicBezTo>
                  <a:cubicBezTo>
                    <a:pt x="8383" y="28192"/>
                    <a:pt x="8061" y="28276"/>
                    <a:pt x="7740" y="28323"/>
                  </a:cubicBezTo>
                  <a:cubicBezTo>
                    <a:pt x="7585" y="28347"/>
                    <a:pt x="7419" y="28347"/>
                    <a:pt x="7264" y="28359"/>
                  </a:cubicBezTo>
                  <a:cubicBezTo>
                    <a:pt x="7180" y="28359"/>
                    <a:pt x="7097" y="28362"/>
                    <a:pt x="7014" y="28362"/>
                  </a:cubicBezTo>
                  <a:cubicBezTo>
                    <a:pt x="6930" y="28362"/>
                    <a:pt x="6847" y="28359"/>
                    <a:pt x="6764" y="28347"/>
                  </a:cubicBezTo>
                  <a:cubicBezTo>
                    <a:pt x="6442" y="28335"/>
                    <a:pt x="6109" y="28288"/>
                    <a:pt x="5787" y="28228"/>
                  </a:cubicBezTo>
                  <a:cubicBezTo>
                    <a:pt x="5454" y="28169"/>
                    <a:pt x="5133" y="28097"/>
                    <a:pt x="4811" y="28002"/>
                  </a:cubicBezTo>
                  <a:cubicBezTo>
                    <a:pt x="4490" y="27907"/>
                    <a:pt x="4168" y="27811"/>
                    <a:pt x="3847" y="27704"/>
                  </a:cubicBezTo>
                  <a:cubicBezTo>
                    <a:pt x="3216" y="27478"/>
                    <a:pt x="2597" y="27216"/>
                    <a:pt x="1989" y="26930"/>
                  </a:cubicBezTo>
                  <a:cubicBezTo>
                    <a:pt x="1382" y="26645"/>
                    <a:pt x="775" y="26335"/>
                    <a:pt x="191" y="25990"/>
                  </a:cubicBezTo>
                  <a:cubicBezTo>
                    <a:pt x="176" y="25982"/>
                    <a:pt x="157" y="25978"/>
                    <a:pt x="138" y="25978"/>
                  </a:cubicBezTo>
                  <a:cubicBezTo>
                    <a:pt x="100" y="25978"/>
                    <a:pt x="60" y="25994"/>
                    <a:pt x="37" y="26026"/>
                  </a:cubicBezTo>
                  <a:cubicBezTo>
                    <a:pt x="1" y="26085"/>
                    <a:pt x="25" y="26157"/>
                    <a:pt x="72" y="26192"/>
                  </a:cubicBezTo>
                  <a:cubicBezTo>
                    <a:pt x="656" y="26549"/>
                    <a:pt x="1251" y="26883"/>
                    <a:pt x="1858" y="27192"/>
                  </a:cubicBezTo>
                  <a:cubicBezTo>
                    <a:pt x="2466" y="27502"/>
                    <a:pt x="3097" y="27776"/>
                    <a:pt x="3728" y="28026"/>
                  </a:cubicBezTo>
                  <a:cubicBezTo>
                    <a:pt x="4061" y="28133"/>
                    <a:pt x="4382" y="28252"/>
                    <a:pt x="4704" y="28347"/>
                  </a:cubicBezTo>
                  <a:cubicBezTo>
                    <a:pt x="5037" y="28443"/>
                    <a:pt x="5371" y="28526"/>
                    <a:pt x="5716" y="28597"/>
                  </a:cubicBezTo>
                  <a:cubicBezTo>
                    <a:pt x="6049" y="28657"/>
                    <a:pt x="6395" y="28716"/>
                    <a:pt x="6740" y="28728"/>
                  </a:cubicBezTo>
                  <a:cubicBezTo>
                    <a:pt x="6918" y="28752"/>
                    <a:pt x="7097" y="28740"/>
                    <a:pt x="7264" y="28752"/>
                  </a:cubicBezTo>
                  <a:cubicBezTo>
                    <a:pt x="7442" y="28740"/>
                    <a:pt x="7621" y="28740"/>
                    <a:pt x="7800" y="28704"/>
                  </a:cubicBezTo>
                  <a:cubicBezTo>
                    <a:pt x="7966" y="28693"/>
                    <a:pt x="8145" y="28645"/>
                    <a:pt x="8323" y="28609"/>
                  </a:cubicBezTo>
                  <a:cubicBezTo>
                    <a:pt x="8407" y="28585"/>
                    <a:pt x="8490" y="28550"/>
                    <a:pt x="8573" y="28526"/>
                  </a:cubicBezTo>
                  <a:cubicBezTo>
                    <a:pt x="8621" y="28514"/>
                    <a:pt x="8657" y="28502"/>
                    <a:pt x="8704" y="28478"/>
                  </a:cubicBezTo>
                  <a:lnTo>
                    <a:pt x="8823" y="28431"/>
                  </a:lnTo>
                  <a:cubicBezTo>
                    <a:pt x="8907" y="28383"/>
                    <a:pt x="8990" y="28359"/>
                    <a:pt x="9074" y="28312"/>
                  </a:cubicBezTo>
                  <a:lnTo>
                    <a:pt x="9300" y="28169"/>
                  </a:lnTo>
                  <a:cubicBezTo>
                    <a:pt x="9383" y="28121"/>
                    <a:pt x="9443" y="28062"/>
                    <a:pt x="9514" y="28002"/>
                  </a:cubicBezTo>
                  <a:cubicBezTo>
                    <a:pt x="9562" y="27978"/>
                    <a:pt x="9585" y="27954"/>
                    <a:pt x="9633" y="27919"/>
                  </a:cubicBezTo>
                  <a:lnTo>
                    <a:pt x="9728" y="27823"/>
                  </a:lnTo>
                  <a:cubicBezTo>
                    <a:pt x="9788" y="27764"/>
                    <a:pt x="9847" y="27716"/>
                    <a:pt x="9907" y="27645"/>
                  </a:cubicBezTo>
                  <a:lnTo>
                    <a:pt x="10086" y="27442"/>
                  </a:lnTo>
                  <a:cubicBezTo>
                    <a:pt x="10193" y="27300"/>
                    <a:pt x="10312" y="27157"/>
                    <a:pt x="10395" y="27002"/>
                  </a:cubicBezTo>
                  <a:cubicBezTo>
                    <a:pt x="10586" y="26704"/>
                    <a:pt x="10728" y="26359"/>
                    <a:pt x="10800" y="26014"/>
                  </a:cubicBezTo>
                  <a:cubicBezTo>
                    <a:pt x="10871" y="25656"/>
                    <a:pt x="10883" y="25287"/>
                    <a:pt x="10836" y="24942"/>
                  </a:cubicBezTo>
                  <a:cubicBezTo>
                    <a:pt x="10788" y="24585"/>
                    <a:pt x="10693" y="24240"/>
                    <a:pt x="10562" y="23918"/>
                  </a:cubicBezTo>
                  <a:cubicBezTo>
                    <a:pt x="10443" y="23585"/>
                    <a:pt x="10276" y="23275"/>
                    <a:pt x="10086" y="22978"/>
                  </a:cubicBezTo>
                  <a:cubicBezTo>
                    <a:pt x="10025" y="22887"/>
                    <a:pt x="9963" y="22796"/>
                    <a:pt x="9900" y="22706"/>
                  </a:cubicBezTo>
                  <a:lnTo>
                    <a:pt x="9900" y="22706"/>
                  </a:lnTo>
                  <a:cubicBezTo>
                    <a:pt x="10111" y="22807"/>
                    <a:pt x="10323" y="22906"/>
                    <a:pt x="10538" y="23001"/>
                  </a:cubicBezTo>
                  <a:cubicBezTo>
                    <a:pt x="10967" y="23192"/>
                    <a:pt x="11395" y="23370"/>
                    <a:pt x="11836" y="23537"/>
                  </a:cubicBezTo>
                  <a:cubicBezTo>
                    <a:pt x="12264" y="23716"/>
                    <a:pt x="12705" y="23882"/>
                    <a:pt x="13145" y="24037"/>
                  </a:cubicBezTo>
                  <a:cubicBezTo>
                    <a:pt x="13586" y="24192"/>
                    <a:pt x="14027" y="24335"/>
                    <a:pt x="14479" y="24490"/>
                  </a:cubicBezTo>
                  <a:cubicBezTo>
                    <a:pt x="14931" y="24621"/>
                    <a:pt x="15384" y="24764"/>
                    <a:pt x="15836" y="24871"/>
                  </a:cubicBezTo>
                  <a:cubicBezTo>
                    <a:pt x="16301" y="24990"/>
                    <a:pt x="16765" y="25073"/>
                    <a:pt x="17229" y="25145"/>
                  </a:cubicBezTo>
                  <a:cubicBezTo>
                    <a:pt x="17706" y="25216"/>
                    <a:pt x="18182" y="25264"/>
                    <a:pt x="18658" y="25264"/>
                  </a:cubicBezTo>
                  <a:cubicBezTo>
                    <a:pt x="19134" y="25264"/>
                    <a:pt x="19622" y="25228"/>
                    <a:pt x="20099" y="25133"/>
                  </a:cubicBezTo>
                  <a:cubicBezTo>
                    <a:pt x="20587" y="25049"/>
                    <a:pt x="21051" y="24894"/>
                    <a:pt x="21504" y="24692"/>
                  </a:cubicBezTo>
                  <a:cubicBezTo>
                    <a:pt x="21944" y="24466"/>
                    <a:pt x="22349" y="24180"/>
                    <a:pt x="22706" y="23823"/>
                  </a:cubicBezTo>
                  <a:lnTo>
                    <a:pt x="22956" y="23561"/>
                  </a:lnTo>
                  <a:cubicBezTo>
                    <a:pt x="23028" y="23466"/>
                    <a:pt x="23111" y="23359"/>
                    <a:pt x="23182" y="23263"/>
                  </a:cubicBezTo>
                  <a:cubicBezTo>
                    <a:pt x="23325" y="23049"/>
                    <a:pt x="23456" y="22835"/>
                    <a:pt x="23552" y="22608"/>
                  </a:cubicBezTo>
                  <a:cubicBezTo>
                    <a:pt x="23754" y="22144"/>
                    <a:pt x="23861" y="21644"/>
                    <a:pt x="23861" y="21144"/>
                  </a:cubicBezTo>
                  <a:cubicBezTo>
                    <a:pt x="23861" y="20656"/>
                    <a:pt x="23766" y="20168"/>
                    <a:pt x="23623" y="19703"/>
                  </a:cubicBezTo>
                  <a:cubicBezTo>
                    <a:pt x="23468" y="19239"/>
                    <a:pt x="23266" y="18798"/>
                    <a:pt x="23040" y="18382"/>
                  </a:cubicBezTo>
                  <a:cubicBezTo>
                    <a:pt x="22801" y="17965"/>
                    <a:pt x="22539" y="17572"/>
                    <a:pt x="22242" y="17191"/>
                  </a:cubicBezTo>
                  <a:cubicBezTo>
                    <a:pt x="22066" y="16964"/>
                    <a:pt x="21880" y="16741"/>
                    <a:pt x="21683" y="16522"/>
                  </a:cubicBezTo>
                  <a:lnTo>
                    <a:pt x="21683" y="16522"/>
                  </a:lnTo>
                  <a:cubicBezTo>
                    <a:pt x="21936" y="16532"/>
                    <a:pt x="22184" y="16536"/>
                    <a:pt x="22432" y="16536"/>
                  </a:cubicBezTo>
                  <a:cubicBezTo>
                    <a:pt x="22873" y="16536"/>
                    <a:pt x="23301" y="16536"/>
                    <a:pt x="23742" y="16512"/>
                  </a:cubicBezTo>
                  <a:cubicBezTo>
                    <a:pt x="24171" y="16489"/>
                    <a:pt x="24599" y="16465"/>
                    <a:pt x="25040" y="16417"/>
                  </a:cubicBezTo>
                  <a:cubicBezTo>
                    <a:pt x="25468" y="16382"/>
                    <a:pt x="25897" y="16310"/>
                    <a:pt x="26326" y="16251"/>
                  </a:cubicBezTo>
                  <a:cubicBezTo>
                    <a:pt x="26754" y="16179"/>
                    <a:pt x="27183" y="16108"/>
                    <a:pt x="27612" y="16012"/>
                  </a:cubicBezTo>
                  <a:cubicBezTo>
                    <a:pt x="28040" y="15917"/>
                    <a:pt x="28457" y="15786"/>
                    <a:pt x="28874" y="15643"/>
                  </a:cubicBezTo>
                  <a:cubicBezTo>
                    <a:pt x="29088" y="15560"/>
                    <a:pt x="29290" y="15477"/>
                    <a:pt x="29493" y="15381"/>
                  </a:cubicBezTo>
                  <a:cubicBezTo>
                    <a:pt x="29588" y="15334"/>
                    <a:pt x="29695" y="15286"/>
                    <a:pt x="29790" y="15227"/>
                  </a:cubicBezTo>
                  <a:lnTo>
                    <a:pt x="30076" y="15060"/>
                  </a:lnTo>
                  <a:cubicBezTo>
                    <a:pt x="30183" y="15012"/>
                    <a:pt x="30267" y="14941"/>
                    <a:pt x="30362" y="14881"/>
                  </a:cubicBezTo>
                  <a:cubicBezTo>
                    <a:pt x="30457" y="14810"/>
                    <a:pt x="30552" y="14750"/>
                    <a:pt x="30636" y="14679"/>
                  </a:cubicBezTo>
                  <a:cubicBezTo>
                    <a:pt x="30814" y="14536"/>
                    <a:pt x="30993" y="14393"/>
                    <a:pt x="31148" y="14226"/>
                  </a:cubicBezTo>
                  <a:cubicBezTo>
                    <a:pt x="31469" y="13917"/>
                    <a:pt x="31731" y="13536"/>
                    <a:pt x="31957" y="13131"/>
                  </a:cubicBezTo>
                  <a:lnTo>
                    <a:pt x="32100" y="12822"/>
                  </a:lnTo>
                  <a:cubicBezTo>
                    <a:pt x="32160" y="12726"/>
                    <a:pt x="32184" y="12619"/>
                    <a:pt x="32219" y="12512"/>
                  </a:cubicBezTo>
                  <a:cubicBezTo>
                    <a:pt x="32255" y="12405"/>
                    <a:pt x="32303" y="12298"/>
                    <a:pt x="32326" y="12179"/>
                  </a:cubicBezTo>
                  <a:lnTo>
                    <a:pt x="32398" y="11857"/>
                  </a:lnTo>
                  <a:lnTo>
                    <a:pt x="32422" y="11774"/>
                  </a:lnTo>
                  <a:lnTo>
                    <a:pt x="32422" y="11726"/>
                  </a:lnTo>
                  <a:lnTo>
                    <a:pt x="32434" y="11714"/>
                  </a:lnTo>
                  <a:cubicBezTo>
                    <a:pt x="32434" y="11705"/>
                    <a:pt x="32434" y="11690"/>
                    <a:pt x="32434" y="11690"/>
                  </a:cubicBezTo>
                  <a:lnTo>
                    <a:pt x="32434" y="11667"/>
                  </a:lnTo>
                  <a:lnTo>
                    <a:pt x="32445" y="11512"/>
                  </a:lnTo>
                  <a:cubicBezTo>
                    <a:pt x="32457" y="11464"/>
                    <a:pt x="32457" y="11393"/>
                    <a:pt x="32445" y="11321"/>
                  </a:cubicBezTo>
                  <a:cubicBezTo>
                    <a:pt x="32445" y="11262"/>
                    <a:pt x="32445" y="11190"/>
                    <a:pt x="32434" y="11131"/>
                  </a:cubicBezTo>
                  <a:cubicBezTo>
                    <a:pt x="32398" y="10881"/>
                    <a:pt x="32315" y="10655"/>
                    <a:pt x="32195" y="10452"/>
                  </a:cubicBezTo>
                  <a:cubicBezTo>
                    <a:pt x="31969" y="10036"/>
                    <a:pt x="31636" y="9702"/>
                    <a:pt x="31291" y="9416"/>
                  </a:cubicBezTo>
                  <a:cubicBezTo>
                    <a:pt x="30945" y="9131"/>
                    <a:pt x="30576" y="8893"/>
                    <a:pt x="30195" y="8678"/>
                  </a:cubicBezTo>
                  <a:cubicBezTo>
                    <a:pt x="29814" y="8452"/>
                    <a:pt x="29421" y="8261"/>
                    <a:pt x="29028" y="8083"/>
                  </a:cubicBezTo>
                  <a:cubicBezTo>
                    <a:pt x="28624" y="7916"/>
                    <a:pt x="28219" y="7750"/>
                    <a:pt x="27814" y="7607"/>
                  </a:cubicBezTo>
                  <a:cubicBezTo>
                    <a:pt x="27604" y="7529"/>
                    <a:pt x="27397" y="7457"/>
                    <a:pt x="27191" y="7388"/>
                  </a:cubicBezTo>
                  <a:lnTo>
                    <a:pt x="27191" y="7388"/>
                  </a:lnTo>
                  <a:cubicBezTo>
                    <a:pt x="27362" y="7338"/>
                    <a:pt x="27533" y="7286"/>
                    <a:pt x="27707" y="7238"/>
                  </a:cubicBezTo>
                  <a:cubicBezTo>
                    <a:pt x="28088" y="7130"/>
                    <a:pt x="28457" y="7011"/>
                    <a:pt x="28838" y="6892"/>
                  </a:cubicBezTo>
                  <a:cubicBezTo>
                    <a:pt x="29588" y="6654"/>
                    <a:pt x="30338" y="6392"/>
                    <a:pt x="31064" y="6106"/>
                  </a:cubicBezTo>
                  <a:cubicBezTo>
                    <a:pt x="31803" y="5821"/>
                    <a:pt x="32529" y="5475"/>
                    <a:pt x="33219" y="5071"/>
                  </a:cubicBezTo>
                  <a:cubicBezTo>
                    <a:pt x="33565" y="4868"/>
                    <a:pt x="33898" y="4654"/>
                    <a:pt x="34220" y="4404"/>
                  </a:cubicBezTo>
                  <a:cubicBezTo>
                    <a:pt x="34541" y="4154"/>
                    <a:pt x="34851" y="3880"/>
                    <a:pt x="35124" y="3559"/>
                  </a:cubicBezTo>
                  <a:cubicBezTo>
                    <a:pt x="35386" y="3237"/>
                    <a:pt x="35613" y="2844"/>
                    <a:pt x="35684" y="2380"/>
                  </a:cubicBezTo>
                  <a:cubicBezTo>
                    <a:pt x="35708" y="2154"/>
                    <a:pt x="35696" y="1927"/>
                    <a:pt x="35636" y="1701"/>
                  </a:cubicBezTo>
                  <a:cubicBezTo>
                    <a:pt x="35601" y="1606"/>
                    <a:pt x="35589" y="1523"/>
                    <a:pt x="35529" y="1403"/>
                  </a:cubicBezTo>
                  <a:lnTo>
                    <a:pt x="35458" y="1237"/>
                  </a:lnTo>
                  <a:cubicBezTo>
                    <a:pt x="35434" y="1189"/>
                    <a:pt x="35398" y="1142"/>
                    <a:pt x="35374" y="1094"/>
                  </a:cubicBezTo>
                  <a:cubicBezTo>
                    <a:pt x="35136" y="713"/>
                    <a:pt x="34755" y="439"/>
                    <a:pt x="34362" y="284"/>
                  </a:cubicBezTo>
                  <a:cubicBezTo>
                    <a:pt x="33969" y="130"/>
                    <a:pt x="33553" y="58"/>
                    <a:pt x="33148" y="22"/>
                  </a:cubicBezTo>
                  <a:cubicBezTo>
                    <a:pt x="32978" y="7"/>
                    <a:pt x="32809" y="1"/>
                    <a:pt x="3264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10131175" y="2147075"/>
              <a:ext cx="90625" cy="91700"/>
            </a:xfrm>
            <a:custGeom>
              <a:avLst/>
              <a:gdLst/>
              <a:ahLst/>
              <a:cxnLst/>
              <a:rect l="l" t="t" r="r" b="b"/>
              <a:pathLst>
                <a:path w="3625" h="3668" extrusionOk="0">
                  <a:moveTo>
                    <a:pt x="321" y="0"/>
                  </a:moveTo>
                  <a:cubicBezTo>
                    <a:pt x="157" y="0"/>
                    <a:pt x="1" y="218"/>
                    <a:pt x="89" y="395"/>
                  </a:cubicBezTo>
                  <a:cubicBezTo>
                    <a:pt x="363" y="1002"/>
                    <a:pt x="661" y="1645"/>
                    <a:pt x="1042" y="2205"/>
                  </a:cubicBezTo>
                  <a:cubicBezTo>
                    <a:pt x="1411" y="2729"/>
                    <a:pt x="1947" y="3419"/>
                    <a:pt x="2566" y="3634"/>
                  </a:cubicBezTo>
                  <a:cubicBezTo>
                    <a:pt x="2630" y="3657"/>
                    <a:pt x="2695" y="3667"/>
                    <a:pt x="2760" y="3667"/>
                  </a:cubicBezTo>
                  <a:cubicBezTo>
                    <a:pt x="3203" y="3667"/>
                    <a:pt x="3625" y="3175"/>
                    <a:pt x="3459" y="2729"/>
                  </a:cubicBezTo>
                  <a:cubicBezTo>
                    <a:pt x="3245" y="2122"/>
                    <a:pt x="2625" y="1753"/>
                    <a:pt x="2125" y="1372"/>
                  </a:cubicBezTo>
                  <a:cubicBezTo>
                    <a:pt x="1554" y="931"/>
                    <a:pt x="947" y="657"/>
                    <a:pt x="482" y="86"/>
                  </a:cubicBezTo>
                  <a:cubicBezTo>
                    <a:pt x="434" y="25"/>
                    <a:pt x="377" y="0"/>
                    <a:pt x="3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10205200" y="2148975"/>
              <a:ext cx="73475" cy="64775"/>
            </a:xfrm>
            <a:custGeom>
              <a:avLst/>
              <a:gdLst/>
              <a:ahLst/>
              <a:cxnLst/>
              <a:rect l="l" t="t" r="r" b="b"/>
              <a:pathLst>
                <a:path w="2939" h="2591" extrusionOk="0">
                  <a:moveTo>
                    <a:pt x="643" y="1"/>
                  </a:moveTo>
                  <a:cubicBezTo>
                    <a:pt x="336" y="1"/>
                    <a:pt x="30" y="257"/>
                    <a:pt x="22" y="593"/>
                  </a:cubicBezTo>
                  <a:cubicBezTo>
                    <a:pt x="1" y="1491"/>
                    <a:pt x="886" y="2590"/>
                    <a:pt x="1835" y="2590"/>
                  </a:cubicBezTo>
                  <a:cubicBezTo>
                    <a:pt x="1968" y="2590"/>
                    <a:pt x="2103" y="2569"/>
                    <a:pt x="2236" y="2522"/>
                  </a:cubicBezTo>
                  <a:cubicBezTo>
                    <a:pt x="2665" y="2379"/>
                    <a:pt x="2939" y="1879"/>
                    <a:pt x="2677" y="1462"/>
                  </a:cubicBezTo>
                  <a:cubicBezTo>
                    <a:pt x="2439" y="1093"/>
                    <a:pt x="2129" y="915"/>
                    <a:pt x="1748" y="748"/>
                  </a:cubicBezTo>
                  <a:cubicBezTo>
                    <a:pt x="1450" y="617"/>
                    <a:pt x="1260" y="438"/>
                    <a:pt x="1034" y="176"/>
                  </a:cubicBezTo>
                  <a:cubicBezTo>
                    <a:pt x="922" y="54"/>
                    <a:pt x="783" y="1"/>
                    <a:pt x="6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10708475" y="1738475"/>
              <a:ext cx="80375" cy="39550"/>
            </a:xfrm>
            <a:custGeom>
              <a:avLst/>
              <a:gdLst/>
              <a:ahLst/>
              <a:cxnLst/>
              <a:rect l="l" t="t" r="r" b="b"/>
              <a:pathLst>
                <a:path w="3215" h="1582" extrusionOk="0">
                  <a:moveTo>
                    <a:pt x="2388" y="1"/>
                  </a:moveTo>
                  <a:cubicBezTo>
                    <a:pt x="2325" y="1"/>
                    <a:pt x="2259" y="12"/>
                    <a:pt x="2191" y="35"/>
                  </a:cubicBezTo>
                  <a:cubicBezTo>
                    <a:pt x="1917" y="130"/>
                    <a:pt x="1667" y="297"/>
                    <a:pt x="1393" y="392"/>
                  </a:cubicBezTo>
                  <a:cubicBezTo>
                    <a:pt x="1203" y="455"/>
                    <a:pt x="1012" y="482"/>
                    <a:pt x="818" y="482"/>
                  </a:cubicBezTo>
                  <a:cubicBezTo>
                    <a:pt x="721" y="482"/>
                    <a:pt x="623" y="475"/>
                    <a:pt x="524" y="463"/>
                  </a:cubicBezTo>
                  <a:cubicBezTo>
                    <a:pt x="509" y="462"/>
                    <a:pt x="495" y="461"/>
                    <a:pt x="481" y="461"/>
                  </a:cubicBezTo>
                  <a:cubicBezTo>
                    <a:pt x="110" y="461"/>
                    <a:pt x="1" y="1041"/>
                    <a:pt x="322" y="1213"/>
                  </a:cubicBezTo>
                  <a:cubicBezTo>
                    <a:pt x="729" y="1430"/>
                    <a:pt x="1201" y="1582"/>
                    <a:pt x="1657" y="1582"/>
                  </a:cubicBezTo>
                  <a:cubicBezTo>
                    <a:pt x="2080" y="1582"/>
                    <a:pt x="2490" y="1451"/>
                    <a:pt x="2822" y="1118"/>
                  </a:cubicBezTo>
                  <a:cubicBezTo>
                    <a:pt x="3215" y="725"/>
                    <a:pt x="2907" y="1"/>
                    <a:pt x="238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10749550" y="1756150"/>
              <a:ext cx="89725" cy="54700"/>
            </a:xfrm>
            <a:custGeom>
              <a:avLst/>
              <a:gdLst/>
              <a:ahLst/>
              <a:cxnLst/>
              <a:rect l="l" t="t" r="r" b="b"/>
              <a:pathLst>
                <a:path w="3589" h="2188" extrusionOk="0">
                  <a:moveTo>
                    <a:pt x="2538" y="1"/>
                  </a:moveTo>
                  <a:cubicBezTo>
                    <a:pt x="2414" y="1"/>
                    <a:pt x="2287" y="32"/>
                    <a:pt x="2167" y="102"/>
                  </a:cubicBezTo>
                  <a:cubicBezTo>
                    <a:pt x="1620" y="411"/>
                    <a:pt x="1203" y="852"/>
                    <a:pt x="572" y="1030"/>
                  </a:cubicBezTo>
                  <a:cubicBezTo>
                    <a:pt x="48" y="1173"/>
                    <a:pt x="0" y="2019"/>
                    <a:pt x="572" y="2138"/>
                  </a:cubicBezTo>
                  <a:cubicBezTo>
                    <a:pt x="734" y="2171"/>
                    <a:pt x="905" y="2188"/>
                    <a:pt x="1080" y="2188"/>
                  </a:cubicBezTo>
                  <a:cubicBezTo>
                    <a:pt x="1896" y="2188"/>
                    <a:pt x="2798" y="1828"/>
                    <a:pt x="3239" y="1161"/>
                  </a:cubicBezTo>
                  <a:cubicBezTo>
                    <a:pt x="3589" y="617"/>
                    <a:pt x="3089" y="1"/>
                    <a:pt x="25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10735550" y="1976375"/>
              <a:ext cx="134975" cy="60125"/>
            </a:xfrm>
            <a:custGeom>
              <a:avLst/>
              <a:gdLst/>
              <a:ahLst/>
              <a:cxnLst/>
              <a:rect l="l" t="t" r="r" b="b"/>
              <a:pathLst>
                <a:path w="5399" h="2405" extrusionOk="0">
                  <a:moveTo>
                    <a:pt x="4340" y="0"/>
                  </a:moveTo>
                  <a:cubicBezTo>
                    <a:pt x="4222" y="0"/>
                    <a:pt x="4098" y="32"/>
                    <a:pt x="3977" y="103"/>
                  </a:cubicBezTo>
                  <a:cubicBezTo>
                    <a:pt x="3001" y="687"/>
                    <a:pt x="1977" y="853"/>
                    <a:pt x="870" y="1008"/>
                  </a:cubicBezTo>
                  <a:cubicBezTo>
                    <a:pt x="394" y="1068"/>
                    <a:pt x="1" y="1806"/>
                    <a:pt x="584" y="2068"/>
                  </a:cubicBezTo>
                  <a:cubicBezTo>
                    <a:pt x="1104" y="2295"/>
                    <a:pt x="1638" y="2404"/>
                    <a:pt x="2162" y="2404"/>
                  </a:cubicBezTo>
                  <a:cubicBezTo>
                    <a:pt x="3153" y="2404"/>
                    <a:pt x="4112" y="2014"/>
                    <a:pt x="4882" y="1282"/>
                  </a:cubicBezTo>
                  <a:cubicBezTo>
                    <a:pt x="5398" y="786"/>
                    <a:pt x="4930" y="0"/>
                    <a:pt x="434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9545175" y="1698075"/>
              <a:ext cx="78950" cy="49400"/>
            </a:xfrm>
            <a:custGeom>
              <a:avLst/>
              <a:gdLst/>
              <a:ahLst/>
              <a:cxnLst/>
              <a:rect l="l" t="t" r="r" b="b"/>
              <a:pathLst>
                <a:path w="3158" h="1976" extrusionOk="0">
                  <a:moveTo>
                    <a:pt x="2575" y="0"/>
                  </a:moveTo>
                  <a:cubicBezTo>
                    <a:pt x="2136" y="0"/>
                    <a:pt x="1705" y="233"/>
                    <a:pt x="1336" y="448"/>
                  </a:cubicBezTo>
                  <a:cubicBezTo>
                    <a:pt x="848" y="710"/>
                    <a:pt x="467" y="1055"/>
                    <a:pt x="157" y="1496"/>
                  </a:cubicBezTo>
                  <a:cubicBezTo>
                    <a:pt x="1" y="1712"/>
                    <a:pt x="215" y="1976"/>
                    <a:pt x="442" y="1976"/>
                  </a:cubicBezTo>
                  <a:cubicBezTo>
                    <a:pt x="491" y="1976"/>
                    <a:pt x="540" y="1964"/>
                    <a:pt x="586" y="1937"/>
                  </a:cubicBezTo>
                  <a:cubicBezTo>
                    <a:pt x="979" y="1675"/>
                    <a:pt x="1431" y="1532"/>
                    <a:pt x="1884" y="1389"/>
                  </a:cubicBezTo>
                  <a:cubicBezTo>
                    <a:pt x="2301" y="1246"/>
                    <a:pt x="2824" y="1067"/>
                    <a:pt x="3039" y="651"/>
                  </a:cubicBezTo>
                  <a:cubicBezTo>
                    <a:pt x="3158" y="424"/>
                    <a:pt x="3074" y="79"/>
                    <a:pt x="2789" y="20"/>
                  </a:cubicBezTo>
                  <a:cubicBezTo>
                    <a:pt x="2717" y="6"/>
                    <a:pt x="2646" y="0"/>
                    <a:pt x="25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9608025" y="1718150"/>
              <a:ext cx="68800" cy="39475"/>
            </a:xfrm>
            <a:custGeom>
              <a:avLst/>
              <a:gdLst/>
              <a:ahLst/>
              <a:cxnLst/>
              <a:rect l="l" t="t" r="r" b="b"/>
              <a:pathLst>
                <a:path w="2752" h="1579" extrusionOk="0">
                  <a:moveTo>
                    <a:pt x="1668" y="1"/>
                  </a:moveTo>
                  <a:cubicBezTo>
                    <a:pt x="1112" y="1"/>
                    <a:pt x="520" y="289"/>
                    <a:pt x="203" y="693"/>
                  </a:cubicBezTo>
                  <a:cubicBezTo>
                    <a:pt x="60" y="883"/>
                    <a:pt x="1" y="1098"/>
                    <a:pt x="120" y="1324"/>
                  </a:cubicBezTo>
                  <a:cubicBezTo>
                    <a:pt x="215" y="1483"/>
                    <a:pt x="395" y="1578"/>
                    <a:pt x="575" y="1578"/>
                  </a:cubicBezTo>
                  <a:cubicBezTo>
                    <a:pt x="665" y="1578"/>
                    <a:pt x="755" y="1554"/>
                    <a:pt x="834" y="1503"/>
                  </a:cubicBezTo>
                  <a:cubicBezTo>
                    <a:pt x="1322" y="1193"/>
                    <a:pt x="1965" y="1419"/>
                    <a:pt x="2442" y="1062"/>
                  </a:cubicBezTo>
                  <a:cubicBezTo>
                    <a:pt x="2751" y="836"/>
                    <a:pt x="2751" y="467"/>
                    <a:pt x="2442" y="241"/>
                  </a:cubicBezTo>
                  <a:cubicBezTo>
                    <a:pt x="2219" y="73"/>
                    <a:pt x="1948" y="1"/>
                    <a:pt x="16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10890050" y="2531075"/>
              <a:ext cx="95000" cy="38425"/>
            </a:xfrm>
            <a:custGeom>
              <a:avLst/>
              <a:gdLst/>
              <a:ahLst/>
              <a:cxnLst/>
              <a:rect l="l" t="t" r="r" b="b"/>
              <a:pathLst>
                <a:path w="3800" h="1537" extrusionOk="0">
                  <a:moveTo>
                    <a:pt x="2903" y="0"/>
                  </a:moveTo>
                  <a:cubicBezTo>
                    <a:pt x="2892" y="0"/>
                    <a:pt x="2881" y="1"/>
                    <a:pt x="2869" y="1"/>
                  </a:cubicBezTo>
                  <a:cubicBezTo>
                    <a:pt x="2453" y="25"/>
                    <a:pt x="2060" y="108"/>
                    <a:pt x="1643" y="168"/>
                  </a:cubicBezTo>
                  <a:cubicBezTo>
                    <a:pt x="1250" y="228"/>
                    <a:pt x="857" y="228"/>
                    <a:pt x="488" y="359"/>
                  </a:cubicBezTo>
                  <a:cubicBezTo>
                    <a:pt x="0" y="537"/>
                    <a:pt x="0" y="1180"/>
                    <a:pt x="488" y="1359"/>
                  </a:cubicBezTo>
                  <a:cubicBezTo>
                    <a:pt x="829" y="1480"/>
                    <a:pt x="1212" y="1536"/>
                    <a:pt x="1600" y="1536"/>
                  </a:cubicBezTo>
                  <a:cubicBezTo>
                    <a:pt x="2161" y="1536"/>
                    <a:pt x="2732" y="1420"/>
                    <a:pt x="3203" y="1216"/>
                  </a:cubicBezTo>
                  <a:cubicBezTo>
                    <a:pt x="3799" y="958"/>
                    <a:pt x="3511" y="0"/>
                    <a:pt x="29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10918900" y="2481425"/>
              <a:ext cx="76525" cy="29700"/>
            </a:xfrm>
            <a:custGeom>
              <a:avLst/>
              <a:gdLst/>
              <a:ahLst/>
              <a:cxnLst/>
              <a:rect l="l" t="t" r="r" b="b"/>
              <a:pathLst>
                <a:path w="3061" h="1188" extrusionOk="0">
                  <a:moveTo>
                    <a:pt x="1825" y="1"/>
                  </a:moveTo>
                  <a:cubicBezTo>
                    <a:pt x="1348" y="1"/>
                    <a:pt x="859" y="116"/>
                    <a:pt x="382" y="201"/>
                  </a:cubicBezTo>
                  <a:cubicBezTo>
                    <a:pt x="1" y="273"/>
                    <a:pt x="1" y="916"/>
                    <a:pt x="382" y="987"/>
                  </a:cubicBezTo>
                  <a:cubicBezTo>
                    <a:pt x="859" y="1073"/>
                    <a:pt x="1348" y="1188"/>
                    <a:pt x="1825" y="1188"/>
                  </a:cubicBezTo>
                  <a:cubicBezTo>
                    <a:pt x="2146" y="1188"/>
                    <a:pt x="2462" y="1136"/>
                    <a:pt x="2763" y="987"/>
                  </a:cubicBezTo>
                  <a:cubicBezTo>
                    <a:pt x="3061" y="844"/>
                    <a:pt x="3061" y="356"/>
                    <a:pt x="2763" y="201"/>
                  </a:cubicBezTo>
                  <a:cubicBezTo>
                    <a:pt x="2462" y="53"/>
                    <a:pt x="2146" y="1"/>
                    <a:pt x="18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9528850" y="2558300"/>
              <a:ext cx="93825" cy="114100"/>
            </a:xfrm>
            <a:custGeom>
              <a:avLst/>
              <a:gdLst/>
              <a:ahLst/>
              <a:cxnLst/>
              <a:rect l="l" t="t" r="r" b="b"/>
              <a:pathLst>
                <a:path w="3753" h="4564" extrusionOk="0">
                  <a:moveTo>
                    <a:pt x="447" y="0"/>
                  </a:moveTo>
                  <a:cubicBezTo>
                    <a:pt x="256" y="0"/>
                    <a:pt x="79" y="133"/>
                    <a:pt x="72" y="389"/>
                  </a:cubicBezTo>
                  <a:cubicBezTo>
                    <a:pt x="1" y="1996"/>
                    <a:pt x="1572" y="3734"/>
                    <a:pt x="2870" y="4496"/>
                  </a:cubicBezTo>
                  <a:cubicBezTo>
                    <a:pt x="2952" y="4543"/>
                    <a:pt x="3035" y="4563"/>
                    <a:pt x="3115" y="4563"/>
                  </a:cubicBezTo>
                  <a:cubicBezTo>
                    <a:pt x="3466" y="4563"/>
                    <a:pt x="3753" y="4167"/>
                    <a:pt x="3549" y="3818"/>
                  </a:cubicBezTo>
                  <a:cubicBezTo>
                    <a:pt x="3180" y="3175"/>
                    <a:pt x="2668" y="2639"/>
                    <a:pt x="2180" y="2091"/>
                  </a:cubicBezTo>
                  <a:cubicBezTo>
                    <a:pt x="1656" y="1496"/>
                    <a:pt x="1287" y="805"/>
                    <a:pt x="810" y="186"/>
                  </a:cubicBezTo>
                  <a:cubicBezTo>
                    <a:pt x="714" y="61"/>
                    <a:pt x="57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9673000" y="2575375"/>
              <a:ext cx="94250" cy="84350"/>
            </a:xfrm>
            <a:custGeom>
              <a:avLst/>
              <a:gdLst/>
              <a:ahLst/>
              <a:cxnLst/>
              <a:rect l="l" t="t" r="r" b="b"/>
              <a:pathLst>
                <a:path w="3770" h="3374" extrusionOk="0">
                  <a:moveTo>
                    <a:pt x="434" y="1"/>
                  </a:moveTo>
                  <a:cubicBezTo>
                    <a:pt x="209" y="1"/>
                    <a:pt x="1" y="230"/>
                    <a:pt x="152" y="480"/>
                  </a:cubicBezTo>
                  <a:cubicBezTo>
                    <a:pt x="509" y="1099"/>
                    <a:pt x="998" y="1635"/>
                    <a:pt x="1498" y="2146"/>
                  </a:cubicBezTo>
                  <a:cubicBezTo>
                    <a:pt x="1974" y="2635"/>
                    <a:pt x="2498" y="3206"/>
                    <a:pt x="3176" y="3361"/>
                  </a:cubicBezTo>
                  <a:cubicBezTo>
                    <a:pt x="3213" y="3369"/>
                    <a:pt x="3249" y="3373"/>
                    <a:pt x="3283" y="3373"/>
                  </a:cubicBezTo>
                  <a:cubicBezTo>
                    <a:pt x="3589" y="3373"/>
                    <a:pt x="3769" y="3055"/>
                    <a:pt x="3641" y="2766"/>
                  </a:cubicBezTo>
                  <a:cubicBezTo>
                    <a:pt x="3367" y="2182"/>
                    <a:pt x="2772" y="1849"/>
                    <a:pt x="2272" y="1480"/>
                  </a:cubicBezTo>
                  <a:cubicBezTo>
                    <a:pt x="1700" y="1051"/>
                    <a:pt x="1188" y="563"/>
                    <a:pt x="652" y="87"/>
                  </a:cubicBezTo>
                  <a:cubicBezTo>
                    <a:pt x="586" y="27"/>
                    <a:pt x="509" y="1"/>
                    <a:pt x="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9709025" y="2483650"/>
              <a:ext cx="80400" cy="69625"/>
            </a:xfrm>
            <a:custGeom>
              <a:avLst/>
              <a:gdLst/>
              <a:ahLst/>
              <a:cxnLst/>
              <a:rect l="l" t="t" r="r" b="b"/>
              <a:pathLst>
                <a:path w="3216" h="2785" extrusionOk="0">
                  <a:moveTo>
                    <a:pt x="422" y="1"/>
                  </a:moveTo>
                  <a:cubicBezTo>
                    <a:pt x="183" y="1"/>
                    <a:pt x="1" y="309"/>
                    <a:pt x="199" y="517"/>
                  </a:cubicBezTo>
                  <a:cubicBezTo>
                    <a:pt x="950" y="1279"/>
                    <a:pt x="1473" y="2434"/>
                    <a:pt x="2557" y="2767"/>
                  </a:cubicBezTo>
                  <a:cubicBezTo>
                    <a:pt x="2595" y="2779"/>
                    <a:pt x="2633" y="2784"/>
                    <a:pt x="2670" y="2784"/>
                  </a:cubicBezTo>
                  <a:cubicBezTo>
                    <a:pt x="2977" y="2784"/>
                    <a:pt x="3215" y="2412"/>
                    <a:pt x="3045" y="2125"/>
                  </a:cubicBezTo>
                  <a:cubicBezTo>
                    <a:pt x="2497" y="1243"/>
                    <a:pt x="1462" y="553"/>
                    <a:pt x="569" y="41"/>
                  </a:cubicBezTo>
                  <a:cubicBezTo>
                    <a:pt x="519" y="13"/>
                    <a:pt x="469"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9825750" y="2474400"/>
              <a:ext cx="93325" cy="63500"/>
            </a:xfrm>
            <a:custGeom>
              <a:avLst/>
              <a:gdLst/>
              <a:ahLst/>
              <a:cxnLst/>
              <a:rect l="l" t="t" r="r" b="b"/>
              <a:pathLst>
                <a:path w="3733" h="2540" extrusionOk="0">
                  <a:moveTo>
                    <a:pt x="668" y="0"/>
                  </a:moveTo>
                  <a:cubicBezTo>
                    <a:pt x="303" y="0"/>
                    <a:pt x="1" y="504"/>
                    <a:pt x="329" y="792"/>
                  </a:cubicBezTo>
                  <a:cubicBezTo>
                    <a:pt x="1103" y="1471"/>
                    <a:pt x="1960" y="2316"/>
                    <a:pt x="2996" y="2530"/>
                  </a:cubicBezTo>
                  <a:cubicBezTo>
                    <a:pt x="3026" y="2537"/>
                    <a:pt x="3056" y="2539"/>
                    <a:pt x="3086" y="2539"/>
                  </a:cubicBezTo>
                  <a:cubicBezTo>
                    <a:pt x="3450" y="2539"/>
                    <a:pt x="3733" y="2089"/>
                    <a:pt x="3424" y="1792"/>
                  </a:cubicBezTo>
                  <a:cubicBezTo>
                    <a:pt x="2686" y="1102"/>
                    <a:pt x="1734" y="613"/>
                    <a:pt x="888" y="66"/>
                  </a:cubicBezTo>
                  <a:cubicBezTo>
                    <a:pt x="815" y="20"/>
                    <a:pt x="740" y="0"/>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9886875" y="2617475"/>
              <a:ext cx="104275" cy="64075"/>
            </a:xfrm>
            <a:custGeom>
              <a:avLst/>
              <a:gdLst/>
              <a:ahLst/>
              <a:cxnLst/>
              <a:rect l="l" t="t" r="r" b="b"/>
              <a:pathLst>
                <a:path w="4171" h="2563" extrusionOk="0">
                  <a:moveTo>
                    <a:pt x="686" y="1"/>
                  </a:moveTo>
                  <a:cubicBezTo>
                    <a:pt x="317" y="1"/>
                    <a:pt x="1" y="465"/>
                    <a:pt x="324" y="808"/>
                  </a:cubicBezTo>
                  <a:cubicBezTo>
                    <a:pt x="1091" y="1586"/>
                    <a:pt x="2222" y="2563"/>
                    <a:pt x="3387" y="2563"/>
                  </a:cubicBezTo>
                  <a:cubicBezTo>
                    <a:pt x="3434" y="2563"/>
                    <a:pt x="3480" y="2561"/>
                    <a:pt x="3527" y="2558"/>
                  </a:cubicBezTo>
                  <a:cubicBezTo>
                    <a:pt x="3956" y="2522"/>
                    <a:pt x="4170" y="1951"/>
                    <a:pt x="3753" y="1725"/>
                  </a:cubicBezTo>
                  <a:cubicBezTo>
                    <a:pt x="3337" y="1486"/>
                    <a:pt x="2884" y="1355"/>
                    <a:pt x="2456" y="1153"/>
                  </a:cubicBezTo>
                  <a:cubicBezTo>
                    <a:pt x="1920" y="891"/>
                    <a:pt x="1444" y="534"/>
                    <a:pt x="1003" y="129"/>
                  </a:cubicBezTo>
                  <a:cubicBezTo>
                    <a:pt x="902" y="39"/>
                    <a:pt x="792"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9704600" y="2746300"/>
              <a:ext cx="116650" cy="81825"/>
            </a:xfrm>
            <a:custGeom>
              <a:avLst/>
              <a:gdLst/>
              <a:ahLst/>
              <a:cxnLst/>
              <a:rect l="l" t="t" r="r" b="b"/>
              <a:pathLst>
                <a:path w="4666" h="3273" extrusionOk="0">
                  <a:moveTo>
                    <a:pt x="601" y="0"/>
                  </a:moveTo>
                  <a:cubicBezTo>
                    <a:pt x="280" y="0"/>
                    <a:pt x="0" y="481"/>
                    <a:pt x="305" y="727"/>
                  </a:cubicBezTo>
                  <a:cubicBezTo>
                    <a:pt x="817" y="1144"/>
                    <a:pt x="1353" y="1536"/>
                    <a:pt x="1900" y="1917"/>
                  </a:cubicBezTo>
                  <a:cubicBezTo>
                    <a:pt x="2520" y="2358"/>
                    <a:pt x="3163" y="2941"/>
                    <a:pt x="3865" y="3239"/>
                  </a:cubicBezTo>
                  <a:cubicBezTo>
                    <a:pt x="3917" y="3262"/>
                    <a:pt x="3975" y="3273"/>
                    <a:pt x="4033" y="3273"/>
                  </a:cubicBezTo>
                  <a:cubicBezTo>
                    <a:pt x="4335" y="3273"/>
                    <a:pt x="4666" y="2989"/>
                    <a:pt x="4437" y="2679"/>
                  </a:cubicBezTo>
                  <a:cubicBezTo>
                    <a:pt x="4008" y="2108"/>
                    <a:pt x="3365" y="1763"/>
                    <a:pt x="2770" y="1394"/>
                  </a:cubicBezTo>
                  <a:cubicBezTo>
                    <a:pt x="2103" y="965"/>
                    <a:pt x="1436" y="548"/>
                    <a:pt x="805" y="72"/>
                  </a:cubicBezTo>
                  <a:cubicBezTo>
                    <a:pt x="739" y="22"/>
                    <a:pt x="669" y="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9875000" y="2733900"/>
              <a:ext cx="95000" cy="61825"/>
            </a:xfrm>
            <a:custGeom>
              <a:avLst/>
              <a:gdLst/>
              <a:ahLst/>
              <a:cxnLst/>
              <a:rect l="l" t="t" r="r" b="b"/>
              <a:pathLst>
                <a:path w="3800" h="2473" extrusionOk="0">
                  <a:moveTo>
                    <a:pt x="745" y="1"/>
                  </a:moveTo>
                  <a:cubicBezTo>
                    <a:pt x="345" y="1"/>
                    <a:pt x="0" y="513"/>
                    <a:pt x="359" y="889"/>
                  </a:cubicBezTo>
                  <a:cubicBezTo>
                    <a:pt x="935" y="1497"/>
                    <a:pt x="1971" y="2472"/>
                    <a:pt x="2925" y="2472"/>
                  </a:cubicBezTo>
                  <a:cubicBezTo>
                    <a:pt x="3056" y="2472"/>
                    <a:pt x="3185" y="2454"/>
                    <a:pt x="3312" y="2413"/>
                  </a:cubicBezTo>
                  <a:cubicBezTo>
                    <a:pt x="3645" y="2306"/>
                    <a:pt x="3800" y="1866"/>
                    <a:pt x="3526" y="1604"/>
                  </a:cubicBezTo>
                  <a:cubicBezTo>
                    <a:pt x="3193" y="1294"/>
                    <a:pt x="2704" y="1199"/>
                    <a:pt x="2300" y="997"/>
                  </a:cubicBezTo>
                  <a:cubicBezTo>
                    <a:pt x="1859" y="782"/>
                    <a:pt x="1466" y="473"/>
                    <a:pt x="1097" y="151"/>
                  </a:cubicBezTo>
                  <a:cubicBezTo>
                    <a:pt x="986" y="45"/>
                    <a:pt x="863"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9947875" y="2861100"/>
              <a:ext cx="106675" cy="39775"/>
            </a:xfrm>
            <a:custGeom>
              <a:avLst/>
              <a:gdLst/>
              <a:ahLst/>
              <a:cxnLst/>
              <a:rect l="l" t="t" r="r" b="b"/>
              <a:pathLst>
                <a:path w="4267" h="1591" extrusionOk="0">
                  <a:moveTo>
                    <a:pt x="467" y="0"/>
                  </a:moveTo>
                  <a:cubicBezTo>
                    <a:pt x="167" y="0"/>
                    <a:pt x="0" y="483"/>
                    <a:pt x="313" y="623"/>
                  </a:cubicBezTo>
                  <a:cubicBezTo>
                    <a:pt x="1254" y="1058"/>
                    <a:pt x="2303" y="1591"/>
                    <a:pt x="3374" y="1591"/>
                  </a:cubicBezTo>
                  <a:cubicBezTo>
                    <a:pt x="3536" y="1591"/>
                    <a:pt x="3699" y="1579"/>
                    <a:pt x="3861" y="1552"/>
                  </a:cubicBezTo>
                  <a:cubicBezTo>
                    <a:pt x="4266" y="1481"/>
                    <a:pt x="4242" y="850"/>
                    <a:pt x="3861" y="766"/>
                  </a:cubicBezTo>
                  <a:cubicBezTo>
                    <a:pt x="2742" y="516"/>
                    <a:pt x="1647" y="385"/>
                    <a:pt x="563" y="16"/>
                  </a:cubicBezTo>
                  <a:cubicBezTo>
                    <a:pt x="530" y="5"/>
                    <a:pt x="498"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10032575" y="2747300"/>
              <a:ext cx="109175" cy="37975"/>
            </a:xfrm>
            <a:custGeom>
              <a:avLst/>
              <a:gdLst/>
              <a:ahLst/>
              <a:cxnLst/>
              <a:rect l="l" t="t" r="r" b="b"/>
              <a:pathLst>
                <a:path w="4367" h="1519" extrusionOk="0">
                  <a:moveTo>
                    <a:pt x="551" y="0"/>
                  </a:moveTo>
                  <a:cubicBezTo>
                    <a:pt x="209" y="0"/>
                    <a:pt x="0" y="561"/>
                    <a:pt x="366" y="723"/>
                  </a:cubicBezTo>
                  <a:cubicBezTo>
                    <a:pt x="1228" y="1111"/>
                    <a:pt x="2257" y="1519"/>
                    <a:pt x="3240" y="1519"/>
                  </a:cubicBezTo>
                  <a:cubicBezTo>
                    <a:pt x="3371" y="1519"/>
                    <a:pt x="3500" y="1512"/>
                    <a:pt x="3629" y="1496"/>
                  </a:cubicBezTo>
                  <a:cubicBezTo>
                    <a:pt x="4141" y="1437"/>
                    <a:pt x="4367" y="615"/>
                    <a:pt x="3760" y="520"/>
                  </a:cubicBezTo>
                  <a:cubicBezTo>
                    <a:pt x="2700" y="365"/>
                    <a:pt x="1700" y="353"/>
                    <a:pt x="664" y="20"/>
                  </a:cubicBezTo>
                  <a:cubicBezTo>
                    <a:pt x="625" y="6"/>
                    <a:pt x="588" y="0"/>
                    <a:pt x="5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9992350" y="2554725"/>
              <a:ext cx="91650" cy="61600"/>
            </a:xfrm>
            <a:custGeom>
              <a:avLst/>
              <a:gdLst/>
              <a:ahLst/>
              <a:cxnLst/>
              <a:rect l="l" t="t" r="r" b="b"/>
              <a:pathLst>
                <a:path w="3666" h="2464" extrusionOk="0">
                  <a:moveTo>
                    <a:pt x="753" y="0"/>
                  </a:moveTo>
                  <a:cubicBezTo>
                    <a:pt x="343" y="0"/>
                    <a:pt x="0" y="515"/>
                    <a:pt x="368" y="901"/>
                  </a:cubicBezTo>
                  <a:cubicBezTo>
                    <a:pt x="1002" y="1581"/>
                    <a:pt x="1905" y="2463"/>
                    <a:pt x="2892" y="2463"/>
                  </a:cubicBezTo>
                  <a:cubicBezTo>
                    <a:pt x="2924" y="2463"/>
                    <a:pt x="2955" y="2462"/>
                    <a:pt x="2987" y="2461"/>
                  </a:cubicBezTo>
                  <a:cubicBezTo>
                    <a:pt x="3499" y="2425"/>
                    <a:pt x="3666" y="1806"/>
                    <a:pt x="3249" y="1520"/>
                  </a:cubicBezTo>
                  <a:cubicBezTo>
                    <a:pt x="2916" y="1306"/>
                    <a:pt x="2559" y="1151"/>
                    <a:pt x="2213" y="972"/>
                  </a:cubicBezTo>
                  <a:cubicBezTo>
                    <a:pt x="1820" y="746"/>
                    <a:pt x="1451" y="460"/>
                    <a:pt x="1118" y="151"/>
                  </a:cubicBezTo>
                  <a:cubicBezTo>
                    <a:pt x="1002" y="45"/>
                    <a:pt x="875"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10223300" y="2689150"/>
              <a:ext cx="78275" cy="27775"/>
            </a:xfrm>
            <a:custGeom>
              <a:avLst/>
              <a:gdLst/>
              <a:ahLst/>
              <a:cxnLst/>
              <a:rect l="l" t="t" r="r" b="b"/>
              <a:pathLst>
                <a:path w="3131" h="1111" extrusionOk="0">
                  <a:moveTo>
                    <a:pt x="1442" y="1"/>
                  </a:moveTo>
                  <a:cubicBezTo>
                    <a:pt x="1132" y="1"/>
                    <a:pt x="818" y="33"/>
                    <a:pt x="500" y="72"/>
                  </a:cubicBezTo>
                  <a:cubicBezTo>
                    <a:pt x="0" y="132"/>
                    <a:pt x="0" y="798"/>
                    <a:pt x="500" y="858"/>
                  </a:cubicBezTo>
                  <a:cubicBezTo>
                    <a:pt x="1191" y="941"/>
                    <a:pt x="1869" y="1036"/>
                    <a:pt x="2548" y="1108"/>
                  </a:cubicBezTo>
                  <a:cubicBezTo>
                    <a:pt x="2563" y="1109"/>
                    <a:pt x="2578" y="1110"/>
                    <a:pt x="2592" y="1110"/>
                  </a:cubicBezTo>
                  <a:cubicBezTo>
                    <a:pt x="2999" y="1110"/>
                    <a:pt x="3131" y="482"/>
                    <a:pt x="2774" y="298"/>
                  </a:cubicBezTo>
                  <a:cubicBezTo>
                    <a:pt x="2342" y="71"/>
                    <a:pt x="1897" y="1"/>
                    <a:pt x="1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10185675" y="2839150"/>
              <a:ext cx="100525" cy="31650"/>
            </a:xfrm>
            <a:custGeom>
              <a:avLst/>
              <a:gdLst/>
              <a:ahLst/>
              <a:cxnLst/>
              <a:rect l="l" t="t" r="r" b="b"/>
              <a:pathLst>
                <a:path w="4021" h="1266" extrusionOk="0">
                  <a:moveTo>
                    <a:pt x="3429" y="1"/>
                  </a:moveTo>
                  <a:cubicBezTo>
                    <a:pt x="3396" y="1"/>
                    <a:pt x="3362" y="5"/>
                    <a:pt x="3327" y="13"/>
                  </a:cubicBezTo>
                  <a:cubicBezTo>
                    <a:pt x="2714" y="152"/>
                    <a:pt x="2124" y="364"/>
                    <a:pt x="1521" y="364"/>
                  </a:cubicBezTo>
                  <a:cubicBezTo>
                    <a:pt x="1246" y="364"/>
                    <a:pt x="968" y="320"/>
                    <a:pt x="684" y="204"/>
                  </a:cubicBezTo>
                  <a:cubicBezTo>
                    <a:pt x="639" y="187"/>
                    <a:pt x="597" y="179"/>
                    <a:pt x="556" y="179"/>
                  </a:cubicBezTo>
                  <a:cubicBezTo>
                    <a:pt x="201" y="179"/>
                    <a:pt x="0" y="772"/>
                    <a:pt x="374" y="954"/>
                  </a:cubicBezTo>
                  <a:cubicBezTo>
                    <a:pt x="812" y="1168"/>
                    <a:pt x="1282" y="1265"/>
                    <a:pt x="1753" y="1265"/>
                  </a:cubicBezTo>
                  <a:cubicBezTo>
                    <a:pt x="2408" y="1265"/>
                    <a:pt x="3066" y="1077"/>
                    <a:pt x="3648" y="751"/>
                  </a:cubicBezTo>
                  <a:cubicBezTo>
                    <a:pt x="4021" y="532"/>
                    <a:pt x="3808" y="1"/>
                    <a:pt x="3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9"/>
          <p:cNvGrpSpPr/>
          <p:nvPr/>
        </p:nvGrpSpPr>
        <p:grpSpPr>
          <a:xfrm>
            <a:off x="7891292" y="4209251"/>
            <a:ext cx="1313684" cy="1314750"/>
            <a:chOff x="11875575" y="4793525"/>
            <a:chExt cx="1478375" cy="1479575"/>
          </a:xfrm>
        </p:grpSpPr>
        <p:sp>
          <p:nvSpPr>
            <p:cNvPr id="2737" name="Google Shape;2737;p39"/>
            <p:cNvSpPr/>
            <p:nvPr/>
          </p:nvSpPr>
          <p:spPr>
            <a:xfrm>
              <a:off x="12523875" y="48182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12574350" y="47935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12574450" y="49727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12595175" y="50378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12642950" y="48907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12667100" y="50169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12644500" y="49519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12724200" y="49645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12721775" y="48711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12761775" y="49680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12802775" y="49194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12454525" y="56547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11973800" y="49429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12470300" y="52911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12643525" y="53902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12803075" y="55874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12970950" y="56998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13155800" y="58308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13041800" y="60407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12820350" y="59291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9"/>
            <p:cNvSpPr/>
            <p:nvPr/>
          </p:nvSpPr>
          <p:spPr>
            <a:xfrm>
              <a:off x="12650375" y="58127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9"/>
            <p:cNvSpPr/>
            <p:nvPr/>
          </p:nvSpPr>
          <p:spPr>
            <a:xfrm>
              <a:off x="12299150" y="55418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12091075" y="53236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12305400" y="51387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12038000" y="49935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12077050" y="49746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12018925" y="50550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12138225" y="50760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12383075" y="51998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12381725" y="52869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12129775" y="54068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12183900" y="53456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12541150" y="53463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12527275" y="54302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12314900" y="55758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12375025" y="55994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12425175" y="55849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12668800" y="54485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12662200" y="55130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12725325" y="54797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12467750" y="57552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12515450" y="57290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12584150" y="57419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12726275" y="59292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12664075" y="59218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12695475" y="58948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12881150" y="56665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12853675" y="56310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12895550" y="56107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12851200" y="57359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13078275" y="58140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13096625" y="57674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13036075" y="57619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12843600" y="60670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12913500" y="60423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2940300" y="60091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13068275" y="61734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13090050" y="61250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13142400" y="61507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13246000" y="58551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13219425" y="59003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13244900" y="59303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11875575" y="5525500"/>
              <a:ext cx="27700" cy="27725"/>
            </a:xfrm>
            <a:custGeom>
              <a:avLst/>
              <a:gdLst/>
              <a:ahLst/>
              <a:cxnLst/>
              <a:rect l="l" t="t" r="r" b="b"/>
              <a:pathLst>
                <a:path w="1108" h="1109" extrusionOk="0">
                  <a:moveTo>
                    <a:pt x="560" y="1"/>
                  </a:moveTo>
                  <a:cubicBezTo>
                    <a:pt x="251" y="1"/>
                    <a:pt x="1" y="251"/>
                    <a:pt x="1" y="561"/>
                  </a:cubicBezTo>
                  <a:cubicBezTo>
                    <a:pt x="1" y="858"/>
                    <a:pt x="251" y="1108"/>
                    <a:pt x="560" y="1108"/>
                  </a:cubicBezTo>
                  <a:cubicBezTo>
                    <a:pt x="858" y="1108"/>
                    <a:pt x="1108" y="858"/>
                    <a:pt x="1108" y="561"/>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12856950" y="51635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12204200" y="57666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914400" y="1569493"/>
            <a:ext cx="7735644" cy="2560919"/>
          </a:xfrm>
          <a:prstGeom prst="rect">
            <a:avLst/>
          </a:prstGeom>
        </p:spPr>
        <p:txBody>
          <a:bodyPr wrap="square">
            <a:spAutoFit/>
          </a:bodyPr>
          <a:lstStyle/>
          <a:p>
            <a:pPr marL="342900" indent="-342900">
              <a:buAutoNum type="arabicPeriod"/>
            </a:pPr>
            <a:r>
              <a:rPr lang="en-US" sz="3200" b="1" i="1" smtClean="0">
                <a:solidFill>
                  <a:srgbClr val="0000CC"/>
                </a:solidFill>
                <a:latin typeface="Times New Roman" panose="02020603050405020304" pitchFamily="18" charset="0"/>
                <a:cs typeface="Times New Roman" panose="02020603050405020304" pitchFamily="18" charset="0"/>
              </a:rPr>
              <a:t>Em </a:t>
            </a:r>
            <a:r>
              <a:rPr lang="en-US" sz="3200" b="1" i="1">
                <a:solidFill>
                  <a:srgbClr val="0000CC"/>
                </a:solidFill>
                <a:latin typeface="Times New Roman" panose="02020603050405020304" pitchFamily="18" charset="0"/>
                <a:cs typeface="Times New Roman" panose="02020603050405020304" pitchFamily="18" charset="0"/>
              </a:rPr>
              <a:t>bé đã bị cuốn hút bởi lời mời gọi đầy hấp dẫn của mây và sóng. </a:t>
            </a:r>
            <a:endParaRPr lang="en-US" sz="3200" b="1" i="1" smtClean="0">
              <a:solidFill>
                <a:srgbClr val="0000CC"/>
              </a:solidFill>
              <a:latin typeface="Times New Roman" panose="02020603050405020304" pitchFamily="18" charset="0"/>
              <a:cs typeface="Times New Roman" panose="02020603050405020304" pitchFamily="18" charset="0"/>
            </a:endParaRPr>
          </a:p>
          <a:p>
            <a:r>
              <a:rPr lang="en-US" sz="3200" b="1" i="1" smtClean="0">
                <a:solidFill>
                  <a:srgbClr val="0000CC"/>
                </a:solidFill>
                <a:latin typeface="Times New Roman" panose="02020603050405020304" pitchFamily="18" charset="0"/>
                <a:cs typeface="Times New Roman" panose="02020603050405020304" pitchFamily="18" charset="0"/>
              </a:rPr>
              <a:t>2</a:t>
            </a:r>
            <a:r>
              <a:rPr lang="en-US" sz="3200" b="1" i="1">
                <a:solidFill>
                  <a:srgbClr val="0000CC"/>
                </a:solidFill>
                <a:latin typeface="Times New Roman" panose="02020603050405020304" pitchFamily="18" charset="0"/>
                <a:cs typeface="Times New Roman" panose="02020603050405020304" pitchFamily="18" charset="0"/>
              </a:rPr>
              <a:t>. Nhưng em bé có đi theo họ không?</a:t>
            </a:r>
            <a:endParaRPr lang="en-US" sz="3200">
              <a:solidFill>
                <a:srgbClr val="0000CC"/>
              </a:solidFill>
              <a:latin typeface="Times New Roman" panose="02020603050405020304" pitchFamily="18" charset="0"/>
              <a:cs typeface="Times New Roman" panose="02020603050405020304" pitchFamily="18" charset="0"/>
            </a:endParaRPr>
          </a:p>
          <a:p>
            <a:r>
              <a:rPr lang="en-US" sz="3200" b="1" i="1">
                <a:solidFill>
                  <a:srgbClr val="0000CC"/>
                </a:solidFill>
                <a:latin typeface="Times New Roman" panose="02020603050405020304" pitchFamily="18" charset="0"/>
                <a:cs typeface="Times New Roman" panose="02020603050405020304" pitchFamily="18" charset="0"/>
              </a:rPr>
              <a:t>3. Em có nhận xét gì về lời từ chối và lí do từ chối của em bé?</a:t>
            </a:r>
            <a:endParaRPr lang="en-US" sz="32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2"/>
                                        </p:tgtEl>
                                        <p:attrNameLst>
                                          <p:attrName>ppt_w</p:attrName>
                                        </p:attrNameLst>
                                      </p:cBhvr>
                                      <p:tavLst>
                                        <p:tav tm="0">
                                          <p:val>
                                            <p:strVal val="ppt_w"/>
                                          </p:val>
                                        </p:tav>
                                        <p:tav tm="100000">
                                          <p:val>
                                            <p:fltVal val="0"/>
                                          </p:val>
                                        </p:tav>
                                      </p:tavLst>
                                    </p:anim>
                                    <p:anim calcmode="lin" valueType="num">
                                      <p:cBhvr>
                                        <p:cTn id="14" dur="1000"/>
                                        <p:tgtEl>
                                          <p:spTgt spid="2"/>
                                        </p:tgtEl>
                                        <p:attrNameLst>
                                          <p:attrName>ppt_h</p:attrName>
                                        </p:attrNameLst>
                                      </p:cBhvr>
                                      <p:tavLst>
                                        <p:tav tm="0">
                                          <p:val>
                                            <p:strVal val="ppt_h"/>
                                          </p:val>
                                        </p:tav>
                                        <p:tav tm="100000">
                                          <p:val>
                                            <p:fltVal val="0"/>
                                          </p:val>
                                        </p:tav>
                                      </p:tavLst>
                                    </p:anim>
                                    <p:anim calcmode="lin" valueType="num">
                                      <p:cBhvr>
                                        <p:cTn id="15" dur="1000"/>
                                        <p:tgtEl>
                                          <p:spTgt spid="2"/>
                                        </p:tgtEl>
                                        <p:attrNameLst>
                                          <p:attrName>style.rotation</p:attrName>
                                        </p:attrNameLst>
                                      </p:cBhvr>
                                      <p:tavLst>
                                        <p:tav tm="0">
                                          <p:val>
                                            <p:fltVal val="0"/>
                                          </p:val>
                                        </p:tav>
                                        <p:tav tm="100000">
                                          <p:val>
                                            <p:fltVal val="90"/>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39"/>
          <p:cNvSpPr txBox="1">
            <a:spLocks noGrp="1"/>
          </p:cNvSpPr>
          <p:nvPr>
            <p:ph type="title"/>
          </p:nvPr>
        </p:nvSpPr>
        <p:spPr>
          <a:xfrm>
            <a:off x="751446" y="35167"/>
            <a:ext cx="7135741" cy="1084057"/>
          </a:xfrm>
          <a:prstGeom prst="rect">
            <a:avLst/>
          </a:prstGeom>
        </p:spPr>
        <p:txBody>
          <a:bodyPr spcFirstLastPara="1" wrap="square" lIns="91425" tIns="91425" rIns="91425" bIns="91425" anchor="ctr" anchorCtr="0">
            <a:noAutofit/>
          </a:bodyPr>
          <a:lstStyle/>
          <a:p>
            <a:r>
              <a:rPr lang="vi-VN" sz="2800" b="1" smtClean="0">
                <a:solidFill>
                  <a:srgbClr val="FF0000"/>
                </a:solidFill>
                <a:latin typeface="+mj-lt"/>
              </a:rPr>
              <a:t> </a:t>
            </a:r>
            <a:r>
              <a:rPr lang="en-US" b="1">
                <a:solidFill>
                  <a:srgbClr val="FF0000"/>
                </a:solidFill>
                <a:latin typeface="+mj-lt"/>
              </a:rPr>
              <a:t>2. Thái độ của em bé trước những lời mời</a:t>
            </a:r>
            <a:endParaRPr lang="en-US">
              <a:solidFill>
                <a:srgbClr val="FF0000"/>
              </a:solidFill>
              <a:latin typeface="+mj-lt"/>
            </a:endParaRPr>
          </a:p>
        </p:txBody>
      </p:sp>
      <p:grpSp>
        <p:nvGrpSpPr>
          <p:cNvPr id="2692" name="Google Shape;2692;p39"/>
          <p:cNvGrpSpPr/>
          <p:nvPr/>
        </p:nvGrpSpPr>
        <p:grpSpPr>
          <a:xfrm>
            <a:off x="0" y="123478"/>
            <a:ext cx="1313695" cy="1039638"/>
            <a:chOff x="8988375" y="1284950"/>
            <a:chExt cx="2523425" cy="1997000"/>
          </a:xfrm>
        </p:grpSpPr>
        <p:sp>
          <p:nvSpPr>
            <p:cNvPr id="2693" name="Google Shape;2693;p39"/>
            <p:cNvSpPr/>
            <p:nvPr/>
          </p:nvSpPr>
          <p:spPr>
            <a:xfrm>
              <a:off x="10157200" y="3013900"/>
              <a:ext cx="360500" cy="214050"/>
            </a:xfrm>
            <a:custGeom>
              <a:avLst/>
              <a:gdLst/>
              <a:ahLst/>
              <a:cxnLst/>
              <a:rect l="l" t="t" r="r" b="b"/>
              <a:pathLst>
                <a:path w="14420" h="8562" extrusionOk="0">
                  <a:moveTo>
                    <a:pt x="364" y="0"/>
                  </a:moveTo>
                  <a:cubicBezTo>
                    <a:pt x="300" y="0"/>
                    <a:pt x="235" y="19"/>
                    <a:pt x="179" y="60"/>
                  </a:cubicBezTo>
                  <a:cubicBezTo>
                    <a:pt x="37" y="155"/>
                    <a:pt x="1" y="357"/>
                    <a:pt x="96" y="512"/>
                  </a:cubicBezTo>
                  <a:cubicBezTo>
                    <a:pt x="96" y="512"/>
                    <a:pt x="132" y="560"/>
                    <a:pt x="203" y="667"/>
                  </a:cubicBezTo>
                  <a:cubicBezTo>
                    <a:pt x="275" y="762"/>
                    <a:pt x="382" y="905"/>
                    <a:pt x="525" y="1084"/>
                  </a:cubicBezTo>
                  <a:cubicBezTo>
                    <a:pt x="656" y="1274"/>
                    <a:pt x="834" y="1477"/>
                    <a:pt x="1037" y="1727"/>
                  </a:cubicBezTo>
                  <a:cubicBezTo>
                    <a:pt x="1239" y="1965"/>
                    <a:pt x="1477" y="2227"/>
                    <a:pt x="1751" y="2501"/>
                  </a:cubicBezTo>
                  <a:cubicBezTo>
                    <a:pt x="1882" y="2643"/>
                    <a:pt x="2025" y="2786"/>
                    <a:pt x="2168" y="2941"/>
                  </a:cubicBezTo>
                  <a:cubicBezTo>
                    <a:pt x="2323" y="3084"/>
                    <a:pt x="2477" y="3239"/>
                    <a:pt x="2632" y="3382"/>
                  </a:cubicBezTo>
                  <a:cubicBezTo>
                    <a:pt x="2966" y="3691"/>
                    <a:pt x="3311" y="4001"/>
                    <a:pt x="3692" y="4310"/>
                  </a:cubicBezTo>
                  <a:cubicBezTo>
                    <a:pt x="4061" y="4620"/>
                    <a:pt x="4466" y="4929"/>
                    <a:pt x="4882" y="5227"/>
                  </a:cubicBezTo>
                  <a:cubicBezTo>
                    <a:pt x="5097" y="5370"/>
                    <a:pt x="5299" y="5525"/>
                    <a:pt x="5513" y="5656"/>
                  </a:cubicBezTo>
                  <a:cubicBezTo>
                    <a:pt x="5740" y="5799"/>
                    <a:pt x="5954" y="5941"/>
                    <a:pt x="6180" y="6072"/>
                  </a:cubicBezTo>
                  <a:cubicBezTo>
                    <a:pt x="6621" y="6346"/>
                    <a:pt x="7073" y="6596"/>
                    <a:pt x="7538" y="6834"/>
                  </a:cubicBezTo>
                  <a:cubicBezTo>
                    <a:pt x="7764" y="6953"/>
                    <a:pt x="8002" y="7049"/>
                    <a:pt x="8228" y="7156"/>
                  </a:cubicBezTo>
                  <a:cubicBezTo>
                    <a:pt x="8454" y="7263"/>
                    <a:pt x="8681" y="7358"/>
                    <a:pt x="8907" y="7454"/>
                  </a:cubicBezTo>
                  <a:cubicBezTo>
                    <a:pt x="9133" y="7549"/>
                    <a:pt x="9359" y="7632"/>
                    <a:pt x="9585" y="7715"/>
                  </a:cubicBezTo>
                  <a:cubicBezTo>
                    <a:pt x="9812" y="7787"/>
                    <a:pt x="10026" y="7858"/>
                    <a:pt x="10240" y="7930"/>
                  </a:cubicBezTo>
                  <a:cubicBezTo>
                    <a:pt x="10669" y="8061"/>
                    <a:pt x="11086" y="8168"/>
                    <a:pt x="11467" y="8251"/>
                  </a:cubicBezTo>
                  <a:cubicBezTo>
                    <a:pt x="11848" y="8346"/>
                    <a:pt x="12205" y="8382"/>
                    <a:pt x="12514" y="8442"/>
                  </a:cubicBezTo>
                  <a:cubicBezTo>
                    <a:pt x="12836" y="8477"/>
                    <a:pt x="13110" y="8513"/>
                    <a:pt x="13336" y="8537"/>
                  </a:cubicBezTo>
                  <a:cubicBezTo>
                    <a:pt x="13562" y="8549"/>
                    <a:pt x="13741" y="8549"/>
                    <a:pt x="13860" y="8561"/>
                  </a:cubicBezTo>
                  <a:lnTo>
                    <a:pt x="14050" y="8561"/>
                  </a:lnTo>
                  <a:cubicBezTo>
                    <a:pt x="14058" y="8561"/>
                    <a:pt x="14066" y="8562"/>
                    <a:pt x="14074" y="8562"/>
                  </a:cubicBezTo>
                  <a:cubicBezTo>
                    <a:pt x="14219" y="8562"/>
                    <a:pt x="14350" y="8458"/>
                    <a:pt x="14384" y="8311"/>
                  </a:cubicBezTo>
                  <a:cubicBezTo>
                    <a:pt x="14419" y="8132"/>
                    <a:pt x="14300" y="7965"/>
                    <a:pt x="14134" y="7930"/>
                  </a:cubicBezTo>
                  <a:lnTo>
                    <a:pt x="14110" y="7918"/>
                  </a:lnTo>
                  <a:cubicBezTo>
                    <a:pt x="14110" y="7918"/>
                    <a:pt x="14050" y="7906"/>
                    <a:pt x="13943" y="7882"/>
                  </a:cubicBezTo>
                  <a:cubicBezTo>
                    <a:pt x="13824" y="7858"/>
                    <a:pt x="13657" y="7823"/>
                    <a:pt x="13443" y="7775"/>
                  </a:cubicBezTo>
                  <a:cubicBezTo>
                    <a:pt x="13229" y="7727"/>
                    <a:pt x="12979" y="7668"/>
                    <a:pt x="12681" y="7596"/>
                  </a:cubicBezTo>
                  <a:cubicBezTo>
                    <a:pt x="12538" y="7549"/>
                    <a:pt x="12383" y="7513"/>
                    <a:pt x="12229" y="7465"/>
                  </a:cubicBezTo>
                  <a:cubicBezTo>
                    <a:pt x="12145" y="7442"/>
                    <a:pt x="12062" y="7418"/>
                    <a:pt x="11979" y="7394"/>
                  </a:cubicBezTo>
                  <a:cubicBezTo>
                    <a:pt x="11895" y="7370"/>
                    <a:pt x="11800" y="7334"/>
                    <a:pt x="11717" y="7311"/>
                  </a:cubicBezTo>
                  <a:cubicBezTo>
                    <a:pt x="11359" y="7203"/>
                    <a:pt x="10990" y="7061"/>
                    <a:pt x="10586" y="6918"/>
                  </a:cubicBezTo>
                  <a:cubicBezTo>
                    <a:pt x="10395" y="6834"/>
                    <a:pt x="10193" y="6751"/>
                    <a:pt x="9990" y="6668"/>
                  </a:cubicBezTo>
                  <a:cubicBezTo>
                    <a:pt x="9788" y="6584"/>
                    <a:pt x="9574" y="6489"/>
                    <a:pt x="9359" y="6394"/>
                  </a:cubicBezTo>
                  <a:cubicBezTo>
                    <a:pt x="9157" y="6299"/>
                    <a:pt x="8942" y="6203"/>
                    <a:pt x="8728" y="6096"/>
                  </a:cubicBezTo>
                  <a:cubicBezTo>
                    <a:pt x="8514" y="5989"/>
                    <a:pt x="8300" y="5870"/>
                    <a:pt x="8085" y="5763"/>
                  </a:cubicBezTo>
                  <a:cubicBezTo>
                    <a:pt x="7657" y="5537"/>
                    <a:pt x="7228" y="5298"/>
                    <a:pt x="6811" y="5037"/>
                  </a:cubicBezTo>
                  <a:cubicBezTo>
                    <a:pt x="6395" y="4775"/>
                    <a:pt x="5978" y="4501"/>
                    <a:pt x="5573" y="4227"/>
                  </a:cubicBezTo>
                  <a:cubicBezTo>
                    <a:pt x="5180" y="3953"/>
                    <a:pt x="4775" y="3679"/>
                    <a:pt x="4406" y="3393"/>
                  </a:cubicBezTo>
                  <a:cubicBezTo>
                    <a:pt x="4228" y="3251"/>
                    <a:pt x="4049" y="3120"/>
                    <a:pt x="3870" y="2977"/>
                  </a:cubicBezTo>
                  <a:cubicBezTo>
                    <a:pt x="3692" y="2846"/>
                    <a:pt x="3525" y="2703"/>
                    <a:pt x="3347" y="2572"/>
                  </a:cubicBezTo>
                  <a:cubicBezTo>
                    <a:pt x="3025" y="2298"/>
                    <a:pt x="2716" y="2036"/>
                    <a:pt x="2430" y="1798"/>
                  </a:cubicBezTo>
                  <a:cubicBezTo>
                    <a:pt x="2144" y="1548"/>
                    <a:pt x="1894" y="1322"/>
                    <a:pt x="1668" y="1119"/>
                  </a:cubicBezTo>
                  <a:cubicBezTo>
                    <a:pt x="1442" y="905"/>
                    <a:pt x="1251" y="727"/>
                    <a:pt x="1084" y="572"/>
                  </a:cubicBezTo>
                  <a:cubicBezTo>
                    <a:pt x="930" y="429"/>
                    <a:pt x="811" y="310"/>
                    <a:pt x="727" y="226"/>
                  </a:cubicBezTo>
                  <a:cubicBezTo>
                    <a:pt x="644" y="143"/>
                    <a:pt x="596" y="107"/>
                    <a:pt x="596" y="107"/>
                  </a:cubicBezTo>
                  <a:lnTo>
                    <a:pt x="596" y="95"/>
                  </a:lnTo>
                  <a:cubicBezTo>
                    <a:pt x="535" y="34"/>
                    <a:pt x="450" y="0"/>
                    <a:pt x="364"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10486425" y="3215750"/>
              <a:ext cx="108950" cy="66200"/>
            </a:xfrm>
            <a:custGeom>
              <a:avLst/>
              <a:gdLst/>
              <a:ahLst/>
              <a:cxnLst/>
              <a:rect l="l" t="t" r="r" b="b"/>
              <a:pathLst>
                <a:path w="4358" h="2648" extrusionOk="0">
                  <a:moveTo>
                    <a:pt x="392" y="1"/>
                  </a:moveTo>
                  <a:cubicBezTo>
                    <a:pt x="337" y="1"/>
                    <a:pt x="282" y="14"/>
                    <a:pt x="226" y="34"/>
                  </a:cubicBezTo>
                  <a:cubicBezTo>
                    <a:pt x="60" y="130"/>
                    <a:pt x="0" y="332"/>
                    <a:pt x="84" y="499"/>
                  </a:cubicBezTo>
                  <a:cubicBezTo>
                    <a:pt x="84" y="499"/>
                    <a:pt x="119" y="558"/>
                    <a:pt x="191" y="677"/>
                  </a:cubicBezTo>
                  <a:cubicBezTo>
                    <a:pt x="226" y="725"/>
                    <a:pt x="274" y="796"/>
                    <a:pt x="334" y="868"/>
                  </a:cubicBezTo>
                  <a:cubicBezTo>
                    <a:pt x="381" y="939"/>
                    <a:pt x="453" y="1023"/>
                    <a:pt x="524" y="1106"/>
                  </a:cubicBezTo>
                  <a:cubicBezTo>
                    <a:pt x="607" y="1177"/>
                    <a:pt x="691" y="1261"/>
                    <a:pt x="786" y="1344"/>
                  </a:cubicBezTo>
                  <a:cubicBezTo>
                    <a:pt x="869" y="1439"/>
                    <a:pt x="977" y="1511"/>
                    <a:pt x="1084" y="1594"/>
                  </a:cubicBezTo>
                  <a:cubicBezTo>
                    <a:pt x="1191" y="1689"/>
                    <a:pt x="1310" y="1761"/>
                    <a:pt x="1429" y="1832"/>
                  </a:cubicBezTo>
                  <a:cubicBezTo>
                    <a:pt x="1548" y="1916"/>
                    <a:pt x="1679" y="1987"/>
                    <a:pt x="1798" y="2047"/>
                  </a:cubicBezTo>
                  <a:cubicBezTo>
                    <a:pt x="1929" y="2118"/>
                    <a:pt x="2060" y="2177"/>
                    <a:pt x="2191" y="2237"/>
                  </a:cubicBezTo>
                  <a:cubicBezTo>
                    <a:pt x="2310" y="2285"/>
                    <a:pt x="2441" y="2344"/>
                    <a:pt x="2572" y="2380"/>
                  </a:cubicBezTo>
                  <a:cubicBezTo>
                    <a:pt x="2691" y="2428"/>
                    <a:pt x="2822" y="2463"/>
                    <a:pt x="2929" y="2499"/>
                  </a:cubicBezTo>
                  <a:cubicBezTo>
                    <a:pt x="3048" y="2535"/>
                    <a:pt x="3167" y="2558"/>
                    <a:pt x="3274" y="2570"/>
                  </a:cubicBezTo>
                  <a:cubicBezTo>
                    <a:pt x="3477" y="2618"/>
                    <a:pt x="3655" y="2630"/>
                    <a:pt x="3786" y="2642"/>
                  </a:cubicBezTo>
                  <a:lnTo>
                    <a:pt x="3941" y="2642"/>
                  </a:lnTo>
                  <a:cubicBezTo>
                    <a:pt x="3953" y="2646"/>
                    <a:pt x="3962" y="2647"/>
                    <a:pt x="3969" y="2647"/>
                  </a:cubicBezTo>
                  <a:cubicBezTo>
                    <a:pt x="3984" y="2647"/>
                    <a:pt x="3989" y="2642"/>
                    <a:pt x="3989" y="2642"/>
                  </a:cubicBezTo>
                  <a:lnTo>
                    <a:pt x="4013" y="2642"/>
                  </a:lnTo>
                  <a:cubicBezTo>
                    <a:pt x="4108" y="2630"/>
                    <a:pt x="4191" y="2582"/>
                    <a:pt x="4251" y="2511"/>
                  </a:cubicBezTo>
                  <a:cubicBezTo>
                    <a:pt x="4358" y="2356"/>
                    <a:pt x="4334" y="2142"/>
                    <a:pt x="4179" y="2023"/>
                  </a:cubicBezTo>
                  <a:cubicBezTo>
                    <a:pt x="4179" y="2023"/>
                    <a:pt x="4167" y="2023"/>
                    <a:pt x="4144" y="1999"/>
                  </a:cubicBezTo>
                  <a:cubicBezTo>
                    <a:pt x="4120" y="1975"/>
                    <a:pt x="4084" y="1951"/>
                    <a:pt x="4025" y="1916"/>
                  </a:cubicBezTo>
                  <a:cubicBezTo>
                    <a:pt x="3929" y="1844"/>
                    <a:pt x="3786" y="1761"/>
                    <a:pt x="3620" y="1654"/>
                  </a:cubicBezTo>
                  <a:cubicBezTo>
                    <a:pt x="3536" y="1606"/>
                    <a:pt x="3441" y="1546"/>
                    <a:pt x="3346" y="1487"/>
                  </a:cubicBezTo>
                  <a:cubicBezTo>
                    <a:pt x="3251" y="1427"/>
                    <a:pt x="3143" y="1380"/>
                    <a:pt x="3036" y="1320"/>
                  </a:cubicBezTo>
                  <a:cubicBezTo>
                    <a:pt x="2822" y="1201"/>
                    <a:pt x="2596" y="1082"/>
                    <a:pt x="2370" y="963"/>
                  </a:cubicBezTo>
                  <a:cubicBezTo>
                    <a:pt x="2250" y="904"/>
                    <a:pt x="2143" y="844"/>
                    <a:pt x="2024" y="784"/>
                  </a:cubicBezTo>
                  <a:cubicBezTo>
                    <a:pt x="1917" y="737"/>
                    <a:pt x="1810" y="677"/>
                    <a:pt x="1703" y="618"/>
                  </a:cubicBezTo>
                  <a:cubicBezTo>
                    <a:pt x="1596" y="570"/>
                    <a:pt x="1488" y="523"/>
                    <a:pt x="1393" y="463"/>
                  </a:cubicBezTo>
                  <a:cubicBezTo>
                    <a:pt x="1298" y="415"/>
                    <a:pt x="1215" y="368"/>
                    <a:pt x="1119" y="332"/>
                  </a:cubicBezTo>
                  <a:cubicBezTo>
                    <a:pt x="1048" y="284"/>
                    <a:pt x="965" y="249"/>
                    <a:pt x="893" y="213"/>
                  </a:cubicBezTo>
                  <a:cubicBezTo>
                    <a:pt x="822" y="177"/>
                    <a:pt x="762" y="142"/>
                    <a:pt x="715" y="118"/>
                  </a:cubicBezTo>
                  <a:cubicBezTo>
                    <a:pt x="607" y="70"/>
                    <a:pt x="548" y="46"/>
                    <a:pt x="548" y="46"/>
                  </a:cubicBezTo>
                  <a:lnTo>
                    <a:pt x="512" y="22"/>
                  </a:lnTo>
                  <a:cubicBezTo>
                    <a:pt x="472" y="7"/>
                    <a:pt x="432" y="1"/>
                    <a:pt x="392"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10481950" y="3208525"/>
              <a:ext cx="147375" cy="38875"/>
            </a:xfrm>
            <a:custGeom>
              <a:avLst/>
              <a:gdLst/>
              <a:ahLst/>
              <a:cxnLst/>
              <a:rect l="l" t="t" r="r" b="b"/>
              <a:pathLst>
                <a:path w="5895" h="1555" extrusionOk="0">
                  <a:moveTo>
                    <a:pt x="376" y="0"/>
                  </a:moveTo>
                  <a:cubicBezTo>
                    <a:pt x="286" y="0"/>
                    <a:pt x="184" y="46"/>
                    <a:pt x="120" y="121"/>
                  </a:cubicBezTo>
                  <a:cubicBezTo>
                    <a:pt x="1" y="252"/>
                    <a:pt x="24" y="466"/>
                    <a:pt x="155" y="585"/>
                  </a:cubicBezTo>
                  <a:cubicBezTo>
                    <a:pt x="155" y="585"/>
                    <a:pt x="227" y="645"/>
                    <a:pt x="370" y="740"/>
                  </a:cubicBezTo>
                  <a:cubicBezTo>
                    <a:pt x="405" y="764"/>
                    <a:pt x="441" y="788"/>
                    <a:pt x="477" y="823"/>
                  </a:cubicBezTo>
                  <a:cubicBezTo>
                    <a:pt x="524" y="847"/>
                    <a:pt x="572" y="871"/>
                    <a:pt x="620" y="895"/>
                  </a:cubicBezTo>
                  <a:cubicBezTo>
                    <a:pt x="715" y="954"/>
                    <a:pt x="834" y="1026"/>
                    <a:pt x="965" y="1073"/>
                  </a:cubicBezTo>
                  <a:cubicBezTo>
                    <a:pt x="1084" y="1121"/>
                    <a:pt x="1227" y="1181"/>
                    <a:pt x="1382" y="1228"/>
                  </a:cubicBezTo>
                  <a:cubicBezTo>
                    <a:pt x="1525" y="1264"/>
                    <a:pt x="1679" y="1323"/>
                    <a:pt x="1846" y="1359"/>
                  </a:cubicBezTo>
                  <a:cubicBezTo>
                    <a:pt x="2001" y="1395"/>
                    <a:pt x="2179" y="1431"/>
                    <a:pt x="2346" y="1454"/>
                  </a:cubicBezTo>
                  <a:cubicBezTo>
                    <a:pt x="2429" y="1466"/>
                    <a:pt x="2525" y="1478"/>
                    <a:pt x="2608" y="1490"/>
                  </a:cubicBezTo>
                  <a:lnTo>
                    <a:pt x="2870" y="1514"/>
                  </a:lnTo>
                  <a:cubicBezTo>
                    <a:pt x="3037" y="1538"/>
                    <a:pt x="3215" y="1550"/>
                    <a:pt x="3382" y="1550"/>
                  </a:cubicBezTo>
                  <a:cubicBezTo>
                    <a:pt x="3442" y="1554"/>
                    <a:pt x="3500" y="1555"/>
                    <a:pt x="3557" y="1555"/>
                  </a:cubicBezTo>
                  <a:cubicBezTo>
                    <a:pt x="3672" y="1555"/>
                    <a:pt x="3783" y="1550"/>
                    <a:pt x="3894" y="1550"/>
                  </a:cubicBezTo>
                  <a:cubicBezTo>
                    <a:pt x="4215" y="1538"/>
                    <a:pt x="4513" y="1514"/>
                    <a:pt x="4775" y="1478"/>
                  </a:cubicBezTo>
                  <a:cubicBezTo>
                    <a:pt x="5037" y="1443"/>
                    <a:pt x="5251" y="1395"/>
                    <a:pt x="5394" y="1359"/>
                  </a:cubicBezTo>
                  <a:cubicBezTo>
                    <a:pt x="5466" y="1335"/>
                    <a:pt x="5537" y="1323"/>
                    <a:pt x="5573" y="1312"/>
                  </a:cubicBezTo>
                  <a:cubicBezTo>
                    <a:pt x="5608" y="1300"/>
                    <a:pt x="5632" y="1288"/>
                    <a:pt x="5632" y="1288"/>
                  </a:cubicBezTo>
                  <a:lnTo>
                    <a:pt x="5644" y="1276"/>
                  </a:lnTo>
                  <a:cubicBezTo>
                    <a:pt x="5751" y="1240"/>
                    <a:pt x="5823" y="1157"/>
                    <a:pt x="5847" y="1050"/>
                  </a:cubicBezTo>
                  <a:cubicBezTo>
                    <a:pt x="5894" y="859"/>
                    <a:pt x="5775" y="681"/>
                    <a:pt x="5597" y="645"/>
                  </a:cubicBezTo>
                  <a:cubicBezTo>
                    <a:pt x="5597" y="645"/>
                    <a:pt x="5585" y="633"/>
                    <a:pt x="5537" y="621"/>
                  </a:cubicBezTo>
                  <a:cubicBezTo>
                    <a:pt x="5501" y="621"/>
                    <a:pt x="5442" y="609"/>
                    <a:pt x="5370" y="585"/>
                  </a:cubicBezTo>
                  <a:cubicBezTo>
                    <a:pt x="5227" y="561"/>
                    <a:pt x="5025" y="526"/>
                    <a:pt x="4775" y="490"/>
                  </a:cubicBezTo>
                  <a:cubicBezTo>
                    <a:pt x="4525" y="454"/>
                    <a:pt x="4239" y="419"/>
                    <a:pt x="3930" y="383"/>
                  </a:cubicBezTo>
                  <a:cubicBezTo>
                    <a:pt x="3775" y="371"/>
                    <a:pt x="3620" y="359"/>
                    <a:pt x="3465" y="335"/>
                  </a:cubicBezTo>
                  <a:cubicBezTo>
                    <a:pt x="3299" y="323"/>
                    <a:pt x="3144" y="311"/>
                    <a:pt x="2977" y="300"/>
                  </a:cubicBezTo>
                  <a:cubicBezTo>
                    <a:pt x="2656" y="276"/>
                    <a:pt x="2334" y="240"/>
                    <a:pt x="2037" y="216"/>
                  </a:cubicBezTo>
                  <a:cubicBezTo>
                    <a:pt x="1882" y="204"/>
                    <a:pt x="1751" y="180"/>
                    <a:pt x="1608" y="169"/>
                  </a:cubicBezTo>
                  <a:cubicBezTo>
                    <a:pt x="1477" y="169"/>
                    <a:pt x="1346" y="145"/>
                    <a:pt x="1227" y="133"/>
                  </a:cubicBezTo>
                  <a:cubicBezTo>
                    <a:pt x="1108" y="121"/>
                    <a:pt x="1013" y="97"/>
                    <a:pt x="917" y="85"/>
                  </a:cubicBezTo>
                  <a:cubicBezTo>
                    <a:pt x="870" y="85"/>
                    <a:pt x="822" y="73"/>
                    <a:pt x="786" y="73"/>
                  </a:cubicBezTo>
                  <a:cubicBezTo>
                    <a:pt x="751" y="61"/>
                    <a:pt x="715" y="50"/>
                    <a:pt x="679" y="50"/>
                  </a:cubicBezTo>
                  <a:cubicBezTo>
                    <a:pt x="548" y="26"/>
                    <a:pt x="465" y="14"/>
                    <a:pt x="465" y="14"/>
                  </a:cubicBezTo>
                  <a:lnTo>
                    <a:pt x="405" y="2"/>
                  </a:lnTo>
                  <a:cubicBezTo>
                    <a:pt x="396" y="1"/>
                    <a:pt x="386" y="0"/>
                    <a:pt x="37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10481650" y="3179025"/>
              <a:ext cx="136950" cy="52175"/>
            </a:xfrm>
            <a:custGeom>
              <a:avLst/>
              <a:gdLst/>
              <a:ahLst/>
              <a:cxnLst/>
              <a:rect l="l" t="t" r="r" b="b"/>
              <a:pathLst>
                <a:path w="5478" h="2087" extrusionOk="0">
                  <a:moveTo>
                    <a:pt x="5127" y="0"/>
                  </a:moveTo>
                  <a:cubicBezTo>
                    <a:pt x="5113" y="0"/>
                    <a:pt x="5099" y="1"/>
                    <a:pt x="5085" y="3"/>
                  </a:cubicBezTo>
                  <a:lnTo>
                    <a:pt x="5073" y="3"/>
                  </a:lnTo>
                  <a:cubicBezTo>
                    <a:pt x="5073" y="3"/>
                    <a:pt x="4989" y="3"/>
                    <a:pt x="4858" y="39"/>
                  </a:cubicBezTo>
                  <a:cubicBezTo>
                    <a:pt x="4716" y="63"/>
                    <a:pt x="4525" y="110"/>
                    <a:pt x="4287" y="170"/>
                  </a:cubicBezTo>
                  <a:cubicBezTo>
                    <a:pt x="4061" y="229"/>
                    <a:pt x="3799" y="301"/>
                    <a:pt x="3513" y="384"/>
                  </a:cubicBezTo>
                  <a:cubicBezTo>
                    <a:pt x="3382" y="420"/>
                    <a:pt x="3239" y="468"/>
                    <a:pt x="3084" y="515"/>
                  </a:cubicBezTo>
                  <a:cubicBezTo>
                    <a:pt x="2942" y="563"/>
                    <a:pt x="2799" y="610"/>
                    <a:pt x="2656" y="646"/>
                  </a:cubicBezTo>
                  <a:cubicBezTo>
                    <a:pt x="2513" y="694"/>
                    <a:pt x="2370" y="741"/>
                    <a:pt x="2227" y="789"/>
                  </a:cubicBezTo>
                  <a:cubicBezTo>
                    <a:pt x="2084" y="837"/>
                    <a:pt x="1941" y="872"/>
                    <a:pt x="1810" y="908"/>
                  </a:cubicBezTo>
                  <a:cubicBezTo>
                    <a:pt x="1679" y="944"/>
                    <a:pt x="1549" y="979"/>
                    <a:pt x="1429" y="1015"/>
                  </a:cubicBezTo>
                  <a:cubicBezTo>
                    <a:pt x="1310" y="1051"/>
                    <a:pt x="1191" y="1075"/>
                    <a:pt x="1096" y="1099"/>
                  </a:cubicBezTo>
                  <a:cubicBezTo>
                    <a:pt x="989" y="1110"/>
                    <a:pt x="906" y="1134"/>
                    <a:pt x="822" y="1146"/>
                  </a:cubicBezTo>
                  <a:cubicBezTo>
                    <a:pt x="739" y="1158"/>
                    <a:pt x="667" y="1170"/>
                    <a:pt x="620" y="1170"/>
                  </a:cubicBezTo>
                  <a:cubicBezTo>
                    <a:pt x="580" y="1170"/>
                    <a:pt x="551" y="1175"/>
                    <a:pt x="525" y="1175"/>
                  </a:cubicBezTo>
                  <a:cubicBezTo>
                    <a:pt x="513" y="1175"/>
                    <a:pt x="501" y="1174"/>
                    <a:pt x="489" y="1170"/>
                  </a:cubicBezTo>
                  <a:cubicBezTo>
                    <a:pt x="465" y="1182"/>
                    <a:pt x="453" y="1182"/>
                    <a:pt x="453" y="1182"/>
                  </a:cubicBezTo>
                  <a:lnTo>
                    <a:pt x="358" y="1182"/>
                  </a:lnTo>
                  <a:cubicBezTo>
                    <a:pt x="251" y="1194"/>
                    <a:pt x="155" y="1241"/>
                    <a:pt x="96" y="1337"/>
                  </a:cubicBezTo>
                  <a:cubicBezTo>
                    <a:pt x="1" y="1480"/>
                    <a:pt x="48" y="1682"/>
                    <a:pt x="203" y="1777"/>
                  </a:cubicBezTo>
                  <a:cubicBezTo>
                    <a:pt x="203" y="1777"/>
                    <a:pt x="227" y="1789"/>
                    <a:pt x="263" y="1813"/>
                  </a:cubicBezTo>
                  <a:cubicBezTo>
                    <a:pt x="310" y="1837"/>
                    <a:pt x="370" y="1884"/>
                    <a:pt x="453" y="1908"/>
                  </a:cubicBezTo>
                  <a:cubicBezTo>
                    <a:pt x="536" y="1944"/>
                    <a:pt x="632" y="1980"/>
                    <a:pt x="751" y="2003"/>
                  </a:cubicBezTo>
                  <a:cubicBezTo>
                    <a:pt x="870" y="2039"/>
                    <a:pt x="989" y="2063"/>
                    <a:pt x="1132" y="2075"/>
                  </a:cubicBezTo>
                  <a:cubicBezTo>
                    <a:pt x="1275" y="2087"/>
                    <a:pt x="1418" y="2087"/>
                    <a:pt x="1572" y="2087"/>
                  </a:cubicBezTo>
                  <a:cubicBezTo>
                    <a:pt x="1727" y="2075"/>
                    <a:pt x="1882" y="2063"/>
                    <a:pt x="2037" y="2039"/>
                  </a:cubicBezTo>
                  <a:cubicBezTo>
                    <a:pt x="2203" y="2015"/>
                    <a:pt x="2370" y="1992"/>
                    <a:pt x="2525" y="1956"/>
                  </a:cubicBezTo>
                  <a:cubicBezTo>
                    <a:pt x="2692" y="1920"/>
                    <a:pt x="2858" y="1872"/>
                    <a:pt x="3013" y="1825"/>
                  </a:cubicBezTo>
                  <a:cubicBezTo>
                    <a:pt x="3656" y="1622"/>
                    <a:pt x="4263" y="1337"/>
                    <a:pt x="4680" y="1075"/>
                  </a:cubicBezTo>
                  <a:cubicBezTo>
                    <a:pt x="4894" y="944"/>
                    <a:pt x="5061" y="825"/>
                    <a:pt x="5180" y="729"/>
                  </a:cubicBezTo>
                  <a:cubicBezTo>
                    <a:pt x="5287" y="646"/>
                    <a:pt x="5359" y="575"/>
                    <a:pt x="5359" y="575"/>
                  </a:cubicBezTo>
                  <a:cubicBezTo>
                    <a:pt x="5430" y="503"/>
                    <a:pt x="5478" y="396"/>
                    <a:pt x="5466" y="289"/>
                  </a:cubicBezTo>
                  <a:cubicBezTo>
                    <a:pt x="5444" y="124"/>
                    <a:pt x="5291"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9246750" y="1825825"/>
              <a:ext cx="1765050" cy="1237000"/>
            </a:xfrm>
            <a:custGeom>
              <a:avLst/>
              <a:gdLst/>
              <a:ahLst/>
              <a:cxnLst/>
              <a:rect l="l" t="t" r="r" b="b"/>
              <a:pathLst>
                <a:path w="70602" h="49480" extrusionOk="0">
                  <a:moveTo>
                    <a:pt x="16327" y="1"/>
                  </a:moveTo>
                  <a:cubicBezTo>
                    <a:pt x="6422" y="1"/>
                    <a:pt x="2855" y="11066"/>
                    <a:pt x="2855" y="11066"/>
                  </a:cubicBezTo>
                  <a:lnTo>
                    <a:pt x="57" y="11066"/>
                  </a:lnTo>
                  <a:cubicBezTo>
                    <a:pt x="0" y="26906"/>
                    <a:pt x="12403" y="49479"/>
                    <a:pt x="42957" y="49479"/>
                  </a:cubicBezTo>
                  <a:cubicBezTo>
                    <a:pt x="44419" y="49479"/>
                    <a:pt x="45922" y="49428"/>
                    <a:pt x="47468" y="49321"/>
                  </a:cubicBezTo>
                  <a:cubicBezTo>
                    <a:pt x="58469" y="48571"/>
                    <a:pt x="65827" y="40975"/>
                    <a:pt x="70602" y="32843"/>
                  </a:cubicBezTo>
                  <a:lnTo>
                    <a:pt x="70447" y="32748"/>
                  </a:lnTo>
                  <a:cubicBezTo>
                    <a:pt x="69133" y="32852"/>
                    <a:pt x="67863" y="32903"/>
                    <a:pt x="66636" y="32903"/>
                  </a:cubicBezTo>
                  <a:cubicBezTo>
                    <a:pt x="58230" y="32903"/>
                    <a:pt x="51796" y="30541"/>
                    <a:pt x="46623" y="27092"/>
                  </a:cubicBezTo>
                  <a:lnTo>
                    <a:pt x="46515" y="27021"/>
                  </a:lnTo>
                  <a:cubicBezTo>
                    <a:pt x="45990" y="27794"/>
                    <a:pt x="45159" y="28506"/>
                    <a:pt x="43892" y="28506"/>
                  </a:cubicBezTo>
                  <a:cubicBezTo>
                    <a:pt x="43579" y="28506"/>
                    <a:pt x="43240" y="28463"/>
                    <a:pt x="42872" y="28366"/>
                  </a:cubicBezTo>
                  <a:cubicBezTo>
                    <a:pt x="36205" y="26580"/>
                    <a:pt x="32680" y="19198"/>
                    <a:pt x="32680" y="19198"/>
                  </a:cubicBezTo>
                  <a:cubicBezTo>
                    <a:pt x="30978" y="16103"/>
                    <a:pt x="29620" y="9078"/>
                    <a:pt x="29620" y="9078"/>
                  </a:cubicBezTo>
                  <a:cubicBezTo>
                    <a:pt x="29620" y="9078"/>
                    <a:pt x="29680" y="9054"/>
                    <a:pt x="29787" y="9007"/>
                  </a:cubicBezTo>
                  <a:cubicBezTo>
                    <a:pt x="26406" y="4613"/>
                    <a:pt x="23262" y="1148"/>
                    <a:pt x="19417" y="339"/>
                  </a:cubicBezTo>
                  <a:cubicBezTo>
                    <a:pt x="18325" y="107"/>
                    <a:pt x="17296" y="1"/>
                    <a:pt x="16327" y="1"/>
                  </a:cubicBezTo>
                  <a:close/>
                </a:path>
              </a:pathLst>
            </a:custGeom>
            <a:solidFill>
              <a:srgbClr val="FAD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10155425" y="1284950"/>
              <a:ext cx="801025" cy="645200"/>
            </a:xfrm>
            <a:custGeom>
              <a:avLst/>
              <a:gdLst/>
              <a:ahLst/>
              <a:cxnLst/>
              <a:rect l="l" t="t" r="r" b="b"/>
              <a:pathLst>
                <a:path w="32041" h="25808" extrusionOk="0">
                  <a:moveTo>
                    <a:pt x="29486" y="0"/>
                  </a:moveTo>
                  <a:cubicBezTo>
                    <a:pt x="27969" y="0"/>
                    <a:pt x="22325" y="6787"/>
                    <a:pt x="12419" y="14401"/>
                  </a:cubicBezTo>
                  <a:cubicBezTo>
                    <a:pt x="5775" y="19509"/>
                    <a:pt x="143" y="22688"/>
                    <a:pt x="143" y="22688"/>
                  </a:cubicBezTo>
                  <a:lnTo>
                    <a:pt x="0" y="22879"/>
                  </a:lnTo>
                  <a:cubicBezTo>
                    <a:pt x="1477" y="23986"/>
                    <a:pt x="2787" y="25010"/>
                    <a:pt x="3918" y="25808"/>
                  </a:cubicBezTo>
                  <a:cubicBezTo>
                    <a:pt x="8561" y="23617"/>
                    <a:pt x="13836" y="21045"/>
                    <a:pt x="17776" y="18866"/>
                  </a:cubicBezTo>
                  <a:cubicBezTo>
                    <a:pt x="22765" y="16128"/>
                    <a:pt x="26754" y="13663"/>
                    <a:pt x="29873" y="11651"/>
                  </a:cubicBezTo>
                  <a:lnTo>
                    <a:pt x="29778" y="11496"/>
                  </a:lnTo>
                  <a:cubicBezTo>
                    <a:pt x="29970" y="9422"/>
                    <a:pt x="27887" y="9316"/>
                    <a:pt x="27460" y="9316"/>
                  </a:cubicBezTo>
                  <a:cubicBezTo>
                    <a:pt x="27412" y="9316"/>
                    <a:pt x="27385" y="9318"/>
                    <a:pt x="27385" y="9318"/>
                  </a:cubicBezTo>
                  <a:cubicBezTo>
                    <a:pt x="32040" y="6817"/>
                    <a:pt x="30826" y="233"/>
                    <a:pt x="29564" y="7"/>
                  </a:cubicBezTo>
                  <a:cubicBezTo>
                    <a:pt x="29539" y="2"/>
                    <a:pt x="29513" y="0"/>
                    <a:pt x="29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10409625" y="2127775"/>
              <a:ext cx="796850" cy="520625"/>
            </a:xfrm>
            <a:custGeom>
              <a:avLst/>
              <a:gdLst/>
              <a:ahLst/>
              <a:cxnLst/>
              <a:rect l="l" t="t" r="r" b="b"/>
              <a:pathLst>
                <a:path w="31874" h="20825" extrusionOk="0">
                  <a:moveTo>
                    <a:pt x="31873" y="0"/>
                  </a:moveTo>
                  <a:lnTo>
                    <a:pt x="31873" y="0"/>
                  </a:lnTo>
                  <a:cubicBezTo>
                    <a:pt x="27159" y="2453"/>
                    <a:pt x="22273" y="2586"/>
                    <a:pt x="21272" y="2586"/>
                  </a:cubicBezTo>
                  <a:cubicBezTo>
                    <a:pt x="21151" y="2586"/>
                    <a:pt x="21086" y="2584"/>
                    <a:pt x="21086" y="2584"/>
                  </a:cubicBezTo>
                  <a:lnTo>
                    <a:pt x="21015" y="2298"/>
                  </a:lnTo>
                  <a:cubicBezTo>
                    <a:pt x="20765" y="2370"/>
                    <a:pt x="20527" y="2417"/>
                    <a:pt x="20289" y="2441"/>
                  </a:cubicBezTo>
                  <a:cubicBezTo>
                    <a:pt x="20289" y="2441"/>
                    <a:pt x="25373" y="4632"/>
                    <a:pt x="22956" y="6561"/>
                  </a:cubicBezTo>
                  <a:cubicBezTo>
                    <a:pt x="20147" y="8792"/>
                    <a:pt x="16766" y="9088"/>
                    <a:pt x="15171" y="9088"/>
                  </a:cubicBezTo>
                  <a:cubicBezTo>
                    <a:pt x="14595" y="9088"/>
                    <a:pt x="14252" y="9049"/>
                    <a:pt x="14252" y="9049"/>
                  </a:cubicBezTo>
                  <a:lnTo>
                    <a:pt x="14252" y="9049"/>
                  </a:lnTo>
                  <a:cubicBezTo>
                    <a:pt x="14252" y="9049"/>
                    <a:pt x="17288" y="12252"/>
                    <a:pt x="14466" y="13669"/>
                  </a:cubicBezTo>
                  <a:cubicBezTo>
                    <a:pt x="13015" y="14400"/>
                    <a:pt x="11267" y="14660"/>
                    <a:pt x="9513" y="14660"/>
                  </a:cubicBezTo>
                  <a:cubicBezTo>
                    <a:pt x="5183" y="14660"/>
                    <a:pt x="822" y="13073"/>
                    <a:pt x="822" y="13073"/>
                  </a:cubicBezTo>
                  <a:cubicBezTo>
                    <a:pt x="822" y="13073"/>
                    <a:pt x="620" y="14038"/>
                    <a:pt x="0" y="14943"/>
                  </a:cubicBezTo>
                  <a:lnTo>
                    <a:pt x="108" y="15014"/>
                  </a:lnTo>
                  <a:cubicBezTo>
                    <a:pt x="5281" y="18463"/>
                    <a:pt x="11715" y="20825"/>
                    <a:pt x="20121" y="20825"/>
                  </a:cubicBezTo>
                  <a:cubicBezTo>
                    <a:pt x="21348" y="20825"/>
                    <a:pt x="22618" y="20774"/>
                    <a:pt x="23932" y="20670"/>
                  </a:cubicBezTo>
                  <a:lnTo>
                    <a:pt x="24087" y="20765"/>
                  </a:lnTo>
                  <a:cubicBezTo>
                    <a:pt x="29933" y="10788"/>
                    <a:pt x="31873" y="1"/>
                    <a:pt x="31873"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9248175" y="1650275"/>
              <a:ext cx="1005200" cy="452225"/>
            </a:xfrm>
            <a:custGeom>
              <a:avLst/>
              <a:gdLst/>
              <a:ahLst/>
              <a:cxnLst/>
              <a:rect l="l" t="t" r="r" b="b"/>
              <a:pathLst>
                <a:path w="40208" h="18089" extrusionOk="0">
                  <a:moveTo>
                    <a:pt x="17436" y="0"/>
                  </a:moveTo>
                  <a:cubicBezTo>
                    <a:pt x="13474" y="0"/>
                    <a:pt x="9267" y="1306"/>
                    <a:pt x="4941" y="4753"/>
                  </a:cubicBezTo>
                  <a:cubicBezTo>
                    <a:pt x="1774" y="7266"/>
                    <a:pt x="24" y="12219"/>
                    <a:pt x="0" y="18088"/>
                  </a:cubicBezTo>
                  <a:lnTo>
                    <a:pt x="2798" y="18088"/>
                  </a:lnTo>
                  <a:cubicBezTo>
                    <a:pt x="2798" y="18088"/>
                    <a:pt x="6365" y="7023"/>
                    <a:pt x="16270" y="7023"/>
                  </a:cubicBezTo>
                  <a:cubicBezTo>
                    <a:pt x="17239" y="7023"/>
                    <a:pt x="18268" y="7129"/>
                    <a:pt x="19360" y="7361"/>
                  </a:cubicBezTo>
                  <a:cubicBezTo>
                    <a:pt x="23205" y="8170"/>
                    <a:pt x="26349" y="11635"/>
                    <a:pt x="29730" y="16029"/>
                  </a:cubicBezTo>
                  <a:cubicBezTo>
                    <a:pt x="30635" y="15624"/>
                    <a:pt x="35028" y="13647"/>
                    <a:pt x="40208" y="11195"/>
                  </a:cubicBezTo>
                  <a:cubicBezTo>
                    <a:pt x="39077" y="10397"/>
                    <a:pt x="37767" y="9373"/>
                    <a:pt x="36290" y="8266"/>
                  </a:cubicBezTo>
                  <a:cubicBezTo>
                    <a:pt x="31423" y="4586"/>
                    <a:pt x="24860" y="0"/>
                    <a:pt x="17436" y="0"/>
                  </a:cubicBezTo>
                  <a:close/>
                </a:path>
              </a:pathLst>
            </a:custGeom>
            <a:solidFill>
              <a:srgbClr val="F1A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9987250" y="1437475"/>
              <a:ext cx="1233800" cy="1101025"/>
            </a:xfrm>
            <a:custGeom>
              <a:avLst/>
              <a:gdLst/>
              <a:ahLst/>
              <a:cxnLst/>
              <a:rect l="l" t="t" r="r" b="b"/>
              <a:pathLst>
                <a:path w="49352" h="44041" extrusionOk="0">
                  <a:moveTo>
                    <a:pt x="45954" y="1"/>
                  </a:moveTo>
                  <a:cubicBezTo>
                    <a:pt x="44751" y="1"/>
                    <a:pt x="41893" y="2129"/>
                    <a:pt x="36600" y="5550"/>
                  </a:cubicBezTo>
                  <a:cubicBezTo>
                    <a:pt x="33481" y="7562"/>
                    <a:pt x="29492" y="10027"/>
                    <a:pt x="24503" y="12765"/>
                  </a:cubicBezTo>
                  <a:cubicBezTo>
                    <a:pt x="20563" y="14944"/>
                    <a:pt x="15288" y="17516"/>
                    <a:pt x="10645" y="19707"/>
                  </a:cubicBezTo>
                  <a:cubicBezTo>
                    <a:pt x="5465" y="22159"/>
                    <a:pt x="1072" y="24136"/>
                    <a:pt x="167" y="24541"/>
                  </a:cubicBezTo>
                  <a:cubicBezTo>
                    <a:pt x="60" y="24588"/>
                    <a:pt x="0" y="24612"/>
                    <a:pt x="0" y="24612"/>
                  </a:cubicBezTo>
                  <a:cubicBezTo>
                    <a:pt x="0" y="24612"/>
                    <a:pt x="1358" y="31637"/>
                    <a:pt x="3060" y="34732"/>
                  </a:cubicBezTo>
                  <a:cubicBezTo>
                    <a:pt x="3060" y="34732"/>
                    <a:pt x="6585" y="42114"/>
                    <a:pt x="13252" y="43900"/>
                  </a:cubicBezTo>
                  <a:cubicBezTo>
                    <a:pt x="13620" y="43997"/>
                    <a:pt x="13959" y="44040"/>
                    <a:pt x="14272" y="44040"/>
                  </a:cubicBezTo>
                  <a:cubicBezTo>
                    <a:pt x="15539" y="44040"/>
                    <a:pt x="16370" y="43328"/>
                    <a:pt x="16895" y="42555"/>
                  </a:cubicBezTo>
                  <a:cubicBezTo>
                    <a:pt x="17515" y="41650"/>
                    <a:pt x="17717" y="40685"/>
                    <a:pt x="17717" y="40685"/>
                  </a:cubicBezTo>
                  <a:cubicBezTo>
                    <a:pt x="17717" y="40685"/>
                    <a:pt x="22078" y="42272"/>
                    <a:pt x="26408" y="42272"/>
                  </a:cubicBezTo>
                  <a:cubicBezTo>
                    <a:pt x="28162" y="42272"/>
                    <a:pt x="29910" y="42012"/>
                    <a:pt x="31361" y="41281"/>
                  </a:cubicBezTo>
                  <a:cubicBezTo>
                    <a:pt x="34183" y="39864"/>
                    <a:pt x="31147" y="36661"/>
                    <a:pt x="31147" y="36661"/>
                  </a:cubicBezTo>
                  <a:lnTo>
                    <a:pt x="31147" y="36661"/>
                  </a:lnTo>
                  <a:cubicBezTo>
                    <a:pt x="31147" y="36661"/>
                    <a:pt x="31490" y="36700"/>
                    <a:pt x="32066" y="36700"/>
                  </a:cubicBezTo>
                  <a:cubicBezTo>
                    <a:pt x="33661" y="36700"/>
                    <a:pt x="37042" y="36404"/>
                    <a:pt x="39851" y="34173"/>
                  </a:cubicBezTo>
                  <a:cubicBezTo>
                    <a:pt x="42268" y="32244"/>
                    <a:pt x="37184" y="30065"/>
                    <a:pt x="37184" y="30065"/>
                  </a:cubicBezTo>
                  <a:cubicBezTo>
                    <a:pt x="37422" y="30029"/>
                    <a:pt x="37660" y="29982"/>
                    <a:pt x="37910" y="29910"/>
                  </a:cubicBezTo>
                  <a:cubicBezTo>
                    <a:pt x="41220" y="29089"/>
                    <a:pt x="45851" y="25695"/>
                    <a:pt x="46220" y="23231"/>
                  </a:cubicBezTo>
                  <a:cubicBezTo>
                    <a:pt x="46697" y="19933"/>
                    <a:pt x="41327" y="19933"/>
                    <a:pt x="41327" y="19933"/>
                  </a:cubicBezTo>
                  <a:cubicBezTo>
                    <a:pt x="46685" y="18159"/>
                    <a:pt x="47792" y="14861"/>
                    <a:pt x="47221" y="12230"/>
                  </a:cubicBezTo>
                  <a:cubicBezTo>
                    <a:pt x="46898" y="10751"/>
                    <a:pt x="44276" y="10600"/>
                    <a:pt x="43219" y="10600"/>
                  </a:cubicBezTo>
                  <a:cubicBezTo>
                    <a:pt x="42948" y="10600"/>
                    <a:pt x="42780" y="10610"/>
                    <a:pt x="42780" y="10610"/>
                  </a:cubicBezTo>
                  <a:cubicBezTo>
                    <a:pt x="49352" y="5872"/>
                    <a:pt x="47352" y="1954"/>
                    <a:pt x="46518" y="323"/>
                  </a:cubicBezTo>
                  <a:cubicBezTo>
                    <a:pt x="46406" y="105"/>
                    <a:pt x="46221" y="1"/>
                    <a:pt x="4595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11143450" y="1791425"/>
              <a:ext cx="188925" cy="355225"/>
            </a:xfrm>
            <a:custGeom>
              <a:avLst/>
              <a:gdLst/>
              <a:ahLst/>
              <a:cxnLst/>
              <a:rect l="l" t="t" r="r" b="b"/>
              <a:pathLst>
                <a:path w="7557" h="14209" extrusionOk="0">
                  <a:moveTo>
                    <a:pt x="3754" y="0"/>
                  </a:moveTo>
                  <a:cubicBezTo>
                    <a:pt x="0" y="0"/>
                    <a:pt x="1326" y="14209"/>
                    <a:pt x="1919" y="14209"/>
                  </a:cubicBezTo>
                  <a:cubicBezTo>
                    <a:pt x="1925" y="14209"/>
                    <a:pt x="1931" y="14208"/>
                    <a:pt x="1937" y="14204"/>
                  </a:cubicBezTo>
                  <a:cubicBezTo>
                    <a:pt x="2937" y="13716"/>
                    <a:pt x="7557" y="0"/>
                    <a:pt x="3759" y="0"/>
                  </a:cubicBezTo>
                  <a:cubicBezTo>
                    <a:pt x="3757" y="0"/>
                    <a:pt x="3756" y="0"/>
                    <a:pt x="37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11169000" y="1823825"/>
              <a:ext cx="306975" cy="320175"/>
            </a:xfrm>
            <a:custGeom>
              <a:avLst/>
              <a:gdLst/>
              <a:ahLst/>
              <a:cxnLst/>
              <a:rect l="l" t="t" r="r" b="b"/>
              <a:pathLst>
                <a:path w="12279" h="12807" extrusionOk="0">
                  <a:moveTo>
                    <a:pt x="8134" y="0"/>
                  </a:moveTo>
                  <a:cubicBezTo>
                    <a:pt x="4562" y="0"/>
                    <a:pt x="1" y="12632"/>
                    <a:pt x="725" y="12801"/>
                  </a:cubicBezTo>
                  <a:cubicBezTo>
                    <a:pt x="738" y="12805"/>
                    <a:pt x="754" y="12806"/>
                    <a:pt x="770" y="12806"/>
                  </a:cubicBezTo>
                  <a:cubicBezTo>
                    <a:pt x="2146" y="12806"/>
                    <a:pt x="12278" y="1568"/>
                    <a:pt x="8690" y="109"/>
                  </a:cubicBezTo>
                  <a:cubicBezTo>
                    <a:pt x="8508" y="35"/>
                    <a:pt x="8322" y="0"/>
                    <a:pt x="81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11162900" y="1937550"/>
              <a:ext cx="348900" cy="220550"/>
            </a:xfrm>
            <a:custGeom>
              <a:avLst/>
              <a:gdLst/>
              <a:ahLst/>
              <a:cxnLst/>
              <a:rect l="l" t="t" r="r" b="b"/>
              <a:pathLst>
                <a:path w="13956" h="8822" extrusionOk="0">
                  <a:moveTo>
                    <a:pt x="10991" y="1"/>
                  </a:moveTo>
                  <a:cubicBezTo>
                    <a:pt x="7775" y="1"/>
                    <a:pt x="0" y="8174"/>
                    <a:pt x="718" y="8645"/>
                  </a:cubicBezTo>
                  <a:cubicBezTo>
                    <a:pt x="901" y="8766"/>
                    <a:pt x="1149" y="8822"/>
                    <a:pt x="1450" y="8822"/>
                  </a:cubicBezTo>
                  <a:cubicBezTo>
                    <a:pt x="4684" y="8822"/>
                    <a:pt x="13955" y="2360"/>
                    <a:pt x="11875" y="323"/>
                  </a:cubicBezTo>
                  <a:cubicBezTo>
                    <a:pt x="11648" y="101"/>
                    <a:pt x="11348" y="1"/>
                    <a:pt x="10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10620650" y="2920025"/>
              <a:ext cx="360500" cy="214175"/>
            </a:xfrm>
            <a:custGeom>
              <a:avLst/>
              <a:gdLst/>
              <a:ahLst/>
              <a:cxnLst/>
              <a:rect l="l" t="t" r="r" b="b"/>
              <a:pathLst>
                <a:path w="14420" h="8567" extrusionOk="0">
                  <a:moveTo>
                    <a:pt x="380" y="1"/>
                  </a:moveTo>
                  <a:cubicBezTo>
                    <a:pt x="315" y="1"/>
                    <a:pt x="250" y="22"/>
                    <a:pt x="191" y="64"/>
                  </a:cubicBezTo>
                  <a:cubicBezTo>
                    <a:pt x="37" y="160"/>
                    <a:pt x="1" y="362"/>
                    <a:pt x="108" y="505"/>
                  </a:cubicBezTo>
                  <a:cubicBezTo>
                    <a:pt x="108" y="505"/>
                    <a:pt x="144" y="564"/>
                    <a:pt x="215" y="672"/>
                  </a:cubicBezTo>
                  <a:cubicBezTo>
                    <a:pt x="287" y="767"/>
                    <a:pt x="394" y="910"/>
                    <a:pt x="525" y="1088"/>
                  </a:cubicBezTo>
                  <a:cubicBezTo>
                    <a:pt x="668" y="1267"/>
                    <a:pt x="846" y="1481"/>
                    <a:pt x="1049" y="1719"/>
                  </a:cubicBezTo>
                  <a:cubicBezTo>
                    <a:pt x="1251" y="1957"/>
                    <a:pt x="1489" y="2231"/>
                    <a:pt x="1751" y="2505"/>
                  </a:cubicBezTo>
                  <a:cubicBezTo>
                    <a:pt x="1894" y="2648"/>
                    <a:pt x="2037" y="2791"/>
                    <a:pt x="2180" y="2946"/>
                  </a:cubicBezTo>
                  <a:cubicBezTo>
                    <a:pt x="2323" y="3088"/>
                    <a:pt x="2489" y="3243"/>
                    <a:pt x="2644" y="3386"/>
                  </a:cubicBezTo>
                  <a:cubicBezTo>
                    <a:pt x="2977" y="3696"/>
                    <a:pt x="3323" y="4005"/>
                    <a:pt x="3704" y="4315"/>
                  </a:cubicBezTo>
                  <a:cubicBezTo>
                    <a:pt x="4073" y="4624"/>
                    <a:pt x="4478" y="4934"/>
                    <a:pt x="4894" y="5220"/>
                  </a:cubicBezTo>
                  <a:cubicBezTo>
                    <a:pt x="5097" y="5374"/>
                    <a:pt x="5311" y="5517"/>
                    <a:pt x="5525" y="5660"/>
                  </a:cubicBezTo>
                  <a:cubicBezTo>
                    <a:pt x="5740" y="5803"/>
                    <a:pt x="5966" y="5946"/>
                    <a:pt x="6180" y="6077"/>
                  </a:cubicBezTo>
                  <a:cubicBezTo>
                    <a:pt x="6633" y="6351"/>
                    <a:pt x="7085" y="6601"/>
                    <a:pt x="7549" y="6839"/>
                  </a:cubicBezTo>
                  <a:cubicBezTo>
                    <a:pt x="7776" y="6958"/>
                    <a:pt x="8002" y="7053"/>
                    <a:pt x="8228" y="7160"/>
                  </a:cubicBezTo>
                  <a:cubicBezTo>
                    <a:pt x="8466" y="7268"/>
                    <a:pt x="8692" y="7363"/>
                    <a:pt x="8919" y="7458"/>
                  </a:cubicBezTo>
                  <a:cubicBezTo>
                    <a:pt x="9145" y="7553"/>
                    <a:pt x="9371" y="7637"/>
                    <a:pt x="9597" y="7720"/>
                  </a:cubicBezTo>
                  <a:cubicBezTo>
                    <a:pt x="9812" y="7791"/>
                    <a:pt x="10038" y="7863"/>
                    <a:pt x="10252" y="7934"/>
                  </a:cubicBezTo>
                  <a:cubicBezTo>
                    <a:pt x="10681" y="8065"/>
                    <a:pt x="11086" y="8172"/>
                    <a:pt x="11479" y="8256"/>
                  </a:cubicBezTo>
                  <a:cubicBezTo>
                    <a:pt x="11848" y="8351"/>
                    <a:pt x="12217" y="8387"/>
                    <a:pt x="12526" y="8446"/>
                  </a:cubicBezTo>
                  <a:cubicBezTo>
                    <a:pt x="12836" y="8482"/>
                    <a:pt x="13110" y="8518"/>
                    <a:pt x="13348" y="8530"/>
                  </a:cubicBezTo>
                  <a:cubicBezTo>
                    <a:pt x="13574" y="8553"/>
                    <a:pt x="13753" y="8553"/>
                    <a:pt x="13872" y="8553"/>
                  </a:cubicBezTo>
                  <a:cubicBezTo>
                    <a:pt x="13991" y="8565"/>
                    <a:pt x="14062" y="8565"/>
                    <a:pt x="14062" y="8565"/>
                  </a:cubicBezTo>
                  <a:cubicBezTo>
                    <a:pt x="14070" y="8566"/>
                    <a:pt x="14078" y="8566"/>
                    <a:pt x="14086" y="8566"/>
                  </a:cubicBezTo>
                  <a:cubicBezTo>
                    <a:pt x="14230" y="8566"/>
                    <a:pt x="14350" y="8462"/>
                    <a:pt x="14384" y="8315"/>
                  </a:cubicBezTo>
                  <a:cubicBezTo>
                    <a:pt x="14419" y="8137"/>
                    <a:pt x="14312" y="7970"/>
                    <a:pt x="14134" y="7922"/>
                  </a:cubicBezTo>
                  <a:lnTo>
                    <a:pt x="14122" y="7922"/>
                  </a:lnTo>
                  <a:cubicBezTo>
                    <a:pt x="14122" y="7922"/>
                    <a:pt x="14062" y="7910"/>
                    <a:pt x="13943" y="7887"/>
                  </a:cubicBezTo>
                  <a:cubicBezTo>
                    <a:pt x="13836" y="7863"/>
                    <a:pt x="13669" y="7827"/>
                    <a:pt x="13455" y="7780"/>
                  </a:cubicBezTo>
                  <a:cubicBezTo>
                    <a:pt x="13241" y="7732"/>
                    <a:pt x="12991" y="7672"/>
                    <a:pt x="12693" y="7601"/>
                  </a:cubicBezTo>
                  <a:cubicBezTo>
                    <a:pt x="12550" y="7553"/>
                    <a:pt x="12395" y="7518"/>
                    <a:pt x="12229" y="7470"/>
                  </a:cubicBezTo>
                  <a:cubicBezTo>
                    <a:pt x="12145" y="7446"/>
                    <a:pt x="12074" y="7422"/>
                    <a:pt x="11979" y="7399"/>
                  </a:cubicBezTo>
                  <a:cubicBezTo>
                    <a:pt x="11895" y="7363"/>
                    <a:pt x="11812" y="7339"/>
                    <a:pt x="11729" y="7315"/>
                  </a:cubicBezTo>
                  <a:cubicBezTo>
                    <a:pt x="11371" y="7208"/>
                    <a:pt x="10990" y="7065"/>
                    <a:pt x="10597" y="6922"/>
                  </a:cubicBezTo>
                  <a:cubicBezTo>
                    <a:pt x="10407" y="6839"/>
                    <a:pt x="10205" y="6756"/>
                    <a:pt x="9990" y="6672"/>
                  </a:cubicBezTo>
                  <a:cubicBezTo>
                    <a:pt x="9788" y="6589"/>
                    <a:pt x="9585" y="6494"/>
                    <a:pt x="9371" y="6398"/>
                  </a:cubicBezTo>
                  <a:cubicBezTo>
                    <a:pt x="9169" y="6303"/>
                    <a:pt x="8954" y="6208"/>
                    <a:pt x="8740" y="6101"/>
                  </a:cubicBezTo>
                  <a:cubicBezTo>
                    <a:pt x="8526" y="5994"/>
                    <a:pt x="8311" y="5875"/>
                    <a:pt x="8097" y="5767"/>
                  </a:cubicBezTo>
                  <a:cubicBezTo>
                    <a:pt x="7669" y="5541"/>
                    <a:pt x="7240" y="5291"/>
                    <a:pt x="6823" y="5029"/>
                  </a:cubicBezTo>
                  <a:cubicBezTo>
                    <a:pt x="6395" y="4779"/>
                    <a:pt x="5990" y="4505"/>
                    <a:pt x="5585" y="4231"/>
                  </a:cubicBezTo>
                  <a:cubicBezTo>
                    <a:pt x="5180" y="3958"/>
                    <a:pt x="4787" y="3684"/>
                    <a:pt x="4418" y="3398"/>
                  </a:cubicBezTo>
                  <a:cubicBezTo>
                    <a:pt x="4228" y="3255"/>
                    <a:pt x="4049" y="3124"/>
                    <a:pt x="3882" y="2981"/>
                  </a:cubicBezTo>
                  <a:cubicBezTo>
                    <a:pt x="3692" y="2838"/>
                    <a:pt x="3525" y="2707"/>
                    <a:pt x="3358" y="2577"/>
                  </a:cubicBezTo>
                  <a:cubicBezTo>
                    <a:pt x="3037" y="2303"/>
                    <a:pt x="2716" y="2041"/>
                    <a:pt x="2442" y="1791"/>
                  </a:cubicBezTo>
                  <a:cubicBezTo>
                    <a:pt x="2156" y="1553"/>
                    <a:pt x="1906" y="1326"/>
                    <a:pt x="1680" y="1112"/>
                  </a:cubicBezTo>
                  <a:cubicBezTo>
                    <a:pt x="1453" y="910"/>
                    <a:pt x="1251" y="731"/>
                    <a:pt x="1096" y="576"/>
                  </a:cubicBezTo>
                  <a:cubicBezTo>
                    <a:pt x="942" y="433"/>
                    <a:pt x="822" y="314"/>
                    <a:pt x="739" y="231"/>
                  </a:cubicBezTo>
                  <a:cubicBezTo>
                    <a:pt x="656" y="148"/>
                    <a:pt x="608" y="100"/>
                    <a:pt x="608" y="100"/>
                  </a:cubicBezTo>
                  <a:cubicBezTo>
                    <a:pt x="542" y="34"/>
                    <a:pt x="461" y="1"/>
                    <a:pt x="380"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10950175" y="3121900"/>
              <a:ext cx="108950" cy="66150"/>
            </a:xfrm>
            <a:custGeom>
              <a:avLst/>
              <a:gdLst/>
              <a:ahLst/>
              <a:cxnLst/>
              <a:rect l="l" t="t" r="r" b="b"/>
              <a:pathLst>
                <a:path w="4358" h="2646" extrusionOk="0">
                  <a:moveTo>
                    <a:pt x="379" y="1"/>
                  </a:moveTo>
                  <a:cubicBezTo>
                    <a:pt x="328" y="1"/>
                    <a:pt x="277" y="12"/>
                    <a:pt x="226" y="38"/>
                  </a:cubicBezTo>
                  <a:cubicBezTo>
                    <a:pt x="60" y="133"/>
                    <a:pt x="0" y="336"/>
                    <a:pt x="83" y="502"/>
                  </a:cubicBezTo>
                  <a:cubicBezTo>
                    <a:pt x="83" y="502"/>
                    <a:pt x="119" y="562"/>
                    <a:pt x="191" y="681"/>
                  </a:cubicBezTo>
                  <a:cubicBezTo>
                    <a:pt x="226" y="728"/>
                    <a:pt x="274" y="800"/>
                    <a:pt x="322" y="871"/>
                  </a:cubicBezTo>
                  <a:cubicBezTo>
                    <a:pt x="381" y="943"/>
                    <a:pt x="453" y="1014"/>
                    <a:pt x="524" y="1098"/>
                  </a:cubicBezTo>
                  <a:cubicBezTo>
                    <a:pt x="595" y="1181"/>
                    <a:pt x="691" y="1264"/>
                    <a:pt x="774" y="1348"/>
                  </a:cubicBezTo>
                  <a:cubicBezTo>
                    <a:pt x="869" y="1443"/>
                    <a:pt x="976" y="1514"/>
                    <a:pt x="1084" y="1598"/>
                  </a:cubicBezTo>
                  <a:cubicBezTo>
                    <a:pt x="1191" y="1681"/>
                    <a:pt x="1310" y="1764"/>
                    <a:pt x="1429" y="1836"/>
                  </a:cubicBezTo>
                  <a:cubicBezTo>
                    <a:pt x="1548" y="1919"/>
                    <a:pt x="1679" y="1979"/>
                    <a:pt x="1798" y="2050"/>
                  </a:cubicBezTo>
                  <a:cubicBezTo>
                    <a:pt x="1929" y="2110"/>
                    <a:pt x="2060" y="2181"/>
                    <a:pt x="2179" y="2241"/>
                  </a:cubicBezTo>
                  <a:cubicBezTo>
                    <a:pt x="2310" y="2288"/>
                    <a:pt x="2441" y="2348"/>
                    <a:pt x="2560" y="2383"/>
                  </a:cubicBezTo>
                  <a:cubicBezTo>
                    <a:pt x="2691" y="2431"/>
                    <a:pt x="2810" y="2467"/>
                    <a:pt x="2929" y="2502"/>
                  </a:cubicBezTo>
                  <a:cubicBezTo>
                    <a:pt x="3048" y="2526"/>
                    <a:pt x="3167" y="2550"/>
                    <a:pt x="3262" y="2574"/>
                  </a:cubicBezTo>
                  <a:cubicBezTo>
                    <a:pt x="3477" y="2622"/>
                    <a:pt x="3655" y="2633"/>
                    <a:pt x="3786" y="2645"/>
                  </a:cubicBezTo>
                  <a:lnTo>
                    <a:pt x="4013" y="2645"/>
                  </a:lnTo>
                  <a:cubicBezTo>
                    <a:pt x="4096" y="2633"/>
                    <a:pt x="4179" y="2586"/>
                    <a:pt x="4239" y="2514"/>
                  </a:cubicBezTo>
                  <a:cubicBezTo>
                    <a:pt x="4358" y="2360"/>
                    <a:pt x="4334" y="2145"/>
                    <a:pt x="4179" y="2026"/>
                  </a:cubicBezTo>
                  <a:cubicBezTo>
                    <a:pt x="4179" y="2026"/>
                    <a:pt x="4167" y="2014"/>
                    <a:pt x="4132" y="2002"/>
                  </a:cubicBezTo>
                  <a:cubicBezTo>
                    <a:pt x="4108" y="1979"/>
                    <a:pt x="4072" y="1955"/>
                    <a:pt x="4024" y="1919"/>
                  </a:cubicBezTo>
                  <a:cubicBezTo>
                    <a:pt x="3929" y="1848"/>
                    <a:pt x="3786" y="1752"/>
                    <a:pt x="3620" y="1657"/>
                  </a:cubicBezTo>
                  <a:cubicBezTo>
                    <a:pt x="3536" y="1598"/>
                    <a:pt x="3441" y="1550"/>
                    <a:pt x="3346" y="1490"/>
                  </a:cubicBezTo>
                  <a:cubicBezTo>
                    <a:pt x="3251" y="1431"/>
                    <a:pt x="3143" y="1371"/>
                    <a:pt x="3036" y="1312"/>
                  </a:cubicBezTo>
                  <a:cubicBezTo>
                    <a:pt x="2822" y="1205"/>
                    <a:pt x="2596" y="1074"/>
                    <a:pt x="2369" y="967"/>
                  </a:cubicBezTo>
                  <a:cubicBezTo>
                    <a:pt x="2250" y="907"/>
                    <a:pt x="2143" y="848"/>
                    <a:pt x="2024" y="788"/>
                  </a:cubicBezTo>
                  <a:cubicBezTo>
                    <a:pt x="1917" y="728"/>
                    <a:pt x="1810" y="681"/>
                    <a:pt x="1703" y="621"/>
                  </a:cubicBezTo>
                  <a:cubicBezTo>
                    <a:pt x="1596" y="574"/>
                    <a:pt x="1488" y="526"/>
                    <a:pt x="1393" y="467"/>
                  </a:cubicBezTo>
                  <a:cubicBezTo>
                    <a:pt x="1298" y="419"/>
                    <a:pt x="1203" y="371"/>
                    <a:pt x="1119" y="336"/>
                  </a:cubicBezTo>
                  <a:cubicBezTo>
                    <a:pt x="1036" y="288"/>
                    <a:pt x="965" y="252"/>
                    <a:pt x="893" y="216"/>
                  </a:cubicBezTo>
                  <a:cubicBezTo>
                    <a:pt x="822" y="181"/>
                    <a:pt x="762" y="145"/>
                    <a:pt x="715" y="121"/>
                  </a:cubicBezTo>
                  <a:cubicBezTo>
                    <a:pt x="607" y="74"/>
                    <a:pt x="548" y="38"/>
                    <a:pt x="548" y="38"/>
                  </a:cubicBezTo>
                  <a:lnTo>
                    <a:pt x="512" y="26"/>
                  </a:lnTo>
                  <a:cubicBezTo>
                    <a:pt x="468" y="9"/>
                    <a:pt x="424" y="1"/>
                    <a:pt x="379" y="1"/>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10945700" y="3114750"/>
              <a:ext cx="147375" cy="38900"/>
            </a:xfrm>
            <a:custGeom>
              <a:avLst/>
              <a:gdLst/>
              <a:ahLst/>
              <a:cxnLst/>
              <a:rect l="l" t="t" r="r" b="b"/>
              <a:pathLst>
                <a:path w="5895" h="1556" extrusionOk="0">
                  <a:moveTo>
                    <a:pt x="366" y="0"/>
                  </a:moveTo>
                  <a:cubicBezTo>
                    <a:pt x="272" y="0"/>
                    <a:pt x="182" y="38"/>
                    <a:pt x="120" y="121"/>
                  </a:cubicBezTo>
                  <a:cubicBezTo>
                    <a:pt x="1" y="252"/>
                    <a:pt x="12" y="467"/>
                    <a:pt x="155" y="586"/>
                  </a:cubicBezTo>
                  <a:cubicBezTo>
                    <a:pt x="155" y="586"/>
                    <a:pt x="227" y="645"/>
                    <a:pt x="370" y="741"/>
                  </a:cubicBezTo>
                  <a:cubicBezTo>
                    <a:pt x="393" y="764"/>
                    <a:pt x="441" y="788"/>
                    <a:pt x="477" y="824"/>
                  </a:cubicBezTo>
                  <a:cubicBezTo>
                    <a:pt x="524" y="848"/>
                    <a:pt x="572" y="872"/>
                    <a:pt x="620" y="895"/>
                  </a:cubicBezTo>
                  <a:cubicBezTo>
                    <a:pt x="715" y="955"/>
                    <a:pt x="834" y="1026"/>
                    <a:pt x="965" y="1062"/>
                  </a:cubicBezTo>
                  <a:cubicBezTo>
                    <a:pt x="1084" y="1122"/>
                    <a:pt x="1227" y="1181"/>
                    <a:pt x="1370" y="1229"/>
                  </a:cubicBezTo>
                  <a:cubicBezTo>
                    <a:pt x="1525" y="1264"/>
                    <a:pt x="1679" y="1324"/>
                    <a:pt x="1846" y="1348"/>
                  </a:cubicBezTo>
                  <a:cubicBezTo>
                    <a:pt x="2001" y="1395"/>
                    <a:pt x="2167" y="1431"/>
                    <a:pt x="2346" y="1455"/>
                  </a:cubicBezTo>
                  <a:cubicBezTo>
                    <a:pt x="2429" y="1467"/>
                    <a:pt x="2513" y="1479"/>
                    <a:pt x="2608" y="1491"/>
                  </a:cubicBezTo>
                  <a:lnTo>
                    <a:pt x="2870" y="1515"/>
                  </a:lnTo>
                  <a:cubicBezTo>
                    <a:pt x="3037" y="1538"/>
                    <a:pt x="3215" y="1550"/>
                    <a:pt x="3382" y="1550"/>
                  </a:cubicBezTo>
                  <a:cubicBezTo>
                    <a:pt x="3441" y="1554"/>
                    <a:pt x="3500" y="1556"/>
                    <a:pt x="3557" y="1556"/>
                  </a:cubicBezTo>
                  <a:cubicBezTo>
                    <a:pt x="3670" y="1556"/>
                    <a:pt x="3779" y="1550"/>
                    <a:pt x="3882" y="1550"/>
                  </a:cubicBezTo>
                  <a:cubicBezTo>
                    <a:pt x="4215" y="1538"/>
                    <a:pt x="4513" y="1515"/>
                    <a:pt x="4775" y="1479"/>
                  </a:cubicBezTo>
                  <a:cubicBezTo>
                    <a:pt x="5025" y="1443"/>
                    <a:pt x="5239" y="1395"/>
                    <a:pt x="5394" y="1360"/>
                  </a:cubicBezTo>
                  <a:cubicBezTo>
                    <a:pt x="5466" y="1336"/>
                    <a:pt x="5525" y="1312"/>
                    <a:pt x="5573" y="1300"/>
                  </a:cubicBezTo>
                  <a:cubicBezTo>
                    <a:pt x="5608" y="1288"/>
                    <a:pt x="5632" y="1288"/>
                    <a:pt x="5632" y="1288"/>
                  </a:cubicBezTo>
                  <a:lnTo>
                    <a:pt x="5644" y="1276"/>
                  </a:lnTo>
                  <a:cubicBezTo>
                    <a:pt x="5739" y="1241"/>
                    <a:pt x="5823" y="1157"/>
                    <a:pt x="5847" y="1050"/>
                  </a:cubicBezTo>
                  <a:cubicBezTo>
                    <a:pt x="5894" y="860"/>
                    <a:pt x="5775" y="681"/>
                    <a:pt x="5596" y="645"/>
                  </a:cubicBezTo>
                  <a:cubicBezTo>
                    <a:pt x="5596" y="645"/>
                    <a:pt x="5573" y="633"/>
                    <a:pt x="5537" y="622"/>
                  </a:cubicBezTo>
                  <a:cubicBezTo>
                    <a:pt x="5501" y="622"/>
                    <a:pt x="5442" y="598"/>
                    <a:pt x="5370" y="586"/>
                  </a:cubicBezTo>
                  <a:cubicBezTo>
                    <a:pt x="5227" y="562"/>
                    <a:pt x="5013" y="526"/>
                    <a:pt x="4763" y="491"/>
                  </a:cubicBezTo>
                  <a:cubicBezTo>
                    <a:pt x="4525" y="455"/>
                    <a:pt x="4239" y="419"/>
                    <a:pt x="3930" y="383"/>
                  </a:cubicBezTo>
                  <a:cubicBezTo>
                    <a:pt x="3775" y="372"/>
                    <a:pt x="3620" y="360"/>
                    <a:pt x="3453" y="336"/>
                  </a:cubicBezTo>
                  <a:cubicBezTo>
                    <a:pt x="3299" y="324"/>
                    <a:pt x="3132" y="312"/>
                    <a:pt x="2977" y="300"/>
                  </a:cubicBezTo>
                  <a:cubicBezTo>
                    <a:pt x="2656" y="264"/>
                    <a:pt x="2334" y="241"/>
                    <a:pt x="2037" y="217"/>
                  </a:cubicBezTo>
                  <a:cubicBezTo>
                    <a:pt x="1882" y="205"/>
                    <a:pt x="1739" y="181"/>
                    <a:pt x="1608" y="169"/>
                  </a:cubicBezTo>
                  <a:cubicBezTo>
                    <a:pt x="1465" y="169"/>
                    <a:pt x="1346" y="145"/>
                    <a:pt x="1227" y="133"/>
                  </a:cubicBezTo>
                  <a:cubicBezTo>
                    <a:pt x="1108" y="121"/>
                    <a:pt x="1013" y="98"/>
                    <a:pt x="917" y="86"/>
                  </a:cubicBezTo>
                  <a:cubicBezTo>
                    <a:pt x="870" y="74"/>
                    <a:pt x="822" y="74"/>
                    <a:pt x="786" y="74"/>
                  </a:cubicBezTo>
                  <a:cubicBezTo>
                    <a:pt x="739" y="62"/>
                    <a:pt x="703" y="50"/>
                    <a:pt x="679" y="50"/>
                  </a:cubicBezTo>
                  <a:cubicBezTo>
                    <a:pt x="548" y="26"/>
                    <a:pt x="465" y="14"/>
                    <a:pt x="465" y="14"/>
                  </a:cubicBezTo>
                  <a:lnTo>
                    <a:pt x="405" y="2"/>
                  </a:lnTo>
                  <a:cubicBezTo>
                    <a:pt x="392" y="1"/>
                    <a:pt x="379" y="0"/>
                    <a:pt x="366"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10945400" y="3084975"/>
              <a:ext cx="136950" cy="52300"/>
            </a:xfrm>
            <a:custGeom>
              <a:avLst/>
              <a:gdLst/>
              <a:ahLst/>
              <a:cxnLst/>
              <a:rect l="l" t="t" r="r" b="b"/>
              <a:pathLst>
                <a:path w="5478" h="2092" extrusionOk="0">
                  <a:moveTo>
                    <a:pt x="5127" y="0"/>
                  </a:moveTo>
                  <a:cubicBezTo>
                    <a:pt x="5113" y="0"/>
                    <a:pt x="5099" y="1"/>
                    <a:pt x="5085" y="3"/>
                  </a:cubicBezTo>
                  <a:lnTo>
                    <a:pt x="5073" y="3"/>
                  </a:lnTo>
                  <a:cubicBezTo>
                    <a:pt x="5073" y="3"/>
                    <a:pt x="4989" y="15"/>
                    <a:pt x="4846" y="50"/>
                  </a:cubicBezTo>
                  <a:cubicBezTo>
                    <a:pt x="4716" y="74"/>
                    <a:pt x="4513" y="122"/>
                    <a:pt x="4287" y="169"/>
                  </a:cubicBezTo>
                  <a:cubicBezTo>
                    <a:pt x="4061" y="229"/>
                    <a:pt x="3799" y="312"/>
                    <a:pt x="3513" y="396"/>
                  </a:cubicBezTo>
                  <a:cubicBezTo>
                    <a:pt x="3370" y="431"/>
                    <a:pt x="3227" y="479"/>
                    <a:pt x="3084" y="527"/>
                  </a:cubicBezTo>
                  <a:cubicBezTo>
                    <a:pt x="2941" y="574"/>
                    <a:pt x="2799" y="610"/>
                    <a:pt x="2656" y="658"/>
                  </a:cubicBezTo>
                  <a:cubicBezTo>
                    <a:pt x="2501" y="705"/>
                    <a:pt x="2358" y="753"/>
                    <a:pt x="2215" y="801"/>
                  </a:cubicBezTo>
                  <a:cubicBezTo>
                    <a:pt x="2072" y="836"/>
                    <a:pt x="1941" y="884"/>
                    <a:pt x="1810" y="920"/>
                  </a:cubicBezTo>
                  <a:cubicBezTo>
                    <a:pt x="1668" y="955"/>
                    <a:pt x="1548" y="991"/>
                    <a:pt x="1429" y="1027"/>
                  </a:cubicBezTo>
                  <a:cubicBezTo>
                    <a:pt x="1310" y="1051"/>
                    <a:pt x="1191" y="1086"/>
                    <a:pt x="1096" y="1110"/>
                  </a:cubicBezTo>
                  <a:cubicBezTo>
                    <a:pt x="989" y="1122"/>
                    <a:pt x="894" y="1146"/>
                    <a:pt x="822" y="1158"/>
                  </a:cubicBezTo>
                  <a:cubicBezTo>
                    <a:pt x="739" y="1170"/>
                    <a:pt x="667" y="1182"/>
                    <a:pt x="620" y="1182"/>
                  </a:cubicBezTo>
                  <a:lnTo>
                    <a:pt x="489" y="1182"/>
                  </a:lnTo>
                  <a:cubicBezTo>
                    <a:pt x="465" y="1182"/>
                    <a:pt x="441" y="1193"/>
                    <a:pt x="441" y="1193"/>
                  </a:cubicBezTo>
                  <a:lnTo>
                    <a:pt x="346" y="1193"/>
                  </a:lnTo>
                  <a:cubicBezTo>
                    <a:pt x="251" y="1193"/>
                    <a:pt x="155" y="1253"/>
                    <a:pt x="96" y="1348"/>
                  </a:cubicBezTo>
                  <a:cubicBezTo>
                    <a:pt x="1" y="1491"/>
                    <a:pt x="48" y="1693"/>
                    <a:pt x="203" y="1789"/>
                  </a:cubicBezTo>
                  <a:cubicBezTo>
                    <a:pt x="203" y="1789"/>
                    <a:pt x="227" y="1801"/>
                    <a:pt x="263" y="1824"/>
                  </a:cubicBezTo>
                  <a:cubicBezTo>
                    <a:pt x="310" y="1848"/>
                    <a:pt x="370" y="1884"/>
                    <a:pt x="453" y="1920"/>
                  </a:cubicBezTo>
                  <a:cubicBezTo>
                    <a:pt x="536" y="1955"/>
                    <a:pt x="632" y="1991"/>
                    <a:pt x="751" y="2015"/>
                  </a:cubicBezTo>
                  <a:cubicBezTo>
                    <a:pt x="858" y="2039"/>
                    <a:pt x="989" y="2063"/>
                    <a:pt x="1132" y="2086"/>
                  </a:cubicBezTo>
                  <a:cubicBezTo>
                    <a:pt x="1219" y="2086"/>
                    <a:pt x="1317" y="2092"/>
                    <a:pt x="1418" y="2092"/>
                  </a:cubicBezTo>
                  <a:cubicBezTo>
                    <a:pt x="1469" y="2092"/>
                    <a:pt x="1521" y="2090"/>
                    <a:pt x="1572" y="2086"/>
                  </a:cubicBezTo>
                  <a:cubicBezTo>
                    <a:pt x="1715" y="2086"/>
                    <a:pt x="1882" y="2074"/>
                    <a:pt x="2037" y="2051"/>
                  </a:cubicBezTo>
                  <a:cubicBezTo>
                    <a:pt x="2203" y="2027"/>
                    <a:pt x="2370" y="2003"/>
                    <a:pt x="2525" y="1955"/>
                  </a:cubicBezTo>
                  <a:cubicBezTo>
                    <a:pt x="2691" y="1920"/>
                    <a:pt x="2858" y="1884"/>
                    <a:pt x="3013" y="1836"/>
                  </a:cubicBezTo>
                  <a:cubicBezTo>
                    <a:pt x="3656" y="1634"/>
                    <a:pt x="4251" y="1348"/>
                    <a:pt x="4680" y="1086"/>
                  </a:cubicBezTo>
                  <a:cubicBezTo>
                    <a:pt x="4894" y="955"/>
                    <a:pt x="5061" y="836"/>
                    <a:pt x="5180" y="741"/>
                  </a:cubicBezTo>
                  <a:cubicBezTo>
                    <a:pt x="5287" y="646"/>
                    <a:pt x="5358" y="586"/>
                    <a:pt x="5358" y="586"/>
                  </a:cubicBezTo>
                  <a:cubicBezTo>
                    <a:pt x="5430" y="515"/>
                    <a:pt x="5478" y="408"/>
                    <a:pt x="5454" y="300"/>
                  </a:cubicBezTo>
                  <a:cubicBezTo>
                    <a:pt x="5432" y="125"/>
                    <a:pt x="5289" y="0"/>
                    <a:pt x="5127" y="0"/>
                  </a:cubicBezTo>
                  <a:close/>
                </a:path>
              </a:pathLst>
            </a:custGeom>
            <a:solidFill>
              <a:srgbClr val="5B5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10551600" y="2865700"/>
              <a:ext cx="116400" cy="96300"/>
            </a:xfrm>
            <a:custGeom>
              <a:avLst/>
              <a:gdLst/>
              <a:ahLst/>
              <a:cxnLst/>
              <a:rect l="l" t="t" r="r" b="b"/>
              <a:pathLst>
                <a:path w="4656" h="3852" extrusionOk="0">
                  <a:moveTo>
                    <a:pt x="4331" y="1"/>
                  </a:moveTo>
                  <a:cubicBezTo>
                    <a:pt x="4223" y="1"/>
                    <a:pt x="4117" y="56"/>
                    <a:pt x="4049" y="154"/>
                  </a:cubicBezTo>
                  <a:lnTo>
                    <a:pt x="4037" y="178"/>
                  </a:lnTo>
                  <a:cubicBezTo>
                    <a:pt x="4037" y="178"/>
                    <a:pt x="3989" y="249"/>
                    <a:pt x="3918" y="368"/>
                  </a:cubicBezTo>
                  <a:cubicBezTo>
                    <a:pt x="3882" y="428"/>
                    <a:pt x="3834" y="487"/>
                    <a:pt x="3787" y="570"/>
                  </a:cubicBezTo>
                  <a:cubicBezTo>
                    <a:pt x="3739" y="642"/>
                    <a:pt x="3680" y="725"/>
                    <a:pt x="3608" y="820"/>
                  </a:cubicBezTo>
                  <a:cubicBezTo>
                    <a:pt x="3549" y="904"/>
                    <a:pt x="3477" y="999"/>
                    <a:pt x="3394" y="1094"/>
                  </a:cubicBezTo>
                  <a:cubicBezTo>
                    <a:pt x="3311" y="1190"/>
                    <a:pt x="3215" y="1285"/>
                    <a:pt x="3120" y="1380"/>
                  </a:cubicBezTo>
                  <a:cubicBezTo>
                    <a:pt x="3025" y="1475"/>
                    <a:pt x="2918" y="1571"/>
                    <a:pt x="2799" y="1654"/>
                  </a:cubicBezTo>
                  <a:cubicBezTo>
                    <a:pt x="2691" y="1749"/>
                    <a:pt x="2572" y="1844"/>
                    <a:pt x="2453" y="1928"/>
                  </a:cubicBezTo>
                  <a:cubicBezTo>
                    <a:pt x="1965" y="2285"/>
                    <a:pt x="1418" y="2594"/>
                    <a:pt x="1001" y="2821"/>
                  </a:cubicBezTo>
                  <a:cubicBezTo>
                    <a:pt x="786" y="2940"/>
                    <a:pt x="608" y="3035"/>
                    <a:pt x="489" y="3106"/>
                  </a:cubicBezTo>
                  <a:cubicBezTo>
                    <a:pt x="417" y="3130"/>
                    <a:pt x="370" y="3166"/>
                    <a:pt x="346" y="3178"/>
                  </a:cubicBezTo>
                  <a:cubicBezTo>
                    <a:pt x="310" y="3202"/>
                    <a:pt x="286" y="3214"/>
                    <a:pt x="286" y="3214"/>
                  </a:cubicBezTo>
                  <a:cubicBezTo>
                    <a:pt x="120" y="3249"/>
                    <a:pt x="1" y="3416"/>
                    <a:pt x="36" y="3595"/>
                  </a:cubicBezTo>
                  <a:cubicBezTo>
                    <a:pt x="67" y="3750"/>
                    <a:pt x="207" y="3851"/>
                    <a:pt x="360" y="3851"/>
                  </a:cubicBezTo>
                  <a:cubicBezTo>
                    <a:pt x="383" y="3851"/>
                    <a:pt x="406" y="3849"/>
                    <a:pt x="429" y="3845"/>
                  </a:cubicBezTo>
                  <a:lnTo>
                    <a:pt x="679" y="3845"/>
                  </a:lnTo>
                  <a:cubicBezTo>
                    <a:pt x="846" y="3833"/>
                    <a:pt x="1072" y="3809"/>
                    <a:pt x="1334" y="3749"/>
                  </a:cubicBezTo>
                  <a:cubicBezTo>
                    <a:pt x="1608" y="3690"/>
                    <a:pt x="1918" y="3607"/>
                    <a:pt x="2227" y="3464"/>
                  </a:cubicBezTo>
                  <a:cubicBezTo>
                    <a:pt x="2382" y="3392"/>
                    <a:pt x="2549" y="3321"/>
                    <a:pt x="2703" y="3226"/>
                  </a:cubicBezTo>
                  <a:cubicBezTo>
                    <a:pt x="2870" y="3130"/>
                    <a:pt x="3025" y="3035"/>
                    <a:pt x="3180" y="2916"/>
                  </a:cubicBezTo>
                  <a:cubicBezTo>
                    <a:pt x="3334" y="2809"/>
                    <a:pt x="3477" y="2690"/>
                    <a:pt x="3608" y="2547"/>
                  </a:cubicBezTo>
                  <a:cubicBezTo>
                    <a:pt x="3680" y="2487"/>
                    <a:pt x="3751" y="2416"/>
                    <a:pt x="3811" y="2344"/>
                  </a:cubicBezTo>
                  <a:cubicBezTo>
                    <a:pt x="3870" y="2285"/>
                    <a:pt x="3930" y="2213"/>
                    <a:pt x="3989" y="2142"/>
                  </a:cubicBezTo>
                  <a:cubicBezTo>
                    <a:pt x="4096" y="1999"/>
                    <a:pt x="4192" y="1844"/>
                    <a:pt x="4275" y="1702"/>
                  </a:cubicBezTo>
                  <a:cubicBezTo>
                    <a:pt x="4323" y="1630"/>
                    <a:pt x="4358" y="1559"/>
                    <a:pt x="4382" y="1487"/>
                  </a:cubicBezTo>
                  <a:cubicBezTo>
                    <a:pt x="4418" y="1416"/>
                    <a:pt x="4454" y="1344"/>
                    <a:pt x="4477" y="1273"/>
                  </a:cubicBezTo>
                  <a:cubicBezTo>
                    <a:pt x="4537" y="1142"/>
                    <a:pt x="4561" y="1011"/>
                    <a:pt x="4596" y="892"/>
                  </a:cubicBezTo>
                  <a:cubicBezTo>
                    <a:pt x="4620" y="785"/>
                    <a:pt x="4632" y="678"/>
                    <a:pt x="4644" y="594"/>
                  </a:cubicBezTo>
                  <a:cubicBezTo>
                    <a:pt x="4656" y="428"/>
                    <a:pt x="4656" y="332"/>
                    <a:pt x="4656" y="332"/>
                  </a:cubicBezTo>
                  <a:cubicBezTo>
                    <a:pt x="4656" y="225"/>
                    <a:pt x="4608" y="118"/>
                    <a:pt x="4513" y="58"/>
                  </a:cubicBezTo>
                  <a:cubicBezTo>
                    <a:pt x="4456" y="19"/>
                    <a:pt x="4393" y="1"/>
                    <a:pt x="4331" y="1"/>
                  </a:cubicBezTo>
                  <a:close/>
                </a:path>
              </a:pathLst>
            </a:custGeom>
            <a:solidFill>
              <a:srgbClr val="F2A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9449075" y="1992625"/>
              <a:ext cx="90825" cy="89350"/>
            </a:xfrm>
            <a:custGeom>
              <a:avLst/>
              <a:gdLst/>
              <a:ahLst/>
              <a:cxnLst/>
              <a:rect l="l" t="t" r="r" b="b"/>
              <a:pathLst>
                <a:path w="3633" h="3574" extrusionOk="0">
                  <a:moveTo>
                    <a:pt x="1815" y="0"/>
                  </a:moveTo>
                  <a:cubicBezTo>
                    <a:pt x="846" y="0"/>
                    <a:pt x="48" y="778"/>
                    <a:pt x="25" y="1751"/>
                  </a:cubicBezTo>
                  <a:cubicBezTo>
                    <a:pt x="1" y="2739"/>
                    <a:pt x="787" y="3561"/>
                    <a:pt x="1775" y="3573"/>
                  </a:cubicBezTo>
                  <a:cubicBezTo>
                    <a:pt x="1790" y="3573"/>
                    <a:pt x="1805" y="3573"/>
                    <a:pt x="1819" y="3573"/>
                  </a:cubicBezTo>
                  <a:cubicBezTo>
                    <a:pt x="2788" y="3573"/>
                    <a:pt x="3585" y="2808"/>
                    <a:pt x="3609" y="1835"/>
                  </a:cubicBezTo>
                  <a:cubicBezTo>
                    <a:pt x="3632" y="846"/>
                    <a:pt x="2847" y="25"/>
                    <a:pt x="1858" y="1"/>
                  </a:cubicBezTo>
                  <a:cubicBezTo>
                    <a:pt x="1844" y="1"/>
                    <a:pt x="1829" y="0"/>
                    <a:pt x="181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9522000" y="2095325"/>
              <a:ext cx="178325" cy="176250"/>
            </a:xfrm>
            <a:custGeom>
              <a:avLst/>
              <a:gdLst/>
              <a:ahLst/>
              <a:cxnLst/>
              <a:rect l="l" t="t" r="r" b="b"/>
              <a:pathLst>
                <a:path w="7133" h="7050" extrusionOk="0">
                  <a:moveTo>
                    <a:pt x="3578" y="0"/>
                  </a:moveTo>
                  <a:cubicBezTo>
                    <a:pt x="1667" y="0"/>
                    <a:pt x="84" y="1523"/>
                    <a:pt x="49" y="3442"/>
                  </a:cubicBezTo>
                  <a:cubicBezTo>
                    <a:pt x="1" y="5382"/>
                    <a:pt x="1537" y="7001"/>
                    <a:pt x="3478" y="7049"/>
                  </a:cubicBezTo>
                  <a:cubicBezTo>
                    <a:pt x="3500" y="7050"/>
                    <a:pt x="3522" y="7050"/>
                    <a:pt x="3544" y="7050"/>
                  </a:cubicBezTo>
                  <a:cubicBezTo>
                    <a:pt x="5467" y="7050"/>
                    <a:pt x="7038" y="5527"/>
                    <a:pt x="7085" y="3608"/>
                  </a:cubicBezTo>
                  <a:cubicBezTo>
                    <a:pt x="7133" y="1667"/>
                    <a:pt x="5585" y="48"/>
                    <a:pt x="3644" y="1"/>
                  </a:cubicBezTo>
                  <a:cubicBezTo>
                    <a:pt x="3622" y="0"/>
                    <a:pt x="3600" y="0"/>
                    <a:pt x="35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9044875" y="2097925"/>
              <a:ext cx="318800" cy="162150"/>
            </a:xfrm>
            <a:custGeom>
              <a:avLst/>
              <a:gdLst/>
              <a:ahLst/>
              <a:cxnLst/>
              <a:rect l="l" t="t" r="r" b="b"/>
              <a:pathLst>
                <a:path w="12752" h="6486" extrusionOk="0">
                  <a:moveTo>
                    <a:pt x="12185" y="0"/>
                  </a:moveTo>
                  <a:cubicBezTo>
                    <a:pt x="11891" y="0"/>
                    <a:pt x="9478" y="1433"/>
                    <a:pt x="9478" y="1433"/>
                  </a:cubicBezTo>
                  <a:cubicBezTo>
                    <a:pt x="3560" y="5171"/>
                    <a:pt x="0" y="5254"/>
                    <a:pt x="36" y="5659"/>
                  </a:cubicBezTo>
                  <a:cubicBezTo>
                    <a:pt x="81" y="6133"/>
                    <a:pt x="944" y="6486"/>
                    <a:pt x="2475" y="6486"/>
                  </a:cubicBezTo>
                  <a:cubicBezTo>
                    <a:pt x="3794" y="6486"/>
                    <a:pt x="5608" y="6224"/>
                    <a:pt x="7823" y="5552"/>
                  </a:cubicBezTo>
                  <a:cubicBezTo>
                    <a:pt x="12752" y="4052"/>
                    <a:pt x="12371" y="75"/>
                    <a:pt x="12204" y="4"/>
                  </a:cubicBezTo>
                  <a:cubicBezTo>
                    <a:pt x="12199" y="2"/>
                    <a:pt x="12193" y="0"/>
                    <a:pt x="1218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8988375" y="2080750"/>
              <a:ext cx="366375" cy="74025"/>
            </a:xfrm>
            <a:custGeom>
              <a:avLst/>
              <a:gdLst/>
              <a:ahLst/>
              <a:cxnLst/>
              <a:rect l="l" t="t" r="r" b="b"/>
              <a:pathLst>
                <a:path w="14655" h="2961" extrusionOk="0">
                  <a:moveTo>
                    <a:pt x="4314" y="1"/>
                  </a:moveTo>
                  <a:cubicBezTo>
                    <a:pt x="2261" y="1"/>
                    <a:pt x="660" y="138"/>
                    <a:pt x="462" y="548"/>
                  </a:cubicBezTo>
                  <a:cubicBezTo>
                    <a:pt x="1" y="1515"/>
                    <a:pt x="4859" y="2960"/>
                    <a:pt x="9927" y="2960"/>
                  </a:cubicBezTo>
                  <a:cubicBezTo>
                    <a:pt x="10348" y="2960"/>
                    <a:pt x="10770" y="2950"/>
                    <a:pt x="11190" y="2929"/>
                  </a:cubicBezTo>
                  <a:cubicBezTo>
                    <a:pt x="14155" y="2774"/>
                    <a:pt x="14655" y="798"/>
                    <a:pt x="14452" y="560"/>
                  </a:cubicBezTo>
                  <a:cubicBezTo>
                    <a:pt x="14452" y="560"/>
                    <a:pt x="8461" y="1"/>
                    <a:pt x="4314"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10150650" y="1676575"/>
              <a:ext cx="892700" cy="718825"/>
            </a:xfrm>
            <a:custGeom>
              <a:avLst/>
              <a:gdLst/>
              <a:ahLst/>
              <a:cxnLst/>
              <a:rect l="l" t="t" r="r" b="b"/>
              <a:pathLst>
                <a:path w="35708" h="28753" extrusionOk="0">
                  <a:moveTo>
                    <a:pt x="32640" y="1"/>
                  </a:moveTo>
                  <a:cubicBezTo>
                    <a:pt x="32406" y="1"/>
                    <a:pt x="32174" y="14"/>
                    <a:pt x="31945" y="34"/>
                  </a:cubicBezTo>
                  <a:cubicBezTo>
                    <a:pt x="31553" y="70"/>
                    <a:pt x="31160" y="130"/>
                    <a:pt x="30767" y="201"/>
                  </a:cubicBezTo>
                  <a:cubicBezTo>
                    <a:pt x="29981" y="356"/>
                    <a:pt x="29219" y="558"/>
                    <a:pt x="28481" y="832"/>
                  </a:cubicBezTo>
                  <a:cubicBezTo>
                    <a:pt x="28421" y="844"/>
                    <a:pt x="28385" y="903"/>
                    <a:pt x="28409" y="963"/>
                  </a:cubicBezTo>
                  <a:cubicBezTo>
                    <a:pt x="28420" y="1015"/>
                    <a:pt x="28475" y="1049"/>
                    <a:pt x="28529" y="1049"/>
                  </a:cubicBezTo>
                  <a:cubicBezTo>
                    <a:pt x="28537" y="1049"/>
                    <a:pt x="28544" y="1048"/>
                    <a:pt x="28552" y="1046"/>
                  </a:cubicBezTo>
                  <a:cubicBezTo>
                    <a:pt x="28921" y="927"/>
                    <a:pt x="29302" y="844"/>
                    <a:pt x="29683" y="749"/>
                  </a:cubicBezTo>
                  <a:cubicBezTo>
                    <a:pt x="30052" y="665"/>
                    <a:pt x="30433" y="594"/>
                    <a:pt x="30826" y="534"/>
                  </a:cubicBezTo>
                  <a:cubicBezTo>
                    <a:pt x="31207" y="487"/>
                    <a:pt x="31588" y="439"/>
                    <a:pt x="31969" y="415"/>
                  </a:cubicBezTo>
                  <a:cubicBezTo>
                    <a:pt x="32109" y="411"/>
                    <a:pt x="32250" y="408"/>
                    <a:pt x="32391" y="408"/>
                  </a:cubicBezTo>
                  <a:cubicBezTo>
                    <a:pt x="32635" y="408"/>
                    <a:pt x="32878" y="416"/>
                    <a:pt x="33112" y="439"/>
                  </a:cubicBezTo>
                  <a:cubicBezTo>
                    <a:pt x="33493" y="475"/>
                    <a:pt x="33850" y="558"/>
                    <a:pt x="34184" y="701"/>
                  </a:cubicBezTo>
                  <a:cubicBezTo>
                    <a:pt x="34517" y="844"/>
                    <a:pt x="34791" y="1070"/>
                    <a:pt x="34958" y="1356"/>
                  </a:cubicBezTo>
                  <a:cubicBezTo>
                    <a:pt x="34982" y="1392"/>
                    <a:pt x="35005" y="1427"/>
                    <a:pt x="35029" y="1463"/>
                  </a:cubicBezTo>
                  <a:lnTo>
                    <a:pt x="35065" y="1570"/>
                  </a:lnTo>
                  <a:cubicBezTo>
                    <a:pt x="35101" y="1630"/>
                    <a:pt x="35124" y="1737"/>
                    <a:pt x="35148" y="1832"/>
                  </a:cubicBezTo>
                  <a:cubicBezTo>
                    <a:pt x="35196" y="1987"/>
                    <a:pt x="35208" y="2154"/>
                    <a:pt x="35172" y="2308"/>
                  </a:cubicBezTo>
                  <a:cubicBezTo>
                    <a:pt x="35124" y="2642"/>
                    <a:pt x="34946" y="2951"/>
                    <a:pt x="34720" y="3225"/>
                  </a:cubicBezTo>
                  <a:cubicBezTo>
                    <a:pt x="34481" y="3499"/>
                    <a:pt x="34196" y="3749"/>
                    <a:pt x="33898" y="3975"/>
                  </a:cubicBezTo>
                  <a:cubicBezTo>
                    <a:pt x="33588" y="4201"/>
                    <a:pt x="33267" y="4404"/>
                    <a:pt x="32934" y="4594"/>
                  </a:cubicBezTo>
                  <a:cubicBezTo>
                    <a:pt x="32267" y="4975"/>
                    <a:pt x="31576" y="5309"/>
                    <a:pt x="30862" y="5630"/>
                  </a:cubicBezTo>
                  <a:cubicBezTo>
                    <a:pt x="30159" y="5940"/>
                    <a:pt x="29433" y="6226"/>
                    <a:pt x="28707" y="6499"/>
                  </a:cubicBezTo>
                  <a:cubicBezTo>
                    <a:pt x="27969" y="6761"/>
                    <a:pt x="27219" y="6999"/>
                    <a:pt x="26469" y="7190"/>
                  </a:cubicBezTo>
                  <a:cubicBezTo>
                    <a:pt x="26409" y="7214"/>
                    <a:pt x="26361" y="7261"/>
                    <a:pt x="26338" y="7321"/>
                  </a:cubicBezTo>
                  <a:cubicBezTo>
                    <a:pt x="26314" y="7428"/>
                    <a:pt x="26361" y="7535"/>
                    <a:pt x="26469" y="7559"/>
                  </a:cubicBezTo>
                  <a:cubicBezTo>
                    <a:pt x="26873" y="7678"/>
                    <a:pt x="27278" y="7809"/>
                    <a:pt x="27683" y="7964"/>
                  </a:cubicBezTo>
                  <a:cubicBezTo>
                    <a:pt x="28076" y="8107"/>
                    <a:pt x="28469" y="8273"/>
                    <a:pt x="28862" y="8452"/>
                  </a:cubicBezTo>
                  <a:cubicBezTo>
                    <a:pt x="29243" y="8631"/>
                    <a:pt x="29624" y="8821"/>
                    <a:pt x="29993" y="9035"/>
                  </a:cubicBezTo>
                  <a:cubicBezTo>
                    <a:pt x="30350" y="9250"/>
                    <a:pt x="30695" y="9476"/>
                    <a:pt x="31017" y="9750"/>
                  </a:cubicBezTo>
                  <a:cubicBezTo>
                    <a:pt x="31326" y="10024"/>
                    <a:pt x="31612" y="10321"/>
                    <a:pt x="31791" y="10667"/>
                  </a:cubicBezTo>
                  <a:cubicBezTo>
                    <a:pt x="31874" y="10833"/>
                    <a:pt x="31945" y="11012"/>
                    <a:pt x="31969" y="11202"/>
                  </a:cubicBezTo>
                  <a:cubicBezTo>
                    <a:pt x="31981" y="11238"/>
                    <a:pt x="31969" y="11286"/>
                    <a:pt x="31981" y="11321"/>
                  </a:cubicBezTo>
                  <a:cubicBezTo>
                    <a:pt x="31981" y="11369"/>
                    <a:pt x="31981" y="11405"/>
                    <a:pt x="31981" y="11464"/>
                  </a:cubicBezTo>
                  <a:lnTo>
                    <a:pt x="31957" y="11619"/>
                  </a:lnTo>
                  <a:lnTo>
                    <a:pt x="31957" y="11643"/>
                  </a:lnTo>
                  <a:lnTo>
                    <a:pt x="31945" y="11679"/>
                  </a:lnTo>
                  <a:lnTo>
                    <a:pt x="31934" y="11750"/>
                  </a:lnTo>
                  <a:lnTo>
                    <a:pt x="31850" y="12048"/>
                  </a:lnTo>
                  <a:cubicBezTo>
                    <a:pt x="31838" y="12155"/>
                    <a:pt x="31791" y="12250"/>
                    <a:pt x="31755" y="12345"/>
                  </a:cubicBezTo>
                  <a:cubicBezTo>
                    <a:pt x="31719" y="12429"/>
                    <a:pt x="31695" y="12536"/>
                    <a:pt x="31648" y="12619"/>
                  </a:cubicBezTo>
                  <a:lnTo>
                    <a:pt x="31505" y="12893"/>
                  </a:lnTo>
                  <a:cubicBezTo>
                    <a:pt x="31302" y="13238"/>
                    <a:pt x="31064" y="13572"/>
                    <a:pt x="30767" y="13857"/>
                  </a:cubicBezTo>
                  <a:cubicBezTo>
                    <a:pt x="30624" y="14000"/>
                    <a:pt x="30457" y="14119"/>
                    <a:pt x="30314" y="14262"/>
                  </a:cubicBezTo>
                  <a:cubicBezTo>
                    <a:pt x="30231" y="14322"/>
                    <a:pt x="30148" y="14381"/>
                    <a:pt x="30064" y="14441"/>
                  </a:cubicBezTo>
                  <a:cubicBezTo>
                    <a:pt x="29981" y="14500"/>
                    <a:pt x="29898" y="14560"/>
                    <a:pt x="29802" y="14607"/>
                  </a:cubicBezTo>
                  <a:lnTo>
                    <a:pt x="29540" y="14774"/>
                  </a:lnTo>
                  <a:cubicBezTo>
                    <a:pt x="29445" y="14822"/>
                    <a:pt x="29350" y="14869"/>
                    <a:pt x="29267" y="14917"/>
                  </a:cubicBezTo>
                  <a:cubicBezTo>
                    <a:pt x="29076" y="15024"/>
                    <a:pt x="28886" y="15096"/>
                    <a:pt x="28695" y="15191"/>
                  </a:cubicBezTo>
                  <a:cubicBezTo>
                    <a:pt x="28314" y="15358"/>
                    <a:pt x="27921" y="15512"/>
                    <a:pt x="27516" y="15631"/>
                  </a:cubicBezTo>
                  <a:cubicBezTo>
                    <a:pt x="27111" y="15750"/>
                    <a:pt x="26695" y="15846"/>
                    <a:pt x="26278" y="15929"/>
                  </a:cubicBezTo>
                  <a:cubicBezTo>
                    <a:pt x="25849" y="16001"/>
                    <a:pt x="25433" y="16060"/>
                    <a:pt x="25004" y="16096"/>
                  </a:cubicBezTo>
                  <a:cubicBezTo>
                    <a:pt x="24575" y="16131"/>
                    <a:pt x="24159" y="16155"/>
                    <a:pt x="23730" y="16167"/>
                  </a:cubicBezTo>
                  <a:cubicBezTo>
                    <a:pt x="23301" y="16167"/>
                    <a:pt x="22873" y="16167"/>
                    <a:pt x="22444" y="16155"/>
                  </a:cubicBezTo>
                  <a:cubicBezTo>
                    <a:pt x="22016" y="16131"/>
                    <a:pt x="21587" y="16108"/>
                    <a:pt x="21170" y="16060"/>
                  </a:cubicBezTo>
                  <a:cubicBezTo>
                    <a:pt x="21111" y="16060"/>
                    <a:pt x="21051" y="16072"/>
                    <a:pt x="21004" y="16120"/>
                  </a:cubicBezTo>
                  <a:cubicBezTo>
                    <a:pt x="20920" y="16203"/>
                    <a:pt x="20920" y="16334"/>
                    <a:pt x="21004" y="16417"/>
                  </a:cubicBezTo>
                  <a:lnTo>
                    <a:pt x="21004" y="16429"/>
                  </a:lnTo>
                  <a:cubicBezTo>
                    <a:pt x="21313" y="16751"/>
                    <a:pt x="21611" y="17108"/>
                    <a:pt x="21885" y="17465"/>
                  </a:cubicBezTo>
                  <a:cubicBezTo>
                    <a:pt x="22147" y="17834"/>
                    <a:pt x="22409" y="18215"/>
                    <a:pt x="22623" y="18608"/>
                  </a:cubicBezTo>
                  <a:cubicBezTo>
                    <a:pt x="22837" y="19013"/>
                    <a:pt x="23028" y="19418"/>
                    <a:pt x="23159" y="19846"/>
                  </a:cubicBezTo>
                  <a:cubicBezTo>
                    <a:pt x="23290" y="20275"/>
                    <a:pt x="23361" y="20715"/>
                    <a:pt x="23361" y="21144"/>
                  </a:cubicBezTo>
                  <a:cubicBezTo>
                    <a:pt x="23361" y="21585"/>
                    <a:pt x="23266" y="22013"/>
                    <a:pt x="23087" y="22406"/>
                  </a:cubicBezTo>
                  <a:cubicBezTo>
                    <a:pt x="23004" y="22597"/>
                    <a:pt x="22897" y="22787"/>
                    <a:pt x="22766" y="22954"/>
                  </a:cubicBezTo>
                  <a:cubicBezTo>
                    <a:pt x="22706" y="23049"/>
                    <a:pt x="22647" y="23120"/>
                    <a:pt x="22575" y="23216"/>
                  </a:cubicBezTo>
                  <a:lnTo>
                    <a:pt x="22337" y="23454"/>
                  </a:lnTo>
                  <a:cubicBezTo>
                    <a:pt x="22028" y="23751"/>
                    <a:pt x="21658" y="23990"/>
                    <a:pt x="21266" y="24180"/>
                  </a:cubicBezTo>
                  <a:cubicBezTo>
                    <a:pt x="20861" y="24347"/>
                    <a:pt x="20432" y="24466"/>
                    <a:pt x="19992" y="24537"/>
                  </a:cubicBezTo>
                  <a:cubicBezTo>
                    <a:pt x="19589" y="24592"/>
                    <a:pt x="19187" y="24646"/>
                    <a:pt x="18776" y="24646"/>
                  </a:cubicBezTo>
                  <a:cubicBezTo>
                    <a:pt x="18737" y="24646"/>
                    <a:pt x="18697" y="24645"/>
                    <a:pt x="18658" y="24644"/>
                  </a:cubicBezTo>
                  <a:cubicBezTo>
                    <a:pt x="18432" y="24644"/>
                    <a:pt x="18206" y="24633"/>
                    <a:pt x="17979" y="24633"/>
                  </a:cubicBezTo>
                  <a:cubicBezTo>
                    <a:pt x="17753" y="24621"/>
                    <a:pt x="17527" y="24597"/>
                    <a:pt x="17301" y="24573"/>
                  </a:cubicBezTo>
                  <a:cubicBezTo>
                    <a:pt x="16848" y="24525"/>
                    <a:pt x="16396" y="24478"/>
                    <a:pt x="15943" y="24383"/>
                  </a:cubicBezTo>
                  <a:cubicBezTo>
                    <a:pt x="15491" y="24311"/>
                    <a:pt x="15039" y="24204"/>
                    <a:pt x="14586" y="24097"/>
                  </a:cubicBezTo>
                  <a:cubicBezTo>
                    <a:pt x="14146" y="23990"/>
                    <a:pt x="13693" y="23859"/>
                    <a:pt x="13253" y="23716"/>
                  </a:cubicBezTo>
                  <a:cubicBezTo>
                    <a:pt x="12812" y="23573"/>
                    <a:pt x="12383" y="23418"/>
                    <a:pt x="11943" y="23240"/>
                  </a:cubicBezTo>
                  <a:cubicBezTo>
                    <a:pt x="11514" y="23073"/>
                    <a:pt x="11086" y="22894"/>
                    <a:pt x="10669" y="22716"/>
                  </a:cubicBezTo>
                  <a:cubicBezTo>
                    <a:pt x="10240" y="22525"/>
                    <a:pt x="9824" y="22323"/>
                    <a:pt x="9419" y="22120"/>
                  </a:cubicBezTo>
                  <a:cubicBezTo>
                    <a:pt x="9394" y="22105"/>
                    <a:pt x="9367" y="22099"/>
                    <a:pt x="9339" y="22099"/>
                  </a:cubicBezTo>
                  <a:cubicBezTo>
                    <a:pt x="9302" y="22099"/>
                    <a:pt x="9263" y="22111"/>
                    <a:pt x="9228" y="22132"/>
                  </a:cubicBezTo>
                  <a:cubicBezTo>
                    <a:pt x="9169" y="22192"/>
                    <a:pt x="9157" y="22299"/>
                    <a:pt x="9216" y="22358"/>
                  </a:cubicBezTo>
                  <a:lnTo>
                    <a:pt x="9228" y="22370"/>
                  </a:lnTo>
                  <a:cubicBezTo>
                    <a:pt x="9443" y="22608"/>
                    <a:pt x="9633" y="22882"/>
                    <a:pt x="9812" y="23156"/>
                  </a:cubicBezTo>
                  <a:cubicBezTo>
                    <a:pt x="9978" y="23442"/>
                    <a:pt x="10133" y="23728"/>
                    <a:pt x="10240" y="24037"/>
                  </a:cubicBezTo>
                  <a:cubicBezTo>
                    <a:pt x="10359" y="24347"/>
                    <a:pt x="10443" y="24656"/>
                    <a:pt x="10478" y="24978"/>
                  </a:cubicBezTo>
                  <a:cubicBezTo>
                    <a:pt x="10514" y="25299"/>
                    <a:pt x="10502" y="25621"/>
                    <a:pt x="10431" y="25930"/>
                  </a:cubicBezTo>
                  <a:cubicBezTo>
                    <a:pt x="10359" y="26240"/>
                    <a:pt x="10240" y="26538"/>
                    <a:pt x="10074" y="26811"/>
                  </a:cubicBezTo>
                  <a:cubicBezTo>
                    <a:pt x="9990" y="26942"/>
                    <a:pt x="9895" y="27073"/>
                    <a:pt x="9788" y="27192"/>
                  </a:cubicBezTo>
                  <a:lnTo>
                    <a:pt x="9633" y="27371"/>
                  </a:lnTo>
                  <a:cubicBezTo>
                    <a:pt x="9585" y="27430"/>
                    <a:pt x="9514" y="27490"/>
                    <a:pt x="9455" y="27550"/>
                  </a:cubicBezTo>
                  <a:lnTo>
                    <a:pt x="9359" y="27633"/>
                  </a:lnTo>
                  <a:lnTo>
                    <a:pt x="9276" y="27704"/>
                  </a:lnTo>
                  <a:cubicBezTo>
                    <a:pt x="9204" y="27752"/>
                    <a:pt x="9157" y="27800"/>
                    <a:pt x="9085" y="27847"/>
                  </a:cubicBezTo>
                  <a:lnTo>
                    <a:pt x="8883" y="27966"/>
                  </a:lnTo>
                  <a:cubicBezTo>
                    <a:pt x="8812" y="28002"/>
                    <a:pt x="8740" y="28038"/>
                    <a:pt x="8669" y="28073"/>
                  </a:cubicBezTo>
                  <a:cubicBezTo>
                    <a:pt x="8383" y="28192"/>
                    <a:pt x="8061" y="28276"/>
                    <a:pt x="7740" y="28323"/>
                  </a:cubicBezTo>
                  <a:cubicBezTo>
                    <a:pt x="7585" y="28347"/>
                    <a:pt x="7419" y="28347"/>
                    <a:pt x="7264" y="28359"/>
                  </a:cubicBezTo>
                  <a:cubicBezTo>
                    <a:pt x="7180" y="28359"/>
                    <a:pt x="7097" y="28362"/>
                    <a:pt x="7014" y="28362"/>
                  </a:cubicBezTo>
                  <a:cubicBezTo>
                    <a:pt x="6930" y="28362"/>
                    <a:pt x="6847" y="28359"/>
                    <a:pt x="6764" y="28347"/>
                  </a:cubicBezTo>
                  <a:cubicBezTo>
                    <a:pt x="6442" y="28335"/>
                    <a:pt x="6109" y="28288"/>
                    <a:pt x="5787" y="28228"/>
                  </a:cubicBezTo>
                  <a:cubicBezTo>
                    <a:pt x="5454" y="28169"/>
                    <a:pt x="5133" y="28097"/>
                    <a:pt x="4811" y="28002"/>
                  </a:cubicBezTo>
                  <a:cubicBezTo>
                    <a:pt x="4490" y="27907"/>
                    <a:pt x="4168" y="27811"/>
                    <a:pt x="3847" y="27704"/>
                  </a:cubicBezTo>
                  <a:cubicBezTo>
                    <a:pt x="3216" y="27478"/>
                    <a:pt x="2597" y="27216"/>
                    <a:pt x="1989" y="26930"/>
                  </a:cubicBezTo>
                  <a:cubicBezTo>
                    <a:pt x="1382" y="26645"/>
                    <a:pt x="775" y="26335"/>
                    <a:pt x="191" y="25990"/>
                  </a:cubicBezTo>
                  <a:cubicBezTo>
                    <a:pt x="176" y="25982"/>
                    <a:pt x="157" y="25978"/>
                    <a:pt x="138" y="25978"/>
                  </a:cubicBezTo>
                  <a:cubicBezTo>
                    <a:pt x="100" y="25978"/>
                    <a:pt x="60" y="25994"/>
                    <a:pt x="37" y="26026"/>
                  </a:cubicBezTo>
                  <a:cubicBezTo>
                    <a:pt x="1" y="26085"/>
                    <a:pt x="25" y="26157"/>
                    <a:pt x="72" y="26192"/>
                  </a:cubicBezTo>
                  <a:cubicBezTo>
                    <a:pt x="656" y="26549"/>
                    <a:pt x="1251" y="26883"/>
                    <a:pt x="1858" y="27192"/>
                  </a:cubicBezTo>
                  <a:cubicBezTo>
                    <a:pt x="2466" y="27502"/>
                    <a:pt x="3097" y="27776"/>
                    <a:pt x="3728" y="28026"/>
                  </a:cubicBezTo>
                  <a:cubicBezTo>
                    <a:pt x="4061" y="28133"/>
                    <a:pt x="4382" y="28252"/>
                    <a:pt x="4704" y="28347"/>
                  </a:cubicBezTo>
                  <a:cubicBezTo>
                    <a:pt x="5037" y="28443"/>
                    <a:pt x="5371" y="28526"/>
                    <a:pt x="5716" y="28597"/>
                  </a:cubicBezTo>
                  <a:cubicBezTo>
                    <a:pt x="6049" y="28657"/>
                    <a:pt x="6395" y="28716"/>
                    <a:pt x="6740" y="28728"/>
                  </a:cubicBezTo>
                  <a:cubicBezTo>
                    <a:pt x="6918" y="28752"/>
                    <a:pt x="7097" y="28740"/>
                    <a:pt x="7264" y="28752"/>
                  </a:cubicBezTo>
                  <a:cubicBezTo>
                    <a:pt x="7442" y="28740"/>
                    <a:pt x="7621" y="28740"/>
                    <a:pt x="7800" y="28704"/>
                  </a:cubicBezTo>
                  <a:cubicBezTo>
                    <a:pt x="7966" y="28693"/>
                    <a:pt x="8145" y="28645"/>
                    <a:pt x="8323" y="28609"/>
                  </a:cubicBezTo>
                  <a:cubicBezTo>
                    <a:pt x="8407" y="28585"/>
                    <a:pt x="8490" y="28550"/>
                    <a:pt x="8573" y="28526"/>
                  </a:cubicBezTo>
                  <a:cubicBezTo>
                    <a:pt x="8621" y="28514"/>
                    <a:pt x="8657" y="28502"/>
                    <a:pt x="8704" y="28478"/>
                  </a:cubicBezTo>
                  <a:lnTo>
                    <a:pt x="8823" y="28431"/>
                  </a:lnTo>
                  <a:cubicBezTo>
                    <a:pt x="8907" y="28383"/>
                    <a:pt x="8990" y="28359"/>
                    <a:pt x="9074" y="28312"/>
                  </a:cubicBezTo>
                  <a:lnTo>
                    <a:pt x="9300" y="28169"/>
                  </a:lnTo>
                  <a:cubicBezTo>
                    <a:pt x="9383" y="28121"/>
                    <a:pt x="9443" y="28062"/>
                    <a:pt x="9514" y="28002"/>
                  </a:cubicBezTo>
                  <a:cubicBezTo>
                    <a:pt x="9562" y="27978"/>
                    <a:pt x="9585" y="27954"/>
                    <a:pt x="9633" y="27919"/>
                  </a:cubicBezTo>
                  <a:lnTo>
                    <a:pt x="9728" y="27823"/>
                  </a:lnTo>
                  <a:cubicBezTo>
                    <a:pt x="9788" y="27764"/>
                    <a:pt x="9847" y="27716"/>
                    <a:pt x="9907" y="27645"/>
                  </a:cubicBezTo>
                  <a:lnTo>
                    <a:pt x="10086" y="27442"/>
                  </a:lnTo>
                  <a:cubicBezTo>
                    <a:pt x="10193" y="27300"/>
                    <a:pt x="10312" y="27157"/>
                    <a:pt x="10395" y="27002"/>
                  </a:cubicBezTo>
                  <a:cubicBezTo>
                    <a:pt x="10586" y="26704"/>
                    <a:pt x="10728" y="26359"/>
                    <a:pt x="10800" y="26014"/>
                  </a:cubicBezTo>
                  <a:cubicBezTo>
                    <a:pt x="10871" y="25656"/>
                    <a:pt x="10883" y="25287"/>
                    <a:pt x="10836" y="24942"/>
                  </a:cubicBezTo>
                  <a:cubicBezTo>
                    <a:pt x="10788" y="24585"/>
                    <a:pt x="10693" y="24240"/>
                    <a:pt x="10562" y="23918"/>
                  </a:cubicBezTo>
                  <a:cubicBezTo>
                    <a:pt x="10443" y="23585"/>
                    <a:pt x="10276" y="23275"/>
                    <a:pt x="10086" y="22978"/>
                  </a:cubicBezTo>
                  <a:cubicBezTo>
                    <a:pt x="10025" y="22887"/>
                    <a:pt x="9963" y="22796"/>
                    <a:pt x="9900" y="22706"/>
                  </a:cubicBezTo>
                  <a:lnTo>
                    <a:pt x="9900" y="22706"/>
                  </a:lnTo>
                  <a:cubicBezTo>
                    <a:pt x="10111" y="22807"/>
                    <a:pt x="10323" y="22906"/>
                    <a:pt x="10538" y="23001"/>
                  </a:cubicBezTo>
                  <a:cubicBezTo>
                    <a:pt x="10967" y="23192"/>
                    <a:pt x="11395" y="23370"/>
                    <a:pt x="11836" y="23537"/>
                  </a:cubicBezTo>
                  <a:cubicBezTo>
                    <a:pt x="12264" y="23716"/>
                    <a:pt x="12705" y="23882"/>
                    <a:pt x="13145" y="24037"/>
                  </a:cubicBezTo>
                  <a:cubicBezTo>
                    <a:pt x="13586" y="24192"/>
                    <a:pt x="14027" y="24335"/>
                    <a:pt x="14479" y="24490"/>
                  </a:cubicBezTo>
                  <a:cubicBezTo>
                    <a:pt x="14931" y="24621"/>
                    <a:pt x="15384" y="24764"/>
                    <a:pt x="15836" y="24871"/>
                  </a:cubicBezTo>
                  <a:cubicBezTo>
                    <a:pt x="16301" y="24990"/>
                    <a:pt x="16765" y="25073"/>
                    <a:pt x="17229" y="25145"/>
                  </a:cubicBezTo>
                  <a:cubicBezTo>
                    <a:pt x="17706" y="25216"/>
                    <a:pt x="18182" y="25264"/>
                    <a:pt x="18658" y="25264"/>
                  </a:cubicBezTo>
                  <a:cubicBezTo>
                    <a:pt x="19134" y="25264"/>
                    <a:pt x="19622" y="25228"/>
                    <a:pt x="20099" y="25133"/>
                  </a:cubicBezTo>
                  <a:cubicBezTo>
                    <a:pt x="20587" y="25049"/>
                    <a:pt x="21051" y="24894"/>
                    <a:pt x="21504" y="24692"/>
                  </a:cubicBezTo>
                  <a:cubicBezTo>
                    <a:pt x="21944" y="24466"/>
                    <a:pt x="22349" y="24180"/>
                    <a:pt x="22706" y="23823"/>
                  </a:cubicBezTo>
                  <a:lnTo>
                    <a:pt x="22956" y="23561"/>
                  </a:lnTo>
                  <a:cubicBezTo>
                    <a:pt x="23028" y="23466"/>
                    <a:pt x="23111" y="23359"/>
                    <a:pt x="23182" y="23263"/>
                  </a:cubicBezTo>
                  <a:cubicBezTo>
                    <a:pt x="23325" y="23049"/>
                    <a:pt x="23456" y="22835"/>
                    <a:pt x="23552" y="22608"/>
                  </a:cubicBezTo>
                  <a:cubicBezTo>
                    <a:pt x="23754" y="22144"/>
                    <a:pt x="23861" y="21644"/>
                    <a:pt x="23861" y="21144"/>
                  </a:cubicBezTo>
                  <a:cubicBezTo>
                    <a:pt x="23861" y="20656"/>
                    <a:pt x="23766" y="20168"/>
                    <a:pt x="23623" y="19703"/>
                  </a:cubicBezTo>
                  <a:cubicBezTo>
                    <a:pt x="23468" y="19239"/>
                    <a:pt x="23266" y="18798"/>
                    <a:pt x="23040" y="18382"/>
                  </a:cubicBezTo>
                  <a:cubicBezTo>
                    <a:pt x="22801" y="17965"/>
                    <a:pt x="22539" y="17572"/>
                    <a:pt x="22242" y="17191"/>
                  </a:cubicBezTo>
                  <a:cubicBezTo>
                    <a:pt x="22066" y="16964"/>
                    <a:pt x="21880" y="16741"/>
                    <a:pt x="21683" y="16522"/>
                  </a:cubicBezTo>
                  <a:lnTo>
                    <a:pt x="21683" y="16522"/>
                  </a:lnTo>
                  <a:cubicBezTo>
                    <a:pt x="21936" y="16532"/>
                    <a:pt x="22184" y="16536"/>
                    <a:pt x="22432" y="16536"/>
                  </a:cubicBezTo>
                  <a:cubicBezTo>
                    <a:pt x="22873" y="16536"/>
                    <a:pt x="23301" y="16536"/>
                    <a:pt x="23742" y="16512"/>
                  </a:cubicBezTo>
                  <a:cubicBezTo>
                    <a:pt x="24171" y="16489"/>
                    <a:pt x="24599" y="16465"/>
                    <a:pt x="25040" y="16417"/>
                  </a:cubicBezTo>
                  <a:cubicBezTo>
                    <a:pt x="25468" y="16382"/>
                    <a:pt x="25897" y="16310"/>
                    <a:pt x="26326" y="16251"/>
                  </a:cubicBezTo>
                  <a:cubicBezTo>
                    <a:pt x="26754" y="16179"/>
                    <a:pt x="27183" y="16108"/>
                    <a:pt x="27612" y="16012"/>
                  </a:cubicBezTo>
                  <a:cubicBezTo>
                    <a:pt x="28040" y="15917"/>
                    <a:pt x="28457" y="15786"/>
                    <a:pt x="28874" y="15643"/>
                  </a:cubicBezTo>
                  <a:cubicBezTo>
                    <a:pt x="29088" y="15560"/>
                    <a:pt x="29290" y="15477"/>
                    <a:pt x="29493" y="15381"/>
                  </a:cubicBezTo>
                  <a:cubicBezTo>
                    <a:pt x="29588" y="15334"/>
                    <a:pt x="29695" y="15286"/>
                    <a:pt x="29790" y="15227"/>
                  </a:cubicBezTo>
                  <a:lnTo>
                    <a:pt x="30076" y="15060"/>
                  </a:lnTo>
                  <a:cubicBezTo>
                    <a:pt x="30183" y="15012"/>
                    <a:pt x="30267" y="14941"/>
                    <a:pt x="30362" y="14881"/>
                  </a:cubicBezTo>
                  <a:cubicBezTo>
                    <a:pt x="30457" y="14810"/>
                    <a:pt x="30552" y="14750"/>
                    <a:pt x="30636" y="14679"/>
                  </a:cubicBezTo>
                  <a:cubicBezTo>
                    <a:pt x="30814" y="14536"/>
                    <a:pt x="30993" y="14393"/>
                    <a:pt x="31148" y="14226"/>
                  </a:cubicBezTo>
                  <a:cubicBezTo>
                    <a:pt x="31469" y="13917"/>
                    <a:pt x="31731" y="13536"/>
                    <a:pt x="31957" y="13131"/>
                  </a:cubicBezTo>
                  <a:lnTo>
                    <a:pt x="32100" y="12822"/>
                  </a:lnTo>
                  <a:cubicBezTo>
                    <a:pt x="32160" y="12726"/>
                    <a:pt x="32184" y="12619"/>
                    <a:pt x="32219" y="12512"/>
                  </a:cubicBezTo>
                  <a:cubicBezTo>
                    <a:pt x="32255" y="12405"/>
                    <a:pt x="32303" y="12298"/>
                    <a:pt x="32326" y="12179"/>
                  </a:cubicBezTo>
                  <a:lnTo>
                    <a:pt x="32398" y="11857"/>
                  </a:lnTo>
                  <a:lnTo>
                    <a:pt x="32422" y="11774"/>
                  </a:lnTo>
                  <a:lnTo>
                    <a:pt x="32422" y="11726"/>
                  </a:lnTo>
                  <a:lnTo>
                    <a:pt x="32434" y="11714"/>
                  </a:lnTo>
                  <a:cubicBezTo>
                    <a:pt x="32434" y="11705"/>
                    <a:pt x="32434" y="11690"/>
                    <a:pt x="32434" y="11690"/>
                  </a:cubicBezTo>
                  <a:lnTo>
                    <a:pt x="32434" y="11667"/>
                  </a:lnTo>
                  <a:lnTo>
                    <a:pt x="32445" y="11512"/>
                  </a:lnTo>
                  <a:cubicBezTo>
                    <a:pt x="32457" y="11464"/>
                    <a:pt x="32457" y="11393"/>
                    <a:pt x="32445" y="11321"/>
                  </a:cubicBezTo>
                  <a:cubicBezTo>
                    <a:pt x="32445" y="11262"/>
                    <a:pt x="32445" y="11190"/>
                    <a:pt x="32434" y="11131"/>
                  </a:cubicBezTo>
                  <a:cubicBezTo>
                    <a:pt x="32398" y="10881"/>
                    <a:pt x="32315" y="10655"/>
                    <a:pt x="32195" y="10452"/>
                  </a:cubicBezTo>
                  <a:cubicBezTo>
                    <a:pt x="31969" y="10036"/>
                    <a:pt x="31636" y="9702"/>
                    <a:pt x="31291" y="9416"/>
                  </a:cubicBezTo>
                  <a:cubicBezTo>
                    <a:pt x="30945" y="9131"/>
                    <a:pt x="30576" y="8893"/>
                    <a:pt x="30195" y="8678"/>
                  </a:cubicBezTo>
                  <a:cubicBezTo>
                    <a:pt x="29814" y="8452"/>
                    <a:pt x="29421" y="8261"/>
                    <a:pt x="29028" y="8083"/>
                  </a:cubicBezTo>
                  <a:cubicBezTo>
                    <a:pt x="28624" y="7916"/>
                    <a:pt x="28219" y="7750"/>
                    <a:pt x="27814" y="7607"/>
                  </a:cubicBezTo>
                  <a:cubicBezTo>
                    <a:pt x="27604" y="7529"/>
                    <a:pt x="27397" y="7457"/>
                    <a:pt x="27191" y="7388"/>
                  </a:cubicBezTo>
                  <a:lnTo>
                    <a:pt x="27191" y="7388"/>
                  </a:lnTo>
                  <a:cubicBezTo>
                    <a:pt x="27362" y="7338"/>
                    <a:pt x="27533" y="7286"/>
                    <a:pt x="27707" y="7238"/>
                  </a:cubicBezTo>
                  <a:cubicBezTo>
                    <a:pt x="28088" y="7130"/>
                    <a:pt x="28457" y="7011"/>
                    <a:pt x="28838" y="6892"/>
                  </a:cubicBezTo>
                  <a:cubicBezTo>
                    <a:pt x="29588" y="6654"/>
                    <a:pt x="30338" y="6392"/>
                    <a:pt x="31064" y="6106"/>
                  </a:cubicBezTo>
                  <a:cubicBezTo>
                    <a:pt x="31803" y="5821"/>
                    <a:pt x="32529" y="5475"/>
                    <a:pt x="33219" y="5071"/>
                  </a:cubicBezTo>
                  <a:cubicBezTo>
                    <a:pt x="33565" y="4868"/>
                    <a:pt x="33898" y="4654"/>
                    <a:pt x="34220" y="4404"/>
                  </a:cubicBezTo>
                  <a:cubicBezTo>
                    <a:pt x="34541" y="4154"/>
                    <a:pt x="34851" y="3880"/>
                    <a:pt x="35124" y="3559"/>
                  </a:cubicBezTo>
                  <a:cubicBezTo>
                    <a:pt x="35386" y="3237"/>
                    <a:pt x="35613" y="2844"/>
                    <a:pt x="35684" y="2380"/>
                  </a:cubicBezTo>
                  <a:cubicBezTo>
                    <a:pt x="35708" y="2154"/>
                    <a:pt x="35696" y="1927"/>
                    <a:pt x="35636" y="1701"/>
                  </a:cubicBezTo>
                  <a:cubicBezTo>
                    <a:pt x="35601" y="1606"/>
                    <a:pt x="35589" y="1523"/>
                    <a:pt x="35529" y="1403"/>
                  </a:cubicBezTo>
                  <a:lnTo>
                    <a:pt x="35458" y="1237"/>
                  </a:lnTo>
                  <a:cubicBezTo>
                    <a:pt x="35434" y="1189"/>
                    <a:pt x="35398" y="1142"/>
                    <a:pt x="35374" y="1094"/>
                  </a:cubicBezTo>
                  <a:cubicBezTo>
                    <a:pt x="35136" y="713"/>
                    <a:pt x="34755" y="439"/>
                    <a:pt x="34362" y="284"/>
                  </a:cubicBezTo>
                  <a:cubicBezTo>
                    <a:pt x="33969" y="130"/>
                    <a:pt x="33553" y="58"/>
                    <a:pt x="33148" y="22"/>
                  </a:cubicBezTo>
                  <a:cubicBezTo>
                    <a:pt x="32978" y="7"/>
                    <a:pt x="32809" y="1"/>
                    <a:pt x="3264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10131175" y="2147075"/>
              <a:ext cx="90625" cy="91700"/>
            </a:xfrm>
            <a:custGeom>
              <a:avLst/>
              <a:gdLst/>
              <a:ahLst/>
              <a:cxnLst/>
              <a:rect l="l" t="t" r="r" b="b"/>
              <a:pathLst>
                <a:path w="3625" h="3668" extrusionOk="0">
                  <a:moveTo>
                    <a:pt x="321" y="0"/>
                  </a:moveTo>
                  <a:cubicBezTo>
                    <a:pt x="157" y="0"/>
                    <a:pt x="1" y="218"/>
                    <a:pt x="89" y="395"/>
                  </a:cubicBezTo>
                  <a:cubicBezTo>
                    <a:pt x="363" y="1002"/>
                    <a:pt x="661" y="1645"/>
                    <a:pt x="1042" y="2205"/>
                  </a:cubicBezTo>
                  <a:cubicBezTo>
                    <a:pt x="1411" y="2729"/>
                    <a:pt x="1947" y="3419"/>
                    <a:pt x="2566" y="3634"/>
                  </a:cubicBezTo>
                  <a:cubicBezTo>
                    <a:pt x="2630" y="3657"/>
                    <a:pt x="2695" y="3667"/>
                    <a:pt x="2760" y="3667"/>
                  </a:cubicBezTo>
                  <a:cubicBezTo>
                    <a:pt x="3203" y="3667"/>
                    <a:pt x="3625" y="3175"/>
                    <a:pt x="3459" y="2729"/>
                  </a:cubicBezTo>
                  <a:cubicBezTo>
                    <a:pt x="3245" y="2122"/>
                    <a:pt x="2625" y="1753"/>
                    <a:pt x="2125" y="1372"/>
                  </a:cubicBezTo>
                  <a:cubicBezTo>
                    <a:pt x="1554" y="931"/>
                    <a:pt x="947" y="657"/>
                    <a:pt x="482" y="86"/>
                  </a:cubicBezTo>
                  <a:cubicBezTo>
                    <a:pt x="434" y="25"/>
                    <a:pt x="377" y="0"/>
                    <a:pt x="3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10205200" y="2148975"/>
              <a:ext cx="73475" cy="64775"/>
            </a:xfrm>
            <a:custGeom>
              <a:avLst/>
              <a:gdLst/>
              <a:ahLst/>
              <a:cxnLst/>
              <a:rect l="l" t="t" r="r" b="b"/>
              <a:pathLst>
                <a:path w="2939" h="2591" extrusionOk="0">
                  <a:moveTo>
                    <a:pt x="643" y="1"/>
                  </a:moveTo>
                  <a:cubicBezTo>
                    <a:pt x="336" y="1"/>
                    <a:pt x="30" y="257"/>
                    <a:pt x="22" y="593"/>
                  </a:cubicBezTo>
                  <a:cubicBezTo>
                    <a:pt x="1" y="1491"/>
                    <a:pt x="886" y="2590"/>
                    <a:pt x="1835" y="2590"/>
                  </a:cubicBezTo>
                  <a:cubicBezTo>
                    <a:pt x="1968" y="2590"/>
                    <a:pt x="2103" y="2569"/>
                    <a:pt x="2236" y="2522"/>
                  </a:cubicBezTo>
                  <a:cubicBezTo>
                    <a:pt x="2665" y="2379"/>
                    <a:pt x="2939" y="1879"/>
                    <a:pt x="2677" y="1462"/>
                  </a:cubicBezTo>
                  <a:cubicBezTo>
                    <a:pt x="2439" y="1093"/>
                    <a:pt x="2129" y="915"/>
                    <a:pt x="1748" y="748"/>
                  </a:cubicBezTo>
                  <a:cubicBezTo>
                    <a:pt x="1450" y="617"/>
                    <a:pt x="1260" y="438"/>
                    <a:pt x="1034" y="176"/>
                  </a:cubicBezTo>
                  <a:cubicBezTo>
                    <a:pt x="922" y="54"/>
                    <a:pt x="783" y="1"/>
                    <a:pt x="6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10708475" y="1738475"/>
              <a:ext cx="80375" cy="39550"/>
            </a:xfrm>
            <a:custGeom>
              <a:avLst/>
              <a:gdLst/>
              <a:ahLst/>
              <a:cxnLst/>
              <a:rect l="l" t="t" r="r" b="b"/>
              <a:pathLst>
                <a:path w="3215" h="1582" extrusionOk="0">
                  <a:moveTo>
                    <a:pt x="2388" y="1"/>
                  </a:moveTo>
                  <a:cubicBezTo>
                    <a:pt x="2325" y="1"/>
                    <a:pt x="2259" y="12"/>
                    <a:pt x="2191" y="35"/>
                  </a:cubicBezTo>
                  <a:cubicBezTo>
                    <a:pt x="1917" y="130"/>
                    <a:pt x="1667" y="297"/>
                    <a:pt x="1393" y="392"/>
                  </a:cubicBezTo>
                  <a:cubicBezTo>
                    <a:pt x="1203" y="455"/>
                    <a:pt x="1012" y="482"/>
                    <a:pt x="818" y="482"/>
                  </a:cubicBezTo>
                  <a:cubicBezTo>
                    <a:pt x="721" y="482"/>
                    <a:pt x="623" y="475"/>
                    <a:pt x="524" y="463"/>
                  </a:cubicBezTo>
                  <a:cubicBezTo>
                    <a:pt x="509" y="462"/>
                    <a:pt x="495" y="461"/>
                    <a:pt x="481" y="461"/>
                  </a:cubicBezTo>
                  <a:cubicBezTo>
                    <a:pt x="110" y="461"/>
                    <a:pt x="1" y="1041"/>
                    <a:pt x="322" y="1213"/>
                  </a:cubicBezTo>
                  <a:cubicBezTo>
                    <a:pt x="729" y="1430"/>
                    <a:pt x="1201" y="1582"/>
                    <a:pt x="1657" y="1582"/>
                  </a:cubicBezTo>
                  <a:cubicBezTo>
                    <a:pt x="2080" y="1582"/>
                    <a:pt x="2490" y="1451"/>
                    <a:pt x="2822" y="1118"/>
                  </a:cubicBezTo>
                  <a:cubicBezTo>
                    <a:pt x="3215" y="725"/>
                    <a:pt x="2907" y="1"/>
                    <a:pt x="238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10749550" y="1756150"/>
              <a:ext cx="89725" cy="54700"/>
            </a:xfrm>
            <a:custGeom>
              <a:avLst/>
              <a:gdLst/>
              <a:ahLst/>
              <a:cxnLst/>
              <a:rect l="l" t="t" r="r" b="b"/>
              <a:pathLst>
                <a:path w="3589" h="2188" extrusionOk="0">
                  <a:moveTo>
                    <a:pt x="2538" y="1"/>
                  </a:moveTo>
                  <a:cubicBezTo>
                    <a:pt x="2414" y="1"/>
                    <a:pt x="2287" y="32"/>
                    <a:pt x="2167" y="102"/>
                  </a:cubicBezTo>
                  <a:cubicBezTo>
                    <a:pt x="1620" y="411"/>
                    <a:pt x="1203" y="852"/>
                    <a:pt x="572" y="1030"/>
                  </a:cubicBezTo>
                  <a:cubicBezTo>
                    <a:pt x="48" y="1173"/>
                    <a:pt x="0" y="2019"/>
                    <a:pt x="572" y="2138"/>
                  </a:cubicBezTo>
                  <a:cubicBezTo>
                    <a:pt x="734" y="2171"/>
                    <a:pt x="905" y="2188"/>
                    <a:pt x="1080" y="2188"/>
                  </a:cubicBezTo>
                  <a:cubicBezTo>
                    <a:pt x="1896" y="2188"/>
                    <a:pt x="2798" y="1828"/>
                    <a:pt x="3239" y="1161"/>
                  </a:cubicBezTo>
                  <a:cubicBezTo>
                    <a:pt x="3589" y="617"/>
                    <a:pt x="3089" y="1"/>
                    <a:pt x="25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10735550" y="1976375"/>
              <a:ext cx="134975" cy="60125"/>
            </a:xfrm>
            <a:custGeom>
              <a:avLst/>
              <a:gdLst/>
              <a:ahLst/>
              <a:cxnLst/>
              <a:rect l="l" t="t" r="r" b="b"/>
              <a:pathLst>
                <a:path w="5399" h="2405" extrusionOk="0">
                  <a:moveTo>
                    <a:pt x="4340" y="0"/>
                  </a:moveTo>
                  <a:cubicBezTo>
                    <a:pt x="4222" y="0"/>
                    <a:pt x="4098" y="32"/>
                    <a:pt x="3977" y="103"/>
                  </a:cubicBezTo>
                  <a:cubicBezTo>
                    <a:pt x="3001" y="687"/>
                    <a:pt x="1977" y="853"/>
                    <a:pt x="870" y="1008"/>
                  </a:cubicBezTo>
                  <a:cubicBezTo>
                    <a:pt x="394" y="1068"/>
                    <a:pt x="1" y="1806"/>
                    <a:pt x="584" y="2068"/>
                  </a:cubicBezTo>
                  <a:cubicBezTo>
                    <a:pt x="1104" y="2295"/>
                    <a:pt x="1638" y="2404"/>
                    <a:pt x="2162" y="2404"/>
                  </a:cubicBezTo>
                  <a:cubicBezTo>
                    <a:pt x="3153" y="2404"/>
                    <a:pt x="4112" y="2014"/>
                    <a:pt x="4882" y="1282"/>
                  </a:cubicBezTo>
                  <a:cubicBezTo>
                    <a:pt x="5398" y="786"/>
                    <a:pt x="4930" y="0"/>
                    <a:pt x="434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9545175" y="1698075"/>
              <a:ext cx="78950" cy="49400"/>
            </a:xfrm>
            <a:custGeom>
              <a:avLst/>
              <a:gdLst/>
              <a:ahLst/>
              <a:cxnLst/>
              <a:rect l="l" t="t" r="r" b="b"/>
              <a:pathLst>
                <a:path w="3158" h="1976" extrusionOk="0">
                  <a:moveTo>
                    <a:pt x="2575" y="0"/>
                  </a:moveTo>
                  <a:cubicBezTo>
                    <a:pt x="2136" y="0"/>
                    <a:pt x="1705" y="233"/>
                    <a:pt x="1336" y="448"/>
                  </a:cubicBezTo>
                  <a:cubicBezTo>
                    <a:pt x="848" y="710"/>
                    <a:pt x="467" y="1055"/>
                    <a:pt x="157" y="1496"/>
                  </a:cubicBezTo>
                  <a:cubicBezTo>
                    <a:pt x="1" y="1712"/>
                    <a:pt x="215" y="1976"/>
                    <a:pt x="442" y="1976"/>
                  </a:cubicBezTo>
                  <a:cubicBezTo>
                    <a:pt x="491" y="1976"/>
                    <a:pt x="540" y="1964"/>
                    <a:pt x="586" y="1937"/>
                  </a:cubicBezTo>
                  <a:cubicBezTo>
                    <a:pt x="979" y="1675"/>
                    <a:pt x="1431" y="1532"/>
                    <a:pt x="1884" y="1389"/>
                  </a:cubicBezTo>
                  <a:cubicBezTo>
                    <a:pt x="2301" y="1246"/>
                    <a:pt x="2824" y="1067"/>
                    <a:pt x="3039" y="651"/>
                  </a:cubicBezTo>
                  <a:cubicBezTo>
                    <a:pt x="3158" y="424"/>
                    <a:pt x="3074" y="79"/>
                    <a:pt x="2789" y="20"/>
                  </a:cubicBezTo>
                  <a:cubicBezTo>
                    <a:pt x="2717" y="6"/>
                    <a:pt x="2646" y="0"/>
                    <a:pt x="25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9608025" y="1718150"/>
              <a:ext cx="68800" cy="39475"/>
            </a:xfrm>
            <a:custGeom>
              <a:avLst/>
              <a:gdLst/>
              <a:ahLst/>
              <a:cxnLst/>
              <a:rect l="l" t="t" r="r" b="b"/>
              <a:pathLst>
                <a:path w="2752" h="1579" extrusionOk="0">
                  <a:moveTo>
                    <a:pt x="1668" y="1"/>
                  </a:moveTo>
                  <a:cubicBezTo>
                    <a:pt x="1112" y="1"/>
                    <a:pt x="520" y="289"/>
                    <a:pt x="203" y="693"/>
                  </a:cubicBezTo>
                  <a:cubicBezTo>
                    <a:pt x="60" y="883"/>
                    <a:pt x="1" y="1098"/>
                    <a:pt x="120" y="1324"/>
                  </a:cubicBezTo>
                  <a:cubicBezTo>
                    <a:pt x="215" y="1483"/>
                    <a:pt x="395" y="1578"/>
                    <a:pt x="575" y="1578"/>
                  </a:cubicBezTo>
                  <a:cubicBezTo>
                    <a:pt x="665" y="1578"/>
                    <a:pt x="755" y="1554"/>
                    <a:pt x="834" y="1503"/>
                  </a:cubicBezTo>
                  <a:cubicBezTo>
                    <a:pt x="1322" y="1193"/>
                    <a:pt x="1965" y="1419"/>
                    <a:pt x="2442" y="1062"/>
                  </a:cubicBezTo>
                  <a:cubicBezTo>
                    <a:pt x="2751" y="836"/>
                    <a:pt x="2751" y="467"/>
                    <a:pt x="2442" y="241"/>
                  </a:cubicBezTo>
                  <a:cubicBezTo>
                    <a:pt x="2219" y="73"/>
                    <a:pt x="1948" y="1"/>
                    <a:pt x="16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10890050" y="2531075"/>
              <a:ext cx="95000" cy="38425"/>
            </a:xfrm>
            <a:custGeom>
              <a:avLst/>
              <a:gdLst/>
              <a:ahLst/>
              <a:cxnLst/>
              <a:rect l="l" t="t" r="r" b="b"/>
              <a:pathLst>
                <a:path w="3800" h="1537" extrusionOk="0">
                  <a:moveTo>
                    <a:pt x="2903" y="0"/>
                  </a:moveTo>
                  <a:cubicBezTo>
                    <a:pt x="2892" y="0"/>
                    <a:pt x="2881" y="1"/>
                    <a:pt x="2869" y="1"/>
                  </a:cubicBezTo>
                  <a:cubicBezTo>
                    <a:pt x="2453" y="25"/>
                    <a:pt x="2060" y="108"/>
                    <a:pt x="1643" y="168"/>
                  </a:cubicBezTo>
                  <a:cubicBezTo>
                    <a:pt x="1250" y="228"/>
                    <a:pt x="857" y="228"/>
                    <a:pt x="488" y="359"/>
                  </a:cubicBezTo>
                  <a:cubicBezTo>
                    <a:pt x="0" y="537"/>
                    <a:pt x="0" y="1180"/>
                    <a:pt x="488" y="1359"/>
                  </a:cubicBezTo>
                  <a:cubicBezTo>
                    <a:pt x="829" y="1480"/>
                    <a:pt x="1212" y="1536"/>
                    <a:pt x="1600" y="1536"/>
                  </a:cubicBezTo>
                  <a:cubicBezTo>
                    <a:pt x="2161" y="1536"/>
                    <a:pt x="2732" y="1420"/>
                    <a:pt x="3203" y="1216"/>
                  </a:cubicBezTo>
                  <a:cubicBezTo>
                    <a:pt x="3799" y="958"/>
                    <a:pt x="3511" y="0"/>
                    <a:pt x="29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10918900" y="2481425"/>
              <a:ext cx="76525" cy="29700"/>
            </a:xfrm>
            <a:custGeom>
              <a:avLst/>
              <a:gdLst/>
              <a:ahLst/>
              <a:cxnLst/>
              <a:rect l="l" t="t" r="r" b="b"/>
              <a:pathLst>
                <a:path w="3061" h="1188" extrusionOk="0">
                  <a:moveTo>
                    <a:pt x="1825" y="1"/>
                  </a:moveTo>
                  <a:cubicBezTo>
                    <a:pt x="1348" y="1"/>
                    <a:pt x="859" y="116"/>
                    <a:pt x="382" y="201"/>
                  </a:cubicBezTo>
                  <a:cubicBezTo>
                    <a:pt x="1" y="273"/>
                    <a:pt x="1" y="916"/>
                    <a:pt x="382" y="987"/>
                  </a:cubicBezTo>
                  <a:cubicBezTo>
                    <a:pt x="859" y="1073"/>
                    <a:pt x="1348" y="1188"/>
                    <a:pt x="1825" y="1188"/>
                  </a:cubicBezTo>
                  <a:cubicBezTo>
                    <a:pt x="2146" y="1188"/>
                    <a:pt x="2462" y="1136"/>
                    <a:pt x="2763" y="987"/>
                  </a:cubicBezTo>
                  <a:cubicBezTo>
                    <a:pt x="3061" y="844"/>
                    <a:pt x="3061" y="356"/>
                    <a:pt x="2763" y="201"/>
                  </a:cubicBezTo>
                  <a:cubicBezTo>
                    <a:pt x="2462" y="53"/>
                    <a:pt x="2146" y="1"/>
                    <a:pt x="18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9528850" y="2558300"/>
              <a:ext cx="93825" cy="114100"/>
            </a:xfrm>
            <a:custGeom>
              <a:avLst/>
              <a:gdLst/>
              <a:ahLst/>
              <a:cxnLst/>
              <a:rect l="l" t="t" r="r" b="b"/>
              <a:pathLst>
                <a:path w="3753" h="4564" extrusionOk="0">
                  <a:moveTo>
                    <a:pt x="447" y="0"/>
                  </a:moveTo>
                  <a:cubicBezTo>
                    <a:pt x="256" y="0"/>
                    <a:pt x="79" y="133"/>
                    <a:pt x="72" y="389"/>
                  </a:cubicBezTo>
                  <a:cubicBezTo>
                    <a:pt x="1" y="1996"/>
                    <a:pt x="1572" y="3734"/>
                    <a:pt x="2870" y="4496"/>
                  </a:cubicBezTo>
                  <a:cubicBezTo>
                    <a:pt x="2952" y="4543"/>
                    <a:pt x="3035" y="4563"/>
                    <a:pt x="3115" y="4563"/>
                  </a:cubicBezTo>
                  <a:cubicBezTo>
                    <a:pt x="3466" y="4563"/>
                    <a:pt x="3753" y="4167"/>
                    <a:pt x="3549" y="3818"/>
                  </a:cubicBezTo>
                  <a:cubicBezTo>
                    <a:pt x="3180" y="3175"/>
                    <a:pt x="2668" y="2639"/>
                    <a:pt x="2180" y="2091"/>
                  </a:cubicBezTo>
                  <a:cubicBezTo>
                    <a:pt x="1656" y="1496"/>
                    <a:pt x="1287" y="805"/>
                    <a:pt x="810" y="186"/>
                  </a:cubicBezTo>
                  <a:cubicBezTo>
                    <a:pt x="714" y="61"/>
                    <a:pt x="57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9673000" y="2575375"/>
              <a:ext cx="94250" cy="84350"/>
            </a:xfrm>
            <a:custGeom>
              <a:avLst/>
              <a:gdLst/>
              <a:ahLst/>
              <a:cxnLst/>
              <a:rect l="l" t="t" r="r" b="b"/>
              <a:pathLst>
                <a:path w="3770" h="3374" extrusionOk="0">
                  <a:moveTo>
                    <a:pt x="434" y="1"/>
                  </a:moveTo>
                  <a:cubicBezTo>
                    <a:pt x="209" y="1"/>
                    <a:pt x="1" y="230"/>
                    <a:pt x="152" y="480"/>
                  </a:cubicBezTo>
                  <a:cubicBezTo>
                    <a:pt x="509" y="1099"/>
                    <a:pt x="998" y="1635"/>
                    <a:pt x="1498" y="2146"/>
                  </a:cubicBezTo>
                  <a:cubicBezTo>
                    <a:pt x="1974" y="2635"/>
                    <a:pt x="2498" y="3206"/>
                    <a:pt x="3176" y="3361"/>
                  </a:cubicBezTo>
                  <a:cubicBezTo>
                    <a:pt x="3213" y="3369"/>
                    <a:pt x="3249" y="3373"/>
                    <a:pt x="3283" y="3373"/>
                  </a:cubicBezTo>
                  <a:cubicBezTo>
                    <a:pt x="3589" y="3373"/>
                    <a:pt x="3769" y="3055"/>
                    <a:pt x="3641" y="2766"/>
                  </a:cubicBezTo>
                  <a:cubicBezTo>
                    <a:pt x="3367" y="2182"/>
                    <a:pt x="2772" y="1849"/>
                    <a:pt x="2272" y="1480"/>
                  </a:cubicBezTo>
                  <a:cubicBezTo>
                    <a:pt x="1700" y="1051"/>
                    <a:pt x="1188" y="563"/>
                    <a:pt x="652" y="87"/>
                  </a:cubicBezTo>
                  <a:cubicBezTo>
                    <a:pt x="586" y="27"/>
                    <a:pt x="509" y="1"/>
                    <a:pt x="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9709025" y="2483650"/>
              <a:ext cx="80400" cy="69625"/>
            </a:xfrm>
            <a:custGeom>
              <a:avLst/>
              <a:gdLst/>
              <a:ahLst/>
              <a:cxnLst/>
              <a:rect l="l" t="t" r="r" b="b"/>
              <a:pathLst>
                <a:path w="3216" h="2785" extrusionOk="0">
                  <a:moveTo>
                    <a:pt x="422" y="1"/>
                  </a:moveTo>
                  <a:cubicBezTo>
                    <a:pt x="183" y="1"/>
                    <a:pt x="1" y="309"/>
                    <a:pt x="199" y="517"/>
                  </a:cubicBezTo>
                  <a:cubicBezTo>
                    <a:pt x="950" y="1279"/>
                    <a:pt x="1473" y="2434"/>
                    <a:pt x="2557" y="2767"/>
                  </a:cubicBezTo>
                  <a:cubicBezTo>
                    <a:pt x="2595" y="2779"/>
                    <a:pt x="2633" y="2784"/>
                    <a:pt x="2670" y="2784"/>
                  </a:cubicBezTo>
                  <a:cubicBezTo>
                    <a:pt x="2977" y="2784"/>
                    <a:pt x="3215" y="2412"/>
                    <a:pt x="3045" y="2125"/>
                  </a:cubicBezTo>
                  <a:cubicBezTo>
                    <a:pt x="2497" y="1243"/>
                    <a:pt x="1462" y="553"/>
                    <a:pt x="569" y="41"/>
                  </a:cubicBezTo>
                  <a:cubicBezTo>
                    <a:pt x="519" y="13"/>
                    <a:pt x="469"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9825750" y="2474400"/>
              <a:ext cx="93325" cy="63500"/>
            </a:xfrm>
            <a:custGeom>
              <a:avLst/>
              <a:gdLst/>
              <a:ahLst/>
              <a:cxnLst/>
              <a:rect l="l" t="t" r="r" b="b"/>
              <a:pathLst>
                <a:path w="3733" h="2540" extrusionOk="0">
                  <a:moveTo>
                    <a:pt x="668" y="0"/>
                  </a:moveTo>
                  <a:cubicBezTo>
                    <a:pt x="303" y="0"/>
                    <a:pt x="1" y="504"/>
                    <a:pt x="329" y="792"/>
                  </a:cubicBezTo>
                  <a:cubicBezTo>
                    <a:pt x="1103" y="1471"/>
                    <a:pt x="1960" y="2316"/>
                    <a:pt x="2996" y="2530"/>
                  </a:cubicBezTo>
                  <a:cubicBezTo>
                    <a:pt x="3026" y="2537"/>
                    <a:pt x="3056" y="2539"/>
                    <a:pt x="3086" y="2539"/>
                  </a:cubicBezTo>
                  <a:cubicBezTo>
                    <a:pt x="3450" y="2539"/>
                    <a:pt x="3733" y="2089"/>
                    <a:pt x="3424" y="1792"/>
                  </a:cubicBezTo>
                  <a:cubicBezTo>
                    <a:pt x="2686" y="1102"/>
                    <a:pt x="1734" y="613"/>
                    <a:pt x="888" y="66"/>
                  </a:cubicBezTo>
                  <a:cubicBezTo>
                    <a:pt x="815" y="20"/>
                    <a:pt x="740" y="0"/>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9886875" y="2617475"/>
              <a:ext cx="104275" cy="64075"/>
            </a:xfrm>
            <a:custGeom>
              <a:avLst/>
              <a:gdLst/>
              <a:ahLst/>
              <a:cxnLst/>
              <a:rect l="l" t="t" r="r" b="b"/>
              <a:pathLst>
                <a:path w="4171" h="2563" extrusionOk="0">
                  <a:moveTo>
                    <a:pt x="686" y="1"/>
                  </a:moveTo>
                  <a:cubicBezTo>
                    <a:pt x="317" y="1"/>
                    <a:pt x="1" y="465"/>
                    <a:pt x="324" y="808"/>
                  </a:cubicBezTo>
                  <a:cubicBezTo>
                    <a:pt x="1091" y="1586"/>
                    <a:pt x="2222" y="2563"/>
                    <a:pt x="3387" y="2563"/>
                  </a:cubicBezTo>
                  <a:cubicBezTo>
                    <a:pt x="3434" y="2563"/>
                    <a:pt x="3480" y="2561"/>
                    <a:pt x="3527" y="2558"/>
                  </a:cubicBezTo>
                  <a:cubicBezTo>
                    <a:pt x="3956" y="2522"/>
                    <a:pt x="4170" y="1951"/>
                    <a:pt x="3753" y="1725"/>
                  </a:cubicBezTo>
                  <a:cubicBezTo>
                    <a:pt x="3337" y="1486"/>
                    <a:pt x="2884" y="1355"/>
                    <a:pt x="2456" y="1153"/>
                  </a:cubicBezTo>
                  <a:cubicBezTo>
                    <a:pt x="1920" y="891"/>
                    <a:pt x="1444" y="534"/>
                    <a:pt x="1003" y="129"/>
                  </a:cubicBezTo>
                  <a:cubicBezTo>
                    <a:pt x="902" y="39"/>
                    <a:pt x="792"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9704600" y="2746300"/>
              <a:ext cx="116650" cy="81825"/>
            </a:xfrm>
            <a:custGeom>
              <a:avLst/>
              <a:gdLst/>
              <a:ahLst/>
              <a:cxnLst/>
              <a:rect l="l" t="t" r="r" b="b"/>
              <a:pathLst>
                <a:path w="4666" h="3273" extrusionOk="0">
                  <a:moveTo>
                    <a:pt x="601" y="0"/>
                  </a:moveTo>
                  <a:cubicBezTo>
                    <a:pt x="280" y="0"/>
                    <a:pt x="0" y="481"/>
                    <a:pt x="305" y="727"/>
                  </a:cubicBezTo>
                  <a:cubicBezTo>
                    <a:pt x="817" y="1144"/>
                    <a:pt x="1353" y="1536"/>
                    <a:pt x="1900" y="1917"/>
                  </a:cubicBezTo>
                  <a:cubicBezTo>
                    <a:pt x="2520" y="2358"/>
                    <a:pt x="3163" y="2941"/>
                    <a:pt x="3865" y="3239"/>
                  </a:cubicBezTo>
                  <a:cubicBezTo>
                    <a:pt x="3917" y="3262"/>
                    <a:pt x="3975" y="3273"/>
                    <a:pt x="4033" y="3273"/>
                  </a:cubicBezTo>
                  <a:cubicBezTo>
                    <a:pt x="4335" y="3273"/>
                    <a:pt x="4666" y="2989"/>
                    <a:pt x="4437" y="2679"/>
                  </a:cubicBezTo>
                  <a:cubicBezTo>
                    <a:pt x="4008" y="2108"/>
                    <a:pt x="3365" y="1763"/>
                    <a:pt x="2770" y="1394"/>
                  </a:cubicBezTo>
                  <a:cubicBezTo>
                    <a:pt x="2103" y="965"/>
                    <a:pt x="1436" y="548"/>
                    <a:pt x="805" y="72"/>
                  </a:cubicBezTo>
                  <a:cubicBezTo>
                    <a:pt x="739" y="22"/>
                    <a:pt x="669" y="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9875000" y="2733900"/>
              <a:ext cx="95000" cy="61825"/>
            </a:xfrm>
            <a:custGeom>
              <a:avLst/>
              <a:gdLst/>
              <a:ahLst/>
              <a:cxnLst/>
              <a:rect l="l" t="t" r="r" b="b"/>
              <a:pathLst>
                <a:path w="3800" h="2473" extrusionOk="0">
                  <a:moveTo>
                    <a:pt x="745" y="1"/>
                  </a:moveTo>
                  <a:cubicBezTo>
                    <a:pt x="345" y="1"/>
                    <a:pt x="0" y="513"/>
                    <a:pt x="359" y="889"/>
                  </a:cubicBezTo>
                  <a:cubicBezTo>
                    <a:pt x="935" y="1497"/>
                    <a:pt x="1971" y="2472"/>
                    <a:pt x="2925" y="2472"/>
                  </a:cubicBezTo>
                  <a:cubicBezTo>
                    <a:pt x="3056" y="2472"/>
                    <a:pt x="3185" y="2454"/>
                    <a:pt x="3312" y="2413"/>
                  </a:cubicBezTo>
                  <a:cubicBezTo>
                    <a:pt x="3645" y="2306"/>
                    <a:pt x="3800" y="1866"/>
                    <a:pt x="3526" y="1604"/>
                  </a:cubicBezTo>
                  <a:cubicBezTo>
                    <a:pt x="3193" y="1294"/>
                    <a:pt x="2704" y="1199"/>
                    <a:pt x="2300" y="997"/>
                  </a:cubicBezTo>
                  <a:cubicBezTo>
                    <a:pt x="1859" y="782"/>
                    <a:pt x="1466" y="473"/>
                    <a:pt x="1097" y="151"/>
                  </a:cubicBezTo>
                  <a:cubicBezTo>
                    <a:pt x="986" y="45"/>
                    <a:pt x="863"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9947875" y="2861100"/>
              <a:ext cx="106675" cy="39775"/>
            </a:xfrm>
            <a:custGeom>
              <a:avLst/>
              <a:gdLst/>
              <a:ahLst/>
              <a:cxnLst/>
              <a:rect l="l" t="t" r="r" b="b"/>
              <a:pathLst>
                <a:path w="4267" h="1591" extrusionOk="0">
                  <a:moveTo>
                    <a:pt x="467" y="0"/>
                  </a:moveTo>
                  <a:cubicBezTo>
                    <a:pt x="167" y="0"/>
                    <a:pt x="0" y="483"/>
                    <a:pt x="313" y="623"/>
                  </a:cubicBezTo>
                  <a:cubicBezTo>
                    <a:pt x="1254" y="1058"/>
                    <a:pt x="2303" y="1591"/>
                    <a:pt x="3374" y="1591"/>
                  </a:cubicBezTo>
                  <a:cubicBezTo>
                    <a:pt x="3536" y="1591"/>
                    <a:pt x="3699" y="1579"/>
                    <a:pt x="3861" y="1552"/>
                  </a:cubicBezTo>
                  <a:cubicBezTo>
                    <a:pt x="4266" y="1481"/>
                    <a:pt x="4242" y="850"/>
                    <a:pt x="3861" y="766"/>
                  </a:cubicBezTo>
                  <a:cubicBezTo>
                    <a:pt x="2742" y="516"/>
                    <a:pt x="1647" y="385"/>
                    <a:pt x="563" y="16"/>
                  </a:cubicBezTo>
                  <a:cubicBezTo>
                    <a:pt x="530" y="5"/>
                    <a:pt x="498"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10032575" y="2747300"/>
              <a:ext cx="109175" cy="37975"/>
            </a:xfrm>
            <a:custGeom>
              <a:avLst/>
              <a:gdLst/>
              <a:ahLst/>
              <a:cxnLst/>
              <a:rect l="l" t="t" r="r" b="b"/>
              <a:pathLst>
                <a:path w="4367" h="1519" extrusionOk="0">
                  <a:moveTo>
                    <a:pt x="551" y="0"/>
                  </a:moveTo>
                  <a:cubicBezTo>
                    <a:pt x="209" y="0"/>
                    <a:pt x="0" y="561"/>
                    <a:pt x="366" y="723"/>
                  </a:cubicBezTo>
                  <a:cubicBezTo>
                    <a:pt x="1228" y="1111"/>
                    <a:pt x="2257" y="1519"/>
                    <a:pt x="3240" y="1519"/>
                  </a:cubicBezTo>
                  <a:cubicBezTo>
                    <a:pt x="3371" y="1519"/>
                    <a:pt x="3500" y="1512"/>
                    <a:pt x="3629" y="1496"/>
                  </a:cubicBezTo>
                  <a:cubicBezTo>
                    <a:pt x="4141" y="1437"/>
                    <a:pt x="4367" y="615"/>
                    <a:pt x="3760" y="520"/>
                  </a:cubicBezTo>
                  <a:cubicBezTo>
                    <a:pt x="2700" y="365"/>
                    <a:pt x="1700" y="353"/>
                    <a:pt x="664" y="20"/>
                  </a:cubicBezTo>
                  <a:cubicBezTo>
                    <a:pt x="625" y="6"/>
                    <a:pt x="588" y="0"/>
                    <a:pt x="5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9992350" y="2554725"/>
              <a:ext cx="91650" cy="61600"/>
            </a:xfrm>
            <a:custGeom>
              <a:avLst/>
              <a:gdLst/>
              <a:ahLst/>
              <a:cxnLst/>
              <a:rect l="l" t="t" r="r" b="b"/>
              <a:pathLst>
                <a:path w="3666" h="2464" extrusionOk="0">
                  <a:moveTo>
                    <a:pt x="753" y="0"/>
                  </a:moveTo>
                  <a:cubicBezTo>
                    <a:pt x="343" y="0"/>
                    <a:pt x="0" y="515"/>
                    <a:pt x="368" y="901"/>
                  </a:cubicBezTo>
                  <a:cubicBezTo>
                    <a:pt x="1002" y="1581"/>
                    <a:pt x="1905" y="2463"/>
                    <a:pt x="2892" y="2463"/>
                  </a:cubicBezTo>
                  <a:cubicBezTo>
                    <a:pt x="2924" y="2463"/>
                    <a:pt x="2955" y="2462"/>
                    <a:pt x="2987" y="2461"/>
                  </a:cubicBezTo>
                  <a:cubicBezTo>
                    <a:pt x="3499" y="2425"/>
                    <a:pt x="3666" y="1806"/>
                    <a:pt x="3249" y="1520"/>
                  </a:cubicBezTo>
                  <a:cubicBezTo>
                    <a:pt x="2916" y="1306"/>
                    <a:pt x="2559" y="1151"/>
                    <a:pt x="2213" y="972"/>
                  </a:cubicBezTo>
                  <a:cubicBezTo>
                    <a:pt x="1820" y="746"/>
                    <a:pt x="1451" y="460"/>
                    <a:pt x="1118" y="151"/>
                  </a:cubicBezTo>
                  <a:cubicBezTo>
                    <a:pt x="1002" y="45"/>
                    <a:pt x="875"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10223300" y="2689150"/>
              <a:ext cx="78275" cy="27775"/>
            </a:xfrm>
            <a:custGeom>
              <a:avLst/>
              <a:gdLst/>
              <a:ahLst/>
              <a:cxnLst/>
              <a:rect l="l" t="t" r="r" b="b"/>
              <a:pathLst>
                <a:path w="3131" h="1111" extrusionOk="0">
                  <a:moveTo>
                    <a:pt x="1442" y="1"/>
                  </a:moveTo>
                  <a:cubicBezTo>
                    <a:pt x="1132" y="1"/>
                    <a:pt x="818" y="33"/>
                    <a:pt x="500" y="72"/>
                  </a:cubicBezTo>
                  <a:cubicBezTo>
                    <a:pt x="0" y="132"/>
                    <a:pt x="0" y="798"/>
                    <a:pt x="500" y="858"/>
                  </a:cubicBezTo>
                  <a:cubicBezTo>
                    <a:pt x="1191" y="941"/>
                    <a:pt x="1869" y="1036"/>
                    <a:pt x="2548" y="1108"/>
                  </a:cubicBezTo>
                  <a:cubicBezTo>
                    <a:pt x="2563" y="1109"/>
                    <a:pt x="2578" y="1110"/>
                    <a:pt x="2592" y="1110"/>
                  </a:cubicBezTo>
                  <a:cubicBezTo>
                    <a:pt x="2999" y="1110"/>
                    <a:pt x="3131" y="482"/>
                    <a:pt x="2774" y="298"/>
                  </a:cubicBezTo>
                  <a:cubicBezTo>
                    <a:pt x="2342" y="71"/>
                    <a:pt x="1897" y="1"/>
                    <a:pt x="1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10185675" y="2839150"/>
              <a:ext cx="100525" cy="31650"/>
            </a:xfrm>
            <a:custGeom>
              <a:avLst/>
              <a:gdLst/>
              <a:ahLst/>
              <a:cxnLst/>
              <a:rect l="l" t="t" r="r" b="b"/>
              <a:pathLst>
                <a:path w="4021" h="1266" extrusionOk="0">
                  <a:moveTo>
                    <a:pt x="3429" y="1"/>
                  </a:moveTo>
                  <a:cubicBezTo>
                    <a:pt x="3396" y="1"/>
                    <a:pt x="3362" y="5"/>
                    <a:pt x="3327" y="13"/>
                  </a:cubicBezTo>
                  <a:cubicBezTo>
                    <a:pt x="2714" y="152"/>
                    <a:pt x="2124" y="364"/>
                    <a:pt x="1521" y="364"/>
                  </a:cubicBezTo>
                  <a:cubicBezTo>
                    <a:pt x="1246" y="364"/>
                    <a:pt x="968" y="320"/>
                    <a:pt x="684" y="204"/>
                  </a:cubicBezTo>
                  <a:cubicBezTo>
                    <a:pt x="639" y="187"/>
                    <a:pt x="597" y="179"/>
                    <a:pt x="556" y="179"/>
                  </a:cubicBezTo>
                  <a:cubicBezTo>
                    <a:pt x="201" y="179"/>
                    <a:pt x="0" y="772"/>
                    <a:pt x="374" y="954"/>
                  </a:cubicBezTo>
                  <a:cubicBezTo>
                    <a:pt x="812" y="1168"/>
                    <a:pt x="1282" y="1265"/>
                    <a:pt x="1753" y="1265"/>
                  </a:cubicBezTo>
                  <a:cubicBezTo>
                    <a:pt x="2408" y="1265"/>
                    <a:pt x="3066" y="1077"/>
                    <a:pt x="3648" y="751"/>
                  </a:cubicBezTo>
                  <a:cubicBezTo>
                    <a:pt x="4021" y="532"/>
                    <a:pt x="3808" y="1"/>
                    <a:pt x="3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39"/>
          <p:cNvGrpSpPr/>
          <p:nvPr/>
        </p:nvGrpSpPr>
        <p:grpSpPr>
          <a:xfrm>
            <a:off x="7891292" y="4209251"/>
            <a:ext cx="1313684" cy="1314750"/>
            <a:chOff x="11875575" y="4793525"/>
            <a:chExt cx="1478375" cy="1479575"/>
          </a:xfrm>
        </p:grpSpPr>
        <p:sp>
          <p:nvSpPr>
            <p:cNvPr id="2737" name="Google Shape;2737;p39"/>
            <p:cNvSpPr/>
            <p:nvPr/>
          </p:nvSpPr>
          <p:spPr>
            <a:xfrm>
              <a:off x="12523875" y="4818200"/>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12574350" y="4793525"/>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12574450" y="4972750"/>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12595175" y="5037875"/>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12642950" y="4890725"/>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12667100" y="5016925"/>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12644500" y="4951900"/>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12724200" y="4964550"/>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12721775" y="4871150"/>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12761775" y="4968025"/>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12802775" y="4919475"/>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12454525" y="5654700"/>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11973800" y="4942900"/>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12470300" y="5291100"/>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12643525" y="5390200"/>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12803075" y="5587425"/>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12970950" y="5699800"/>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13155800" y="5830825"/>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13041800" y="6040750"/>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12820350" y="5929125"/>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9"/>
            <p:cNvSpPr/>
            <p:nvPr/>
          </p:nvSpPr>
          <p:spPr>
            <a:xfrm>
              <a:off x="12650375" y="5812750"/>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9"/>
            <p:cNvSpPr/>
            <p:nvPr/>
          </p:nvSpPr>
          <p:spPr>
            <a:xfrm>
              <a:off x="12299150" y="5541875"/>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12091075" y="5323675"/>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12305400" y="5138700"/>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12038000" y="4993575"/>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12077050" y="4974650"/>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12018925" y="5055050"/>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12138225" y="5076025"/>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12383075" y="5199825"/>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12381725" y="5286975"/>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12129775" y="5406850"/>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12183900" y="5345600"/>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12541150" y="5346375"/>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12527275" y="5430250"/>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12314900" y="5575800"/>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12375025" y="5599475"/>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12425175" y="5584925"/>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12668800" y="5448525"/>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12662200" y="5513075"/>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12725325" y="5479775"/>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12467750" y="5755275"/>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12515450" y="5729050"/>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12584150" y="5741925"/>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12726275" y="5929250"/>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12664075" y="5921875"/>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12695475" y="5894825"/>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12881150" y="5666525"/>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12853675" y="5631075"/>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12895550" y="5610700"/>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12851200" y="5735925"/>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13078275" y="5814075"/>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13096625" y="5767450"/>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13036075" y="5761925"/>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12843600" y="6067025"/>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12913500" y="6042375"/>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2940300" y="6009175"/>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13068275" y="6173475"/>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13090050" y="6125050"/>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13142400" y="6150725"/>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13246000" y="5855150"/>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13219425" y="5900325"/>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13244900" y="5930325"/>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11875575" y="5525500"/>
              <a:ext cx="27700" cy="27725"/>
            </a:xfrm>
            <a:custGeom>
              <a:avLst/>
              <a:gdLst/>
              <a:ahLst/>
              <a:cxnLst/>
              <a:rect l="l" t="t" r="r" b="b"/>
              <a:pathLst>
                <a:path w="1108" h="1109" extrusionOk="0">
                  <a:moveTo>
                    <a:pt x="560" y="1"/>
                  </a:moveTo>
                  <a:cubicBezTo>
                    <a:pt x="251" y="1"/>
                    <a:pt x="1" y="251"/>
                    <a:pt x="1" y="561"/>
                  </a:cubicBezTo>
                  <a:cubicBezTo>
                    <a:pt x="1" y="858"/>
                    <a:pt x="251" y="1108"/>
                    <a:pt x="560" y="1108"/>
                  </a:cubicBezTo>
                  <a:cubicBezTo>
                    <a:pt x="858" y="1108"/>
                    <a:pt x="1108" y="858"/>
                    <a:pt x="1108" y="561"/>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12856950" y="5163550"/>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12204200" y="5766600"/>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462807" y="1289608"/>
            <a:ext cx="8466092" cy="353943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Từ </a:t>
            </a:r>
            <a:r>
              <a:rPr lang="en-US" sz="2800">
                <a:latin typeface="Times New Roman" panose="02020603050405020304" pitchFamily="18" charset="0"/>
                <a:cs typeface="Times New Roman" panose="02020603050405020304" pitchFamily="18" charset="0"/>
              </a:rPr>
              <a:t>chối lời mời gọi của mây và sóng vì:</a:t>
            </a:r>
          </a:p>
          <a:p>
            <a:r>
              <a:rPr lang="en-US" sz="2800" i="1">
                <a:latin typeface="Times New Roman" panose="02020603050405020304" pitchFamily="18" charset="0"/>
                <a:cs typeface="Times New Roman" panose="02020603050405020304" pitchFamily="18" charset="0"/>
              </a:rPr>
              <a:t>+ Mẹ đang đợi ở nhà, làm sao có thể rời mẹ mà đến được?</a:t>
            </a:r>
            <a:endParaRPr lang="en-US"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 Buổi chiều mẹ luôn muốn mình ở nhà, làm sao có thể rời mẹ mà đi được</a:t>
            </a:r>
            <a:r>
              <a:rPr lang="en-US" sz="2800" i="1" smtClean="0">
                <a:latin typeface="Times New Roman" panose="02020603050405020304" pitchFamily="18" charset="0"/>
                <a:cs typeface="Times New Roman" panose="02020603050405020304" pitchFamily="18" charset="0"/>
              </a:rPr>
              <a:t>?</a:t>
            </a:r>
            <a:r>
              <a:rPr lang="en-US" sz="2800" b="1" i="1">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2800" b="1" i="1" smtClean="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smtClean="0">
                <a:solidFill>
                  <a:srgbClr val="0000CC"/>
                </a:solidFill>
                <a:latin typeface="Times New Roman" panose="02020603050405020304" pitchFamily="18" charset="0"/>
                <a:cs typeface="Times New Roman" panose="02020603050405020304" pitchFamily="18" charset="0"/>
              </a:rPr>
              <a:t>Lời </a:t>
            </a:r>
            <a:r>
              <a:rPr lang="en-US" sz="2800" b="1" i="1">
                <a:solidFill>
                  <a:srgbClr val="0000CC"/>
                </a:solidFill>
                <a:latin typeface="Times New Roman" panose="02020603050405020304" pitchFamily="18" charset="0"/>
                <a:cs typeface="Times New Roman" panose="02020603050405020304" pitchFamily="18" charset="0"/>
              </a:rPr>
              <a:t>từ chối thật hồn nhiên, thông minh chứng tỏ em rất yêu mẹ. Tình yêu thương mẹ thắm thiết đã giúp em vượt qua những ham muốn nhất thời.</a:t>
            </a:r>
            <a:endParaRPr lang="en-US" sz="2800">
              <a:solidFill>
                <a:srgbClr val="0000CC"/>
              </a:solidFill>
              <a:latin typeface="Times New Roman" panose="02020603050405020304" pitchFamily="18" charset="0"/>
              <a:cs typeface="Times New Roman" panose="02020603050405020304" pitchFamily="18" charset="0"/>
            </a:endParaRPr>
          </a:p>
        </p:txBody>
      </p:sp>
      <p:pic>
        <p:nvPicPr>
          <p:cNvPr id="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012" y="962596"/>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08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79852EB8-4C69-8C4E-ACB4-11F001D542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 y="0"/>
            <a:ext cx="9144000" cy="5143500"/>
          </a:xfrm>
          <a:prstGeom prst="rect">
            <a:avLst/>
          </a:prstGeom>
        </p:spPr>
      </p:pic>
      <p:sp>
        <p:nvSpPr>
          <p:cNvPr id="4" name="Rectangle 3"/>
          <p:cNvSpPr/>
          <p:nvPr/>
        </p:nvSpPr>
        <p:spPr>
          <a:xfrm>
            <a:off x="1115616" y="1419622"/>
            <a:ext cx="7160935" cy="584775"/>
          </a:xfrm>
          <a:prstGeom prst="rect">
            <a:avLst/>
          </a:prstGeom>
        </p:spPr>
        <p:txBody>
          <a:bodyPr wrap="none">
            <a:spAutoFit/>
          </a:bodyPr>
          <a:lstStyle/>
          <a:p>
            <a:r>
              <a:rPr lang="en-US" sz="3200" b="1" i="1">
                <a:solidFill>
                  <a:srgbClr val="FFFF00"/>
                </a:solidFill>
                <a:latin typeface="Times New Roman" panose="02020603050405020304" pitchFamily="18" charset="0"/>
                <a:ea typeface="Times New Roman" panose="02020603050405020304" pitchFamily="18" charset="0"/>
              </a:rPr>
              <a:t>Theo em, mây và sóng còn có ý nghĩa gì?</a:t>
            </a:r>
            <a:endParaRPr lang="en-US" sz="3200">
              <a:solidFill>
                <a:srgbClr val="FFFF00"/>
              </a:solidFill>
            </a:endParaRPr>
          </a:p>
        </p:txBody>
      </p:sp>
      <p:sp>
        <p:nvSpPr>
          <p:cNvPr id="5" name="Rectangle 4"/>
          <p:cNvSpPr/>
          <p:nvPr/>
        </p:nvSpPr>
        <p:spPr>
          <a:xfrm>
            <a:off x="2339752" y="2643758"/>
            <a:ext cx="5378395"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N</a:t>
            </a:r>
            <a:r>
              <a:rPr lang="vi-VN" sz="3200" b="1">
                <a:latin typeface="Times New Roman" panose="02020603050405020304" pitchFamily="18" charset="0"/>
                <a:cs typeface="Times New Roman" panose="02020603050405020304" pitchFamily="18" charset="0"/>
              </a:rPr>
              <a:t>hững cám dỗ của cuộc sống.</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643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8"/>
        <p:cNvGrpSpPr/>
        <p:nvPr/>
      </p:nvGrpSpPr>
      <p:grpSpPr>
        <a:xfrm>
          <a:off x="0" y="0"/>
          <a:ext cx="0" cy="0"/>
          <a:chOff x="0" y="0"/>
          <a:chExt cx="0" cy="0"/>
        </a:xfrm>
      </p:grpSpPr>
      <p:grpSp>
        <p:nvGrpSpPr>
          <p:cNvPr id="3275" name="Google Shape;3275;p45"/>
          <p:cNvGrpSpPr/>
          <p:nvPr/>
        </p:nvGrpSpPr>
        <p:grpSpPr>
          <a:xfrm>
            <a:off x="251520" y="3291830"/>
            <a:ext cx="1640297" cy="1575563"/>
            <a:chOff x="-5214350" y="3490975"/>
            <a:chExt cx="2465500" cy="2368200"/>
          </a:xfrm>
        </p:grpSpPr>
        <p:sp>
          <p:nvSpPr>
            <p:cNvPr id="3276" name="Google Shape;3276;p45"/>
            <p:cNvSpPr/>
            <p:nvPr/>
          </p:nvSpPr>
          <p:spPr>
            <a:xfrm>
              <a:off x="-5214350" y="4180525"/>
              <a:ext cx="1858000" cy="1678650"/>
            </a:xfrm>
            <a:custGeom>
              <a:avLst/>
              <a:gdLst/>
              <a:ahLst/>
              <a:cxnLst/>
              <a:rect l="l" t="t" r="r" b="b"/>
              <a:pathLst>
                <a:path w="74320" h="67146" extrusionOk="0">
                  <a:moveTo>
                    <a:pt x="10261" y="4197"/>
                  </a:moveTo>
                  <a:cubicBezTo>
                    <a:pt x="10297" y="4197"/>
                    <a:pt x="10330" y="4201"/>
                    <a:pt x="10359" y="4211"/>
                  </a:cubicBezTo>
                  <a:cubicBezTo>
                    <a:pt x="10621" y="4294"/>
                    <a:pt x="10787" y="4699"/>
                    <a:pt x="11085" y="5092"/>
                  </a:cubicBezTo>
                  <a:cubicBezTo>
                    <a:pt x="10645" y="5901"/>
                    <a:pt x="10287" y="6663"/>
                    <a:pt x="9811" y="7342"/>
                  </a:cubicBezTo>
                  <a:cubicBezTo>
                    <a:pt x="9716" y="7489"/>
                    <a:pt x="9402" y="7592"/>
                    <a:pt x="9159" y="7592"/>
                  </a:cubicBezTo>
                  <a:cubicBezTo>
                    <a:pt x="9067" y="7592"/>
                    <a:pt x="8986" y="7577"/>
                    <a:pt x="8930" y="7544"/>
                  </a:cubicBezTo>
                  <a:cubicBezTo>
                    <a:pt x="8704" y="7425"/>
                    <a:pt x="8489" y="6937"/>
                    <a:pt x="8573" y="6699"/>
                  </a:cubicBezTo>
                  <a:cubicBezTo>
                    <a:pt x="8811" y="5973"/>
                    <a:pt x="9132" y="5258"/>
                    <a:pt x="9525" y="4592"/>
                  </a:cubicBezTo>
                  <a:cubicBezTo>
                    <a:pt x="9650" y="4394"/>
                    <a:pt x="10019" y="4197"/>
                    <a:pt x="10261" y="4197"/>
                  </a:cubicBezTo>
                  <a:close/>
                  <a:moveTo>
                    <a:pt x="13728" y="9208"/>
                  </a:moveTo>
                  <a:cubicBezTo>
                    <a:pt x="13768" y="9208"/>
                    <a:pt x="13804" y="9213"/>
                    <a:pt x="13835" y="9223"/>
                  </a:cubicBezTo>
                  <a:cubicBezTo>
                    <a:pt x="14062" y="9294"/>
                    <a:pt x="14359" y="9771"/>
                    <a:pt x="14300" y="9985"/>
                  </a:cubicBezTo>
                  <a:cubicBezTo>
                    <a:pt x="14145" y="10699"/>
                    <a:pt x="13895" y="11390"/>
                    <a:pt x="13562" y="12033"/>
                  </a:cubicBezTo>
                  <a:cubicBezTo>
                    <a:pt x="13456" y="12244"/>
                    <a:pt x="13052" y="12474"/>
                    <a:pt x="12828" y="12474"/>
                  </a:cubicBezTo>
                  <a:cubicBezTo>
                    <a:pt x="12799" y="12474"/>
                    <a:pt x="12774" y="12470"/>
                    <a:pt x="12752" y="12462"/>
                  </a:cubicBezTo>
                  <a:cubicBezTo>
                    <a:pt x="12502" y="12354"/>
                    <a:pt x="12371" y="11938"/>
                    <a:pt x="12169" y="11628"/>
                  </a:cubicBezTo>
                  <a:cubicBezTo>
                    <a:pt x="12466" y="10878"/>
                    <a:pt x="12680" y="10187"/>
                    <a:pt x="13014" y="9580"/>
                  </a:cubicBezTo>
                  <a:cubicBezTo>
                    <a:pt x="13116" y="9386"/>
                    <a:pt x="13483" y="9208"/>
                    <a:pt x="13728" y="9208"/>
                  </a:cubicBezTo>
                  <a:close/>
                  <a:moveTo>
                    <a:pt x="7220" y="11560"/>
                  </a:moveTo>
                  <a:cubicBezTo>
                    <a:pt x="7252" y="11560"/>
                    <a:pt x="7283" y="11563"/>
                    <a:pt x="7311" y="11569"/>
                  </a:cubicBezTo>
                  <a:cubicBezTo>
                    <a:pt x="7430" y="11592"/>
                    <a:pt x="7573" y="11842"/>
                    <a:pt x="7597" y="12009"/>
                  </a:cubicBezTo>
                  <a:cubicBezTo>
                    <a:pt x="7704" y="12712"/>
                    <a:pt x="7049" y="13914"/>
                    <a:pt x="6334" y="14295"/>
                  </a:cubicBezTo>
                  <a:cubicBezTo>
                    <a:pt x="5965" y="13319"/>
                    <a:pt x="6311" y="12521"/>
                    <a:pt x="6751" y="11759"/>
                  </a:cubicBezTo>
                  <a:cubicBezTo>
                    <a:pt x="6821" y="11638"/>
                    <a:pt x="7044" y="11560"/>
                    <a:pt x="7220" y="11560"/>
                  </a:cubicBezTo>
                  <a:close/>
                  <a:moveTo>
                    <a:pt x="19606" y="11618"/>
                  </a:moveTo>
                  <a:cubicBezTo>
                    <a:pt x="19865" y="11618"/>
                    <a:pt x="20071" y="11819"/>
                    <a:pt x="20062" y="12176"/>
                  </a:cubicBezTo>
                  <a:cubicBezTo>
                    <a:pt x="20039" y="13164"/>
                    <a:pt x="19860" y="14105"/>
                    <a:pt x="19015" y="14771"/>
                  </a:cubicBezTo>
                  <a:cubicBezTo>
                    <a:pt x="18336" y="14093"/>
                    <a:pt x="18503" y="12235"/>
                    <a:pt x="19253" y="11735"/>
                  </a:cubicBezTo>
                  <a:cubicBezTo>
                    <a:pt x="19372" y="11656"/>
                    <a:pt x="19494" y="11618"/>
                    <a:pt x="19606" y="11618"/>
                  </a:cubicBezTo>
                  <a:close/>
                  <a:moveTo>
                    <a:pt x="4281" y="15668"/>
                  </a:moveTo>
                  <a:cubicBezTo>
                    <a:pt x="4351" y="15668"/>
                    <a:pt x="4411" y="15681"/>
                    <a:pt x="4441" y="15712"/>
                  </a:cubicBezTo>
                  <a:cubicBezTo>
                    <a:pt x="4620" y="15879"/>
                    <a:pt x="4810" y="16152"/>
                    <a:pt x="4787" y="16367"/>
                  </a:cubicBezTo>
                  <a:cubicBezTo>
                    <a:pt x="4691" y="17188"/>
                    <a:pt x="4489" y="17986"/>
                    <a:pt x="3822" y="18569"/>
                  </a:cubicBezTo>
                  <a:cubicBezTo>
                    <a:pt x="3155" y="17974"/>
                    <a:pt x="3215" y="16212"/>
                    <a:pt x="3917" y="15760"/>
                  </a:cubicBezTo>
                  <a:cubicBezTo>
                    <a:pt x="4008" y="15707"/>
                    <a:pt x="4160" y="15668"/>
                    <a:pt x="4281" y="15668"/>
                  </a:cubicBezTo>
                  <a:close/>
                  <a:moveTo>
                    <a:pt x="13500" y="15840"/>
                  </a:moveTo>
                  <a:cubicBezTo>
                    <a:pt x="13541" y="15840"/>
                    <a:pt x="13585" y="15845"/>
                    <a:pt x="13633" y="15855"/>
                  </a:cubicBezTo>
                  <a:cubicBezTo>
                    <a:pt x="13835" y="15891"/>
                    <a:pt x="14085" y="16426"/>
                    <a:pt x="14050" y="16700"/>
                  </a:cubicBezTo>
                  <a:cubicBezTo>
                    <a:pt x="13966" y="17331"/>
                    <a:pt x="13740" y="17950"/>
                    <a:pt x="13562" y="18581"/>
                  </a:cubicBezTo>
                  <a:cubicBezTo>
                    <a:pt x="13454" y="18569"/>
                    <a:pt x="13347" y="18569"/>
                    <a:pt x="13240" y="18558"/>
                  </a:cubicBezTo>
                  <a:cubicBezTo>
                    <a:pt x="13157" y="17915"/>
                    <a:pt x="13038" y="17284"/>
                    <a:pt x="13014" y="16629"/>
                  </a:cubicBezTo>
                  <a:cubicBezTo>
                    <a:pt x="13003" y="16283"/>
                    <a:pt x="13100" y="15840"/>
                    <a:pt x="13500" y="15840"/>
                  </a:cubicBezTo>
                  <a:close/>
                  <a:moveTo>
                    <a:pt x="25027" y="14914"/>
                  </a:moveTo>
                  <a:cubicBezTo>
                    <a:pt x="25146" y="15188"/>
                    <a:pt x="25408" y="15474"/>
                    <a:pt x="25373" y="15724"/>
                  </a:cubicBezTo>
                  <a:cubicBezTo>
                    <a:pt x="25253" y="16510"/>
                    <a:pt x="25063" y="17295"/>
                    <a:pt x="24825" y="18057"/>
                  </a:cubicBezTo>
                  <a:cubicBezTo>
                    <a:pt x="24742" y="18331"/>
                    <a:pt x="24456" y="18534"/>
                    <a:pt x="24158" y="18891"/>
                  </a:cubicBezTo>
                  <a:cubicBezTo>
                    <a:pt x="23944" y="18498"/>
                    <a:pt x="23670" y="18212"/>
                    <a:pt x="23694" y="17962"/>
                  </a:cubicBezTo>
                  <a:cubicBezTo>
                    <a:pt x="23801" y="17081"/>
                    <a:pt x="23968" y="16200"/>
                    <a:pt x="24230" y="15355"/>
                  </a:cubicBezTo>
                  <a:cubicBezTo>
                    <a:pt x="24289" y="15140"/>
                    <a:pt x="24753" y="15057"/>
                    <a:pt x="25027" y="14914"/>
                  </a:cubicBezTo>
                  <a:close/>
                  <a:moveTo>
                    <a:pt x="9795" y="15866"/>
                  </a:moveTo>
                  <a:cubicBezTo>
                    <a:pt x="9800" y="15866"/>
                    <a:pt x="9806" y="15866"/>
                    <a:pt x="9811" y="15867"/>
                  </a:cubicBezTo>
                  <a:cubicBezTo>
                    <a:pt x="9954" y="15891"/>
                    <a:pt x="10156" y="16129"/>
                    <a:pt x="10216" y="16307"/>
                  </a:cubicBezTo>
                  <a:cubicBezTo>
                    <a:pt x="10299" y="16605"/>
                    <a:pt x="10287" y="16926"/>
                    <a:pt x="10311" y="17248"/>
                  </a:cubicBezTo>
                  <a:cubicBezTo>
                    <a:pt x="10335" y="17260"/>
                    <a:pt x="10371" y="17260"/>
                    <a:pt x="10394" y="17272"/>
                  </a:cubicBezTo>
                  <a:cubicBezTo>
                    <a:pt x="10240" y="17879"/>
                    <a:pt x="10109" y="18498"/>
                    <a:pt x="9918" y="19093"/>
                  </a:cubicBezTo>
                  <a:cubicBezTo>
                    <a:pt x="9872" y="19243"/>
                    <a:pt x="9647" y="19415"/>
                    <a:pt x="9504" y="19415"/>
                  </a:cubicBezTo>
                  <a:cubicBezTo>
                    <a:pt x="9499" y="19415"/>
                    <a:pt x="9494" y="19415"/>
                    <a:pt x="9490" y="19415"/>
                  </a:cubicBezTo>
                  <a:cubicBezTo>
                    <a:pt x="9359" y="19403"/>
                    <a:pt x="9156" y="19200"/>
                    <a:pt x="9109" y="19046"/>
                  </a:cubicBezTo>
                  <a:cubicBezTo>
                    <a:pt x="8775" y="18069"/>
                    <a:pt x="8918" y="17105"/>
                    <a:pt x="9299" y="16188"/>
                  </a:cubicBezTo>
                  <a:cubicBezTo>
                    <a:pt x="9357" y="16038"/>
                    <a:pt x="9626" y="15866"/>
                    <a:pt x="9795" y="15866"/>
                  </a:cubicBezTo>
                  <a:close/>
                  <a:moveTo>
                    <a:pt x="16548" y="18926"/>
                  </a:moveTo>
                  <a:cubicBezTo>
                    <a:pt x="16717" y="18926"/>
                    <a:pt x="17027" y="19216"/>
                    <a:pt x="17062" y="19403"/>
                  </a:cubicBezTo>
                  <a:cubicBezTo>
                    <a:pt x="17193" y="20260"/>
                    <a:pt x="17157" y="21105"/>
                    <a:pt x="16383" y="21808"/>
                  </a:cubicBezTo>
                  <a:cubicBezTo>
                    <a:pt x="15693" y="21046"/>
                    <a:pt x="15764" y="20212"/>
                    <a:pt x="15919" y="19391"/>
                  </a:cubicBezTo>
                  <a:cubicBezTo>
                    <a:pt x="15955" y="19200"/>
                    <a:pt x="16312" y="18950"/>
                    <a:pt x="16538" y="18927"/>
                  </a:cubicBezTo>
                  <a:cubicBezTo>
                    <a:pt x="16541" y="18926"/>
                    <a:pt x="16545" y="18926"/>
                    <a:pt x="16548" y="18926"/>
                  </a:cubicBezTo>
                  <a:close/>
                  <a:moveTo>
                    <a:pt x="22652" y="22105"/>
                  </a:moveTo>
                  <a:cubicBezTo>
                    <a:pt x="22658" y="22105"/>
                    <a:pt x="22664" y="22105"/>
                    <a:pt x="22670" y="22106"/>
                  </a:cubicBezTo>
                  <a:cubicBezTo>
                    <a:pt x="22860" y="22129"/>
                    <a:pt x="23170" y="22379"/>
                    <a:pt x="23218" y="22570"/>
                  </a:cubicBezTo>
                  <a:cubicBezTo>
                    <a:pt x="23444" y="23594"/>
                    <a:pt x="23456" y="24606"/>
                    <a:pt x="22694" y="25523"/>
                  </a:cubicBezTo>
                  <a:cubicBezTo>
                    <a:pt x="21932" y="24868"/>
                    <a:pt x="21586" y="23272"/>
                    <a:pt x="22051" y="22487"/>
                  </a:cubicBezTo>
                  <a:cubicBezTo>
                    <a:pt x="22155" y="22301"/>
                    <a:pt x="22450" y="22105"/>
                    <a:pt x="22652" y="22105"/>
                  </a:cubicBezTo>
                  <a:close/>
                  <a:moveTo>
                    <a:pt x="6692" y="21153"/>
                  </a:moveTo>
                  <a:cubicBezTo>
                    <a:pt x="6906" y="21355"/>
                    <a:pt x="7227" y="21546"/>
                    <a:pt x="7287" y="21796"/>
                  </a:cubicBezTo>
                  <a:cubicBezTo>
                    <a:pt x="7608" y="23141"/>
                    <a:pt x="7918" y="24511"/>
                    <a:pt x="7239" y="25999"/>
                  </a:cubicBezTo>
                  <a:cubicBezTo>
                    <a:pt x="6977" y="25642"/>
                    <a:pt x="6644" y="25404"/>
                    <a:pt x="6596" y="25106"/>
                  </a:cubicBezTo>
                  <a:cubicBezTo>
                    <a:pt x="6394" y="24034"/>
                    <a:pt x="6263" y="22951"/>
                    <a:pt x="6192" y="21856"/>
                  </a:cubicBezTo>
                  <a:cubicBezTo>
                    <a:pt x="6180" y="21629"/>
                    <a:pt x="6513" y="21379"/>
                    <a:pt x="6692" y="21153"/>
                  </a:cubicBezTo>
                  <a:close/>
                  <a:moveTo>
                    <a:pt x="17776" y="24915"/>
                  </a:moveTo>
                  <a:cubicBezTo>
                    <a:pt x="17943" y="24915"/>
                    <a:pt x="18169" y="25106"/>
                    <a:pt x="18265" y="25273"/>
                  </a:cubicBezTo>
                  <a:cubicBezTo>
                    <a:pt x="18586" y="25868"/>
                    <a:pt x="18312" y="27130"/>
                    <a:pt x="17753" y="27666"/>
                  </a:cubicBezTo>
                  <a:cubicBezTo>
                    <a:pt x="17181" y="27118"/>
                    <a:pt x="16943" y="25868"/>
                    <a:pt x="17288" y="25273"/>
                  </a:cubicBezTo>
                  <a:cubicBezTo>
                    <a:pt x="17383" y="25106"/>
                    <a:pt x="17610" y="24915"/>
                    <a:pt x="17776" y="24915"/>
                  </a:cubicBezTo>
                  <a:close/>
                  <a:moveTo>
                    <a:pt x="12334" y="23614"/>
                  </a:moveTo>
                  <a:cubicBezTo>
                    <a:pt x="12344" y="23614"/>
                    <a:pt x="12352" y="23615"/>
                    <a:pt x="12359" y="23618"/>
                  </a:cubicBezTo>
                  <a:cubicBezTo>
                    <a:pt x="12550" y="23701"/>
                    <a:pt x="12728" y="23927"/>
                    <a:pt x="12800" y="24130"/>
                  </a:cubicBezTo>
                  <a:cubicBezTo>
                    <a:pt x="13085" y="24915"/>
                    <a:pt x="13061" y="26463"/>
                    <a:pt x="12800" y="27809"/>
                  </a:cubicBezTo>
                  <a:cubicBezTo>
                    <a:pt x="12026" y="27154"/>
                    <a:pt x="11442" y="24820"/>
                    <a:pt x="11883" y="23951"/>
                  </a:cubicBezTo>
                  <a:cubicBezTo>
                    <a:pt x="11960" y="23808"/>
                    <a:pt x="12220" y="23614"/>
                    <a:pt x="12334" y="23614"/>
                  </a:cubicBezTo>
                  <a:close/>
                  <a:moveTo>
                    <a:pt x="4476" y="26246"/>
                  </a:moveTo>
                  <a:cubicBezTo>
                    <a:pt x="4485" y="26246"/>
                    <a:pt x="4493" y="26247"/>
                    <a:pt x="4501" y="26249"/>
                  </a:cubicBezTo>
                  <a:cubicBezTo>
                    <a:pt x="4763" y="26332"/>
                    <a:pt x="5084" y="26570"/>
                    <a:pt x="5168" y="26809"/>
                  </a:cubicBezTo>
                  <a:cubicBezTo>
                    <a:pt x="5477" y="27785"/>
                    <a:pt x="5763" y="28785"/>
                    <a:pt x="5334" y="29857"/>
                  </a:cubicBezTo>
                  <a:cubicBezTo>
                    <a:pt x="4418" y="29404"/>
                    <a:pt x="3632" y="27630"/>
                    <a:pt x="3953" y="26701"/>
                  </a:cubicBezTo>
                  <a:cubicBezTo>
                    <a:pt x="4021" y="26511"/>
                    <a:pt x="4331" y="26246"/>
                    <a:pt x="4476" y="26246"/>
                  </a:cubicBezTo>
                  <a:close/>
                  <a:moveTo>
                    <a:pt x="22873" y="28794"/>
                  </a:moveTo>
                  <a:cubicBezTo>
                    <a:pt x="23042" y="28794"/>
                    <a:pt x="23295" y="28939"/>
                    <a:pt x="23372" y="29083"/>
                  </a:cubicBezTo>
                  <a:cubicBezTo>
                    <a:pt x="23896" y="30035"/>
                    <a:pt x="24289" y="31047"/>
                    <a:pt x="24015" y="32190"/>
                  </a:cubicBezTo>
                  <a:cubicBezTo>
                    <a:pt x="23051" y="31904"/>
                    <a:pt x="22110" y="30154"/>
                    <a:pt x="22420" y="29226"/>
                  </a:cubicBezTo>
                  <a:cubicBezTo>
                    <a:pt x="22479" y="29047"/>
                    <a:pt x="22682" y="28821"/>
                    <a:pt x="22837" y="28797"/>
                  </a:cubicBezTo>
                  <a:cubicBezTo>
                    <a:pt x="22848" y="28795"/>
                    <a:pt x="22860" y="28794"/>
                    <a:pt x="22873" y="28794"/>
                  </a:cubicBezTo>
                  <a:close/>
                  <a:moveTo>
                    <a:pt x="7386" y="29164"/>
                  </a:moveTo>
                  <a:cubicBezTo>
                    <a:pt x="7393" y="29164"/>
                    <a:pt x="7400" y="29165"/>
                    <a:pt x="7406" y="29166"/>
                  </a:cubicBezTo>
                  <a:cubicBezTo>
                    <a:pt x="7644" y="29226"/>
                    <a:pt x="7966" y="29428"/>
                    <a:pt x="8037" y="29642"/>
                  </a:cubicBezTo>
                  <a:cubicBezTo>
                    <a:pt x="8406" y="30809"/>
                    <a:pt x="8763" y="31988"/>
                    <a:pt x="8287" y="33262"/>
                  </a:cubicBezTo>
                  <a:cubicBezTo>
                    <a:pt x="7358" y="32654"/>
                    <a:pt x="6549" y="30488"/>
                    <a:pt x="6894" y="29571"/>
                  </a:cubicBezTo>
                  <a:cubicBezTo>
                    <a:pt x="6962" y="29400"/>
                    <a:pt x="7237" y="29164"/>
                    <a:pt x="7386" y="29164"/>
                  </a:cubicBezTo>
                  <a:close/>
                  <a:moveTo>
                    <a:pt x="17669" y="30844"/>
                  </a:moveTo>
                  <a:cubicBezTo>
                    <a:pt x="17806" y="30844"/>
                    <a:pt x="18075" y="30973"/>
                    <a:pt x="18145" y="31095"/>
                  </a:cubicBezTo>
                  <a:cubicBezTo>
                    <a:pt x="18800" y="32309"/>
                    <a:pt x="19277" y="33571"/>
                    <a:pt x="18824" y="35119"/>
                  </a:cubicBezTo>
                  <a:cubicBezTo>
                    <a:pt x="18526" y="34869"/>
                    <a:pt x="18193" y="34726"/>
                    <a:pt x="18122" y="34500"/>
                  </a:cubicBezTo>
                  <a:cubicBezTo>
                    <a:pt x="17764" y="33500"/>
                    <a:pt x="17455" y="32476"/>
                    <a:pt x="17193" y="31452"/>
                  </a:cubicBezTo>
                  <a:cubicBezTo>
                    <a:pt x="17145" y="31285"/>
                    <a:pt x="17407" y="30976"/>
                    <a:pt x="17610" y="30857"/>
                  </a:cubicBezTo>
                  <a:cubicBezTo>
                    <a:pt x="17624" y="30848"/>
                    <a:pt x="17644" y="30844"/>
                    <a:pt x="17669" y="30844"/>
                  </a:cubicBezTo>
                  <a:close/>
                  <a:moveTo>
                    <a:pt x="13370" y="32924"/>
                  </a:moveTo>
                  <a:cubicBezTo>
                    <a:pt x="13521" y="32924"/>
                    <a:pt x="13784" y="33072"/>
                    <a:pt x="13895" y="33202"/>
                  </a:cubicBezTo>
                  <a:cubicBezTo>
                    <a:pt x="14455" y="33845"/>
                    <a:pt x="14574" y="35726"/>
                    <a:pt x="14097" y="36548"/>
                  </a:cubicBezTo>
                  <a:cubicBezTo>
                    <a:pt x="13871" y="36369"/>
                    <a:pt x="13526" y="36238"/>
                    <a:pt x="13454" y="36012"/>
                  </a:cubicBezTo>
                  <a:cubicBezTo>
                    <a:pt x="13181" y="35214"/>
                    <a:pt x="12966" y="34393"/>
                    <a:pt x="12823" y="33559"/>
                  </a:cubicBezTo>
                  <a:cubicBezTo>
                    <a:pt x="12788" y="33381"/>
                    <a:pt x="13085" y="33059"/>
                    <a:pt x="13300" y="32940"/>
                  </a:cubicBezTo>
                  <a:cubicBezTo>
                    <a:pt x="13318" y="32929"/>
                    <a:pt x="13342" y="32924"/>
                    <a:pt x="13370" y="32924"/>
                  </a:cubicBezTo>
                  <a:close/>
                  <a:moveTo>
                    <a:pt x="9045" y="36117"/>
                  </a:moveTo>
                  <a:cubicBezTo>
                    <a:pt x="9225" y="36117"/>
                    <a:pt x="9494" y="36296"/>
                    <a:pt x="9573" y="36464"/>
                  </a:cubicBezTo>
                  <a:cubicBezTo>
                    <a:pt x="9966" y="37298"/>
                    <a:pt x="10192" y="38179"/>
                    <a:pt x="9763" y="39120"/>
                  </a:cubicBezTo>
                  <a:cubicBezTo>
                    <a:pt x="8954" y="38679"/>
                    <a:pt x="8323" y="37381"/>
                    <a:pt x="8561" y="36595"/>
                  </a:cubicBezTo>
                  <a:cubicBezTo>
                    <a:pt x="8609" y="36405"/>
                    <a:pt x="8835" y="36143"/>
                    <a:pt x="9013" y="36119"/>
                  </a:cubicBezTo>
                  <a:cubicBezTo>
                    <a:pt x="9024" y="36118"/>
                    <a:pt x="9034" y="36117"/>
                    <a:pt x="9045" y="36117"/>
                  </a:cubicBezTo>
                  <a:close/>
                  <a:moveTo>
                    <a:pt x="23324" y="37026"/>
                  </a:moveTo>
                  <a:cubicBezTo>
                    <a:pt x="23480" y="37026"/>
                    <a:pt x="23718" y="37140"/>
                    <a:pt x="23789" y="37262"/>
                  </a:cubicBezTo>
                  <a:cubicBezTo>
                    <a:pt x="24349" y="38191"/>
                    <a:pt x="24777" y="39167"/>
                    <a:pt x="24468" y="40536"/>
                  </a:cubicBezTo>
                  <a:cubicBezTo>
                    <a:pt x="24110" y="40298"/>
                    <a:pt x="23718" y="40191"/>
                    <a:pt x="23634" y="39977"/>
                  </a:cubicBezTo>
                  <a:cubicBezTo>
                    <a:pt x="23337" y="39179"/>
                    <a:pt x="23122" y="38358"/>
                    <a:pt x="22932" y="37548"/>
                  </a:cubicBezTo>
                  <a:cubicBezTo>
                    <a:pt x="22908" y="37393"/>
                    <a:pt x="23098" y="37096"/>
                    <a:pt x="23253" y="37036"/>
                  </a:cubicBezTo>
                  <a:cubicBezTo>
                    <a:pt x="23274" y="37029"/>
                    <a:pt x="23297" y="37026"/>
                    <a:pt x="23324" y="37026"/>
                  </a:cubicBezTo>
                  <a:close/>
                  <a:moveTo>
                    <a:pt x="6608" y="38310"/>
                  </a:moveTo>
                  <a:cubicBezTo>
                    <a:pt x="6858" y="38453"/>
                    <a:pt x="7227" y="38524"/>
                    <a:pt x="7358" y="38750"/>
                  </a:cubicBezTo>
                  <a:cubicBezTo>
                    <a:pt x="7918" y="39643"/>
                    <a:pt x="8073" y="40644"/>
                    <a:pt x="7811" y="41751"/>
                  </a:cubicBezTo>
                  <a:cubicBezTo>
                    <a:pt x="6823" y="41096"/>
                    <a:pt x="6430" y="40155"/>
                    <a:pt x="6287" y="39120"/>
                  </a:cubicBezTo>
                  <a:cubicBezTo>
                    <a:pt x="6251" y="38870"/>
                    <a:pt x="6489" y="38584"/>
                    <a:pt x="6608" y="38310"/>
                  </a:cubicBezTo>
                  <a:close/>
                  <a:moveTo>
                    <a:pt x="17761" y="38816"/>
                  </a:moveTo>
                  <a:cubicBezTo>
                    <a:pt x="17889" y="38816"/>
                    <a:pt x="18025" y="38860"/>
                    <a:pt x="18157" y="38953"/>
                  </a:cubicBezTo>
                  <a:cubicBezTo>
                    <a:pt x="18836" y="39429"/>
                    <a:pt x="19181" y="41203"/>
                    <a:pt x="18741" y="41953"/>
                  </a:cubicBezTo>
                  <a:cubicBezTo>
                    <a:pt x="17931" y="41632"/>
                    <a:pt x="17098" y="40286"/>
                    <a:pt x="17181" y="39453"/>
                  </a:cubicBezTo>
                  <a:cubicBezTo>
                    <a:pt x="17214" y="39053"/>
                    <a:pt x="17463" y="38816"/>
                    <a:pt x="17761" y="38816"/>
                  </a:cubicBezTo>
                  <a:close/>
                  <a:moveTo>
                    <a:pt x="12656" y="42387"/>
                  </a:moveTo>
                  <a:cubicBezTo>
                    <a:pt x="12855" y="42387"/>
                    <a:pt x="13076" y="42448"/>
                    <a:pt x="13216" y="42549"/>
                  </a:cubicBezTo>
                  <a:cubicBezTo>
                    <a:pt x="13990" y="43144"/>
                    <a:pt x="14347" y="44585"/>
                    <a:pt x="14026" y="45561"/>
                  </a:cubicBezTo>
                  <a:cubicBezTo>
                    <a:pt x="13002" y="45085"/>
                    <a:pt x="12585" y="44132"/>
                    <a:pt x="12180" y="43180"/>
                  </a:cubicBezTo>
                  <a:cubicBezTo>
                    <a:pt x="12097" y="42989"/>
                    <a:pt x="12216" y="42513"/>
                    <a:pt x="12371" y="42441"/>
                  </a:cubicBezTo>
                  <a:cubicBezTo>
                    <a:pt x="12449" y="42404"/>
                    <a:pt x="12550" y="42387"/>
                    <a:pt x="12656" y="42387"/>
                  </a:cubicBezTo>
                  <a:close/>
                  <a:moveTo>
                    <a:pt x="26266" y="43061"/>
                  </a:moveTo>
                  <a:cubicBezTo>
                    <a:pt x="26635" y="43168"/>
                    <a:pt x="27147" y="43168"/>
                    <a:pt x="27349" y="43406"/>
                  </a:cubicBezTo>
                  <a:cubicBezTo>
                    <a:pt x="28147" y="44358"/>
                    <a:pt x="28909" y="45358"/>
                    <a:pt x="29159" y="46859"/>
                  </a:cubicBezTo>
                  <a:cubicBezTo>
                    <a:pt x="28968" y="46937"/>
                    <a:pt x="28756" y="47111"/>
                    <a:pt x="28553" y="47111"/>
                  </a:cubicBezTo>
                  <a:cubicBezTo>
                    <a:pt x="28541" y="47111"/>
                    <a:pt x="28528" y="47110"/>
                    <a:pt x="28516" y="47109"/>
                  </a:cubicBezTo>
                  <a:cubicBezTo>
                    <a:pt x="28266" y="47097"/>
                    <a:pt x="27956" y="46954"/>
                    <a:pt x="27813" y="46763"/>
                  </a:cubicBezTo>
                  <a:cubicBezTo>
                    <a:pt x="27182" y="45918"/>
                    <a:pt x="26551" y="45073"/>
                    <a:pt x="26051" y="44168"/>
                  </a:cubicBezTo>
                  <a:cubicBezTo>
                    <a:pt x="25908" y="43918"/>
                    <a:pt x="26182" y="43442"/>
                    <a:pt x="26266" y="43061"/>
                  </a:cubicBezTo>
                  <a:close/>
                  <a:moveTo>
                    <a:pt x="21949" y="44848"/>
                  </a:moveTo>
                  <a:cubicBezTo>
                    <a:pt x="22141" y="44848"/>
                    <a:pt x="22407" y="44940"/>
                    <a:pt x="22491" y="45061"/>
                  </a:cubicBezTo>
                  <a:cubicBezTo>
                    <a:pt x="23051" y="45930"/>
                    <a:pt x="23551" y="46835"/>
                    <a:pt x="24075" y="47716"/>
                  </a:cubicBezTo>
                  <a:cubicBezTo>
                    <a:pt x="23991" y="47775"/>
                    <a:pt x="23908" y="47823"/>
                    <a:pt x="23837" y="47883"/>
                  </a:cubicBezTo>
                  <a:cubicBezTo>
                    <a:pt x="23027" y="47763"/>
                    <a:pt x="21563" y="46311"/>
                    <a:pt x="21503" y="45525"/>
                  </a:cubicBezTo>
                  <a:cubicBezTo>
                    <a:pt x="21479" y="45299"/>
                    <a:pt x="21634" y="44954"/>
                    <a:pt x="21813" y="44870"/>
                  </a:cubicBezTo>
                  <a:cubicBezTo>
                    <a:pt x="21849" y="44855"/>
                    <a:pt x="21896" y="44848"/>
                    <a:pt x="21949" y="44848"/>
                  </a:cubicBezTo>
                  <a:close/>
                  <a:moveTo>
                    <a:pt x="16919" y="47085"/>
                  </a:moveTo>
                  <a:cubicBezTo>
                    <a:pt x="17133" y="47144"/>
                    <a:pt x="17443" y="47144"/>
                    <a:pt x="17538" y="47287"/>
                  </a:cubicBezTo>
                  <a:cubicBezTo>
                    <a:pt x="18181" y="48180"/>
                    <a:pt x="18788" y="49109"/>
                    <a:pt x="19396" y="50026"/>
                  </a:cubicBezTo>
                  <a:cubicBezTo>
                    <a:pt x="19312" y="50073"/>
                    <a:pt x="19241" y="50133"/>
                    <a:pt x="19157" y="50192"/>
                  </a:cubicBezTo>
                  <a:cubicBezTo>
                    <a:pt x="17943" y="49799"/>
                    <a:pt x="17336" y="48799"/>
                    <a:pt x="16812" y="47752"/>
                  </a:cubicBezTo>
                  <a:cubicBezTo>
                    <a:pt x="16741" y="47585"/>
                    <a:pt x="16883" y="47311"/>
                    <a:pt x="16919" y="47085"/>
                  </a:cubicBezTo>
                  <a:close/>
                  <a:moveTo>
                    <a:pt x="10705" y="46812"/>
                  </a:moveTo>
                  <a:cubicBezTo>
                    <a:pt x="10830" y="46812"/>
                    <a:pt x="10964" y="46839"/>
                    <a:pt x="11026" y="46894"/>
                  </a:cubicBezTo>
                  <a:cubicBezTo>
                    <a:pt x="12133" y="47906"/>
                    <a:pt x="13085" y="49026"/>
                    <a:pt x="13371" y="50550"/>
                  </a:cubicBezTo>
                  <a:cubicBezTo>
                    <a:pt x="13312" y="50609"/>
                    <a:pt x="13264" y="50657"/>
                    <a:pt x="13216" y="50716"/>
                  </a:cubicBezTo>
                  <a:cubicBezTo>
                    <a:pt x="12776" y="50395"/>
                    <a:pt x="12252" y="50133"/>
                    <a:pt x="11907" y="49740"/>
                  </a:cubicBezTo>
                  <a:cubicBezTo>
                    <a:pt x="11323" y="49049"/>
                    <a:pt x="10835" y="48287"/>
                    <a:pt x="10347" y="47525"/>
                  </a:cubicBezTo>
                  <a:cubicBezTo>
                    <a:pt x="10252" y="47371"/>
                    <a:pt x="10323" y="47037"/>
                    <a:pt x="10442" y="46882"/>
                  </a:cubicBezTo>
                  <a:cubicBezTo>
                    <a:pt x="10477" y="46836"/>
                    <a:pt x="10587" y="46812"/>
                    <a:pt x="10705" y="46812"/>
                  </a:cubicBezTo>
                  <a:close/>
                  <a:moveTo>
                    <a:pt x="27870" y="52049"/>
                  </a:moveTo>
                  <a:cubicBezTo>
                    <a:pt x="27909" y="52049"/>
                    <a:pt x="27946" y="52053"/>
                    <a:pt x="27980" y="52062"/>
                  </a:cubicBezTo>
                  <a:cubicBezTo>
                    <a:pt x="28861" y="52240"/>
                    <a:pt x="30314" y="53955"/>
                    <a:pt x="30409" y="54955"/>
                  </a:cubicBezTo>
                  <a:cubicBezTo>
                    <a:pt x="30364" y="54951"/>
                    <a:pt x="30318" y="54950"/>
                    <a:pt x="30270" y="54950"/>
                  </a:cubicBezTo>
                  <a:cubicBezTo>
                    <a:pt x="30186" y="54950"/>
                    <a:pt x="30100" y="54953"/>
                    <a:pt x="30017" y="54953"/>
                  </a:cubicBezTo>
                  <a:cubicBezTo>
                    <a:pt x="29871" y="54953"/>
                    <a:pt x="29735" y="54941"/>
                    <a:pt x="29647" y="54872"/>
                  </a:cubicBezTo>
                  <a:cubicBezTo>
                    <a:pt x="28861" y="54229"/>
                    <a:pt x="28099" y="53550"/>
                    <a:pt x="27361" y="52847"/>
                  </a:cubicBezTo>
                  <a:cubicBezTo>
                    <a:pt x="27254" y="52740"/>
                    <a:pt x="27254" y="52371"/>
                    <a:pt x="27361" y="52252"/>
                  </a:cubicBezTo>
                  <a:cubicBezTo>
                    <a:pt x="27469" y="52135"/>
                    <a:pt x="27689" y="52049"/>
                    <a:pt x="27870" y="52049"/>
                  </a:cubicBezTo>
                  <a:close/>
                  <a:moveTo>
                    <a:pt x="33530" y="53035"/>
                  </a:moveTo>
                  <a:cubicBezTo>
                    <a:pt x="33633" y="53035"/>
                    <a:pt x="33737" y="53056"/>
                    <a:pt x="33802" y="53097"/>
                  </a:cubicBezTo>
                  <a:cubicBezTo>
                    <a:pt x="34755" y="53764"/>
                    <a:pt x="35695" y="54455"/>
                    <a:pt x="36195" y="55610"/>
                  </a:cubicBezTo>
                  <a:cubicBezTo>
                    <a:pt x="36172" y="55611"/>
                    <a:pt x="36149" y="55612"/>
                    <a:pt x="36125" y="55612"/>
                  </a:cubicBezTo>
                  <a:cubicBezTo>
                    <a:pt x="35144" y="55612"/>
                    <a:pt x="33380" y="54435"/>
                    <a:pt x="33147" y="53609"/>
                  </a:cubicBezTo>
                  <a:cubicBezTo>
                    <a:pt x="33100" y="53455"/>
                    <a:pt x="33159" y="53181"/>
                    <a:pt x="33266" y="53097"/>
                  </a:cubicBezTo>
                  <a:cubicBezTo>
                    <a:pt x="33326" y="53056"/>
                    <a:pt x="33427" y="53035"/>
                    <a:pt x="33530" y="53035"/>
                  </a:cubicBezTo>
                  <a:close/>
                  <a:moveTo>
                    <a:pt x="21219" y="54453"/>
                  </a:moveTo>
                  <a:cubicBezTo>
                    <a:pt x="21317" y="54453"/>
                    <a:pt x="21408" y="54464"/>
                    <a:pt x="21479" y="54502"/>
                  </a:cubicBezTo>
                  <a:cubicBezTo>
                    <a:pt x="22598" y="55133"/>
                    <a:pt x="23563" y="55943"/>
                    <a:pt x="24253" y="57038"/>
                  </a:cubicBezTo>
                  <a:cubicBezTo>
                    <a:pt x="24218" y="57110"/>
                    <a:pt x="24194" y="57193"/>
                    <a:pt x="24158" y="57265"/>
                  </a:cubicBezTo>
                  <a:cubicBezTo>
                    <a:pt x="23646" y="57027"/>
                    <a:pt x="23087" y="56848"/>
                    <a:pt x="22622" y="56526"/>
                  </a:cubicBezTo>
                  <a:cubicBezTo>
                    <a:pt x="22039" y="56134"/>
                    <a:pt x="21503" y="55657"/>
                    <a:pt x="21003" y="55169"/>
                  </a:cubicBezTo>
                  <a:cubicBezTo>
                    <a:pt x="20836" y="55026"/>
                    <a:pt x="20836" y="54717"/>
                    <a:pt x="20765" y="54479"/>
                  </a:cubicBezTo>
                  <a:cubicBezTo>
                    <a:pt x="20908" y="54479"/>
                    <a:pt x="21072" y="54453"/>
                    <a:pt x="21219" y="54453"/>
                  </a:cubicBezTo>
                  <a:close/>
                  <a:moveTo>
                    <a:pt x="28583" y="57966"/>
                  </a:moveTo>
                  <a:cubicBezTo>
                    <a:pt x="28650" y="57966"/>
                    <a:pt x="28712" y="57976"/>
                    <a:pt x="28766" y="58003"/>
                  </a:cubicBezTo>
                  <a:cubicBezTo>
                    <a:pt x="29671" y="58443"/>
                    <a:pt x="30480" y="59015"/>
                    <a:pt x="30897" y="60015"/>
                  </a:cubicBezTo>
                  <a:cubicBezTo>
                    <a:pt x="30886" y="60015"/>
                    <a:pt x="30875" y="60015"/>
                    <a:pt x="30864" y="60015"/>
                  </a:cubicBezTo>
                  <a:cubicBezTo>
                    <a:pt x="29797" y="60015"/>
                    <a:pt x="28996" y="59437"/>
                    <a:pt x="28242" y="58789"/>
                  </a:cubicBezTo>
                  <a:cubicBezTo>
                    <a:pt x="28087" y="58646"/>
                    <a:pt x="28099" y="58301"/>
                    <a:pt x="28028" y="58039"/>
                  </a:cubicBezTo>
                  <a:cubicBezTo>
                    <a:pt x="28207" y="58030"/>
                    <a:pt x="28411" y="57966"/>
                    <a:pt x="28583" y="57966"/>
                  </a:cubicBezTo>
                  <a:close/>
                  <a:moveTo>
                    <a:pt x="36968" y="58386"/>
                  </a:moveTo>
                  <a:cubicBezTo>
                    <a:pt x="37038" y="58386"/>
                    <a:pt x="37104" y="58396"/>
                    <a:pt x="37160" y="58420"/>
                  </a:cubicBezTo>
                  <a:cubicBezTo>
                    <a:pt x="38124" y="58824"/>
                    <a:pt x="38910" y="59455"/>
                    <a:pt x="39505" y="60467"/>
                  </a:cubicBezTo>
                  <a:cubicBezTo>
                    <a:pt x="39320" y="60501"/>
                    <a:pt x="39143" y="60516"/>
                    <a:pt x="38974" y="60516"/>
                  </a:cubicBezTo>
                  <a:cubicBezTo>
                    <a:pt x="37924" y="60516"/>
                    <a:pt x="37160" y="59924"/>
                    <a:pt x="36422" y="59289"/>
                  </a:cubicBezTo>
                  <a:cubicBezTo>
                    <a:pt x="36279" y="59170"/>
                    <a:pt x="36243" y="58670"/>
                    <a:pt x="36338" y="58598"/>
                  </a:cubicBezTo>
                  <a:cubicBezTo>
                    <a:pt x="36499" y="58482"/>
                    <a:pt x="36755" y="58386"/>
                    <a:pt x="36968" y="58386"/>
                  </a:cubicBezTo>
                  <a:close/>
                  <a:moveTo>
                    <a:pt x="43311" y="61419"/>
                  </a:moveTo>
                  <a:cubicBezTo>
                    <a:pt x="43321" y="61419"/>
                    <a:pt x="43330" y="61419"/>
                    <a:pt x="43339" y="61420"/>
                  </a:cubicBezTo>
                  <a:cubicBezTo>
                    <a:pt x="44113" y="61479"/>
                    <a:pt x="44911" y="62253"/>
                    <a:pt x="45065" y="63063"/>
                  </a:cubicBezTo>
                  <a:cubicBezTo>
                    <a:pt x="44880" y="63120"/>
                    <a:pt x="44682" y="63148"/>
                    <a:pt x="44482" y="63148"/>
                  </a:cubicBezTo>
                  <a:cubicBezTo>
                    <a:pt x="43811" y="63148"/>
                    <a:pt x="43121" y="62839"/>
                    <a:pt x="42827" y="62325"/>
                  </a:cubicBezTo>
                  <a:cubicBezTo>
                    <a:pt x="42720" y="62146"/>
                    <a:pt x="42708" y="61837"/>
                    <a:pt x="42791" y="61658"/>
                  </a:cubicBezTo>
                  <a:cubicBezTo>
                    <a:pt x="42859" y="61522"/>
                    <a:pt x="43131" y="61419"/>
                    <a:pt x="43311" y="61419"/>
                  </a:cubicBezTo>
                  <a:close/>
                  <a:moveTo>
                    <a:pt x="37775" y="61917"/>
                  </a:moveTo>
                  <a:cubicBezTo>
                    <a:pt x="37789" y="61917"/>
                    <a:pt x="37802" y="61918"/>
                    <a:pt x="37815" y="61920"/>
                  </a:cubicBezTo>
                  <a:cubicBezTo>
                    <a:pt x="38922" y="62087"/>
                    <a:pt x="39970" y="62408"/>
                    <a:pt x="40767" y="63611"/>
                  </a:cubicBezTo>
                  <a:cubicBezTo>
                    <a:pt x="40350" y="63668"/>
                    <a:pt x="40015" y="63778"/>
                    <a:pt x="39722" y="63778"/>
                  </a:cubicBezTo>
                  <a:cubicBezTo>
                    <a:pt x="39647" y="63778"/>
                    <a:pt x="39575" y="63770"/>
                    <a:pt x="39505" y="63754"/>
                  </a:cubicBezTo>
                  <a:cubicBezTo>
                    <a:pt x="38827" y="63587"/>
                    <a:pt x="38148" y="63337"/>
                    <a:pt x="37517" y="63027"/>
                  </a:cubicBezTo>
                  <a:cubicBezTo>
                    <a:pt x="37303" y="62932"/>
                    <a:pt x="37231" y="62539"/>
                    <a:pt x="37088" y="62289"/>
                  </a:cubicBezTo>
                  <a:cubicBezTo>
                    <a:pt x="37323" y="62166"/>
                    <a:pt x="37569" y="61917"/>
                    <a:pt x="37775" y="61917"/>
                  </a:cubicBezTo>
                  <a:close/>
                  <a:moveTo>
                    <a:pt x="12755" y="0"/>
                  </a:moveTo>
                  <a:cubicBezTo>
                    <a:pt x="12673" y="0"/>
                    <a:pt x="12585" y="7"/>
                    <a:pt x="12490" y="20"/>
                  </a:cubicBezTo>
                  <a:cubicBezTo>
                    <a:pt x="11597" y="139"/>
                    <a:pt x="10692" y="186"/>
                    <a:pt x="9787" y="270"/>
                  </a:cubicBezTo>
                  <a:cubicBezTo>
                    <a:pt x="9573" y="496"/>
                    <a:pt x="9335" y="710"/>
                    <a:pt x="9132" y="948"/>
                  </a:cubicBezTo>
                  <a:cubicBezTo>
                    <a:pt x="5013" y="5818"/>
                    <a:pt x="2513" y="11438"/>
                    <a:pt x="1274" y="17676"/>
                  </a:cubicBezTo>
                  <a:cubicBezTo>
                    <a:pt x="36" y="23880"/>
                    <a:pt x="0" y="29999"/>
                    <a:pt x="2012" y="36060"/>
                  </a:cubicBezTo>
                  <a:cubicBezTo>
                    <a:pt x="4882" y="44739"/>
                    <a:pt x="10585" y="51359"/>
                    <a:pt x="17788" y="56622"/>
                  </a:cubicBezTo>
                  <a:cubicBezTo>
                    <a:pt x="22646" y="60170"/>
                    <a:pt x="28016" y="63015"/>
                    <a:pt x="33850" y="64789"/>
                  </a:cubicBezTo>
                  <a:cubicBezTo>
                    <a:pt x="34767" y="65063"/>
                    <a:pt x="35671" y="65397"/>
                    <a:pt x="36612" y="65551"/>
                  </a:cubicBezTo>
                  <a:cubicBezTo>
                    <a:pt x="38886" y="65920"/>
                    <a:pt x="41172" y="66194"/>
                    <a:pt x="43458" y="66504"/>
                  </a:cubicBezTo>
                  <a:cubicBezTo>
                    <a:pt x="46419" y="66903"/>
                    <a:pt x="49386" y="67145"/>
                    <a:pt x="52362" y="67145"/>
                  </a:cubicBezTo>
                  <a:cubicBezTo>
                    <a:pt x="53742" y="67145"/>
                    <a:pt x="55123" y="67093"/>
                    <a:pt x="56507" y="66980"/>
                  </a:cubicBezTo>
                  <a:cubicBezTo>
                    <a:pt x="56662" y="65385"/>
                    <a:pt x="56817" y="63789"/>
                    <a:pt x="56972" y="62194"/>
                  </a:cubicBezTo>
                  <a:cubicBezTo>
                    <a:pt x="56579" y="62099"/>
                    <a:pt x="56757" y="61932"/>
                    <a:pt x="56924" y="61765"/>
                  </a:cubicBezTo>
                  <a:cubicBezTo>
                    <a:pt x="57460" y="61253"/>
                    <a:pt x="58019" y="60765"/>
                    <a:pt x="58496" y="60217"/>
                  </a:cubicBezTo>
                  <a:cubicBezTo>
                    <a:pt x="60460" y="57967"/>
                    <a:pt x="62080" y="55503"/>
                    <a:pt x="61782" y="52383"/>
                  </a:cubicBezTo>
                  <a:cubicBezTo>
                    <a:pt x="61556" y="50061"/>
                    <a:pt x="60651" y="47966"/>
                    <a:pt x="58424" y="46763"/>
                  </a:cubicBezTo>
                  <a:cubicBezTo>
                    <a:pt x="58162" y="46620"/>
                    <a:pt x="57877" y="46549"/>
                    <a:pt x="57555" y="46418"/>
                  </a:cubicBezTo>
                  <a:cubicBezTo>
                    <a:pt x="59663" y="43537"/>
                    <a:pt x="61758" y="40667"/>
                    <a:pt x="63865" y="37798"/>
                  </a:cubicBezTo>
                  <a:cubicBezTo>
                    <a:pt x="63973" y="37822"/>
                    <a:pt x="64092" y="37858"/>
                    <a:pt x="64211" y="37881"/>
                  </a:cubicBezTo>
                  <a:lnTo>
                    <a:pt x="64461" y="55967"/>
                  </a:lnTo>
                  <a:cubicBezTo>
                    <a:pt x="65925" y="55872"/>
                    <a:pt x="67390" y="55776"/>
                    <a:pt x="68854" y="55681"/>
                  </a:cubicBezTo>
                  <a:cubicBezTo>
                    <a:pt x="68830" y="54312"/>
                    <a:pt x="68807" y="52943"/>
                    <a:pt x="68783" y="51573"/>
                  </a:cubicBezTo>
                  <a:cubicBezTo>
                    <a:pt x="68676" y="49835"/>
                    <a:pt x="68485" y="48109"/>
                    <a:pt x="68461" y="46370"/>
                  </a:cubicBezTo>
                  <a:cubicBezTo>
                    <a:pt x="68414" y="42882"/>
                    <a:pt x="68449" y="39405"/>
                    <a:pt x="68461" y="35917"/>
                  </a:cubicBezTo>
                  <a:cubicBezTo>
                    <a:pt x="68461" y="35476"/>
                    <a:pt x="68485" y="35036"/>
                    <a:pt x="68592" y="34607"/>
                  </a:cubicBezTo>
                  <a:cubicBezTo>
                    <a:pt x="68664" y="34309"/>
                    <a:pt x="68902" y="34048"/>
                    <a:pt x="69235" y="33809"/>
                  </a:cubicBezTo>
                  <a:cubicBezTo>
                    <a:pt x="69938" y="39012"/>
                    <a:pt x="69890" y="44180"/>
                    <a:pt x="69854" y="49347"/>
                  </a:cubicBezTo>
                  <a:cubicBezTo>
                    <a:pt x="69830" y="51454"/>
                    <a:pt x="69807" y="53562"/>
                    <a:pt x="69771" y="55657"/>
                  </a:cubicBezTo>
                  <a:cubicBezTo>
                    <a:pt x="71128" y="55622"/>
                    <a:pt x="72486" y="55586"/>
                    <a:pt x="73855" y="55550"/>
                  </a:cubicBezTo>
                  <a:cubicBezTo>
                    <a:pt x="73867" y="55503"/>
                    <a:pt x="73879" y="55455"/>
                    <a:pt x="73879" y="55407"/>
                  </a:cubicBezTo>
                  <a:cubicBezTo>
                    <a:pt x="73855" y="49442"/>
                    <a:pt x="73819" y="43477"/>
                    <a:pt x="73783" y="37524"/>
                  </a:cubicBezTo>
                  <a:cubicBezTo>
                    <a:pt x="73771" y="36536"/>
                    <a:pt x="73771" y="35560"/>
                    <a:pt x="73795" y="34583"/>
                  </a:cubicBezTo>
                  <a:cubicBezTo>
                    <a:pt x="73974" y="28309"/>
                    <a:pt x="74141" y="22034"/>
                    <a:pt x="74319" y="15760"/>
                  </a:cubicBezTo>
                  <a:lnTo>
                    <a:pt x="74319" y="15760"/>
                  </a:lnTo>
                  <a:cubicBezTo>
                    <a:pt x="73557" y="16010"/>
                    <a:pt x="72795" y="16260"/>
                    <a:pt x="72033" y="16498"/>
                  </a:cubicBezTo>
                  <a:cubicBezTo>
                    <a:pt x="71855" y="17903"/>
                    <a:pt x="71188" y="18605"/>
                    <a:pt x="69723" y="18819"/>
                  </a:cubicBezTo>
                  <a:cubicBezTo>
                    <a:pt x="69437" y="18859"/>
                    <a:pt x="69155" y="18878"/>
                    <a:pt x="68878" y="18878"/>
                  </a:cubicBezTo>
                  <a:cubicBezTo>
                    <a:pt x="67481" y="18878"/>
                    <a:pt x="66192" y="18392"/>
                    <a:pt x="65020" y="17557"/>
                  </a:cubicBezTo>
                  <a:cubicBezTo>
                    <a:pt x="64651" y="17295"/>
                    <a:pt x="64437" y="16795"/>
                    <a:pt x="64151" y="16414"/>
                  </a:cubicBezTo>
                  <a:cubicBezTo>
                    <a:pt x="62937" y="15962"/>
                    <a:pt x="61710" y="15498"/>
                    <a:pt x="60484" y="15057"/>
                  </a:cubicBezTo>
                  <a:cubicBezTo>
                    <a:pt x="60103" y="14914"/>
                    <a:pt x="59710" y="14843"/>
                    <a:pt x="59317" y="14736"/>
                  </a:cubicBezTo>
                  <a:cubicBezTo>
                    <a:pt x="59162" y="15271"/>
                    <a:pt x="58960" y="15807"/>
                    <a:pt x="58841" y="16355"/>
                  </a:cubicBezTo>
                  <a:cubicBezTo>
                    <a:pt x="57484" y="22701"/>
                    <a:pt x="55650" y="28916"/>
                    <a:pt x="53531" y="35024"/>
                  </a:cubicBezTo>
                  <a:cubicBezTo>
                    <a:pt x="50995" y="42394"/>
                    <a:pt x="48197" y="49680"/>
                    <a:pt x="45506" y="56991"/>
                  </a:cubicBezTo>
                  <a:cubicBezTo>
                    <a:pt x="45208" y="57789"/>
                    <a:pt x="44935" y="58598"/>
                    <a:pt x="44613" y="59527"/>
                  </a:cubicBezTo>
                  <a:cubicBezTo>
                    <a:pt x="43696" y="58872"/>
                    <a:pt x="42827" y="58324"/>
                    <a:pt x="42017" y="57705"/>
                  </a:cubicBezTo>
                  <a:cubicBezTo>
                    <a:pt x="37743" y="54431"/>
                    <a:pt x="34350" y="50359"/>
                    <a:pt x="31361" y="45918"/>
                  </a:cubicBezTo>
                  <a:cubicBezTo>
                    <a:pt x="30135" y="44073"/>
                    <a:pt x="29254" y="42096"/>
                    <a:pt x="28706" y="39965"/>
                  </a:cubicBezTo>
                  <a:cubicBezTo>
                    <a:pt x="28492" y="39143"/>
                    <a:pt x="28242" y="38310"/>
                    <a:pt x="28028" y="37488"/>
                  </a:cubicBezTo>
                  <a:cubicBezTo>
                    <a:pt x="26992" y="33500"/>
                    <a:pt x="26194" y="29499"/>
                    <a:pt x="26920" y="25356"/>
                  </a:cubicBezTo>
                  <a:cubicBezTo>
                    <a:pt x="27694" y="20915"/>
                    <a:pt x="29147" y="16772"/>
                    <a:pt x="32088" y="13259"/>
                  </a:cubicBezTo>
                  <a:lnTo>
                    <a:pt x="32088" y="13259"/>
                  </a:lnTo>
                  <a:cubicBezTo>
                    <a:pt x="31588" y="13283"/>
                    <a:pt x="31088" y="13259"/>
                    <a:pt x="30611" y="13343"/>
                  </a:cubicBezTo>
                  <a:cubicBezTo>
                    <a:pt x="30275" y="13405"/>
                    <a:pt x="29976" y="13438"/>
                    <a:pt x="29712" y="13438"/>
                  </a:cubicBezTo>
                  <a:cubicBezTo>
                    <a:pt x="28519" y="13438"/>
                    <a:pt x="28040" y="12774"/>
                    <a:pt x="28040" y="11223"/>
                  </a:cubicBezTo>
                  <a:cubicBezTo>
                    <a:pt x="28040" y="10592"/>
                    <a:pt x="28040" y="9961"/>
                    <a:pt x="28040" y="9164"/>
                  </a:cubicBezTo>
                  <a:cubicBezTo>
                    <a:pt x="27099" y="9533"/>
                    <a:pt x="26266" y="9854"/>
                    <a:pt x="25432" y="10176"/>
                  </a:cubicBezTo>
                  <a:cubicBezTo>
                    <a:pt x="25158" y="10283"/>
                    <a:pt x="24896" y="10426"/>
                    <a:pt x="24622" y="10509"/>
                  </a:cubicBezTo>
                  <a:cubicBezTo>
                    <a:pt x="24435" y="10566"/>
                    <a:pt x="24255" y="10593"/>
                    <a:pt x="24086" y="10593"/>
                  </a:cubicBezTo>
                  <a:cubicBezTo>
                    <a:pt x="23329" y="10593"/>
                    <a:pt x="22785" y="10051"/>
                    <a:pt x="22765" y="9175"/>
                  </a:cubicBezTo>
                  <a:cubicBezTo>
                    <a:pt x="22741" y="7640"/>
                    <a:pt x="22765" y="6092"/>
                    <a:pt x="22753" y="4544"/>
                  </a:cubicBezTo>
                  <a:cubicBezTo>
                    <a:pt x="22753" y="4282"/>
                    <a:pt x="22729" y="4020"/>
                    <a:pt x="22717" y="3639"/>
                  </a:cubicBezTo>
                  <a:cubicBezTo>
                    <a:pt x="22372" y="3722"/>
                    <a:pt x="22098" y="3770"/>
                    <a:pt x="21848" y="3865"/>
                  </a:cubicBezTo>
                  <a:cubicBezTo>
                    <a:pt x="20122" y="4508"/>
                    <a:pt x="18431" y="5211"/>
                    <a:pt x="16693" y="5794"/>
                  </a:cubicBezTo>
                  <a:cubicBezTo>
                    <a:pt x="16313" y="5922"/>
                    <a:pt x="15983" y="5986"/>
                    <a:pt x="15696" y="5986"/>
                  </a:cubicBezTo>
                  <a:cubicBezTo>
                    <a:pt x="14861" y="5986"/>
                    <a:pt x="14399" y="5435"/>
                    <a:pt x="14169" y="4282"/>
                  </a:cubicBezTo>
                  <a:cubicBezTo>
                    <a:pt x="13931" y="3151"/>
                    <a:pt x="13788" y="2008"/>
                    <a:pt x="13633" y="877"/>
                  </a:cubicBezTo>
                  <a:cubicBezTo>
                    <a:pt x="13551" y="269"/>
                    <a:pt x="13281" y="0"/>
                    <a:pt x="127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5"/>
            <p:cNvSpPr/>
            <p:nvPr/>
          </p:nvSpPr>
          <p:spPr>
            <a:xfrm>
              <a:off x="-4083850" y="3490975"/>
              <a:ext cx="1231125" cy="1037425"/>
            </a:xfrm>
            <a:custGeom>
              <a:avLst/>
              <a:gdLst/>
              <a:ahLst/>
              <a:cxnLst/>
              <a:rect l="l" t="t" r="r" b="b"/>
              <a:pathLst>
                <a:path w="49245" h="41497" extrusionOk="0">
                  <a:moveTo>
                    <a:pt x="23265" y="11516"/>
                  </a:moveTo>
                  <a:cubicBezTo>
                    <a:pt x="23444" y="11742"/>
                    <a:pt x="23777" y="11969"/>
                    <a:pt x="23765" y="12183"/>
                  </a:cubicBezTo>
                  <a:cubicBezTo>
                    <a:pt x="23729" y="12624"/>
                    <a:pt x="23515" y="13040"/>
                    <a:pt x="23372" y="13481"/>
                  </a:cubicBezTo>
                  <a:cubicBezTo>
                    <a:pt x="23217" y="13469"/>
                    <a:pt x="23063" y="13469"/>
                    <a:pt x="22908" y="13469"/>
                  </a:cubicBezTo>
                  <a:cubicBezTo>
                    <a:pt x="22836" y="12993"/>
                    <a:pt x="22694" y="12528"/>
                    <a:pt x="22705" y="12064"/>
                  </a:cubicBezTo>
                  <a:cubicBezTo>
                    <a:pt x="22717" y="11873"/>
                    <a:pt x="23063" y="11707"/>
                    <a:pt x="23265" y="11516"/>
                  </a:cubicBezTo>
                  <a:close/>
                  <a:moveTo>
                    <a:pt x="27547" y="12041"/>
                  </a:moveTo>
                  <a:cubicBezTo>
                    <a:pt x="27599" y="12041"/>
                    <a:pt x="27646" y="12048"/>
                    <a:pt x="27682" y="12064"/>
                  </a:cubicBezTo>
                  <a:cubicBezTo>
                    <a:pt x="27849" y="12123"/>
                    <a:pt x="27944" y="12409"/>
                    <a:pt x="28099" y="12647"/>
                  </a:cubicBezTo>
                  <a:cubicBezTo>
                    <a:pt x="27873" y="13112"/>
                    <a:pt x="27694" y="13564"/>
                    <a:pt x="27456" y="13969"/>
                  </a:cubicBezTo>
                  <a:cubicBezTo>
                    <a:pt x="27371" y="14107"/>
                    <a:pt x="27096" y="14274"/>
                    <a:pt x="26970" y="14274"/>
                  </a:cubicBezTo>
                  <a:cubicBezTo>
                    <a:pt x="26955" y="14274"/>
                    <a:pt x="26942" y="14272"/>
                    <a:pt x="26932" y="14267"/>
                  </a:cubicBezTo>
                  <a:cubicBezTo>
                    <a:pt x="26754" y="14171"/>
                    <a:pt x="26539" y="13874"/>
                    <a:pt x="26575" y="13707"/>
                  </a:cubicBezTo>
                  <a:cubicBezTo>
                    <a:pt x="26670" y="13207"/>
                    <a:pt x="26837" y="12707"/>
                    <a:pt x="27075" y="12243"/>
                  </a:cubicBezTo>
                  <a:cubicBezTo>
                    <a:pt x="27122" y="12131"/>
                    <a:pt x="27364" y="12041"/>
                    <a:pt x="27547" y="12041"/>
                  </a:cubicBezTo>
                  <a:close/>
                  <a:moveTo>
                    <a:pt x="42501" y="6649"/>
                  </a:moveTo>
                  <a:cubicBezTo>
                    <a:pt x="42552" y="6649"/>
                    <a:pt x="42605" y="6652"/>
                    <a:pt x="42660" y="6658"/>
                  </a:cubicBezTo>
                  <a:cubicBezTo>
                    <a:pt x="43387" y="6742"/>
                    <a:pt x="43720" y="7278"/>
                    <a:pt x="43839" y="7897"/>
                  </a:cubicBezTo>
                  <a:cubicBezTo>
                    <a:pt x="44149" y="9528"/>
                    <a:pt x="44399" y="11171"/>
                    <a:pt x="44684" y="12802"/>
                  </a:cubicBezTo>
                  <a:cubicBezTo>
                    <a:pt x="44600" y="14054"/>
                    <a:pt x="44135" y="14655"/>
                    <a:pt x="43084" y="14655"/>
                  </a:cubicBezTo>
                  <a:cubicBezTo>
                    <a:pt x="42945" y="14655"/>
                    <a:pt x="42796" y="14645"/>
                    <a:pt x="42637" y="14624"/>
                  </a:cubicBezTo>
                  <a:cubicBezTo>
                    <a:pt x="41696" y="14493"/>
                    <a:pt x="40755" y="14278"/>
                    <a:pt x="39839" y="14017"/>
                  </a:cubicBezTo>
                  <a:cubicBezTo>
                    <a:pt x="38910" y="13755"/>
                    <a:pt x="38600" y="12981"/>
                    <a:pt x="39029" y="12123"/>
                  </a:cubicBezTo>
                  <a:cubicBezTo>
                    <a:pt x="39791" y="10611"/>
                    <a:pt x="40541" y="9099"/>
                    <a:pt x="41315" y="7599"/>
                  </a:cubicBezTo>
                  <a:cubicBezTo>
                    <a:pt x="41568" y="7094"/>
                    <a:pt x="41891" y="6649"/>
                    <a:pt x="42501" y="6649"/>
                  </a:cubicBezTo>
                  <a:close/>
                  <a:moveTo>
                    <a:pt x="17879" y="12291"/>
                  </a:moveTo>
                  <a:cubicBezTo>
                    <a:pt x="18106" y="12291"/>
                    <a:pt x="18448" y="12459"/>
                    <a:pt x="18562" y="12635"/>
                  </a:cubicBezTo>
                  <a:cubicBezTo>
                    <a:pt x="18800" y="13016"/>
                    <a:pt x="18895" y="13481"/>
                    <a:pt x="19086" y="14052"/>
                  </a:cubicBezTo>
                  <a:cubicBezTo>
                    <a:pt x="18895" y="14314"/>
                    <a:pt x="18717" y="14767"/>
                    <a:pt x="18491" y="14790"/>
                  </a:cubicBezTo>
                  <a:cubicBezTo>
                    <a:pt x="18481" y="14791"/>
                    <a:pt x="18471" y="14792"/>
                    <a:pt x="18460" y="14792"/>
                  </a:cubicBezTo>
                  <a:cubicBezTo>
                    <a:pt x="18198" y="14792"/>
                    <a:pt x="17818" y="14507"/>
                    <a:pt x="17669" y="14255"/>
                  </a:cubicBezTo>
                  <a:cubicBezTo>
                    <a:pt x="17455" y="13886"/>
                    <a:pt x="17348" y="13421"/>
                    <a:pt x="17336" y="13005"/>
                  </a:cubicBezTo>
                  <a:cubicBezTo>
                    <a:pt x="17324" y="12754"/>
                    <a:pt x="17574" y="12362"/>
                    <a:pt x="17788" y="12302"/>
                  </a:cubicBezTo>
                  <a:cubicBezTo>
                    <a:pt x="17815" y="12294"/>
                    <a:pt x="17846" y="12291"/>
                    <a:pt x="17879" y="12291"/>
                  </a:cubicBezTo>
                  <a:close/>
                  <a:moveTo>
                    <a:pt x="3333" y="6864"/>
                  </a:moveTo>
                  <a:cubicBezTo>
                    <a:pt x="3502" y="6864"/>
                    <a:pt x="3680" y="6904"/>
                    <a:pt x="3858" y="6992"/>
                  </a:cubicBezTo>
                  <a:cubicBezTo>
                    <a:pt x="4179" y="7147"/>
                    <a:pt x="4489" y="7397"/>
                    <a:pt x="4691" y="7694"/>
                  </a:cubicBezTo>
                  <a:cubicBezTo>
                    <a:pt x="5668" y="9040"/>
                    <a:pt x="6656" y="10385"/>
                    <a:pt x="7549" y="11790"/>
                  </a:cubicBezTo>
                  <a:cubicBezTo>
                    <a:pt x="8287" y="12969"/>
                    <a:pt x="7894" y="13862"/>
                    <a:pt x="6573" y="14255"/>
                  </a:cubicBezTo>
                  <a:cubicBezTo>
                    <a:pt x="5918" y="14457"/>
                    <a:pt x="5263" y="14659"/>
                    <a:pt x="4822" y="14802"/>
                  </a:cubicBezTo>
                  <a:cubicBezTo>
                    <a:pt x="3691" y="14779"/>
                    <a:pt x="3334" y="14540"/>
                    <a:pt x="3179" y="13636"/>
                  </a:cubicBezTo>
                  <a:cubicBezTo>
                    <a:pt x="2870" y="11778"/>
                    <a:pt x="2596" y="9909"/>
                    <a:pt x="2358" y="8040"/>
                  </a:cubicBezTo>
                  <a:cubicBezTo>
                    <a:pt x="2274" y="7355"/>
                    <a:pt x="2745" y="6864"/>
                    <a:pt x="3333" y="6864"/>
                  </a:cubicBezTo>
                  <a:close/>
                  <a:moveTo>
                    <a:pt x="30223" y="14198"/>
                  </a:moveTo>
                  <a:cubicBezTo>
                    <a:pt x="30258" y="14198"/>
                    <a:pt x="30292" y="14205"/>
                    <a:pt x="30325" y="14219"/>
                  </a:cubicBezTo>
                  <a:cubicBezTo>
                    <a:pt x="30528" y="14314"/>
                    <a:pt x="30718" y="14683"/>
                    <a:pt x="30718" y="14945"/>
                  </a:cubicBezTo>
                  <a:cubicBezTo>
                    <a:pt x="30742" y="15393"/>
                    <a:pt x="30649" y="15934"/>
                    <a:pt x="30059" y="15934"/>
                  </a:cubicBezTo>
                  <a:cubicBezTo>
                    <a:pt x="30053" y="15934"/>
                    <a:pt x="30046" y="15934"/>
                    <a:pt x="30040" y="15933"/>
                  </a:cubicBezTo>
                  <a:cubicBezTo>
                    <a:pt x="29825" y="15933"/>
                    <a:pt x="29611" y="15564"/>
                    <a:pt x="29516" y="15469"/>
                  </a:cubicBezTo>
                  <a:cubicBezTo>
                    <a:pt x="29527" y="14761"/>
                    <a:pt x="29905" y="14198"/>
                    <a:pt x="30223" y="14198"/>
                  </a:cubicBezTo>
                  <a:close/>
                  <a:moveTo>
                    <a:pt x="21233" y="14097"/>
                  </a:moveTo>
                  <a:cubicBezTo>
                    <a:pt x="21354" y="14097"/>
                    <a:pt x="21533" y="14228"/>
                    <a:pt x="21610" y="14338"/>
                  </a:cubicBezTo>
                  <a:cubicBezTo>
                    <a:pt x="22003" y="14874"/>
                    <a:pt x="21801" y="15993"/>
                    <a:pt x="21241" y="16422"/>
                  </a:cubicBezTo>
                  <a:cubicBezTo>
                    <a:pt x="20729" y="15957"/>
                    <a:pt x="20491" y="15017"/>
                    <a:pt x="20789" y="14445"/>
                  </a:cubicBezTo>
                  <a:cubicBezTo>
                    <a:pt x="20872" y="14290"/>
                    <a:pt x="21051" y="14136"/>
                    <a:pt x="21205" y="14100"/>
                  </a:cubicBezTo>
                  <a:cubicBezTo>
                    <a:pt x="21214" y="14098"/>
                    <a:pt x="21224" y="14097"/>
                    <a:pt x="21233" y="14097"/>
                  </a:cubicBezTo>
                  <a:close/>
                  <a:moveTo>
                    <a:pt x="23944" y="16231"/>
                  </a:moveTo>
                  <a:cubicBezTo>
                    <a:pt x="24075" y="16457"/>
                    <a:pt x="24349" y="16695"/>
                    <a:pt x="24325" y="16898"/>
                  </a:cubicBezTo>
                  <a:cubicBezTo>
                    <a:pt x="24265" y="17493"/>
                    <a:pt x="24087" y="18077"/>
                    <a:pt x="23956" y="18660"/>
                  </a:cubicBezTo>
                  <a:cubicBezTo>
                    <a:pt x="23825" y="18660"/>
                    <a:pt x="23682" y="18648"/>
                    <a:pt x="23551" y="18648"/>
                  </a:cubicBezTo>
                  <a:cubicBezTo>
                    <a:pt x="23515" y="18017"/>
                    <a:pt x="23432" y="17398"/>
                    <a:pt x="23467" y="16767"/>
                  </a:cubicBezTo>
                  <a:cubicBezTo>
                    <a:pt x="23467" y="16588"/>
                    <a:pt x="23777" y="16410"/>
                    <a:pt x="23944" y="16231"/>
                  </a:cubicBezTo>
                  <a:close/>
                  <a:moveTo>
                    <a:pt x="17539" y="16742"/>
                  </a:moveTo>
                  <a:cubicBezTo>
                    <a:pt x="17731" y="16742"/>
                    <a:pt x="18018" y="16869"/>
                    <a:pt x="18110" y="17029"/>
                  </a:cubicBezTo>
                  <a:cubicBezTo>
                    <a:pt x="18276" y="17362"/>
                    <a:pt x="18348" y="17767"/>
                    <a:pt x="18479" y="18243"/>
                  </a:cubicBezTo>
                  <a:cubicBezTo>
                    <a:pt x="18324" y="18458"/>
                    <a:pt x="18157" y="18696"/>
                    <a:pt x="17991" y="18922"/>
                  </a:cubicBezTo>
                  <a:cubicBezTo>
                    <a:pt x="17764" y="18731"/>
                    <a:pt x="17443" y="18589"/>
                    <a:pt x="17336" y="18350"/>
                  </a:cubicBezTo>
                  <a:cubicBezTo>
                    <a:pt x="17181" y="18005"/>
                    <a:pt x="17145" y="17588"/>
                    <a:pt x="17157" y="17207"/>
                  </a:cubicBezTo>
                  <a:cubicBezTo>
                    <a:pt x="17157" y="17041"/>
                    <a:pt x="17371" y="16755"/>
                    <a:pt x="17514" y="16743"/>
                  </a:cubicBezTo>
                  <a:cubicBezTo>
                    <a:pt x="17522" y="16743"/>
                    <a:pt x="17531" y="16742"/>
                    <a:pt x="17539" y="16742"/>
                  </a:cubicBezTo>
                  <a:close/>
                  <a:moveTo>
                    <a:pt x="26878" y="16580"/>
                  </a:moveTo>
                  <a:cubicBezTo>
                    <a:pt x="26898" y="16580"/>
                    <a:pt x="26916" y="16583"/>
                    <a:pt x="26932" y="16588"/>
                  </a:cubicBezTo>
                  <a:cubicBezTo>
                    <a:pt x="27099" y="16636"/>
                    <a:pt x="27289" y="16957"/>
                    <a:pt x="27277" y="17136"/>
                  </a:cubicBezTo>
                  <a:cubicBezTo>
                    <a:pt x="27194" y="17934"/>
                    <a:pt x="26980" y="18696"/>
                    <a:pt x="26301" y="19291"/>
                  </a:cubicBezTo>
                  <a:cubicBezTo>
                    <a:pt x="25884" y="18446"/>
                    <a:pt x="26015" y="17648"/>
                    <a:pt x="26373" y="16886"/>
                  </a:cubicBezTo>
                  <a:cubicBezTo>
                    <a:pt x="26447" y="16738"/>
                    <a:pt x="26718" y="16580"/>
                    <a:pt x="26878" y="16580"/>
                  </a:cubicBezTo>
                  <a:close/>
                  <a:moveTo>
                    <a:pt x="29033" y="19263"/>
                  </a:moveTo>
                  <a:cubicBezTo>
                    <a:pt x="29058" y="19263"/>
                    <a:pt x="29084" y="19264"/>
                    <a:pt x="29111" y="19267"/>
                  </a:cubicBezTo>
                  <a:cubicBezTo>
                    <a:pt x="29421" y="19303"/>
                    <a:pt x="29683" y="19755"/>
                    <a:pt x="29968" y="20029"/>
                  </a:cubicBezTo>
                  <a:cubicBezTo>
                    <a:pt x="29794" y="20632"/>
                    <a:pt x="29654" y="21066"/>
                    <a:pt x="29130" y="21066"/>
                  </a:cubicBezTo>
                  <a:cubicBezTo>
                    <a:pt x="29116" y="21066"/>
                    <a:pt x="29102" y="21066"/>
                    <a:pt x="29087" y="21065"/>
                  </a:cubicBezTo>
                  <a:cubicBezTo>
                    <a:pt x="28563" y="21053"/>
                    <a:pt x="28397" y="20636"/>
                    <a:pt x="28409" y="20184"/>
                  </a:cubicBezTo>
                  <a:cubicBezTo>
                    <a:pt x="28420" y="19755"/>
                    <a:pt x="28581" y="19263"/>
                    <a:pt x="29033" y="19263"/>
                  </a:cubicBezTo>
                  <a:close/>
                  <a:moveTo>
                    <a:pt x="19596" y="19503"/>
                  </a:moveTo>
                  <a:cubicBezTo>
                    <a:pt x="19755" y="19503"/>
                    <a:pt x="20008" y="19647"/>
                    <a:pt x="20074" y="19791"/>
                  </a:cubicBezTo>
                  <a:cubicBezTo>
                    <a:pt x="20384" y="20517"/>
                    <a:pt x="20622" y="21267"/>
                    <a:pt x="20217" y="22137"/>
                  </a:cubicBezTo>
                  <a:cubicBezTo>
                    <a:pt x="19419" y="21565"/>
                    <a:pt x="19312" y="20755"/>
                    <a:pt x="19229" y="19958"/>
                  </a:cubicBezTo>
                  <a:cubicBezTo>
                    <a:pt x="19205" y="19815"/>
                    <a:pt x="19419" y="19529"/>
                    <a:pt x="19562" y="19505"/>
                  </a:cubicBezTo>
                  <a:cubicBezTo>
                    <a:pt x="19573" y="19504"/>
                    <a:pt x="19584" y="19503"/>
                    <a:pt x="19596" y="19503"/>
                  </a:cubicBezTo>
                  <a:close/>
                  <a:moveTo>
                    <a:pt x="22960" y="21833"/>
                  </a:moveTo>
                  <a:cubicBezTo>
                    <a:pt x="23120" y="21833"/>
                    <a:pt x="23281" y="21931"/>
                    <a:pt x="23396" y="22125"/>
                  </a:cubicBezTo>
                  <a:cubicBezTo>
                    <a:pt x="23729" y="22696"/>
                    <a:pt x="23527" y="23863"/>
                    <a:pt x="22979" y="24351"/>
                  </a:cubicBezTo>
                  <a:cubicBezTo>
                    <a:pt x="22432" y="23827"/>
                    <a:pt x="22217" y="22660"/>
                    <a:pt x="22539" y="22113"/>
                  </a:cubicBezTo>
                  <a:cubicBezTo>
                    <a:pt x="22650" y="21925"/>
                    <a:pt x="22805" y="21833"/>
                    <a:pt x="22960" y="21833"/>
                  </a:cubicBezTo>
                  <a:close/>
                  <a:moveTo>
                    <a:pt x="26357" y="21968"/>
                  </a:moveTo>
                  <a:cubicBezTo>
                    <a:pt x="26629" y="21968"/>
                    <a:pt x="26822" y="22197"/>
                    <a:pt x="26777" y="22577"/>
                  </a:cubicBezTo>
                  <a:cubicBezTo>
                    <a:pt x="26694" y="23411"/>
                    <a:pt x="26515" y="24220"/>
                    <a:pt x="25730" y="24780"/>
                  </a:cubicBezTo>
                  <a:cubicBezTo>
                    <a:pt x="25075" y="24077"/>
                    <a:pt x="25301" y="22458"/>
                    <a:pt x="26051" y="22053"/>
                  </a:cubicBezTo>
                  <a:cubicBezTo>
                    <a:pt x="26158" y="21995"/>
                    <a:pt x="26262" y="21968"/>
                    <a:pt x="26357" y="21968"/>
                  </a:cubicBezTo>
                  <a:close/>
                  <a:moveTo>
                    <a:pt x="28312" y="23630"/>
                  </a:moveTo>
                  <a:cubicBezTo>
                    <a:pt x="28488" y="23630"/>
                    <a:pt x="28636" y="23753"/>
                    <a:pt x="28742" y="23994"/>
                  </a:cubicBezTo>
                  <a:cubicBezTo>
                    <a:pt x="29028" y="24649"/>
                    <a:pt x="28444" y="25935"/>
                    <a:pt x="27730" y="26232"/>
                  </a:cubicBezTo>
                  <a:cubicBezTo>
                    <a:pt x="27218" y="25613"/>
                    <a:pt x="27325" y="24292"/>
                    <a:pt x="27920" y="23803"/>
                  </a:cubicBezTo>
                  <a:cubicBezTo>
                    <a:pt x="28060" y="23688"/>
                    <a:pt x="28193" y="23630"/>
                    <a:pt x="28312" y="23630"/>
                  </a:cubicBezTo>
                  <a:close/>
                  <a:moveTo>
                    <a:pt x="19884" y="24518"/>
                  </a:moveTo>
                  <a:cubicBezTo>
                    <a:pt x="20003" y="24637"/>
                    <a:pt x="20193" y="24720"/>
                    <a:pt x="20217" y="24851"/>
                  </a:cubicBezTo>
                  <a:cubicBezTo>
                    <a:pt x="20348" y="25435"/>
                    <a:pt x="20431" y="26030"/>
                    <a:pt x="20562" y="26828"/>
                  </a:cubicBezTo>
                  <a:cubicBezTo>
                    <a:pt x="19669" y="26292"/>
                    <a:pt x="19586" y="25613"/>
                    <a:pt x="19562" y="24935"/>
                  </a:cubicBezTo>
                  <a:cubicBezTo>
                    <a:pt x="19550" y="24804"/>
                    <a:pt x="19765" y="24661"/>
                    <a:pt x="19884" y="24518"/>
                  </a:cubicBezTo>
                  <a:close/>
                  <a:moveTo>
                    <a:pt x="22963" y="26943"/>
                  </a:moveTo>
                  <a:cubicBezTo>
                    <a:pt x="23101" y="26943"/>
                    <a:pt x="23242" y="27027"/>
                    <a:pt x="23372" y="27197"/>
                  </a:cubicBezTo>
                  <a:cubicBezTo>
                    <a:pt x="23706" y="27649"/>
                    <a:pt x="23646" y="28804"/>
                    <a:pt x="23277" y="29340"/>
                  </a:cubicBezTo>
                  <a:cubicBezTo>
                    <a:pt x="22598" y="29042"/>
                    <a:pt x="22170" y="27828"/>
                    <a:pt x="22539" y="27244"/>
                  </a:cubicBezTo>
                  <a:cubicBezTo>
                    <a:pt x="22664" y="27045"/>
                    <a:pt x="22811" y="26943"/>
                    <a:pt x="22963" y="26943"/>
                  </a:cubicBezTo>
                  <a:close/>
                  <a:moveTo>
                    <a:pt x="25039" y="28483"/>
                  </a:moveTo>
                  <a:cubicBezTo>
                    <a:pt x="25182" y="28685"/>
                    <a:pt x="25420" y="28864"/>
                    <a:pt x="25456" y="29078"/>
                  </a:cubicBezTo>
                  <a:cubicBezTo>
                    <a:pt x="25551" y="29757"/>
                    <a:pt x="25420" y="30388"/>
                    <a:pt x="24908" y="30876"/>
                  </a:cubicBezTo>
                  <a:cubicBezTo>
                    <a:pt x="24813" y="30888"/>
                    <a:pt x="24718" y="30888"/>
                    <a:pt x="24622" y="30888"/>
                  </a:cubicBezTo>
                  <a:cubicBezTo>
                    <a:pt x="24599" y="30257"/>
                    <a:pt x="24515" y="29626"/>
                    <a:pt x="24551" y="29006"/>
                  </a:cubicBezTo>
                  <a:cubicBezTo>
                    <a:pt x="24563" y="28828"/>
                    <a:pt x="24872" y="28661"/>
                    <a:pt x="25039" y="28483"/>
                  </a:cubicBezTo>
                  <a:close/>
                  <a:moveTo>
                    <a:pt x="23084" y="32494"/>
                  </a:moveTo>
                  <a:cubicBezTo>
                    <a:pt x="23089" y="32494"/>
                    <a:pt x="23094" y="32495"/>
                    <a:pt x="23098" y="32495"/>
                  </a:cubicBezTo>
                  <a:cubicBezTo>
                    <a:pt x="23277" y="32507"/>
                    <a:pt x="23527" y="32697"/>
                    <a:pt x="23575" y="32852"/>
                  </a:cubicBezTo>
                  <a:cubicBezTo>
                    <a:pt x="23765" y="33495"/>
                    <a:pt x="23860" y="34150"/>
                    <a:pt x="23277" y="34733"/>
                  </a:cubicBezTo>
                  <a:cubicBezTo>
                    <a:pt x="22682" y="34317"/>
                    <a:pt x="22360" y="33388"/>
                    <a:pt x="22622" y="32840"/>
                  </a:cubicBezTo>
                  <a:cubicBezTo>
                    <a:pt x="22703" y="32679"/>
                    <a:pt x="22929" y="32494"/>
                    <a:pt x="23084" y="32494"/>
                  </a:cubicBezTo>
                  <a:close/>
                  <a:moveTo>
                    <a:pt x="44446" y="1"/>
                  </a:moveTo>
                  <a:cubicBezTo>
                    <a:pt x="44211" y="1"/>
                    <a:pt x="43948" y="111"/>
                    <a:pt x="43649" y="336"/>
                  </a:cubicBezTo>
                  <a:cubicBezTo>
                    <a:pt x="43018" y="824"/>
                    <a:pt x="42387" y="1372"/>
                    <a:pt x="41910" y="2003"/>
                  </a:cubicBezTo>
                  <a:cubicBezTo>
                    <a:pt x="40005" y="4503"/>
                    <a:pt x="38136" y="7028"/>
                    <a:pt x="36302" y="9564"/>
                  </a:cubicBezTo>
                  <a:cubicBezTo>
                    <a:pt x="36063" y="9905"/>
                    <a:pt x="35852" y="10053"/>
                    <a:pt x="35531" y="10053"/>
                  </a:cubicBezTo>
                  <a:cubicBezTo>
                    <a:pt x="35438" y="10053"/>
                    <a:pt x="35335" y="10040"/>
                    <a:pt x="35219" y="10016"/>
                  </a:cubicBezTo>
                  <a:cubicBezTo>
                    <a:pt x="31799" y="9288"/>
                    <a:pt x="28355" y="8837"/>
                    <a:pt x="24885" y="8837"/>
                  </a:cubicBezTo>
                  <a:cubicBezTo>
                    <a:pt x="23535" y="8837"/>
                    <a:pt x="22182" y="8905"/>
                    <a:pt x="20824" y="9052"/>
                  </a:cubicBezTo>
                  <a:cubicBezTo>
                    <a:pt x="17252" y="9433"/>
                    <a:pt x="13728" y="10064"/>
                    <a:pt x="10478" y="11707"/>
                  </a:cubicBezTo>
                  <a:cubicBezTo>
                    <a:pt x="10337" y="11775"/>
                    <a:pt x="10225" y="11808"/>
                    <a:pt x="10129" y="11808"/>
                  </a:cubicBezTo>
                  <a:cubicBezTo>
                    <a:pt x="9942" y="11808"/>
                    <a:pt x="9818" y="11681"/>
                    <a:pt x="9668" y="11445"/>
                  </a:cubicBezTo>
                  <a:cubicBezTo>
                    <a:pt x="7465" y="7873"/>
                    <a:pt x="5251" y="4313"/>
                    <a:pt x="3013" y="765"/>
                  </a:cubicBezTo>
                  <a:cubicBezTo>
                    <a:pt x="2858" y="522"/>
                    <a:pt x="2459" y="260"/>
                    <a:pt x="2202" y="260"/>
                  </a:cubicBezTo>
                  <a:cubicBezTo>
                    <a:pt x="2182" y="260"/>
                    <a:pt x="2162" y="261"/>
                    <a:pt x="2143" y="265"/>
                  </a:cubicBezTo>
                  <a:cubicBezTo>
                    <a:pt x="1834" y="324"/>
                    <a:pt x="1465" y="682"/>
                    <a:pt x="1358" y="991"/>
                  </a:cubicBezTo>
                  <a:cubicBezTo>
                    <a:pt x="1179" y="1455"/>
                    <a:pt x="1155" y="2003"/>
                    <a:pt x="1155" y="2503"/>
                  </a:cubicBezTo>
                  <a:cubicBezTo>
                    <a:pt x="1143" y="3837"/>
                    <a:pt x="1286" y="5170"/>
                    <a:pt x="1191" y="6480"/>
                  </a:cubicBezTo>
                  <a:cubicBezTo>
                    <a:pt x="834" y="10873"/>
                    <a:pt x="405" y="15267"/>
                    <a:pt x="0" y="19660"/>
                  </a:cubicBezTo>
                  <a:cubicBezTo>
                    <a:pt x="4036" y="19708"/>
                    <a:pt x="7942" y="20422"/>
                    <a:pt x="11383" y="22577"/>
                  </a:cubicBezTo>
                  <a:cubicBezTo>
                    <a:pt x="15466" y="25137"/>
                    <a:pt x="18288" y="28780"/>
                    <a:pt x="19622" y="33459"/>
                  </a:cubicBezTo>
                  <a:cubicBezTo>
                    <a:pt x="20360" y="36031"/>
                    <a:pt x="20931" y="38639"/>
                    <a:pt x="21574" y="41222"/>
                  </a:cubicBezTo>
                  <a:cubicBezTo>
                    <a:pt x="22586" y="41318"/>
                    <a:pt x="23610" y="41401"/>
                    <a:pt x="24622" y="41496"/>
                  </a:cubicBezTo>
                  <a:cubicBezTo>
                    <a:pt x="25896" y="38234"/>
                    <a:pt x="27087" y="34936"/>
                    <a:pt x="28456" y="31721"/>
                  </a:cubicBezTo>
                  <a:cubicBezTo>
                    <a:pt x="30159" y="27709"/>
                    <a:pt x="33088" y="24696"/>
                    <a:pt x="36564" y="22137"/>
                  </a:cubicBezTo>
                  <a:cubicBezTo>
                    <a:pt x="39065" y="20279"/>
                    <a:pt x="41708" y="18803"/>
                    <a:pt x="44827" y="18386"/>
                  </a:cubicBezTo>
                  <a:cubicBezTo>
                    <a:pt x="45887" y="18255"/>
                    <a:pt x="46970" y="18315"/>
                    <a:pt x="48042" y="18267"/>
                  </a:cubicBezTo>
                  <a:cubicBezTo>
                    <a:pt x="48447" y="18243"/>
                    <a:pt x="48840" y="18184"/>
                    <a:pt x="49245" y="18136"/>
                  </a:cubicBezTo>
                  <a:cubicBezTo>
                    <a:pt x="49054" y="17350"/>
                    <a:pt x="48852" y="16564"/>
                    <a:pt x="48673" y="15779"/>
                  </a:cubicBezTo>
                  <a:cubicBezTo>
                    <a:pt x="47661" y="11052"/>
                    <a:pt x="46661" y="6337"/>
                    <a:pt x="45649" y="1610"/>
                  </a:cubicBezTo>
                  <a:cubicBezTo>
                    <a:pt x="45589" y="1324"/>
                    <a:pt x="45494" y="1039"/>
                    <a:pt x="45363" y="777"/>
                  </a:cubicBezTo>
                  <a:cubicBezTo>
                    <a:pt x="45103" y="264"/>
                    <a:pt x="44808" y="1"/>
                    <a:pt x="444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5"/>
            <p:cNvSpPr/>
            <p:nvPr/>
          </p:nvSpPr>
          <p:spPr>
            <a:xfrm>
              <a:off x="-4969675" y="3552350"/>
              <a:ext cx="855775" cy="964125"/>
            </a:xfrm>
            <a:custGeom>
              <a:avLst/>
              <a:gdLst/>
              <a:ahLst/>
              <a:cxnLst/>
              <a:rect l="l" t="t" r="r" b="b"/>
              <a:pathLst>
                <a:path w="34231" h="38565" extrusionOk="0">
                  <a:moveTo>
                    <a:pt x="29265" y="0"/>
                  </a:moveTo>
                  <a:cubicBezTo>
                    <a:pt x="29063" y="0"/>
                    <a:pt x="28786" y="267"/>
                    <a:pt x="28635" y="489"/>
                  </a:cubicBezTo>
                  <a:cubicBezTo>
                    <a:pt x="28444" y="763"/>
                    <a:pt x="28337" y="1108"/>
                    <a:pt x="28230" y="1429"/>
                  </a:cubicBezTo>
                  <a:cubicBezTo>
                    <a:pt x="27492" y="3549"/>
                    <a:pt x="26396" y="5501"/>
                    <a:pt x="24694" y="6942"/>
                  </a:cubicBezTo>
                  <a:cubicBezTo>
                    <a:pt x="22539" y="8775"/>
                    <a:pt x="20300" y="10538"/>
                    <a:pt x="17931" y="12085"/>
                  </a:cubicBezTo>
                  <a:cubicBezTo>
                    <a:pt x="15466" y="13681"/>
                    <a:pt x="12847" y="15050"/>
                    <a:pt x="10240" y="16395"/>
                  </a:cubicBezTo>
                  <a:cubicBezTo>
                    <a:pt x="6584" y="18277"/>
                    <a:pt x="3727" y="21063"/>
                    <a:pt x="1060" y="24099"/>
                  </a:cubicBezTo>
                  <a:cubicBezTo>
                    <a:pt x="691" y="24516"/>
                    <a:pt x="357" y="24956"/>
                    <a:pt x="0" y="25397"/>
                  </a:cubicBezTo>
                  <a:cubicBezTo>
                    <a:pt x="905" y="25313"/>
                    <a:pt x="1810" y="25266"/>
                    <a:pt x="2703" y="25147"/>
                  </a:cubicBezTo>
                  <a:cubicBezTo>
                    <a:pt x="2798" y="25134"/>
                    <a:pt x="2886" y="25127"/>
                    <a:pt x="2968" y="25127"/>
                  </a:cubicBezTo>
                  <a:cubicBezTo>
                    <a:pt x="3494" y="25127"/>
                    <a:pt x="3764" y="25396"/>
                    <a:pt x="3846" y="26004"/>
                  </a:cubicBezTo>
                  <a:cubicBezTo>
                    <a:pt x="4001" y="27135"/>
                    <a:pt x="4144" y="28278"/>
                    <a:pt x="4382" y="29409"/>
                  </a:cubicBezTo>
                  <a:cubicBezTo>
                    <a:pt x="4612" y="30562"/>
                    <a:pt x="5074" y="31113"/>
                    <a:pt x="5909" y="31113"/>
                  </a:cubicBezTo>
                  <a:cubicBezTo>
                    <a:pt x="6196" y="31113"/>
                    <a:pt x="6526" y="31049"/>
                    <a:pt x="6906" y="30921"/>
                  </a:cubicBezTo>
                  <a:cubicBezTo>
                    <a:pt x="8644" y="30338"/>
                    <a:pt x="10335" y="29635"/>
                    <a:pt x="12061" y="28992"/>
                  </a:cubicBezTo>
                  <a:cubicBezTo>
                    <a:pt x="12311" y="28897"/>
                    <a:pt x="12585" y="28849"/>
                    <a:pt x="12930" y="28766"/>
                  </a:cubicBezTo>
                  <a:cubicBezTo>
                    <a:pt x="12942" y="29147"/>
                    <a:pt x="12966" y="29409"/>
                    <a:pt x="12966" y="29671"/>
                  </a:cubicBezTo>
                  <a:cubicBezTo>
                    <a:pt x="12978" y="31219"/>
                    <a:pt x="12954" y="32767"/>
                    <a:pt x="12978" y="34302"/>
                  </a:cubicBezTo>
                  <a:cubicBezTo>
                    <a:pt x="12997" y="35175"/>
                    <a:pt x="13538" y="35724"/>
                    <a:pt x="14291" y="35724"/>
                  </a:cubicBezTo>
                  <a:cubicBezTo>
                    <a:pt x="14463" y="35724"/>
                    <a:pt x="14645" y="35696"/>
                    <a:pt x="14835" y="35636"/>
                  </a:cubicBezTo>
                  <a:cubicBezTo>
                    <a:pt x="15109" y="35553"/>
                    <a:pt x="15371" y="35410"/>
                    <a:pt x="15645" y="35303"/>
                  </a:cubicBezTo>
                  <a:cubicBezTo>
                    <a:pt x="16479" y="34981"/>
                    <a:pt x="17312" y="34660"/>
                    <a:pt x="18253" y="34291"/>
                  </a:cubicBezTo>
                  <a:cubicBezTo>
                    <a:pt x="18253" y="35088"/>
                    <a:pt x="18253" y="35719"/>
                    <a:pt x="18253" y="36350"/>
                  </a:cubicBezTo>
                  <a:cubicBezTo>
                    <a:pt x="18253" y="37901"/>
                    <a:pt x="18732" y="38565"/>
                    <a:pt x="19925" y="38565"/>
                  </a:cubicBezTo>
                  <a:cubicBezTo>
                    <a:pt x="20189" y="38565"/>
                    <a:pt x="20488" y="38532"/>
                    <a:pt x="20824" y="38470"/>
                  </a:cubicBezTo>
                  <a:cubicBezTo>
                    <a:pt x="21301" y="38386"/>
                    <a:pt x="21801" y="38410"/>
                    <a:pt x="22301" y="38386"/>
                  </a:cubicBezTo>
                  <a:cubicBezTo>
                    <a:pt x="24039" y="36707"/>
                    <a:pt x="25825" y="35053"/>
                    <a:pt x="27528" y="33326"/>
                  </a:cubicBezTo>
                  <a:cubicBezTo>
                    <a:pt x="30064" y="30742"/>
                    <a:pt x="31766" y="27694"/>
                    <a:pt x="32671" y="24146"/>
                  </a:cubicBezTo>
                  <a:cubicBezTo>
                    <a:pt x="33826" y="19610"/>
                    <a:pt x="34231" y="15074"/>
                    <a:pt x="32992" y="10514"/>
                  </a:cubicBezTo>
                  <a:cubicBezTo>
                    <a:pt x="32314" y="8013"/>
                    <a:pt x="31433" y="5561"/>
                    <a:pt x="30647" y="3096"/>
                  </a:cubicBezTo>
                  <a:cubicBezTo>
                    <a:pt x="30385" y="2251"/>
                    <a:pt x="30147" y="1394"/>
                    <a:pt x="29849" y="572"/>
                  </a:cubicBezTo>
                  <a:cubicBezTo>
                    <a:pt x="29754" y="334"/>
                    <a:pt x="29492" y="12"/>
                    <a:pt x="29278" y="1"/>
                  </a:cubicBezTo>
                  <a:cubicBezTo>
                    <a:pt x="29273" y="0"/>
                    <a:pt x="29269" y="0"/>
                    <a:pt x="29265" y="0"/>
                  </a:cubicBezTo>
                  <a:close/>
                </a:path>
              </a:pathLst>
            </a:custGeom>
            <a:solidFill>
              <a:srgbClr val="99B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5"/>
            <p:cNvSpPr/>
            <p:nvPr/>
          </p:nvSpPr>
          <p:spPr>
            <a:xfrm>
              <a:off x="-3468300" y="3944375"/>
              <a:ext cx="719450" cy="648600"/>
            </a:xfrm>
            <a:custGeom>
              <a:avLst/>
              <a:gdLst/>
              <a:ahLst/>
              <a:cxnLst/>
              <a:rect l="l" t="t" r="r" b="b"/>
              <a:pathLst>
                <a:path w="28778" h="25944" extrusionOk="0">
                  <a:moveTo>
                    <a:pt x="15935" y="11524"/>
                  </a:moveTo>
                  <a:cubicBezTo>
                    <a:pt x="16144" y="11524"/>
                    <a:pt x="16352" y="11601"/>
                    <a:pt x="16550" y="11799"/>
                  </a:cubicBezTo>
                  <a:cubicBezTo>
                    <a:pt x="17050" y="12287"/>
                    <a:pt x="16931" y="12918"/>
                    <a:pt x="16550" y="13406"/>
                  </a:cubicBezTo>
                  <a:cubicBezTo>
                    <a:pt x="15312" y="15050"/>
                    <a:pt x="13669" y="16014"/>
                    <a:pt x="11776" y="16157"/>
                  </a:cubicBezTo>
                  <a:cubicBezTo>
                    <a:pt x="10014" y="16062"/>
                    <a:pt x="8573" y="15597"/>
                    <a:pt x="7489" y="14419"/>
                  </a:cubicBezTo>
                  <a:cubicBezTo>
                    <a:pt x="7120" y="14014"/>
                    <a:pt x="6882" y="13430"/>
                    <a:pt x="6739" y="12883"/>
                  </a:cubicBezTo>
                  <a:cubicBezTo>
                    <a:pt x="6680" y="12621"/>
                    <a:pt x="6930" y="12156"/>
                    <a:pt x="7168" y="11990"/>
                  </a:cubicBezTo>
                  <a:cubicBezTo>
                    <a:pt x="7197" y="11971"/>
                    <a:pt x="7234" y="11963"/>
                    <a:pt x="7277" y="11963"/>
                  </a:cubicBezTo>
                  <a:cubicBezTo>
                    <a:pt x="7482" y="11963"/>
                    <a:pt x="7821" y="12148"/>
                    <a:pt x="8037" y="12275"/>
                  </a:cubicBezTo>
                  <a:cubicBezTo>
                    <a:pt x="8680" y="12656"/>
                    <a:pt x="9263" y="13168"/>
                    <a:pt x="9930" y="13466"/>
                  </a:cubicBezTo>
                  <a:cubicBezTo>
                    <a:pt x="10411" y="13671"/>
                    <a:pt x="10891" y="13774"/>
                    <a:pt x="11364" y="13774"/>
                  </a:cubicBezTo>
                  <a:cubicBezTo>
                    <a:pt x="12075" y="13774"/>
                    <a:pt x="12768" y="13540"/>
                    <a:pt x="13419" y="13061"/>
                  </a:cubicBezTo>
                  <a:cubicBezTo>
                    <a:pt x="13943" y="12668"/>
                    <a:pt x="14466" y="12252"/>
                    <a:pt x="15014" y="11894"/>
                  </a:cubicBezTo>
                  <a:cubicBezTo>
                    <a:pt x="15301" y="11701"/>
                    <a:pt x="15619" y="11524"/>
                    <a:pt x="15935" y="11524"/>
                  </a:cubicBezTo>
                  <a:close/>
                  <a:moveTo>
                    <a:pt x="24623" y="0"/>
                  </a:moveTo>
                  <a:cubicBezTo>
                    <a:pt x="24218" y="48"/>
                    <a:pt x="23825" y="107"/>
                    <a:pt x="23420" y="131"/>
                  </a:cubicBezTo>
                  <a:cubicBezTo>
                    <a:pt x="22348" y="179"/>
                    <a:pt x="21265" y="119"/>
                    <a:pt x="20205" y="250"/>
                  </a:cubicBezTo>
                  <a:cubicBezTo>
                    <a:pt x="17086" y="667"/>
                    <a:pt x="14443" y="2143"/>
                    <a:pt x="11942" y="4001"/>
                  </a:cubicBezTo>
                  <a:cubicBezTo>
                    <a:pt x="8466" y="6560"/>
                    <a:pt x="5537" y="9573"/>
                    <a:pt x="3834" y="13585"/>
                  </a:cubicBezTo>
                  <a:cubicBezTo>
                    <a:pt x="2465" y="16800"/>
                    <a:pt x="1274" y="20098"/>
                    <a:pt x="0" y="23360"/>
                  </a:cubicBezTo>
                  <a:cubicBezTo>
                    <a:pt x="1120" y="23896"/>
                    <a:pt x="2108" y="24539"/>
                    <a:pt x="2191" y="25944"/>
                  </a:cubicBezTo>
                  <a:cubicBezTo>
                    <a:pt x="2953" y="25706"/>
                    <a:pt x="3715" y="25456"/>
                    <a:pt x="4477" y="25206"/>
                  </a:cubicBezTo>
                  <a:cubicBezTo>
                    <a:pt x="6132" y="24408"/>
                    <a:pt x="7787" y="23598"/>
                    <a:pt x="9442" y="22801"/>
                  </a:cubicBezTo>
                  <a:cubicBezTo>
                    <a:pt x="11704" y="21729"/>
                    <a:pt x="13943" y="20622"/>
                    <a:pt x="16229" y="19610"/>
                  </a:cubicBezTo>
                  <a:cubicBezTo>
                    <a:pt x="20074" y="17907"/>
                    <a:pt x="23944" y="16240"/>
                    <a:pt x="27825" y="14609"/>
                  </a:cubicBezTo>
                  <a:cubicBezTo>
                    <a:pt x="28516" y="14311"/>
                    <a:pt x="28730" y="13799"/>
                    <a:pt x="28754" y="13192"/>
                  </a:cubicBezTo>
                  <a:cubicBezTo>
                    <a:pt x="28778" y="12764"/>
                    <a:pt x="28659" y="12311"/>
                    <a:pt x="28504" y="11906"/>
                  </a:cubicBezTo>
                  <a:cubicBezTo>
                    <a:pt x="27778" y="9835"/>
                    <a:pt x="26968" y="7775"/>
                    <a:pt x="26277" y="5679"/>
                  </a:cubicBezTo>
                  <a:cubicBezTo>
                    <a:pt x="25658" y="3810"/>
                    <a:pt x="25170" y="1893"/>
                    <a:pt x="24623" y="0"/>
                  </a:cubicBezTo>
                  <a:close/>
                </a:path>
              </a:pathLst>
            </a:custGeom>
            <a:solidFill>
              <a:srgbClr val="98B0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5"/>
            <p:cNvSpPr/>
            <p:nvPr/>
          </p:nvSpPr>
          <p:spPr>
            <a:xfrm>
              <a:off x="-4189825" y="3982475"/>
              <a:ext cx="645350" cy="608425"/>
            </a:xfrm>
            <a:custGeom>
              <a:avLst/>
              <a:gdLst/>
              <a:ahLst/>
              <a:cxnLst/>
              <a:rect l="l" t="t" r="r" b="b"/>
              <a:pathLst>
                <a:path w="25814" h="24337" extrusionOk="0">
                  <a:moveTo>
                    <a:pt x="9299" y="10728"/>
                  </a:moveTo>
                  <a:cubicBezTo>
                    <a:pt x="9657" y="10847"/>
                    <a:pt x="10061" y="10894"/>
                    <a:pt x="10383" y="11085"/>
                  </a:cubicBezTo>
                  <a:cubicBezTo>
                    <a:pt x="11288" y="11632"/>
                    <a:pt x="12121" y="12335"/>
                    <a:pt x="13074" y="12799"/>
                  </a:cubicBezTo>
                  <a:cubicBezTo>
                    <a:pt x="13386" y="12950"/>
                    <a:pt x="13696" y="13020"/>
                    <a:pt x="14000" y="13020"/>
                  </a:cubicBezTo>
                  <a:cubicBezTo>
                    <a:pt x="14609" y="13020"/>
                    <a:pt x="15192" y="12737"/>
                    <a:pt x="15717" y="12252"/>
                  </a:cubicBezTo>
                  <a:cubicBezTo>
                    <a:pt x="16181" y="11823"/>
                    <a:pt x="16646" y="11371"/>
                    <a:pt x="17193" y="11073"/>
                  </a:cubicBezTo>
                  <a:cubicBezTo>
                    <a:pt x="17335" y="11002"/>
                    <a:pt x="17531" y="10966"/>
                    <a:pt x="17727" y="10966"/>
                  </a:cubicBezTo>
                  <a:cubicBezTo>
                    <a:pt x="17960" y="10966"/>
                    <a:pt x="18194" y="11017"/>
                    <a:pt x="18336" y="11120"/>
                  </a:cubicBezTo>
                  <a:cubicBezTo>
                    <a:pt x="18539" y="11287"/>
                    <a:pt x="18574" y="11859"/>
                    <a:pt x="18491" y="12192"/>
                  </a:cubicBezTo>
                  <a:cubicBezTo>
                    <a:pt x="18032" y="13828"/>
                    <a:pt x="15944" y="15348"/>
                    <a:pt x="14102" y="15348"/>
                  </a:cubicBezTo>
                  <a:cubicBezTo>
                    <a:pt x="14081" y="15348"/>
                    <a:pt x="14059" y="15348"/>
                    <a:pt x="14038" y="15347"/>
                  </a:cubicBezTo>
                  <a:cubicBezTo>
                    <a:pt x="12050" y="15216"/>
                    <a:pt x="10419" y="14252"/>
                    <a:pt x="9323" y="12406"/>
                  </a:cubicBezTo>
                  <a:cubicBezTo>
                    <a:pt x="9228" y="12252"/>
                    <a:pt x="9109" y="12085"/>
                    <a:pt x="9121" y="11942"/>
                  </a:cubicBezTo>
                  <a:cubicBezTo>
                    <a:pt x="9145" y="11537"/>
                    <a:pt x="9228" y="11132"/>
                    <a:pt x="9299" y="10728"/>
                  </a:cubicBezTo>
                  <a:close/>
                  <a:moveTo>
                    <a:pt x="4239" y="0"/>
                  </a:moveTo>
                  <a:cubicBezTo>
                    <a:pt x="3918" y="1357"/>
                    <a:pt x="3703" y="2739"/>
                    <a:pt x="3263" y="4048"/>
                  </a:cubicBezTo>
                  <a:cubicBezTo>
                    <a:pt x="2382" y="6727"/>
                    <a:pt x="1394" y="9358"/>
                    <a:pt x="429" y="12002"/>
                  </a:cubicBezTo>
                  <a:cubicBezTo>
                    <a:pt x="1" y="13168"/>
                    <a:pt x="203" y="13633"/>
                    <a:pt x="1441" y="13978"/>
                  </a:cubicBezTo>
                  <a:cubicBezTo>
                    <a:pt x="1560" y="14002"/>
                    <a:pt x="1679" y="14049"/>
                    <a:pt x="1787" y="14097"/>
                  </a:cubicBezTo>
                  <a:cubicBezTo>
                    <a:pt x="6835" y="16609"/>
                    <a:pt x="11895" y="19098"/>
                    <a:pt x="16931" y="21622"/>
                  </a:cubicBezTo>
                  <a:cubicBezTo>
                    <a:pt x="17443" y="21884"/>
                    <a:pt x="17872" y="22312"/>
                    <a:pt x="18336" y="22658"/>
                  </a:cubicBezTo>
                  <a:cubicBezTo>
                    <a:pt x="18729" y="22765"/>
                    <a:pt x="19122" y="22836"/>
                    <a:pt x="19503" y="22979"/>
                  </a:cubicBezTo>
                  <a:cubicBezTo>
                    <a:pt x="20729" y="23420"/>
                    <a:pt x="21956" y="23884"/>
                    <a:pt x="23170" y="24336"/>
                  </a:cubicBezTo>
                  <a:cubicBezTo>
                    <a:pt x="23134" y="22943"/>
                    <a:pt x="23706" y="22158"/>
                    <a:pt x="25039" y="21765"/>
                  </a:cubicBezTo>
                  <a:cubicBezTo>
                    <a:pt x="25290" y="21681"/>
                    <a:pt x="25551" y="21622"/>
                    <a:pt x="25813" y="21562"/>
                  </a:cubicBezTo>
                  <a:cubicBezTo>
                    <a:pt x="25170" y="18979"/>
                    <a:pt x="24599" y="16371"/>
                    <a:pt x="23861" y="13799"/>
                  </a:cubicBezTo>
                  <a:cubicBezTo>
                    <a:pt x="22539" y="9120"/>
                    <a:pt x="19705" y="5477"/>
                    <a:pt x="15622" y="2917"/>
                  </a:cubicBezTo>
                  <a:cubicBezTo>
                    <a:pt x="12181" y="762"/>
                    <a:pt x="8275" y="48"/>
                    <a:pt x="4239" y="0"/>
                  </a:cubicBezTo>
                  <a:close/>
                </a:path>
              </a:pathLst>
            </a:custGeom>
            <a:solidFill>
              <a:srgbClr val="98B0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5"/>
            <p:cNvSpPr/>
            <p:nvPr/>
          </p:nvSpPr>
          <p:spPr>
            <a:xfrm>
              <a:off x="-3799900" y="5125450"/>
              <a:ext cx="198575" cy="619450"/>
            </a:xfrm>
            <a:custGeom>
              <a:avLst/>
              <a:gdLst/>
              <a:ahLst/>
              <a:cxnLst/>
              <a:rect l="l" t="t" r="r" b="b"/>
              <a:pathLst>
                <a:path w="7943" h="24778" extrusionOk="0">
                  <a:moveTo>
                    <a:pt x="7287" y="1"/>
                  </a:moveTo>
                  <a:cubicBezTo>
                    <a:pt x="5180" y="2870"/>
                    <a:pt x="3085" y="5740"/>
                    <a:pt x="977" y="8621"/>
                  </a:cubicBezTo>
                  <a:cubicBezTo>
                    <a:pt x="1299" y="8752"/>
                    <a:pt x="1584" y="8823"/>
                    <a:pt x="1846" y="8966"/>
                  </a:cubicBezTo>
                  <a:cubicBezTo>
                    <a:pt x="4073" y="10169"/>
                    <a:pt x="4978" y="12264"/>
                    <a:pt x="5204" y="14586"/>
                  </a:cubicBezTo>
                  <a:cubicBezTo>
                    <a:pt x="5502" y="17706"/>
                    <a:pt x="3882" y="20170"/>
                    <a:pt x="1918" y="22420"/>
                  </a:cubicBezTo>
                  <a:cubicBezTo>
                    <a:pt x="1441" y="22968"/>
                    <a:pt x="882" y="23456"/>
                    <a:pt x="346" y="23968"/>
                  </a:cubicBezTo>
                  <a:cubicBezTo>
                    <a:pt x="179" y="24135"/>
                    <a:pt x="1" y="24302"/>
                    <a:pt x="394" y="24397"/>
                  </a:cubicBezTo>
                  <a:cubicBezTo>
                    <a:pt x="2061" y="24528"/>
                    <a:pt x="3716" y="24647"/>
                    <a:pt x="5371" y="24778"/>
                  </a:cubicBezTo>
                  <a:cubicBezTo>
                    <a:pt x="5406" y="24623"/>
                    <a:pt x="5406" y="24421"/>
                    <a:pt x="5502" y="24313"/>
                  </a:cubicBezTo>
                  <a:cubicBezTo>
                    <a:pt x="6204" y="23575"/>
                    <a:pt x="6918" y="22849"/>
                    <a:pt x="7645" y="22135"/>
                  </a:cubicBezTo>
                  <a:cubicBezTo>
                    <a:pt x="7658" y="22121"/>
                    <a:pt x="7679" y="22116"/>
                    <a:pt x="7706" y="22116"/>
                  </a:cubicBezTo>
                  <a:cubicBezTo>
                    <a:pt x="7774" y="22116"/>
                    <a:pt x="7874" y="22150"/>
                    <a:pt x="7942" y="22158"/>
                  </a:cubicBezTo>
                  <a:cubicBezTo>
                    <a:pt x="7930" y="20825"/>
                    <a:pt x="7907" y="19503"/>
                    <a:pt x="7883" y="18170"/>
                  </a:cubicBezTo>
                  <a:lnTo>
                    <a:pt x="7633" y="84"/>
                  </a:lnTo>
                  <a:cubicBezTo>
                    <a:pt x="7514" y="61"/>
                    <a:pt x="7395" y="25"/>
                    <a:pt x="7287" y="1"/>
                  </a:cubicBezTo>
                  <a:close/>
                </a:path>
              </a:pathLst>
            </a:custGeom>
            <a:solidFill>
              <a:srgbClr val="96AE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5"/>
            <p:cNvSpPr/>
            <p:nvPr/>
          </p:nvSpPr>
          <p:spPr>
            <a:xfrm>
              <a:off x="-3602850" y="5572550"/>
              <a:ext cx="114925" cy="281375"/>
            </a:xfrm>
            <a:custGeom>
              <a:avLst/>
              <a:gdLst/>
              <a:ahLst/>
              <a:cxnLst/>
              <a:rect l="l" t="t" r="r" b="b"/>
              <a:pathLst>
                <a:path w="4597" h="11255" extrusionOk="0">
                  <a:moveTo>
                    <a:pt x="4394" y="0"/>
                  </a:moveTo>
                  <a:lnTo>
                    <a:pt x="1" y="286"/>
                  </a:lnTo>
                  <a:cubicBezTo>
                    <a:pt x="25" y="1619"/>
                    <a:pt x="48" y="2941"/>
                    <a:pt x="60" y="4274"/>
                  </a:cubicBezTo>
                  <a:cubicBezTo>
                    <a:pt x="179" y="5906"/>
                    <a:pt x="275" y="7537"/>
                    <a:pt x="406" y="9180"/>
                  </a:cubicBezTo>
                  <a:cubicBezTo>
                    <a:pt x="441" y="9561"/>
                    <a:pt x="513" y="9954"/>
                    <a:pt x="644" y="10311"/>
                  </a:cubicBezTo>
                  <a:cubicBezTo>
                    <a:pt x="883" y="10926"/>
                    <a:pt x="1333" y="11254"/>
                    <a:pt x="1807" y="11254"/>
                  </a:cubicBezTo>
                  <a:cubicBezTo>
                    <a:pt x="2159" y="11254"/>
                    <a:pt x="2523" y="11073"/>
                    <a:pt x="2823" y="10692"/>
                  </a:cubicBezTo>
                  <a:cubicBezTo>
                    <a:pt x="3204" y="10216"/>
                    <a:pt x="3513" y="9608"/>
                    <a:pt x="3680" y="9013"/>
                  </a:cubicBezTo>
                  <a:cubicBezTo>
                    <a:pt x="4501" y="6060"/>
                    <a:pt x="4597" y="3036"/>
                    <a:pt x="4394" y="0"/>
                  </a:cubicBezTo>
                  <a:close/>
                </a:path>
              </a:pathLst>
            </a:custGeom>
            <a:solidFill>
              <a:srgbClr val="1F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5"/>
            <p:cNvSpPr/>
            <p:nvPr/>
          </p:nvSpPr>
          <p:spPr>
            <a:xfrm>
              <a:off x="-3470100" y="5569275"/>
              <a:ext cx="104225" cy="288225"/>
            </a:xfrm>
            <a:custGeom>
              <a:avLst/>
              <a:gdLst/>
              <a:ahLst/>
              <a:cxnLst/>
              <a:rect l="l" t="t" r="r" b="b"/>
              <a:pathLst>
                <a:path w="4169" h="11529" extrusionOk="0">
                  <a:moveTo>
                    <a:pt x="4085" y="0"/>
                  </a:moveTo>
                  <a:lnTo>
                    <a:pt x="4085" y="0"/>
                  </a:lnTo>
                  <a:cubicBezTo>
                    <a:pt x="2716" y="36"/>
                    <a:pt x="1358" y="72"/>
                    <a:pt x="1" y="107"/>
                  </a:cubicBezTo>
                  <a:cubicBezTo>
                    <a:pt x="120" y="3072"/>
                    <a:pt x="203" y="6037"/>
                    <a:pt x="358" y="8989"/>
                  </a:cubicBezTo>
                  <a:cubicBezTo>
                    <a:pt x="394" y="9608"/>
                    <a:pt x="596" y="10251"/>
                    <a:pt x="846" y="10823"/>
                  </a:cubicBezTo>
                  <a:cubicBezTo>
                    <a:pt x="1047" y="11285"/>
                    <a:pt x="1410" y="11528"/>
                    <a:pt x="1786" y="11528"/>
                  </a:cubicBezTo>
                  <a:cubicBezTo>
                    <a:pt x="2079" y="11528"/>
                    <a:pt x="2381" y="11381"/>
                    <a:pt x="2620" y="11073"/>
                  </a:cubicBezTo>
                  <a:cubicBezTo>
                    <a:pt x="2978" y="10609"/>
                    <a:pt x="3216" y="10001"/>
                    <a:pt x="3359" y="9430"/>
                  </a:cubicBezTo>
                  <a:cubicBezTo>
                    <a:pt x="4168" y="6322"/>
                    <a:pt x="3990" y="3155"/>
                    <a:pt x="4085" y="0"/>
                  </a:cubicBezTo>
                  <a:close/>
                </a:path>
              </a:pathLst>
            </a:custGeom>
            <a:solidFill>
              <a:srgbClr val="201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5"/>
            <p:cNvSpPr/>
            <p:nvPr/>
          </p:nvSpPr>
          <p:spPr>
            <a:xfrm>
              <a:off x="-3801675" y="5735350"/>
              <a:ext cx="191700" cy="119700"/>
            </a:xfrm>
            <a:custGeom>
              <a:avLst/>
              <a:gdLst/>
              <a:ahLst/>
              <a:cxnLst/>
              <a:rect l="l" t="t" r="r" b="b"/>
              <a:pathLst>
                <a:path w="7668" h="4788" extrusionOk="0">
                  <a:moveTo>
                    <a:pt x="465" y="1"/>
                  </a:moveTo>
                  <a:cubicBezTo>
                    <a:pt x="310" y="1596"/>
                    <a:pt x="155" y="3192"/>
                    <a:pt x="0" y="4787"/>
                  </a:cubicBezTo>
                  <a:cubicBezTo>
                    <a:pt x="1346" y="4716"/>
                    <a:pt x="2703" y="4728"/>
                    <a:pt x="4037" y="4561"/>
                  </a:cubicBezTo>
                  <a:cubicBezTo>
                    <a:pt x="4918" y="4442"/>
                    <a:pt x="5787" y="4144"/>
                    <a:pt x="6620" y="3799"/>
                  </a:cubicBezTo>
                  <a:cubicBezTo>
                    <a:pt x="7287" y="3525"/>
                    <a:pt x="7668" y="2906"/>
                    <a:pt x="7620" y="2144"/>
                  </a:cubicBezTo>
                  <a:cubicBezTo>
                    <a:pt x="7585" y="1418"/>
                    <a:pt x="7085" y="1013"/>
                    <a:pt x="6477" y="739"/>
                  </a:cubicBezTo>
                  <a:cubicBezTo>
                    <a:pt x="6144" y="596"/>
                    <a:pt x="5787" y="501"/>
                    <a:pt x="5442" y="382"/>
                  </a:cubicBezTo>
                  <a:lnTo>
                    <a:pt x="465" y="1"/>
                  </a:lnTo>
                  <a:close/>
                </a:path>
              </a:pathLst>
            </a:custGeom>
            <a:solidFill>
              <a:srgbClr val="211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5"/>
            <p:cNvSpPr/>
            <p:nvPr/>
          </p:nvSpPr>
          <p:spPr>
            <a:xfrm>
              <a:off x="-3504025" y="5026050"/>
              <a:ext cx="38125" cy="443825"/>
            </a:xfrm>
            <a:custGeom>
              <a:avLst/>
              <a:gdLst/>
              <a:ahLst/>
              <a:cxnLst/>
              <a:rect l="l" t="t" r="r" b="b"/>
              <a:pathLst>
                <a:path w="1525" h="17753" extrusionOk="0">
                  <a:moveTo>
                    <a:pt x="822" y="0"/>
                  </a:moveTo>
                  <a:cubicBezTo>
                    <a:pt x="489" y="227"/>
                    <a:pt x="251" y="488"/>
                    <a:pt x="179" y="786"/>
                  </a:cubicBezTo>
                  <a:cubicBezTo>
                    <a:pt x="72" y="1215"/>
                    <a:pt x="48" y="1655"/>
                    <a:pt x="48" y="2096"/>
                  </a:cubicBezTo>
                  <a:cubicBezTo>
                    <a:pt x="36" y="5584"/>
                    <a:pt x="1" y="9061"/>
                    <a:pt x="48" y="12549"/>
                  </a:cubicBezTo>
                  <a:cubicBezTo>
                    <a:pt x="72" y="14288"/>
                    <a:pt x="263" y="16014"/>
                    <a:pt x="370" y="17752"/>
                  </a:cubicBezTo>
                  <a:cubicBezTo>
                    <a:pt x="513" y="17419"/>
                    <a:pt x="632" y="17074"/>
                    <a:pt x="798" y="16752"/>
                  </a:cubicBezTo>
                  <a:cubicBezTo>
                    <a:pt x="1001" y="16336"/>
                    <a:pt x="1227" y="15943"/>
                    <a:pt x="1441" y="15526"/>
                  </a:cubicBezTo>
                  <a:cubicBezTo>
                    <a:pt x="1477" y="10359"/>
                    <a:pt x="1525" y="5191"/>
                    <a:pt x="82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5"/>
            <p:cNvSpPr/>
            <p:nvPr/>
          </p:nvSpPr>
          <p:spPr>
            <a:xfrm>
              <a:off x="-3611475" y="4521525"/>
              <a:ext cx="197975" cy="130975"/>
            </a:xfrm>
            <a:custGeom>
              <a:avLst/>
              <a:gdLst/>
              <a:ahLst/>
              <a:cxnLst/>
              <a:rect l="l" t="t" r="r" b="b"/>
              <a:pathLst>
                <a:path w="7919" h="5239" extrusionOk="0">
                  <a:moveTo>
                    <a:pt x="2679" y="0"/>
                  </a:moveTo>
                  <a:cubicBezTo>
                    <a:pt x="2417" y="60"/>
                    <a:pt x="2156" y="119"/>
                    <a:pt x="1905" y="203"/>
                  </a:cubicBezTo>
                  <a:cubicBezTo>
                    <a:pt x="572" y="596"/>
                    <a:pt x="0" y="1381"/>
                    <a:pt x="36" y="2774"/>
                  </a:cubicBezTo>
                  <a:cubicBezTo>
                    <a:pt x="322" y="3155"/>
                    <a:pt x="536" y="3655"/>
                    <a:pt x="905" y="3917"/>
                  </a:cubicBezTo>
                  <a:cubicBezTo>
                    <a:pt x="2077" y="4752"/>
                    <a:pt x="3366" y="5238"/>
                    <a:pt x="4763" y="5238"/>
                  </a:cubicBezTo>
                  <a:cubicBezTo>
                    <a:pt x="5040" y="5238"/>
                    <a:pt x="5322" y="5219"/>
                    <a:pt x="5608" y="5179"/>
                  </a:cubicBezTo>
                  <a:cubicBezTo>
                    <a:pt x="7073" y="4965"/>
                    <a:pt x="7740" y="4263"/>
                    <a:pt x="7918" y="2858"/>
                  </a:cubicBezTo>
                  <a:cubicBezTo>
                    <a:pt x="7835" y="1453"/>
                    <a:pt x="6847" y="810"/>
                    <a:pt x="5727" y="274"/>
                  </a:cubicBezTo>
                  <a:cubicBezTo>
                    <a:pt x="4715" y="179"/>
                    <a:pt x="3691" y="96"/>
                    <a:pt x="2679"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5"/>
            <p:cNvSpPr/>
            <p:nvPr/>
          </p:nvSpPr>
          <p:spPr>
            <a:xfrm>
              <a:off x="-4566650" y="5257025"/>
              <a:ext cx="81275" cy="101275"/>
            </a:xfrm>
            <a:custGeom>
              <a:avLst/>
              <a:gdLst/>
              <a:ahLst/>
              <a:cxnLst/>
              <a:rect l="l" t="t" r="r" b="b"/>
              <a:pathLst>
                <a:path w="3251" h="4051" extrusionOk="0">
                  <a:moveTo>
                    <a:pt x="358" y="1"/>
                  </a:moveTo>
                  <a:cubicBezTo>
                    <a:pt x="274" y="382"/>
                    <a:pt x="0" y="858"/>
                    <a:pt x="143" y="1108"/>
                  </a:cubicBezTo>
                  <a:cubicBezTo>
                    <a:pt x="643" y="2013"/>
                    <a:pt x="1274" y="2858"/>
                    <a:pt x="1905" y="3703"/>
                  </a:cubicBezTo>
                  <a:cubicBezTo>
                    <a:pt x="2048" y="3894"/>
                    <a:pt x="2358" y="4037"/>
                    <a:pt x="2608" y="4049"/>
                  </a:cubicBezTo>
                  <a:cubicBezTo>
                    <a:pt x="2620" y="4050"/>
                    <a:pt x="2633" y="4051"/>
                    <a:pt x="2645" y="4051"/>
                  </a:cubicBezTo>
                  <a:cubicBezTo>
                    <a:pt x="2848" y="4051"/>
                    <a:pt x="3060" y="3877"/>
                    <a:pt x="3251" y="3799"/>
                  </a:cubicBezTo>
                  <a:cubicBezTo>
                    <a:pt x="3001" y="2298"/>
                    <a:pt x="2239" y="1298"/>
                    <a:pt x="1441" y="346"/>
                  </a:cubicBezTo>
                  <a:cubicBezTo>
                    <a:pt x="1239" y="108"/>
                    <a:pt x="727" y="108"/>
                    <a:pt x="358" y="1"/>
                  </a:cubicBezTo>
                  <a:close/>
                </a:path>
              </a:pathLst>
            </a:custGeom>
            <a:solidFill>
              <a:srgbClr val="F6B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5"/>
            <p:cNvSpPr/>
            <p:nvPr/>
          </p:nvSpPr>
          <p:spPr>
            <a:xfrm>
              <a:off x="-5002125" y="4285450"/>
              <a:ext cx="64925" cy="84875"/>
            </a:xfrm>
            <a:custGeom>
              <a:avLst/>
              <a:gdLst/>
              <a:ahLst/>
              <a:cxnLst/>
              <a:rect l="l" t="t" r="r" b="b"/>
              <a:pathLst>
                <a:path w="2597" h="3395" extrusionOk="0">
                  <a:moveTo>
                    <a:pt x="1772" y="0"/>
                  </a:moveTo>
                  <a:cubicBezTo>
                    <a:pt x="1530" y="0"/>
                    <a:pt x="1161" y="197"/>
                    <a:pt x="1036" y="395"/>
                  </a:cubicBezTo>
                  <a:cubicBezTo>
                    <a:pt x="643" y="1061"/>
                    <a:pt x="322" y="1776"/>
                    <a:pt x="84" y="2502"/>
                  </a:cubicBezTo>
                  <a:cubicBezTo>
                    <a:pt x="0" y="2740"/>
                    <a:pt x="215" y="3228"/>
                    <a:pt x="441" y="3347"/>
                  </a:cubicBezTo>
                  <a:cubicBezTo>
                    <a:pt x="497" y="3380"/>
                    <a:pt x="578" y="3395"/>
                    <a:pt x="670" y="3395"/>
                  </a:cubicBezTo>
                  <a:cubicBezTo>
                    <a:pt x="913" y="3395"/>
                    <a:pt x="1227" y="3292"/>
                    <a:pt x="1322" y="3145"/>
                  </a:cubicBezTo>
                  <a:cubicBezTo>
                    <a:pt x="1798" y="2466"/>
                    <a:pt x="2156" y="1704"/>
                    <a:pt x="2596" y="895"/>
                  </a:cubicBezTo>
                  <a:cubicBezTo>
                    <a:pt x="2298" y="502"/>
                    <a:pt x="2132" y="97"/>
                    <a:pt x="1870" y="14"/>
                  </a:cubicBezTo>
                  <a:cubicBezTo>
                    <a:pt x="1841" y="4"/>
                    <a:pt x="1808" y="0"/>
                    <a:pt x="1772" y="0"/>
                  </a:cubicBezTo>
                  <a:close/>
                </a:path>
              </a:pathLst>
            </a:custGeom>
            <a:solidFill>
              <a:srgbClr val="F6B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5"/>
            <p:cNvSpPr/>
            <p:nvPr/>
          </p:nvSpPr>
          <p:spPr>
            <a:xfrm>
              <a:off x="-5059875" y="4709350"/>
              <a:ext cx="43475" cy="121150"/>
            </a:xfrm>
            <a:custGeom>
              <a:avLst/>
              <a:gdLst/>
              <a:ahLst/>
              <a:cxnLst/>
              <a:rect l="l" t="t" r="r" b="b"/>
              <a:pathLst>
                <a:path w="1739" h="4846" extrusionOk="0">
                  <a:moveTo>
                    <a:pt x="513" y="0"/>
                  </a:moveTo>
                  <a:cubicBezTo>
                    <a:pt x="334" y="226"/>
                    <a:pt x="1" y="476"/>
                    <a:pt x="13" y="703"/>
                  </a:cubicBezTo>
                  <a:cubicBezTo>
                    <a:pt x="84" y="1798"/>
                    <a:pt x="215" y="2881"/>
                    <a:pt x="417" y="3953"/>
                  </a:cubicBezTo>
                  <a:cubicBezTo>
                    <a:pt x="465" y="4251"/>
                    <a:pt x="798" y="4489"/>
                    <a:pt x="1060" y="4846"/>
                  </a:cubicBezTo>
                  <a:cubicBezTo>
                    <a:pt x="1739" y="3358"/>
                    <a:pt x="1429" y="1988"/>
                    <a:pt x="1108" y="643"/>
                  </a:cubicBezTo>
                  <a:cubicBezTo>
                    <a:pt x="1048" y="393"/>
                    <a:pt x="727" y="202"/>
                    <a:pt x="513" y="0"/>
                  </a:cubicBezTo>
                  <a:close/>
                </a:path>
              </a:pathLst>
            </a:custGeom>
            <a:solidFill>
              <a:srgbClr val="F6B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5"/>
            <p:cNvSpPr/>
            <p:nvPr/>
          </p:nvSpPr>
          <p:spPr>
            <a:xfrm>
              <a:off x="-4785725" y="4951600"/>
              <a:ext cx="53300" cy="106925"/>
            </a:xfrm>
            <a:custGeom>
              <a:avLst/>
              <a:gdLst/>
              <a:ahLst/>
              <a:cxnLst/>
              <a:rect l="l" t="t" r="r" b="b"/>
              <a:pathLst>
                <a:path w="2132" h="4277" extrusionOk="0">
                  <a:moveTo>
                    <a:pt x="524" y="1"/>
                  </a:moveTo>
                  <a:cubicBezTo>
                    <a:pt x="499" y="1"/>
                    <a:pt x="479" y="5"/>
                    <a:pt x="465" y="14"/>
                  </a:cubicBezTo>
                  <a:cubicBezTo>
                    <a:pt x="262" y="133"/>
                    <a:pt x="0" y="442"/>
                    <a:pt x="48" y="609"/>
                  </a:cubicBezTo>
                  <a:cubicBezTo>
                    <a:pt x="310" y="1645"/>
                    <a:pt x="619" y="2657"/>
                    <a:pt x="977" y="3657"/>
                  </a:cubicBezTo>
                  <a:cubicBezTo>
                    <a:pt x="1048" y="3883"/>
                    <a:pt x="1381" y="4026"/>
                    <a:pt x="1679" y="4276"/>
                  </a:cubicBezTo>
                  <a:cubicBezTo>
                    <a:pt x="2132" y="2728"/>
                    <a:pt x="1655" y="1466"/>
                    <a:pt x="1000" y="252"/>
                  </a:cubicBezTo>
                  <a:cubicBezTo>
                    <a:pt x="930" y="130"/>
                    <a:pt x="661" y="1"/>
                    <a:pt x="524" y="1"/>
                  </a:cubicBezTo>
                  <a:close/>
                </a:path>
              </a:pathLst>
            </a:custGeom>
            <a:solidFill>
              <a:srgbClr val="F5B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5"/>
            <p:cNvSpPr/>
            <p:nvPr/>
          </p:nvSpPr>
          <p:spPr>
            <a:xfrm>
              <a:off x="-4958075" y="5350825"/>
              <a:ext cx="78025" cy="97625"/>
            </a:xfrm>
            <a:custGeom>
              <a:avLst/>
              <a:gdLst/>
              <a:ahLst/>
              <a:cxnLst/>
              <a:rect l="l" t="t" r="r" b="b"/>
              <a:pathLst>
                <a:path w="3121" h="3905" extrusionOk="0">
                  <a:moveTo>
                    <a:pt x="454" y="0"/>
                  </a:moveTo>
                  <a:cubicBezTo>
                    <a:pt x="336" y="0"/>
                    <a:pt x="226" y="24"/>
                    <a:pt x="191" y="70"/>
                  </a:cubicBezTo>
                  <a:cubicBezTo>
                    <a:pt x="72" y="225"/>
                    <a:pt x="1" y="559"/>
                    <a:pt x="96" y="713"/>
                  </a:cubicBezTo>
                  <a:cubicBezTo>
                    <a:pt x="584" y="1475"/>
                    <a:pt x="1072" y="2237"/>
                    <a:pt x="1656" y="2928"/>
                  </a:cubicBezTo>
                  <a:cubicBezTo>
                    <a:pt x="2001" y="3321"/>
                    <a:pt x="2525" y="3583"/>
                    <a:pt x="2965" y="3904"/>
                  </a:cubicBezTo>
                  <a:cubicBezTo>
                    <a:pt x="3013" y="3845"/>
                    <a:pt x="3061" y="3797"/>
                    <a:pt x="3120" y="3738"/>
                  </a:cubicBezTo>
                  <a:cubicBezTo>
                    <a:pt x="2834" y="2214"/>
                    <a:pt x="1882" y="1094"/>
                    <a:pt x="775" y="82"/>
                  </a:cubicBezTo>
                  <a:cubicBezTo>
                    <a:pt x="713" y="27"/>
                    <a:pt x="579" y="0"/>
                    <a:pt x="454" y="0"/>
                  </a:cubicBezTo>
                  <a:close/>
                </a:path>
              </a:pathLst>
            </a:custGeom>
            <a:solidFill>
              <a:srgbClr val="F5B0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5"/>
            <p:cNvSpPr/>
            <p:nvPr/>
          </p:nvSpPr>
          <p:spPr>
            <a:xfrm>
              <a:off x="-4910150" y="4410725"/>
              <a:ext cx="54800" cy="81650"/>
            </a:xfrm>
            <a:custGeom>
              <a:avLst/>
              <a:gdLst/>
              <a:ahLst/>
              <a:cxnLst/>
              <a:rect l="l" t="t" r="r" b="b"/>
              <a:pathLst>
                <a:path w="2192" h="3266" extrusionOk="0">
                  <a:moveTo>
                    <a:pt x="1560" y="0"/>
                  </a:moveTo>
                  <a:cubicBezTo>
                    <a:pt x="1315" y="0"/>
                    <a:pt x="948" y="178"/>
                    <a:pt x="846" y="372"/>
                  </a:cubicBezTo>
                  <a:cubicBezTo>
                    <a:pt x="512" y="979"/>
                    <a:pt x="298" y="1670"/>
                    <a:pt x="1" y="2420"/>
                  </a:cubicBezTo>
                  <a:cubicBezTo>
                    <a:pt x="203" y="2730"/>
                    <a:pt x="334" y="3146"/>
                    <a:pt x="584" y="3254"/>
                  </a:cubicBezTo>
                  <a:cubicBezTo>
                    <a:pt x="606" y="3262"/>
                    <a:pt x="631" y="3266"/>
                    <a:pt x="660" y="3266"/>
                  </a:cubicBezTo>
                  <a:cubicBezTo>
                    <a:pt x="884" y="3266"/>
                    <a:pt x="1288" y="3036"/>
                    <a:pt x="1394" y="2825"/>
                  </a:cubicBezTo>
                  <a:cubicBezTo>
                    <a:pt x="1727" y="2182"/>
                    <a:pt x="1977" y="1491"/>
                    <a:pt x="2132" y="777"/>
                  </a:cubicBezTo>
                  <a:cubicBezTo>
                    <a:pt x="2191" y="563"/>
                    <a:pt x="1894" y="86"/>
                    <a:pt x="1667" y="15"/>
                  </a:cubicBezTo>
                  <a:cubicBezTo>
                    <a:pt x="1636" y="5"/>
                    <a:pt x="1600" y="0"/>
                    <a:pt x="1560" y="0"/>
                  </a:cubicBezTo>
                  <a:close/>
                </a:path>
              </a:pathLst>
            </a:custGeom>
            <a:solidFill>
              <a:srgbClr val="F5B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5"/>
            <p:cNvSpPr/>
            <p:nvPr/>
          </p:nvSpPr>
          <p:spPr>
            <a:xfrm>
              <a:off x="-4622625" y="4553375"/>
              <a:ext cx="43500" cy="99425"/>
            </a:xfrm>
            <a:custGeom>
              <a:avLst/>
              <a:gdLst/>
              <a:ahLst/>
              <a:cxnLst/>
              <a:rect l="l" t="t" r="r" b="b"/>
              <a:pathLst>
                <a:path w="1740" h="3977" extrusionOk="0">
                  <a:moveTo>
                    <a:pt x="1358" y="0"/>
                  </a:moveTo>
                  <a:cubicBezTo>
                    <a:pt x="1084" y="143"/>
                    <a:pt x="620" y="226"/>
                    <a:pt x="561" y="441"/>
                  </a:cubicBezTo>
                  <a:cubicBezTo>
                    <a:pt x="299" y="1286"/>
                    <a:pt x="132" y="2167"/>
                    <a:pt x="25" y="3048"/>
                  </a:cubicBezTo>
                  <a:cubicBezTo>
                    <a:pt x="1" y="3298"/>
                    <a:pt x="275" y="3584"/>
                    <a:pt x="489" y="3977"/>
                  </a:cubicBezTo>
                  <a:cubicBezTo>
                    <a:pt x="787" y="3620"/>
                    <a:pt x="1073" y="3417"/>
                    <a:pt x="1156" y="3143"/>
                  </a:cubicBezTo>
                  <a:cubicBezTo>
                    <a:pt x="1394" y="2381"/>
                    <a:pt x="1584" y="1596"/>
                    <a:pt x="1704" y="810"/>
                  </a:cubicBezTo>
                  <a:cubicBezTo>
                    <a:pt x="1739" y="560"/>
                    <a:pt x="1477" y="274"/>
                    <a:pt x="1358" y="0"/>
                  </a:cubicBezTo>
                  <a:close/>
                </a:path>
              </a:pathLst>
            </a:custGeom>
            <a:solidFill>
              <a:srgbClr val="F5A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5"/>
            <p:cNvSpPr/>
            <p:nvPr/>
          </p:nvSpPr>
          <p:spPr>
            <a:xfrm>
              <a:off x="-5050650" y="4909625"/>
              <a:ext cx="55400" cy="102450"/>
            </a:xfrm>
            <a:custGeom>
              <a:avLst/>
              <a:gdLst/>
              <a:ahLst/>
              <a:cxnLst/>
              <a:rect l="l" t="t" r="r" b="b"/>
              <a:pathLst>
                <a:path w="2216" h="4098" extrusionOk="0">
                  <a:moveTo>
                    <a:pt x="838" y="0"/>
                  </a:moveTo>
                  <a:cubicBezTo>
                    <a:pt x="689" y="0"/>
                    <a:pt x="414" y="236"/>
                    <a:pt x="346" y="407"/>
                  </a:cubicBezTo>
                  <a:cubicBezTo>
                    <a:pt x="1" y="1324"/>
                    <a:pt x="810" y="3490"/>
                    <a:pt x="1739" y="4098"/>
                  </a:cubicBezTo>
                  <a:cubicBezTo>
                    <a:pt x="2215" y="2824"/>
                    <a:pt x="1858" y="1645"/>
                    <a:pt x="1489" y="478"/>
                  </a:cubicBezTo>
                  <a:cubicBezTo>
                    <a:pt x="1418" y="264"/>
                    <a:pt x="1096" y="62"/>
                    <a:pt x="858" y="2"/>
                  </a:cubicBezTo>
                  <a:cubicBezTo>
                    <a:pt x="852" y="1"/>
                    <a:pt x="845" y="0"/>
                    <a:pt x="838" y="0"/>
                  </a:cubicBezTo>
                  <a:close/>
                </a:path>
              </a:pathLst>
            </a:custGeom>
            <a:solidFill>
              <a:srgbClr val="F6B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5"/>
            <p:cNvSpPr/>
            <p:nvPr/>
          </p:nvSpPr>
          <p:spPr>
            <a:xfrm>
              <a:off x="-4533025" y="5481750"/>
              <a:ext cx="78900" cy="72650"/>
            </a:xfrm>
            <a:custGeom>
              <a:avLst/>
              <a:gdLst/>
              <a:ahLst/>
              <a:cxnLst/>
              <a:rect l="l" t="t" r="r" b="b"/>
              <a:pathLst>
                <a:path w="3156" h="2906" extrusionOk="0">
                  <a:moveTo>
                    <a:pt x="617" y="0"/>
                  </a:moveTo>
                  <a:cubicBezTo>
                    <a:pt x="436" y="0"/>
                    <a:pt x="216" y="86"/>
                    <a:pt x="108" y="203"/>
                  </a:cubicBezTo>
                  <a:cubicBezTo>
                    <a:pt x="1" y="322"/>
                    <a:pt x="1" y="691"/>
                    <a:pt x="108" y="798"/>
                  </a:cubicBezTo>
                  <a:cubicBezTo>
                    <a:pt x="846" y="1501"/>
                    <a:pt x="1608" y="2180"/>
                    <a:pt x="2394" y="2823"/>
                  </a:cubicBezTo>
                  <a:cubicBezTo>
                    <a:pt x="2482" y="2892"/>
                    <a:pt x="2618" y="2904"/>
                    <a:pt x="2764" y="2904"/>
                  </a:cubicBezTo>
                  <a:cubicBezTo>
                    <a:pt x="2847" y="2904"/>
                    <a:pt x="2933" y="2901"/>
                    <a:pt x="3017" y="2901"/>
                  </a:cubicBezTo>
                  <a:cubicBezTo>
                    <a:pt x="3065" y="2901"/>
                    <a:pt x="3111" y="2902"/>
                    <a:pt x="3156" y="2906"/>
                  </a:cubicBezTo>
                  <a:cubicBezTo>
                    <a:pt x="3061" y="1906"/>
                    <a:pt x="1608" y="191"/>
                    <a:pt x="727" y="13"/>
                  </a:cubicBezTo>
                  <a:cubicBezTo>
                    <a:pt x="693" y="4"/>
                    <a:pt x="656" y="0"/>
                    <a:pt x="617"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5"/>
            <p:cNvSpPr/>
            <p:nvPr/>
          </p:nvSpPr>
          <p:spPr>
            <a:xfrm>
              <a:off x="-4894675" y="5003625"/>
              <a:ext cx="44675" cy="90600"/>
            </a:xfrm>
            <a:custGeom>
              <a:avLst/>
              <a:gdLst/>
              <a:ahLst/>
              <a:cxnLst/>
              <a:rect l="l" t="t" r="r" b="b"/>
              <a:pathLst>
                <a:path w="1787" h="3624" extrusionOk="0">
                  <a:moveTo>
                    <a:pt x="583" y="0"/>
                  </a:moveTo>
                  <a:cubicBezTo>
                    <a:pt x="555" y="0"/>
                    <a:pt x="531" y="5"/>
                    <a:pt x="513" y="16"/>
                  </a:cubicBezTo>
                  <a:cubicBezTo>
                    <a:pt x="298" y="135"/>
                    <a:pt x="1" y="457"/>
                    <a:pt x="36" y="635"/>
                  </a:cubicBezTo>
                  <a:cubicBezTo>
                    <a:pt x="179" y="1469"/>
                    <a:pt x="394" y="2290"/>
                    <a:pt x="667" y="3088"/>
                  </a:cubicBezTo>
                  <a:cubicBezTo>
                    <a:pt x="739" y="3314"/>
                    <a:pt x="1084" y="3445"/>
                    <a:pt x="1310" y="3624"/>
                  </a:cubicBezTo>
                  <a:cubicBezTo>
                    <a:pt x="1787" y="2802"/>
                    <a:pt x="1668" y="921"/>
                    <a:pt x="1108" y="278"/>
                  </a:cubicBezTo>
                  <a:cubicBezTo>
                    <a:pt x="997" y="148"/>
                    <a:pt x="734" y="0"/>
                    <a:pt x="583" y="0"/>
                  </a:cubicBezTo>
                  <a:close/>
                </a:path>
              </a:pathLst>
            </a:custGeom>
            <a:solidFill>
              <a:srgbClr val="F5A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5"/>
            <p:cNvSpPr/>
            <p:nvPr/>
          </p:nvSpPr>
          <p:spPr>
            <a:xfrm>
              <a:off x="-4928300" y="4770850"/>
              <a:ext cx="41100" cy="104900"/>
            </a:xfrm>
            <a:custGeom>
              <a:avLst/>
              <a:gdLst/>
              <a:ahLst/>
              <a:cxnLst/>
              <a:rect l="l" t="t" r="r" b="b"/>
              <a:pathLst>
                <a:path w="1644" h="4196" extrusionOk="0">
                  <a:moveTo>
                    <a:pt x="892" y="1"/>
                  </a:moveTo>
                  <a:cubicBezTo>
                    <a:pt x="778" y="1"/>
                    <a:pt x="518" y="195"/>
                    <a:pt x="441" y="338"/>
                  </a:cubicBezTo>
                  <a:cubicBezTo>
                    <a:pt x="0" y="1207"/>
                    <a:pt x="584" y="3541"/>
                    <a:pt x="1358" y="4196"/>
                  </a:cubicBezTo>
                  <a:cubicBezTo>
                    <a:pt x="1619" y="2850"/>
                    <a:pt x="1643" y="1302"/>
                    <a:pt x="1358" y="517"/>
                  </a:cubicBezTo>
                  <a:cubicBezTo>
                    <a:pt x="1286" y="314"/>
                    <a:pt x="1108" y="88"/>
                    <a:pt x="917" y="5"/>
                  </a:cubicBezTo>
                  <a:cubicBezTo>
                    <a:pt x="910" y="2"/>
                    <a:pt x="902" y="1"/>
                    <a:pt x="892"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5"/>
            <p:cNvSpPr/>
            <p:nvPr/>
          </p:nvSpPr>
          <p:spPr>
            <a:xfrm>
              <a:off x="-4287150" y="5728425"/>
              <a:ext cx="92000" cy="46550"/>
            </a:xfrm>
            <a:custGeom>
              <a:avLst/>
              <a:gdLst/>
              <a:ahLst/>
              <a:cxnLst/>
              <a:rect l="l" t="t" r="r" b="b"/>
              <a:pathLst>
                <a:path w="3680" h="1862" extrusionOk="0">
                  <a:moveTo>
                    <a:pt x="687" y="1"/>
                  </a:moveTo>
                  <a:cubicBezTo>
                    <a:pt x="481" y="1"/>
                    <a:pt x="235" y="250"/>
                    <a:pt x="0" y="373"/>
                  </a:cubicBezTo>
                  <a:cubicBezTo>
                    <a:pt x="143" y="623"/>
                    <a:pt x="215" y="1016"/>
                    <a:pt x="429" y="1111"/>
                  </a:cubicBezTo>
                  <a:cubicBezTo>
                    <a:pt x="1060" y="1421"/>
                    <a:pt x="1739" y="1671"/>
                    <a:pt x="2417" y="1838"/>
                  </a:cubicBezTo>
                  <a:cubicBezTo>
                    <a:pt x="2487" y="1854"/>
                    <a:pt x="2559" y="1862"/>
                    <a:pt x="2634" y="1862"/>
                  </a:cubicBezTo>
                  <a:cubicBezTo>
                    <a:pt x="2927" y="1862"/>
                    <a:pt x="3262" y="1752"/>
                    <a:pt x="3679" y="1695"/>
                  </a:cubicBezTo>
                  <a:cubicBezTo>
                    <a:pt x="2882" y="492"/>
                    <a:pt x="1834" y="171"/>
                    <a:pt x="727" y="4"/>
                  </a:cubicBezTo>
                  <a:cubicBezTo>
                    <a:pt x="714" y="2"/>
                    <a:pt x="701" y="1"/>
                    <a:pt x="687"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5"/>
            <p:cNvSpPr/>
            <p:nvPr/>
          </p:nvSpPr>
          <p:spPr>
            <a:xfrm>
              <a:off x="-5123575" y="4836650"/>
              <a:ext cx="53300" cy="90300"/>
            </a:xfrm>
            <a:custGeom>
              <a:avLst/>
              <a:gdLst/>
              <a:ahLst/>
              <a:cxnLst/>
              <a:rect l="l" t="t" r="r" b="b"/>
              <a:pathLst>
                <a:path w="2132" h="3612" extrusionOk="0">
                  <a:moveTo>
                    <a:pt x="845" y="1"/>
                  </a:moveTo>
                  <a:cubicBezTo>
                    <a:pt x="700" y="1"/>
                    <a:pt x="390" y="266"/>
                    <a:pt x="322" y="456"/>
                  </a:cubicBezTo>
                  <a:cubicBezTo>
                    <a:pt x="1" y="1385"/>
                    <a:pt x="787" y="3159"/>
                    <a:pt x="1703" y="3612"/>
                  </a:cubicBezTo>
                  <a:cubicBezTo>
                    <a:pt x="2132" y="2540"/>
                    <a:pt x="1846" y="1540"/>
                    <a:pt x="1537" y="564"/>
                  </a:cubicBezTo>
                  <a:cubicBezTo>
                    <a:pt x="1453" y="325"/>
                    <a:pt x="1132" y="87"/>
                    <a:pt x="870" y="4"/>
                  </a:cubicBezTo>
                  <a:cubicBezTo>
                    <a:pt x="862" y="2"/>
                    <a:pt x="854" y="1"/>
                    <a:pt x="845" y="1"/>
                  </a:cubicBezTo>
                  <a:close/>
                </a:path>
              </a:pathLst>
            </a:custGeom>
            <a:solidFill>
              <a:srgbClr val="F5B0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5"/>
            <p:cNvSpPr/>
            <p:nvPr/>
          </p:nvSpPr>
          <p:spPr>
            <a:xfrm>
              <a:off x="-4911925" y="5240200"/>
              <a:ext cx="56275" cy="79350"/>
            </a:xfrm>
            <a:custGeom>
              <a:avLst/>
              <a:gdLst/>
              <a:ahLst/>
              <a:cxnLst/>
              <a:rect l="l" t="t" r="r" b="b"/>
              <a:pathLst>
                <a:path w="2251" h="3174" extrusionOk="0">
                  <a:moveTo>
                    <a:pt x="559" y="0"/>
                  </a:moveTo>
                  <a:cubicBezTo>
                    <a:pt x="453" y="0"/>
                    <a:pt x="352" y="17"/>
                    <a:pt x="274" y="54"/>
                  </a:cubicBezTo>
                  <a:cubicBezTo>
                    <a:pt x="119" y="126"/>
                    <a:pt x="0" y="602"/>
                    <a:pt x="83" y="805"/>
                  </a:cubicBezTo>
                  <a:cubicBezTo>
                    <a:pt x="488" y="1745"/>
                    <a:pt x="905" y="2698"/>
                    <a:pt x="1929" y="3174"/>
                  </a:cubicBezTo>
                  <a:cubicBezTo>
                    <a:pt x="2250" y="2198"/>
                    <a:pt x="1893" y="769"/>
                    <a:pt x="1119" y="162"/>
                  </a:cubicBezTo>
                  <a:cubicBezTo>
                    <a:pt x="979" y="61"/>
                    <a:pt x="758" y="0"/>
                    <a:pt x="559"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5"/>
            <p:cNvSpPr/>
            <p:nvPr/>
          </p:nvSpPr>
          <p:spPr>
            <a:xfrm>
              <a:off x="-4674700" y="4733150"/>
              <a:ext cx="46750" cy="85450"/>
            </a:xfrm>
            <a:custGeom>
              <a:avLst/>
              <a:gdLst/>
              <a:ahLst/>
              <a:cxnLst/>
              <a:rect l="l" t="t" r="r" b="b"/>
              <a:pathLst>
                <a:path w="1870" h="3418" extrusionOk="0">
                  <a:moveTo>
                    <a:pt x="1066" y="0"/>
                  </a:moveTo>
                  <a:cubicBezTo>
                    <a:pt x="864" y="0"/>
                    <a:pt x="569" y="196"/>
                    <a:pt x="465" y="382"/>
                  </a:cubicBezTo>
                  <a:cubicBezTo>
                    <a:pt x="0" y="1167"/>
                    <a:pt x="346" y="2763"/>
                    <a:pt x="1108" y="3418"/>
                  </a:cubicBezTo>
                  <a:cubicBezTo>
                    <a:pt x="1870" y="2501"/>
                    <a:pt x="1858" y="1489"/>
                    <a:pt x="1632" y="465"/>
                  </a:cubicBezTo>
                  <a:cubicBezTo>
                    <a:pt x="1584" y="274"/>
                    <a:pt x="1274" y="24"/>
                    <a:pt x="1084" y="1"/>
                  </a:cubicBezTo>
                  <a:cubicBezTo>
                    <a:pt x="1078" y="0"/>
                    <a:pt x="1072" y="0"/>
                    <a:pt x="1066"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5"/>
            <p:cNvSpPr/>
            <p:nvPr/>
          </p:nvSpPr>
          <p:spPr>
            <a:xfrm>
              <a:off x="-4994975" y="4577175"/>
              <a:ext cx="40500" cy="88750"/>
            </a:xfrm>
            <a:custGeom>
              <a:avLst/>
              <a:gdLst/>
              <a:ahLst/>
              <a:cxnLst/>
              <a:rect l="l" t="t" r="r" b="b"/>
              <a:pathLst>
                <a:path w="1620" h="3550" extrusionOk="0">
                  <a:moveTo>
                    <a:pt x="1020" y="0"/>
                  </a:moveTo>
                  <a:cubicBezTo>
                    <a:pt x="851" y="0"/>
                    <a:pt x="582" y="172"/>
                    <a:pt x="524" y="322"/>
                  </a:cubicBezTo>
                  <a:cubicBezTo>
                    <a:pt x="143" y="1239"/>
                    <a:pt x="0" y="2203"/>
                    <a:pt x="334" y="3180"/>
                  </a:cubicBezTo>
                  <a:cubicBezTo>
                    <a:pt x="381" y="3334"/>
                    <a:pt x="584" y="3537"/>
                    <a:pt x="715" y="3549"/>
                  </a:cubicBezTo>
                  <a:cubicBezTo>
                    <a:pt x="719" y="3549"/>
                    <a:pt x="724" y="3549"/>
                    <a:pt x="729" y="3549"/>
                  </a:cubicBezTo>
                  <a:cubicBezTo>
                    <a:pt x="872" y="3549"/>
                    <a:pt x="1097" y="3377"/>
                    <a:pt x="1143" y="3227"/>
                  </a:cubicBezTo>
                  <a:cubicBezTo>
                    <a:pt x="1334" y="2632"/>
                    <a:pt x="1465" y="2013"/>
                    <a:pt x="1619" y="1406"/>
                  </a:cubicBezTo>
                  <a:cubicBezTo>
                    <a:pt x="1596" y="1394"/>
                    <a:pt x="1560" y="1394"/>
                    <a:pt x="1536" y="1382"/>
                  </a:cubicBezTo>
                  <a:cubicBezTo>
                    <a:pt x="1512" y="1060"/>
                    <a:pt x="1524" y="739"/>
                    <a:pt x="1441" y="441"/>
                  </a:cubicBezTo>
                  <a:cubicBezTo>
                    <a:pt x="1381" y="263"/>
                    <a:pt x="1179" y="25"/>
                    <a:pt x="1036" y="1"/>
                  </a:cubicBezTo>
                  <a:cubicBezTo>
                    <a:pt x="1031" y="0"/>
                    <a:pt x="1025" y="0"/>
                    <a:pt x="1020" y="0"/>
                  </a:cubicBezTo>
                  <a:close/>
                </a:path>
              </a:pathLst>
            </a:custGeom>
            <a:solidFill>
              <a:srgbClr val="F5B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5"/>
            <p:cNvSpPr/>
            <p:nvPr/>
          </p:nvSpPr>
          <p:spPr>
            <a:xfrm>
              <a:off x="-4661600" y="4900375"/>
              <a:ext cx="54500" cy="84925"/>
            </a:xfrm>
            <a:custGeom>
              <a:avLst/>
              <a:gdLst/>
              <a:ahLst/>
              <a:cxnLst/>
              <a:rect l="l" t="t" r="r" b="b"/>
              <a:pathLst>
                <a:path w="2180" h="3397" extrusionOk="0">
                  <a:moveTo>
                    <a:pt x="763" y="0"/>
                  </a:moveTo>
                  <a:cubicBezTo>
                    <a:pt x="750" y="0"/>
                    <a:pt x="738" y="1"/>
                    <a:pt x="727" y="3"/>
                  </a:cubicBezTo>
                  <a:cubicBezTo>
                    <a:pt x="572" y="27"/>
                    <a:pt x="369" y="253"/>
                    <a:pt x="310" y="432"/>
                  </a:cubicBezTo>
                  <a:cubicBezTo>
                    <a:pt x="0" y="1360"/>
                    <a:pt x="941" y="3110"/>
                    <a:pt x="1905" y="3396"/>
                  </a:cubicBezTo>
                  <a:cubicBezTo>
                    <a:pt x="2179" y="2253"/>
                    <a:pt x="1786" y="1241"/>
                    <a:pt x="1262" y="289"/>
                  </a:cubicBezTo>
                  <a:cubicBezTo>
                    <a:pt x="1185" y="145"/>
                    <a:pt x="932" y="0"/>
                    <a:pt x="763"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5"/>
            <p:cNvSpPr/>
            <p:nvPr/>
          </p:nvSpPr>
          <p:spPr>
            <a:xfrm>
              <a:off x="-4641675" y="5106175"/>
              <a:ext cx="46775" cy="87775"/>
            </a:xfrm>
            <a:custGeom>
              <a:avLst/>
              <a:gdLst/>
              <a:ahLst/>
              <a:cxnLst/>
              <a:rect l="l" t="t" r="r" b="b"/>
              <a:pathLst>
                <a:path w="1871" h="3511" extrusionOk="0">
                  <a:moveTo>
                    <a:pt x="417" y="0"/>
                  </a:moveTo>
                  <a:cubicBezTo>
                    <a:pt x="390" y="0"/>
                    <a:pt x="367" y="3"/>
                    <a:pt x="346" y="10"/>
                  </a:cubicBezTo>
                  <a:cubicBezTo>
                    <a:pt x="191" y="70"/>
                    <a:pt x="1" y="367"/>
                    <a:pt x="25" y="522"/>
                  </a:cubicBezTo>
                  <a:cubicBezTo>
                    <a:pt x="215" y="1332"/>
                    <a:pt x="430" y="2153"/>
                    <a:pt x="727" y="2939"/>
                  </a:cubicBezTo>
                  <a:cubicBezTo>
                    <a:pt x="811" y="3165"/>
                    <a:pt x="1203" y="3272"/>
                    <a:pt x="1561" y="3510"/>
                  </a:cubicBezTo>
                  <a:cubicBezTo>
                    <a:pt x="1870" y="2141"/>
                    <a:pt x="1442" y="1165"/>
                    <a:pt x="882" y="236"/>
                  </a:cubicBezTo>
                  <a:cubicBezTo>
                    <a:pt x="811" y="114"/>
                    <a:pt x="573" y="0"/>
                    <a:pt x="417" y="0"/>
                  </a:cubicBezTo>
                  <a:close/>
                </a:path>
              </a:pathLst>
            </a:custGeom>
            <a:solidFill>
              <a:srgbClr val="F6B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5"/>
            <p:cNvSpPr/>
            <p:nvPr/>
          </p:nvSpPr>
          <p:spPr>
            <a:xfrm>
              <a:off x="-4786925" y="5150925"/>
              <a:ext cx="52125" cy="78450"/>
            </a:xfrm>
            <a:custGeom>
              <a:avLst/>
              <a:gdLst/>
              <a:ahLst/>
              <a:cxnLst/>
              <a:rect l="l" t="t" r="r" b="b"/>
              <a:pathLst>
                <a:path w="2085" h="3138" extrusionOk="0">
                  <a:moveTo>
                    <a:pt x="664" y="0"/>
                  </a:moveTo>
                  <a:cubicBezTo>
                    <a:pt x="366" y="0"/>
                    <a:pt x="117" y="237"/>
                    <a:pt x="84" y="637"/>
                  </a:cubicBezTo>
                  <a:cubicBezTo>
                    <a:pt x="1" y="1470"/>
                    <a:pt x="834" y="2816"/>
                    <a:pt x="1644" y="3137"/>
                  </a:cubicBezTo>
                  <a:cubicBezTo>
                    <a:pt x="2084" y="2387"/>
                    <a:pt x="1739" y="613"/>
                    <a:pt x="1060" y="137"/>
                  </a:cubicBezTo>
                  <a:cubicBezTo>
                    <a:pt x="928" y="44"/>
                    <a:pt x="792" y="0"/>
                    <a:pt x="664" y="0"/>
                  </a:cubicBezTo>
                  <a:close/>
                </a:path>
              </a:pathLst>
            </a:custGeom>
            <a:solidFill>
              <a:srgbClr val="F5B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5"/>
            <p:cNvSpPr/>
            <p:nvPr/>
          </p:nvSpPr>
          <p:spPr>
            <a:xfrm>
              <a:off x="-4308300" y="5640150"/>
              <a:ext cx="81600" cy="53275"/>
            </a:xfrm>
            <a:custGeom>
              <a:avLst/>
              <a:gdLst/>
              <a:ahLst/>
              <a:cxnLst/>
              <a:rect l="l" t="t" r="r" b="b"/>
              <a:pathLst>
                <a:path w="3264" h="2131" extrusionOk="0">
                  <a:moveTo>
                    <a:pt x="726" y="1"/>
                  </a:moveTo>
                  <a:cubicBezTo>
                    <a:pt x="513" y="1"/>
                    <a:pt x="257" y="97"/>
                    <a:pt x="96" y="213"/>
                  </a:cubicBezTo>
                  <a:cubicBezTo>
                    <a:pt x="1" y="285"/>
                    <a:pt x="37" y="785"/>
                    <a:pt x="180" y="904"/>
                  </a:cubicBezTo>
                  <a:cubicBezTo>
                    <a:pt x="918" y="1539"/>
                    <a:pt x="1682" y="2131"/>
                    <a:pt x="2732" y="2131"/>
                  </a:cubicBezTo>
                  <a:cubicBezTo>
                    <a:pt x="2901" y="2131"/>
                    <a:pt x="3078" y="2116"/>
                    <a:pt x="3263" y="2082"/>
                  </a:cubicBezTo>
                  <a:cubicBezTo>
                    <a:pt x="2668" y="1070"/>
                    <a:pt x="1882" y="439"/>
                    <a:pt x="918" y="35"/>
                  </a:cubicBezTo>
                  <a:cubicBezTo>
                    <a:pt x="862" y="11"/>
                    <a:pt x="796" y="1"/>
                    <a:pt x="726"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5"/>
            <p:cNvSpPr/>
            <p:nvPr/>
          </p:nvSpPr>
          <p:spPr>
            <a:xfrm>
              <a:off x="-4677375" y="5301700"/>
              <a:ext cx="64900" cy="75900"/>
            </a:xfrm>
            <a:custGeom>
              <a:avLst/>
              <a:gdLst/>
              <a:ahLst/>
              <a:cxnLst/>
              <a:rect l="l" t="t" r="r" b="b"/>
              <a:pathLst>
                <a:path w="2596" h="3036" extrusionOk="0">
                  <a:moveTo>
                    <a:pt x="470" y="1"/>
                  </a:moveTo>
                  <a:cubicBezTo>
                    <a:pt x="417" y="1"/>
                    <a:pt x="370" y="8"/>
                    <a:pt x="334" y="23"/>
                  </a:cubicBezTo>
                  <a:cubicBezTo>
                    <a:pt x="155" y="107"/>
                    <a:pt x="0" y="452"/>
                    <a:pt x="24" y="678"/>
                  </a:cubicBezTo>
                  <a:cubicBezTo>
                    <a:pt x="84" y="1464"/>
                    <a:pt x="1548" y="2916"/>
                    <a:pt x="2358" y="3036"/>
                  </a:cubicBezTo>
                  <a:cubicBezTo>
                    <a:pt x="2429" y="2976"/>
                    <a:pt x="2512" y="2928"/>
                    <a:pt x="2596" y="2869"/>
                  </a:cubicBezTo>
                  <a:cubicBezTo>
                    <a:pt x="2072" y="1988"/>
                    <a:pt x="1572" y="1083"/>
                    <a:pt x="1012" y="214"/>
                  </a:cubicBezTo>
                  <a:cubicBezTo>
                    <a:pt x="928" y="93"/>
                    <a:pt x="662" y="1"/>
                    <a:pt x="470"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5"/>
            <p:cNvSpPr/>
            <p:nvPr/>
          </p:nvSpPr>
          <p:spPr>
            <a:xfrm>
              <a:off x="-4695250" y="5541825"/>
              <a:ext cx="87250" cy="70325"/>
            </a:xfrm>
            <a:custGeom>
              <a:avLst/>
              <a:gdLst/>
              <a:ahLst/>
              <a:cxnLst/>
              <a:rect l="l" t="t" r="r" b="b"/>
              <a:pathLst>
                <a:path w="3490" h="2813" extrusionOk="0">
                  <a:moveTo>
                    <a:pt x="455" y="1"/>
                  </a:moveTo>
                  <a:cubicBezTo>
                    <a:pt x="308" y="1"/>
                    <a:pt x="144" y="27"/>
                    <a:pt x="1" y="27"/>
                  </a:cubicBezTo>
                  <a:cubicBezTo>
                    <a:pt x="72" y="265"/>
                    <a:pt x="72" y="574"/>
                    <a:pt x="239" y="717"/>
                  </a:cubicBezTo>
                  <a:cubicBezTo>
                    <a:pt x="739" y="1205"/>
                    <a:pt x="1275" y="1682"/>
                    <a:pt x="1858" y="2074"/>
                  </a:cubicBezTo>
                  <a:cubicBezTo>
                    <a:pt x="2323" y="2396"/>
                    <a:pt x="2882" y="2575"/>
                    <a:pt x="3394" y="2813"/>
                  </a:cubicBezTo>
                  <a:cubicBezTo>
                    <a:pt x="3430" y="2741"/>
                    <a:pt x="3454" y="2658"/>
                    <a:pt x="3489" y="2586"/>
                  </a:cubicBezTo>
                  <a:cubicBezTo>
                    <a:pt x="2799" y="1491"/>
                    <a:pt x="1834" y="681"/>
                    <a:pt x="715" y="50"/>
                  </a:cubicBezTo>
                  <a:cubicBezTo>
                    <a:pt x="644" y="12"/>
                    <a:pt x="553" y="1"/>
                    <a:pt x="455" y="1"/>
                  </a:cubicBezTo>
                  <a:close/>
                </a:path>
              </a:pathLst>
            </a:custGeom>
            <a:solidFill>
              <a:srgbClr val="F5A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5"/>
            <p:cNvSpPr/>
            <p:nvPr/>
          </p:nvSpPr>
          <p:spPr>
            <a:xfrm>
              <a:off x="-5058075" y="5138250"/>
              <a:ext cx="45550" cy="86050"/>
            </a:xfrm>
            <a:custGeom>
              <a:avLst/>
              <a:gdLst/>
              <a:ahLst/>
              <a:cxnLst/>
              <a:rect l="l" t="t" r="r" b="b"/>
              <a:pathLst>
                <a:path w="1822" h="3442" extrusionOk="0">
                  <a:moveTo>
                    <a:pt x="357" y="1"/>
                  </a:moveTo>
                  <a:cubicBezTo>
                    <a:pt x="238" y="275"/>
                    <a:pt x="0" y="561"/>
                    <a:pt x="36" y="811"/>
                  </a:cubicBezTo>
                  <a:cubicBezTo>
                    <a:pt x="179" y="1846"/>
                    <a:pt x="572" y="2787"/>
                    <a:pt x="1560" y="3442"/>
                  </a:cubicBezTo>
                  <a:cubicBezTo>
                    <a:pt x="1822" y="2335"/>
                    <a:pt x="1667" y="1334"/>
                    <a:pt x="1107" y="441"/>
                  </a:cubicBezTo>
                  <a:cubicBezTo>
                    <a:pt x="976" y="215"/>
                    <a:pt x="607" y="144"/>
                    <a:pt x="357" y="1"/>
                  </a:cubicBezTo>
                  <a:close/>
                </a:path>
              </a:pathLst>
            </a:custGeom>
            <a:solidFill>
              <a:srgbClr val="F5B0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5"/>
            <p:cNvSpPr/>
            <p:nvPr/>
          </p:nvSpPr>
          <p:spPr>
            <a:xfrm>
              <a:off x="-4386875" y="5506375"/>
              <a:ext cx="77425" cy="64450"/>
            </a:xfrm>
            <a:custGeom>
              <a:avLst/>
              <a:gdLst/>
              <a:ahLst/>
              <a:cxnLst/>
              <a:rect l="l" t="t" r="r" b="b"/>
              <a:pathLst>
                <a:path w="3097" h="2578" extrusionOk="0">
                  <a:moveTo>
                    <a:pt x="431" y="1"/>
                  </a:moveTo>
                  <a:cubicBezTo>
                    <a:pt x="328" y="1"/>
                    <a:pt x="227" y="22"/>
                    <a:pt x="167" y="63"/>
                  </a:cubicBezTo>
                  <a:cubicBezTo>
                    <a:pt x="60" y="147"/>
                    <a:pt x="1" y="421"/>
                    <a:pt x="48" y="575"/>
                  </a:cubicBezTo>
                  <a:cubicBezTo>
                    <a:pt x="281" y="1401"/>
                    <a:pt x="2045" y="2578"/>
                    <a:pt x="3026" y="2578"/>
                  </a:cubicBezTo>
                  <a:cubicBezTo>
                    <a:pt x="3050" y="2578"/>
                    <a:pt x="3073" y="2577"/>
                    <a:pt x="3096" y="2576"/>
                  </a:cubicBezTo>
                  <a:cubicBezTo>
                    <a:pt x="2596" y="1421"/>
                    <a:pt x="1656" y="730"/>
                    <a:pt x="703" y="63"/>
                  </a:cubicBezTo>
                  <a:cubicBezTo>
                    <a:pt x="638" y="22"/>
                    <a:pt x="534" y="1"/>
                    <a:pt x="431"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5"/>
            <p:cNvSpPr/>
            <p:nvPr/>
          </p:nvSpPr>
          <p:spPr>
            <a:xfrm>
              <a:off x="-4755975" y="4470975"/>
              <a:ext cx="43400" cy="78850"/>
            </a:xfrm>
            <a:custGeom>
              <a:avLst/>
              <a:gdLst/>
              <a:ahLst/>
              <a:cxnLst/>
              <a:rect l="l" t="t" r="r" b="b"/>
              <a:pathLst>
                <a:path w="1736" h="3154" extrusionOk="0">
                  <a:moveTo>
                    <a:pt x="1271" y="0"/>
                  </a:moveTo>
                  <a:cubicBezTo>
                    <a:pt x="1159" y="0"/>
                    <a:pt x="1037" y="38"/>
                    <a:pt x="918" y="117"/>
                  </a:cubicBezTo>
                  <a:cubicBezTo>
                    <a:pt x="168" y="617"/>
                    <a:pt x="1" y="2475"/>
                    <a:pt x="680" y="3153"/>
                  </a:cubicBezTo>
                  <a:cubicBezTo>
                    <a:pt x="1525" y="2487"/>
                    <a:pt x="1704" y="1546"/>
                    <a:pt x="1727" y="558"/>
                  </a:cubicBezTo>
                  <a:cubicBezTo>
                    <a:pt x="1736" y="201"/>
                    <a:pt x="1530" y="0"/>
                    <a:pt x="1271"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5"/>
            <p:cNvSpPr/>
            <p:nvPr/>
          </p:nvSpPr>
          <p:spPr>
            <a:xfrm>
              <a:off x="-4795850" y="5357625"/>
              <a:ext cx="66400" cy="77725"/>
            </a:xfrm>
            <a:custGeom>
              <a:avLst/>
              <a:gdLst/>
              <a:ahLst/>
              <a:cxnLst/>
              <a:rect l="l" t="t" r="r" b="b"/>
              <a:pathLst>
                <a:path w="2656" h="3109" extrusionOk="0">
                  <a:moveTo>
                    <a:pt x="179" y="1"/>
                  </a:moveTo>
                  <a:cubicBezTo>
                    <a:pt x="143" y="227"/>
                    <a:pt x="1" y="501"/>
                    <a:pt x="72" y="668"/>
                  </a:cubicBezTo>
                  <a:cubicBezTo>
                    <a:pt x="596" y="1715"/>
                    <a:pt x="1203" y="2715"/>
                    <a:pt x="2417" y="3108"/>
                  </a:cubicBezTo>
                  <a:cubicBezTo>
                    <a:pt x="2501" y="3049"/>
                    <a:pt x="2572" y="2989"/>
                    <a:pt x="2656" y="2942"/>
                  </a:cubicBezTo>
                  <a:cubicBezTo>
                    <a:pt x="2048" y="2025"/>
                    <a:pt x="1441" y="1096"/>
                    <a:pt x="798" y="203"/>
                  </a:cubicBezTo>
                  <a:cubicBezTo>
                    <a:pt x="703" y="60"/>
                    <a:pt x="393" y="60"/>
                    <a:pt x="179" y="1"/>
                  </a:cubicBezTo>
                  <a:close/>
                </a:path>
              </a:pathLst>
            </a:custGeom>
            <a:solidFill>
              <a:srgbClr val="F5A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5"/>
            <p:cNvSpPr/>
            <p:nvPr/>
          </p:nvSpPr>
          <p:spPr>
            <a:xfrm>
              <a:off x="-5006300" y="5083450"/>
              <a:ext cx="46775" cy="75075"/>
            </a:xfrm>
            <a:custGeom>
              <a:avLst/>
              <a:gdLst/>
              <a:ahLst/>
              <a:cxnLst/>
              <a:rect l="l" t="t" r="r" b="b"/>
              <a:pathLst>
                <a:path w="1871" h="3003" extrusionOk="0">
                  <a:moveTo>
                    <a:pt x="723" y="0"/>
                  </a:moveTo>
                  <a:cubicBezTo>
                    <a:pt x="712" y="0"/>
                    <a:pt x="702" y="1"/>
                    <a:pt x="691" y="2"/>
                  </a:cubicBezTo>
                  <a:cubicBezTo>
                    <a:pt x="513" y="26"/>
                    <a:pt x="287" y="288"/>
                    <a:pt x="239" y="478"/>
                  </a:cubicBezTo>
                  <a:cubicBezTo>
                    <a:pt x="1" y="1264"/>
                    <a:pt x="632" y="2562"/>
                    <a:pt x="1441" y="3003"/>
                  </a:cubicBezTo>
                  <a:cubicBezTo>
                    <a:pt x="1870" y="2062"/>
                    <a:pt x="1644" y="1181"/>
                    <a:pt x="1251" y="347"/>
                  </a:cubicBezTo>
                  <a:cubicBezTo>
                    <a:pt x="1172" y="179"/>
                    <a:pt x="903" y="0"/>
                    <a:pt x="723" y="0"/>
                  </a:cubicBezTo>
                  <a:close/>
                </a:path>
              </a:pathLst>
            </a:custGeom>
            <a:solidFill>
              <a:srgbClr val="F5AC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5"/>
            <p:cNvSpPr/>
            <p:nvPr/>
          </p:nvSpPr>
          <p:spPr>
            <a:xfrm>
              <a:off x="-5135475" y="4572225"/>
              <a:ext cx="41400" cy="72550"/>
            </a:xfrm>
            <a:custGeom>
              <a:avLst/>
              <a:gdLst/>
              <a:ahLst/>
              <a:cxnLst/>
              <a:rect l="l" t="t" r="r" b="b"/>
              <a:pathLst>
                <a:path w="1656" h="2902" extrusionOk="0">
                  <a:moveTo>
                    <a:pt x="1126" y="0"/>
                  </a:moveTo>
                  <a:cubicBezTo>
                    <a:pt x="1005" y="0"/>
                    <a:pt x="853" y="39"/>
                    <a:pt x="762" y="92"/>
                  </a:cubicBezTo>
                  <a:cubicBezTo>
                    <a:pt x="60" y="544"/>
                    <a:pt x="0" y="2306"/>
                    <a:pt x="667" y="2901"/>
                  </a:cubicBezTo>
                  <a:cubicBezTo>
                    <a:pt x="1334" y="2318"/>
                    <a:pt x="1536" y="1520"/>
                    <a:pt x="1632" y="699"/>
                  </a:cubicBezTo>
                  <a:cubicBezTo>
                    <a:pt x="1655" y="484"/>
                    <a:pt x="1465" y="211"/>
                    <a:pt x="1286" y="44"/>
                  </a:cubicBezTo>
                  <a:cubicBezTo>
                    <a:pt x="1256" y="13"/>
                    <a:pt x="1196" y="0"/>
                    <a:pt x="1126" y="0"/>
                  </a:cubicBezTo>
                  <a:close/>
                </a:path>
              </a:pathLst>
            </a:custGeom>
            <a:solidFill>
              <a:srgbClr val="F5AC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5"/>
            <p:cNvSpPr/>
            <p:nvPr/>
          </p:nvSpPr>
          <p:spPr>
            <a:xfrm>
              <a:off x="-4822050" y="4653675"/>
              <a:ext cx="37525" cy="72050"/>
            </a:xfrm>
            <a:custGeom>
              <a:avLst/>
              <a:gdLst/>
              <a:ahLst/>
              <a:cxnLst/>
              <a:rect l="l" t="t" r="r" b="b"/>
              <a:pathLst>
                <a:path w="1501" h="2882" extrusionOk="0">
                  <a:moveTo>
                    <a:pt x="856" y="0"/>
                  </a:moveTo>
                  <a:cubicBezTo>
                    <a:pt x="853" y="0"/>
                    <a:pt x="849" y="0"/>
                    <a:pt x="846" y="1"/>
                  </a:cubicBezTo>
                  <a:cubicBezTo>
                    <a:pt x="620" y="24"/>
                    <a:pt x="263" y="274"/>
                    <a:pt x="227" y="465"/>
                  </a:cubicBezTo>
                  <a:cubicBezTo>
                    <a:pt x="72" y="1286"/>
                    <a:pt x="1" y="2120"/>
                    <a:pt x="691" y="2882"/>
                  </a:cubicBezTo>
                  <a:cubicBezTo>
                    <a:pt x="1465" y="2179"/>
                    <a:pt x="1501" y="1334"/>
                    <a:pt x="1370" y="477"/>
                  </a:cubicBezTo>
                  <a:cubicBezTo>
                    <a:pt x="1335" y="290"/>
                    <a:pt x="1025" y="0"/>
                    <a:pt x="856"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5"/>
            <p:cNvSpPr/>
            <p:nvPr/>
          </p:nvSpPr>
          <p:spPr>
            <a:xfrm>
              <a:off x="-4513675" y="5629675"/>
              <a:ext cx="71775" cy="51250"/>
            </a:xfrm>
            <a:custGeom>
              <a:avLst/>
              <a:gdLst/>
              <a:ahLst/>
              <a:cxnLst/>
              <a:rect l="l" t="t" r="r" b="b"/>
              <a:pathLst>
                <a:path w="2871" h="2050" extrusionOk="0">
                  <a:moveTo>
                    <a:pt x="556" y="0"/>
                  </a:moveTo>
                  <a:cubicBezTo>
                    <a:pt x="384" y="0"/>
                    <a:pt x="180" y="64"/>
                    <a:pt x="1" y="73"/>
                  </a:cubicBezTo>
                  <a:cubicBezTo>
                    <a:pt x="72" y="335"/>
                    <a:pt x="60" y="680"/>
                    <a:pt x="215" y="823"/>
                  </a:cubicBezTo>
                  <a:cubicBezTo>
                    <a:pt x="969" y="1471"/>
                    <a:pt x="1770" y="2049"/>
                    <a:pt x="2837" y="2049"/>
                  </a:cubicBezTo>
                  <a:cubicBezTo>
                    <a:pt x="2848" y="2049"/>
                    <a:pt x="2859" y="2049"/>
                    <a:pt x="2870" y="2049"/>
                  </a:cubicBezTo>
                  <a:cubicBezTo>
                    <a:pt x="2453" y="1049"/>
                    <a:pt x="1644" y="477"/>
                    <a:pt x="739" y="37"/>
                  </a:cubicBezTo>
                  <a:cubicBezTo>
                    <a:pt x="685" y="10"/>
                    <a:pt x="623" y="0"/>
                    <a:pt x="5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5"/>
            <p:cNvSpPr/>
            <p:nvPr/>
          </p:nvSpPr>
          <p:spPr>
            <a:xfrm>
              <a:off x="-4146650" y="5716000"/>
              <a:ext cx="58950" cy="43225"/>
            </a:xfrm>
            <a:custGeom>
              <a:avLst/>
              <a:gdLst/>
              <a:ahLst/>
              <a:cxnLst/>
              <a:rect l="l" t="t" r="r" b="b"/>
              <a:pathLst>
                <a:path w="2358" h="1729" extrusionOk="0">
                  <a:moveTo>
                    <a:pt x="603" y="0"/>
                  </a:moveTo>
                  <a:cubicBezTo>
                    <a:pt x="423" y="0"/>
                    <a:pt x="151" y="103"/>
                    <a:pt x="83" y="239"/>
                  </a:cubicBezTo>
                  <a:cubicBezTo>
                    <a:pt x="0" y="418"/>
                    <a:pt x="12" y="727"/>
                    <a:pt x="119" y="906"/>
                  </a:cubicBezTo>
                  <a:cubicBezTo>
                    <a:pt x="413" y="1420"/>
                    <a:pt x="1103" y="1729"/>
                    <a:pt x="1774" y="1729"/>
                  </a:cubicBezTo>
                  <a:cubicBezTo>
                    <a:pt x="1974" y="1729"/>
                    <a:pt x="2172" y="1701"/>
                    <a:pt x="2357" y="1644"/>
                  </a:cubicBezTo>
                  <a:cubicBezTo>
                    <a:pt x="2203" y="834"/>
                    <a:pt x="1405" y="60"/>
                    <a:pt x="631" y="1"/>
                  </a:cubicBezTo>
                  <a:cubicBezTo>
                    <a:pt x="622" y="0"/>
                    <a:pt x="613" y="0"/>
                    <a:pt x="603" y="0"/>
                  </a:cubicBezTo>
                  <a:close/>
                </a:path>
              </a:pathLst>
            </a:custGeom>
            <a:solidFill>
              <a:srgbClr val="F5A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5"/>
            <p:cNvSpPr/>
            <p:nvPr/>
          </p:nvSpPr>
          <p:spPr>
            <a:xfrm>
              <a:off x="-4790800" y="4803400"/>
              <a:ext cx="41100" cy="68775"/>
            </a:xfrm>
            <a:custGeom>
              <a:avLst/>
              <a:gdLst/>
              <a:ahLst/>
              <a:cxnLst/>
              <a:rect l="l" t="t" r="r" b="b"/>
              <a:pathLst>
                <a:path w="1644" h="2751" extrusionOk="0">
                  <a:moveTo>
                    <a:pt x="834" y="0"/>
                  </a:moveTo>
                  <a:cubicBezTo>
                    <a:pt x="668" y="0"/>
                    <a:pt x="441" y="191"/>
                    <a:pt x="346" y="358"/>
                  </a:cubicBezTo>
                  <a:cubicBezTo>
                    <a:pt x="1" y="953"/>
                    <a:pt x="239" y="2203"/>
                    <a:pt x="811" y="2751"/>
                  </a:cubicBezTo>
                  <a:cubicBezTo>
                    <a:pt x="1370" y="2215"/>
                    <a:pt x="1644" y="953"/>
                    <a:pt x="1323" y="358"/>
                  </a:cubicBezTo>
                  <a:cubicBezTo>
                    <a:pt x="1227" y="191"/>
                    <a:pt x="1001" y="0"/>
                    <a:pt x="834" y="0"/>
                  </a:cubicBezTo>
                  <a:close/>
                </a:path>
              </a:pathLst>
            </a:custGeom>
            <a:solidFill>
              <a:srgbClr val="F5A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5"/>
            <p:cNvSpPr/>
            <p:nvPr/>
          </p:nvSpPr>
          <p:spPr>
            <a:xfrm>
              <a:off x="-5065225" y="4469525"/>
              <a:ext cx="43475" cy="68400"/>
            </a:xfrm>
            <a:custGeom>
              <a:avLst/>
              <a:gdLst/>
              <a:ahLst/>
              <a:cxnLst/>
              <a:rect l="l" t="t" r="r" b="b"/>
              <a:pathLst>
                <a:path w="1739" h="2736" extrusionOk="0">
                  <a:moveTo>
                    <a:pt x="1255" y="0"/>
                  </a:moveTo>
                  <a:cubicBezTo>
                    <a:pt x="1079" y="0"/>
                    <a:pt x="856" y="78"/>
                    <a:pt x="786" y="199"/>
                  </a:cubicBezTo>
                  <a:cubicBezTo>
                    <a:pt x="346" y="961"/>
                    <a:pt x="0" y="1759"/>
                    <a:pt x="369" y="2735"/>
                  </a:cubicBezTo>
                  <a:cubicBezTo>
                    <a:pt x="1084" y="2354"/>
                    <a:pt x="1739" y="1152"/>
                    <a:pt x="1632" y="449"/>
                  </a:cubicBezTo>
                  <a:cubicBezTo>
                    <a:pt x="1608" y="282"/>
                    <a:pt x="1465" y="32"/>
                    <a:pt x="1346" y="9"/>
                  </a:cubicBezTo>
                  <a:cubicBezTo>
                    <a:pt x="1318" y="3"/>
                    <a:pt x="1287" y="0"/>
                    <a:pt x="1255"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5"/>
            <p:cNvSpPr/>
            <p:nvPr/>
          </p:nvSpPr>
          <p:spPr>
            <a:xfrm>
              <a:off x="-4889275" y="4576525"/>
              <a:ext cx="27075" cy="68550"/>
            </a:xfrm>
            <a:custGeom>
              <a:avLst/>
              <a:gdLst/>
              <a:ahLst/>
              <a:cxnLst/>
              <a:rect l="l" t="t" r="r" b="b"/>
              <a:pathLst>
                <a:path w="1083" h="2742" extrusionOk="0">
                  <a:moveTo>
                    <a:pt x="497" y="0"/>
                  </a:moveTo>
                  <a:cubicBezTo>
                    <a:pt x="97" y="0"/>
                    <a:pt x="0" y="443"/>
                    <a:pt x="11" y="789"/>
                  </a:cubicBezTo>
                  <a:cubicBezTo>
                    <a:pt x="35" y="1444"/>
                    <a:pt x="154" y="2075"/>
                    <a:pt x="237" y="2718"/>
                  </a:cubicBezTo>
                  <a:cubicBezTo>
                    <a:pt x="344" y="2729"/>
                    <a:pt x="451" y="2729"/>
                    <a:pt x="559" y="2741"/>
                  </a:cubicBezTo>
                  <a:cubicBezTo>
                    <a:pt x="737" y="2110"/>
                    <a:pt x="963" y="1491"/>
                    <a:pt x="1047" y="860"/>
                  </a:cubicBezTo>
                  <a:cubicBezTo>
                    <a:pt x="1082" y="586"/>
                    <a:pt x="832" y="51"/>
                    <a:pt x="630" y="15"/>
                  </a:cubicBezTo>
                  <a:cubicBezTo>
                    <a:pt x="582" y="5"/>
                    <a:pt x="538" y="0"/>
                    <a:pt x="497" y="0"/>
                  </a:cubicBezTo>
                  <a:close/>
                </a:path>
              </a:pathLst>
            </a:custGeom>
            <a:solidFill>
              <a:srgbClr val="F5A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5"/>
            <p:cNvSpPr/>
            <p:nvPr/>
          </p:nvSpPr>
          <p:spPr>
            <a:xfrm>
              <a:off x="-3118850" y="3657175"/>
              <a:ext cx="152125" cy="200200"/>
            </a:xfrm>
            <a:custGeom>
              <a:avLst/>
              <a:gdLst/>
              <a:ahLst/>
              <a:cxnLst/>
              <a:rect l="l" t="t" r="r" b="b"/>
              <a:pathLst>
                <a:path w="6085" h="8008" extrusionOk="0">
                  <a:moveTo>
                    <a:pt x="3901" y="1"/>
                  </a:moveTo>
                  <a:cubicBezTo>
                    <a:pt x="3291" y="1"/>
                    <a:pt x="2968" y="446"/>
                    <a:pt x="2715" y="951"/>
                  </a:cubicBezTo>
                  <a:cubicBezTo>
                    <a:pt x="1941" y="2451"/>
                    <a:pt x="1191" y="3963"/>
                    <a:pt x="429" y="5475"/>
                  </a:cubicBezTo>
                  <a:cubicBezTo>
                    <a:pt x="0" y="6333"/>
                    <a:pt x="310" y="7107"/>
                    <a:pt x="1239" y="7369"/>
                  </a:cubicBezTo>
                  <a:cubicBezTo>
                    <a:pt x="2155" y="7630"/>
                    <a:pt x="3096" y="7845"/>
                    <a:pt x="4037" y="7976"/>
                  </a:cubicBezTo>
                  <a:cubicBezTo>
                    <a:pt x="4196" y="7997"/>
                    <a:pt x="4345" y="8007"/>
                    <a:pt x="4484" y="8007"/>
                  </a:cubicBezTo>
                  <a:cubicBezTo>
                    <a:pt x="5535" y="8007"/>
                    <a:pt x="6000" y="7406"/>
                    <a:pt x="6084" y="6154"/>
                  </a:cubicBezTo>
                  <a:cubicBezTo>
                    <a:pt x="5799" y="4523"/>
                    <a:pt x="5549" y="2880"/>
                    <a:pt x="5239" y="1249"/>
                  </a:cubicBezTo>
                  <a:cubicBezTo>
                    <a:pt x="5120" y="630"/>
                    <a:pt x="4787" y="94"/>
                    <a:pt x="4060" y="10"/>
                  </a:cubicBezTo>
                  <a:cubicBezTo>
                    <a:pt x="4005" y="4"/>
                    <a:pt x="3952" y="1"/>
                    <a:pt x="3901" y="1"/>
                  </a:cubicBezTo>
                  <a:close/>
                </a:path>
              </a:pathLst>
            </a:custGeom>
            <a:solidFill>
              <a:srgbClr val="97AF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5"/>
            <p:cNvSpPr/>
            <p:nvPr/>
          </p:nvSpPr>
          <p:spPr>
            <a:xfrm>
              <a:off x="-4027000" y="3662575"/>
              <a:ext cx="150325" cy="198475"/>
            </a:xfrm>
            <a:custGeom>
              <a:avLst/>
              <a:gdLst/>
              <a:ahLst/>
              <a:cxnLst/>
              <a:rect l="l" t="t" r="r" b="b"/>
              <a:pathLst>
                <a:path w="6013" h="7939" extrusionOk="0">
                  <a:moveTo>
                    <a:pt x="1059" y="0"/>
                  </a:moveTo>
                  <a:cubicBezTo>
                    <a:pt x="471" y="0"/>
                    <a:pt x="0" y="491"/>
                    <a:pt x="84" y="1176"/>
                  </a:cubicBezTo>
                  <a:cubicBezTo>
                    <a:pt x="322" y="3045"/>
                    <a:pt x="596" y="4914"/>
                    <a:pt x="905" y="6772"/>
                  </a:cubicBezTo>
                  <a:cubicBezTo>
                    <a:pt x="1060" y="7676"/>
                    <a:pt x="1417" y="7915"/>
                    <a:pt x="2548" y="7938"/>
                  </a:cubicBezTo>
                  <a:cubicBezTo>
                    <a:pt x="2989" y="7795"/>
                    <a:pt x="3644" y="7593"/>
                    <a:pt x="4299" y="7391"/>
                  </a:cubicBezTo>
                  <a:cubicBezTo>
                    <a:pt x="5620" y="6998"/>
                    <a:pt x="6013" y="6105"/>
                    <a:pt x="5275" y="4926"/>
                  </a:cubicBezTo>
                  <a:cubicBezTo>
                    <a:pt x="4382" y="3521"/>
                    <a:pt x="3394" y="2176"/>
                    <a:pt x="2417" y="830"/>
                  </a:cubicBezTo>
                  <a:cubicBezTo>
                    <a:pt x="2215" y="533"/>
                    <a:pt x="1905" y="283"/>
                    <a:pt x="1584" y="128"/>
                  </a:cubicBezTo>
                  <a:cubicBezTo>
                    <a:pt x="1406" y="40"/>
                    <a:pt x="1228" y="0"/>
                    <a:pt x="1059" y="0"/>
                  </a:cubicBezTo>
                  <a:close/>
                </a:path>
              </a:pathLst>
            </a:custGeom>
            <a:solidFill>
              <a:srgbClr val="96AE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5"/>
            <p:cNvSpPr/>
            <p:nvPr/>
          </p:nvSpPr>
          <p:spPr>
            <a:xfrm>
              <a:off x="-3650775" y="3798225"/>
              <a:ext cx="44075" cy="62550"/>
            </a:xfrm>
            <a:custGeom>
              <a:avLst/>
              <a:gdLst/>
              <a:ahLst/>
              <a:cxnLst/>
              <a:rect l="l" t="t" r="r" b="b"/>
              <a:pathLst>
                <a:path w="1763" h="2502" extrusionOk="0">
                  <a:moveTo>
                    <a:pt x="556" y="1"/>
                  </a:moveTo>
                  <a:cubicBezTo>
                    <a:pt x="523" y="1"/>
                    <a:pt x="492" y="4"/>
                    <a:pt x="465" y="12"/>
                  </a:cubicBezTo>
                  <a:cubicBezTo>
                    <a:pt x="251" y="72"/>
                    <a:pt x="1" y="464"/>
                    <a:pt x="13" y="715"/>
                  </a:cubicBezTo>
                  <a:cubicBezTo>
                    <a:pt x="25" y="1131"/>
                    <a:pt x="132" y="1596"/>
                    <a:pt x="346" y="1965"/>
                  </a:cubicBezTo>
                  <a:cubicBezTo>
                    <a:pt x="495" y="2217"/>
                    <a:pt x="875" y="2502"/>
                    <a:pt x="1137" y="2502"/>
                  </a:cubicBezTo>
                  <a:cubicBezTo>
                    <a:pt x="1148" y="2502"/>
                    <a:pt x="1158" y="2501"/>
                    <a:pt x="1168" y="2500"/>
                  </a:cubicBezTo>
                  <a:cubicBezTo>
                    <a:pt x="1394" y="2477"/>
                    <a:pt x="1572" y="2024"/>
                    <a:pt x="1763" y="1762"/>
                  </a:cubicBezTo>
                  <a:cubicBezTo>
                    <a:pt x="1572" y="1191"/>
                    <a:pt x="1477" y="726"/>
                    <a:pt x="1239" y="345"/>
                  </a:cubicBezTo>
                  <a:cubicBezTo>
                    <a:pt x="1125" y="169"/>
                    <a:pt x="783" y="1"/>
                    <a:pt x="556" y="1"/>
                  </a:cubicBezTo>
                  <a:close/>
                </a:path>
              </a:pathLst>
            </a:custGeom>
            <a:solidFill>
              <a:srgbClr val="F6B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5"/>
            <p:cNvSpPr/>
            <p:nvPr/>
          </p:nvSpPr>
          <p:spPr>
            <a:xfrm>
              <a:off x="-3457000" y="4040150"/>
              <a:ext cx="43700" cy="70325"/>
            </a:xfrm>
            <a:custGeom>
              <a:avLst/>
              <a:gdLst/>
              <a:ahLst/>
              <a:cxnLst/>
              <a:rect l="l" t="t" r="r" b="b"/>
              <a:pathLst>
                <a:path w="1748" h="2813" extrusionOk="0">
                  <a:moveTo>
                    <a:pt x="1283" y="1"/>
                  </a:moveTo>
                  <a:cubicBezTo>
                    <a:pt x="1188" y="1"/>
                    <a:pt x="1084" y="28"/>
                    <a:pt x="977" y="86"/>
                  </a:cubicBezTo>
                  <a:cubicBezTo>
                    <a:pt x="215" y="491"/>
                    <a:pt x="1" y="2110"/>
                    <a:pt x="656" y="2813"/>
                  </a:cubicBezTo>
                  <a:cubicBezTo>
                    <a:pt x="1441" y="2253"/>
                    <a:pt x="1620" y="1444"/>
                    <a:pt x="1703" y="610"/>
                  </a:cubicBezTo>
                  <a:cubicBezTo>
                    <a:pt x="1748" y="230"/>
                    <a:pt x="1555" y="1"/>
                    <a:pt x="1283"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5"/>
            <p:cNvSpPr/>
            <p:nvPr/>
          </p:nvSpPr>
          <p:spPr>
            <a:xfrm>
              <a:off x="-3403425" y="4081725"/>
              <a:ext cx="45275" cy="65075"/>
            </a:xfrm>
            <a:custGeom>
              <a:avLst/>
              <a:gdLst/>
              <a:ahLst/>
              <a:cxnLst/>
              <a:rect l="l" t="t" r="r" b="b"/>
              <a:pathLst>
                <a:path w="1811" h="2603" extrusionOk="0">
                  <a:moveTo>
                    <a:pt x="1095" y="0"/>
                  </a:moveTo>
                  <a:cubicBezTo>
                    <a:pt x="976" y="0"/>
                    <a:pt x="843" y="58"/>
                    <a:pt x="703" y="173"/>
                  </a:cubicBezTo>
                  <a:cubicBezTo>
                    <a:pt x="96" y="662"/>
                    <a:pt x="1" y="1983"/>
                    <a:pt x="513" y="2602"/>
                  </a:cubicBezTo>
                  <a:cubicBezTo>
                    <a:pt x="1227" y="2305"/>
                    <a:pt x="1811" y="1019"/>
                    <a:pt x="1525" y="364"/>
                  </a:cubicBezTo>
                  <a:cubicBezTo>
                    <a:pt x="1419" y="123"/>
                    <a:pt x="1271" y="0"/>
                    <a:pt x="1095" y="0"/>
                  </a:cubicBezTo>
                  <a:close/>
                </a:path>
              </a:pathLst>
            </a:custGeom>
            <a:solidFill>
              <a:srgbClr val="F5A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5"/>
            <p:cNvSpPr/>
            <p:nvPr/>
          </p:nvSpPr>
          <p:spPr>
            <a:xfrm>
              <a:off x="-3420375" y="3791850"/>
              <a:ext cx="39000" cy="55975"/>
            </a:xfrm>
            <a:custGeom>
              <a:avLst/>
              <a:gdLst/>
              <a:ahLst/>
              <a:cxnLst/>
              <a:rect l="l" t="t" r="r" b="b"/>
              <a:pathLst>
                <a:path w="1560" h="2239" extrusionOk="0">
                  <a:moveTo>
                    <a:pt x="1027" y="0"/>
                  </a:moveTo>
                  <a:cubicBezTo>
                    <a:pt x="841" y="0"/>
                    <a:pt x="584" y="92"/>
                    <a:pt x="536" y="208"/>
                  </a:cubicBezTo>
                  <a:cubicBezTo>
                    <a:pt x="298" y="672"/>
                    <a:pt x="131" y="1172"/>
                    <a:pt x="36" y="1672"/>
                  </a:cubicBezTo>
                  <a:cubicBezTo>
                    <a:pt x="0" y="1839"/>
                    <a:pt x="215" y="2136"/>
                    <a:pt x="393" y="2232"/>
                  </a:cubicBezTo>
                  <a:cubicBezTo>
                    <a:pt x="403" y="2237"/>
                    <a:pt x="416" y="2239"/>
                    <a:pt x="431" y="2239"/>
                  </a:cubicBezTo>
                  <a:cubicBezTo>
                    <a:pt x="557" y="2239"/>
                    <a:pt x="832" y="2072"/>
                    <a:pt x="917" y="1934"/>
                  </a:cubicBezTo>
                  <a:cubicBezTo>
                    <a:pt x="1155" y="1529"/>
                    <a:pt x="1334" y="1077"/>
                    <a:pt x="1560" y="612"/>
                  </a:cubicBezTo>
                  <a:cubicBezTo>
                    <a:pt x="1405" y="374"/>
                    <a:pt x="1310" y="88"/>
                    <a:pt x="1143" y="17"/>
                  </a:cubicBezTo>
                  <a:cubicBezTo>
                    <a:pt x="1111" y="6"/>
                    <a:pt x="1071" y="0"/>
                    <a:pt x="1027" y="0"/>
                  </a:cubicBezTo>
                  <a:close/>
                </a:path>
              </a:pathLst>
            </a:custGeom>
            <a:solidFill>
              <a:srgbClr val="F5A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5"/>
            <p:cNvSpPr/>
            <p:nvPr/>
          </p:nvSpPr>
          <p:spPr>
            <a:xfrm>
              <a:off x="-3436750" y="3905475"/>
              <a:ext cx="35150" cy="67775"/>
            </a:xfrm>
            <a:custGeom>
              <a:avLst/>
              <a:gdLst/>
              <a:ahLst/>
              <a:cxnLst/>
              <a:rect l="l" t="t" r="r" b="b"/>
              <a:pathLst>
                <a:path w="1406" h="2711" extrusionOk="0">
                  <a:moveTo>
                    <a:pt x="994" y="0"/>
                  </a:moveTo>
                  <a:cubicBezTo>
                    <a:pt x="834" y="0"/>
                    <a:pt x="563" y="158"/>
                    <a:pt x="489" y="306"/>
                  </a:cubicBezTo>
                  <a:cubicBezTo>
                    <a:pt x="131" y="1068"/>
                    <a:pt x="0" y="1866"/>
                    <a:pt x="417" y="2711"/>
                  </a:cubicBezTo>
                  <a:cubicBezTo>
                    <a:pt x="1096" y="2116"/>
                    <a:pt x="1310" y="1354"/>
                    <a:pt x="1393" y="556"/>
                  </a:cubicBezTo>
                  <a:cubicBezTo>
                    <a:pt x="1405" y="377"/>
                    <a:pt x="1215" y="56"/>
                    <a:pt x="1048" y="8"/>
                  </a:cubicBezTo>
                  <a:cubicBezTo>
                    <a:pt x="1032" y="3"/>
                    <a:pt x="1014" y="0"/>
                    <a:pt x="994" y="0"/>
                  </a:cubicBezTo>
                  <a:close/>
                </a:path>
              </a:pathLst>
            </a:custGeom>
            <a:solidFill>
              <a:srgbClr val="C5D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5"/>
            <p:cNvSpPr/>
            <p:nvPr/>
          </p:nvSpPr>
          <p:spPr>
            <a:xfrm>
              <a:off x="-3528425" y="4036775"/>
              <a:ext cx="37825" cy="63000"/>
            </a:xfrm>
            <a:custGeom>
              <a:avLst/>
              <a:gdLst/>
              <a:ahLst/>
              <a:cxnLst/>
              <a:rect l="l" t="t" r="r" b="b"/>
              <a:pathLst>
                <a:path w="1513" h="2520" extrusionOk="0">
                  <a:moveTo>
                    <a:pt x="743" y="1"/>
                  </a:moveTo>
                  <a:cubicBezTo>
                    <a:pt x="588" y="1"/>
                    <a:pt x="433" y="93"/>
                    <a:pt x="322" y="281"/>
                  </a:cubicBezTo>
                  <a:cubicBezTo>
                    <a:pt x="0" y="828"/>
                    <a:pt x="215" y="1995"/>
                    <a:pt x="762" y="2519"/>
                  </a:cubicBezTo>
                  <a:cubicBezTo>
                    <a:pt x="1310" y="2031"/>
                    <a:pt x="1512" y="864"/>
                    <a:pt x="1179" y="293"/>
                  </a:cubicBezTo>
                  <a:cubicBezTo>
                    <a:pt x="1064" y="99"/>
                    <a:pt x="903" y="1"/>
                    <a:pt x="743" y="1"/>
                  </a:cubicBezTo>
                  <a:close/>
                </a:path>
              </a:pathLst>
            </a:custGeom>
            <a:solidFill>
              <a:srgbClr val="F5B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5"/>
            <p:cNvSpPr/>
            <p:nvPr/>
          </p:nvSpPr>
          <p:spPr>
            <a:xfrm>
              <a:off x="-3655225" y="3909525"/>
              <a:ext cx="33350" cy="54500"/>
            </a:xfrm>
            <a:custGeom>
              <a:avLst/>
              <a:gdLst/>
              <a:ahLst/>
              <a:cxnLst/>
              <a:rect l="l" t="t" r="r" b="b"/>
              <a:pathLst>
                <a:path w="1334" h="2180" extrusionOk="0">
                  <a:moveTo>
                    <a:pt x="394" y="0"/>
                  </a:moveTo>
                  <a:cubicBezTo>
                    <a:pt x="386" y="0"/>
                    <a:pt x="377" y="1"/>
                    <a:pt x="369" y="1"/>
                  </a:cubicBezTo>
                  <a:cubicBezTo>
                    <a:pt x="226" y="13"/>
                    <a:pt x="12" y="299"/>
                    <a:pt x="12" y="465"/>
                  </a:cubicBezTo>
                  <a:cubicBezTo>
                    <a:pt x="0" y="846"/>
                    <a:pt x="36" y="1263"/>
                    <a:pt x="191" y="1608"/>
                  </a:cubicBezTo>
                  <a:cubicBezTo>
                    <a:pt x="298" y="1847"/>
                    <a:pt x="619" y="1989"/>
                    <a:pt x="846" y="2180"/>
                  </a:cubicBezTo>
                  <a:cubicBezTo>
                    <a:pt x="1012" y="1954"/>
                    <a:pt x="1179" y="1716"/>
                    <a:pt x="1334" y="1501"/>
                  </a:cubicBezTo>
                  <a:cubicBezTo>
                    <a:pt x="1203" y="1025"/>
                    <a:pt x="1131" y="620"/>
                    <a:pt x="965" y="287"/>
                  </a:cubicBezTo>
                  <a:cubicBezTo>
                    <a:pt x="873" y="127"/>
                    <a:pt x="586" y="0"/>
                    <a:pt x="394"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5"/>
            <p:cNvSpPr/>
            <p:nvPr/>
          </p:nvSpPr>
          <p:spPr>
            <a:xfrm>
              <a:off x="-3529625" y="4164550"/>
              <a:ext cx="38425" cy="59925"/>
            </a:xfrm>
            <a:custGeom>
              <a:avLst/>
              <a:gdLst/>
              <a:ahLst/>
              <a:cxnLst/>
              <a:rect l="l" t="t" r="r" b="b"/>
              <a:pathLst>
                <a:path w="1537" h="2397" extrusionOk="0">
                  <a:moveTo>
                    <a:pt x="794" y="0"/>
                  </a:moveTo>
                  <a:cubicBezTo>
                    <a:pt x="642" y="0"/>
                    <a:pt x="495" y="102"/>
                    <a:pt x="370" y="301"/>
                  </a:cubicBezTo>
                  <a:cubicBezTo>
                    <a:pt x="1" y="885"/>
                    <a:pt x="429" y="2099"/>
                    <a:pt x="1108" y="2397"/>
                  </a:cubicBezTo>
                  <a:cubicBezTo>
                    <a:pt x="1477" y="1861"/>
                    <a:pt x="1537" y="706"/>
                    <a:pt x="1203" y="254"/>
                  </a:cubicBezTo>
                  <a:cubicBezTo>
                    <a:pt x="1073" y="84"/>
                    <a:pt x="932" y="0"/>
                    <a:pt x="794"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5"/>
            <p:cNvSpPr/>
            <p:nvPr/>
          </p:nvSpPr>
          <p:spPr>
            <a:xfrm>
              <a:off x="-3603725" y="3978525"/>
              <a:ext cx="35425" cy="65875"/>
            </a:xfrm>
            <a:custGeom>
              <a:avLst/>
              <a:gdLst/>
              <a:ahLst/>
              <a:cxnLst/>
              <a:rect l="l" t="t" r="r" b="b"/>
              <a:pathLst>
                <a:path w="1417" h="2635" extrusionOk="0">
                  <a:moveTo>
                    <a:pt x="391" y="1"/>
                  </a:moveTo>
                  <a:cubicBezTo>
                    <a:pt x="379" y="1"/>
                    <a:pt x="368" y="2"/>
                    <a:pt x="357" y="3"/>
                  </a:cubicBezTo>
                  <a:cubicBezTo>
                    <a:pt x="214" y="27"/>
                    <a:pt x="0" y="313"/>
                    <a:pt x="24" y="456"/>
                  </a:cubicBezTo>
                  <a:cubicBezTo>
                    <a:pt x="107" y="1253"/>
                    <a:pt x="214" y="2063"/>
                    <a:pt x="1012" y="2635"/>
                  </a:cubicBezTo>
                  <a:cubicBezTo>
                    <a:pt x="1417" y="1765"/>
                    <a:pt x="1179" y="1015"/>
                    <a:pt x="869" y="289"/>
                  </a:cubicBezTo>
                  <a:cubicBezTo>
                    <a:pt x="803" y="145"/>
                    <a:pt x="550" y="1"/>
                    <a:pt x="391" y="1"/>
                  </a:cubicBezTo>
                  <a:close/>
                </a:path>
              </a:pathLst>
            </a:custGeom>
            <a:solidFill>
              <a:srgbClr val="F5AC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5"/>
            <p:cNvSpPr/>
            <p:nvPr/>
          </p:nvSpPr>
          <p:spPr>
            <a:xfrm>
              <a:off x="-3373950" y="3972525"/>
              <a:ext cx="39325" cy="45100"/>
            </a:xfrm>
            <a:custGeom>
              <a:avLst/>
              <a:gdLst/>
              <a:ahLst/>
              <a:cxnLst/>
              <a:rect l="l" t="t" r="r" b="b"/>
              <a:pathLst>
                <a:path w="1573" h="1804" extrusionOk="0">
                  <a:moveTo>
                    <a:pt x="637" y="1"/>
                  </a:moveTo>
                  <a:cubicBezTo>
                    <a:pt x="185" y="1"/>
                    <a:pt x="24" y="493"/>
                    <a:pt x="13" y="922"/>
                  </a:cubicBezTo>
                  <a:cubicBezTo>
                    <a:pt x="1" y="1374"/>
                    <a:pt x="167" y="1791"/>
                    <a:pt x="691" y="1803"/>
                  </a:cubicBezTo>
                  <a:cubicBezTo>
                    <a:pt x="706" y="1804"/>
                    <a:pt x="720" y="1804"/>
                    <a:pt x="734" y="1804"/>
                  </a:cubicBezTo>
                  <a:cubicBezTo>
                    <a:pt x="1258" y="1804"/>
                    <a:pt x="1398" y="1370"/>
                    <a:pt x="1572" y="767"/>
                  </a:cubicBezTo>
                  <a:cubicBezTo>
                    <a:pt x="1287" y="493"/>
                    <a:pt x="1025" y="41"/>
                    <a:pt x="715" y="5"/>
                  </a:cubicBezTo>
                  <a:cubicBezTo>
                    <a:pt x="688" y="2"/>
                    <a:pt x="662" y="1"/>
                    <a:pt x="637" y="1"/>
                  </a:cubicBezTo>
                  <a:close/>
                </a:path>
              </a:pathLst>
            </a:custGeom>
            <a:solidFill>
              <a:srgbClr val="C5D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5"/>
            <p:cNvSpPr/>
            <p:nvPr/>
          </p:nvSpPr>
          <p:spPr>
            <a:xfrm>
              <a:off x="-3571600" y="3843400"/>
              <a:ext cx="37825" cy="58125"/>
            </a:xfrm>
            <a:custGeom>
              <a:avLst/>
              <a:gdLst/>
              <a:ahLst/>
              <a:cxnLst/>
              <a:rect l="l" t="t" r="r" b="b"/>
              <a:pathLst>
                <a:path w="1513" h="2325" extrusionOk="0">
                  <a:moveTo>
                    <a:pt x="743" y="0"/>
                  </a:moveTo>
                  <a:cubicBezTo>
                    <a:pt x="734" y="0"/>
                    <a:pt x="724" y="1"/>
                    <a:pt x="715" y="3"/>
                  </a:cubicBezTo>
                  <a:cubicBezTo>
                    <a:pt x="561" y="39"/>
                    <a:pt x="382" y="193"/>
                    <a:pt x="299" y="348"/>
                  </a:cubicBezTo>
                  <a:cubicBezTo>
                    <a:pt x="1" y="920"/>
                    <a:pt x="239" y="1860"/>
                    <a:pt x="751" y="2325"/>
                  </a:cubicBezTo>
                  <a:cubicBezTo>
                    <a:pt x="1311" y="1896"/>
                    <a:pt x="1513" y="777"/>
                    <a:pt x="1120" y="241"/>
                  </a:cubicBezTo>
                  <a:cubicBezTo>
                    <a:pt x="1043" y="131"/>
                    <a:pt x="864" y="0"/>
                    <a:pt x="74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5"/>
            <p:cNvSpPr/>
            <p:nvPr/>
          </p:nvSpPr>
          <p:spPr>
            <a:xfrm>
              <a:off x="-3524850" y="4303325"/>
              <a:ext cx="37525" cy="56000"/>
            </a:xfrm>
            <a:custGeom>
              <a:avLst/>
              <a:gdLst/>
              <a:ahLst/>
              <a:cxnLst/>
              <a:rect l="l" t="t" r="r" b="b"/>
              <a:pathLst>
                <a:path w="1501" h="2240" extrusionOk="0">
                  <a:moveTo>
                    <a:pt x="724" y="0"/>
                  </a:moveTo>
                  <a:cubicBezTo>
                    <a:pt x="569" y="0"/>
                    <a:pt x="343" y="185"/>
                    <a:pt x="262" y="346"/>
                  </a:cubicBezTo>
                  <a:cubicBezTo>
                    <a:pt x="0" y="894"/>
                    <a:pt x="322" y="1823"/>
                    <a:pt x="917" y="2239"/>
                  </a:cubicBezTo>
                  <a:cubicBezTo>
                    <a:pt x="1500" y="1656"/>
                    <a:pt x="1405" y="1001"/>
                    <a:pt x="1215" y="358"/>
                  </a:cubicBezTo>
                  <a:cubicBezTo>
                    <a:pt x="1167" y="203"/>
                    <a:pt x="917" y="13"/>
                    <a:pt x="738" y="1"/>
                  </a:cubicBezTo>
                  <a:cubicBezTo>
                    <a:pt x="734" y="1"/>
                    <a:pt x="729" y="0"/>
                    <a:pt x="724" y="0"/>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5"/>
            <p:cNvSpPr/>
            <p:nvPr/>
          </p:nvSpPr>
          <p:spPr>
            <a:xfrm>
              <a:off x="-3470975" y="4203025"/>
              <a:ext cx="25925" cy="60150"/>
            </a:xfrm>
            <a:custGeom>
              <a:avLst/>
              <a:gdLst/>
              <a:ahLst/>
              <a:cxnLst/>
              <a:rect l="l" t="t" r="r" b="b"/>
              <a:pathLst>
                <a:path w="1037" h="2406" extrusionOk="0">
                  <a:moveTo>
                    <a:pt x="524" y="1"/>
                  </a:moveTo>
                  <a:cubicBezTo>
                    <a:pt x="357" y="179"/>
                    <a:pt x="48" y="346"/>
                    <a:pt x="36" y="524"/>
                  </a:cubicBezTo>
                  <a:cubicBezTo>
                    <a:pt x="0" y="1144"/>
                    <a:pt x="84" y="1775"/>
                    <a:pt x="107" y="2406"/>
                  </a:cubicBezTo>
                  <a:cubicBezTo>
                    <a:pt x="203" y="2406"/>
                    <a:pt x="298" y="2406"/>
                    <a:pt x="393" y="2394"/>
                  </a:cubicBezTo>
                  <a:cubicBezTo>
                    <a:pt x="905" y="1906"/>
                    <a:pt x="1036" y="1275"/>
                    <a:pt x="941" y="596"/>
                  </a:cubicBezTo>
                  <a:cubicBezTo>
                    <a:pt x="905" y="382"/>
                    <a:pt x="667" y="203"/>
                    <a:pt x="524" y="1"/>
                  </a:cubicBezTo>
                  <a:close/>
                </a:path>
              </a:pathLst>
            </a:custGeom>
            <a:solidFill>
              <a:srgbClr val="F5AE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5"/>
            <p:cNvSpPr/>
            <p:nvPr/>
          </p:nvSpPr>
          <p:spPr>
            <a:xfrm>
              <a:off x="-3498075" y="3896750"/>
              <a:ext cx="22950" cy="60725"/>
            </a:xfrm>
            <a:custGeom>
              <a:avLst/>
              <a:gdLst/>
              <a:ahLst/>
              <a:cxnLst/>
              <a:rect l="l" t="t" r="r" b="b"/>
              <a:pathLst>
                <a:path w="918" h="2429" extrusionOk="0">
                  <a:moveTo>
                    <a:pt x="513" y="0"/>
                  </a:moveTo>
                  <a:cubicBezTo>
                    <a:pt x="346" y="179"/>
                    <a:pt x="36" y="357"/>
                    <a:pt x="36" y="536"/>
                  </a:cubicBezTo>
                  <a:cubicBezTo>
                    <a:pt x="1" y="1167"/>
                    <a:pt x="84" y="1786"/>
                    <a:pt x="120" y="2417"/>
                  </a:cubicBezTo>
                  <a:cubicBezTo>
                    <a:pt x="251" y="2417"/>
                    <a:pt x="394" y="2429"/>
                    <a:pt x="525" y="2429"/>
                  </a:cubicBezTo>
                  <a:cubicBezTo>
                    <a:pt x="656" y="1846"/>
                    <a:pt x="834" y="1262"/>
                    <a:pt x="894" y="667"/>
                  </a:cubicBezTo>
                  <a:cubicBezTo>
                    <a:pt x="918" y="464"/>
                    <a:pt x="644" y="226"/>
                    <a:pt x="513" y="0"/>
                  </a:cubicBezTo>
                  <a:close/>
                </a:path>
              </a:pathLst>
            </a:custGeom>
            <a:solidFill>
              <a:srgbClr val="C1D0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5"/>
            <p:cNvSpPr/>
            <p:nvPr/>
          </p:nvSpPr>
          <p:spPr>
            <a:xfrm>
              <a:off x="-3516525" y="3778875"/>
              <a:ext cx="27125" cy="49125"/>
            </a:xfrm>
            <a:custGeom>
              <a:avLst/>
              <a:gdLst/>
              <a:ahLst/>
              <a:cxnLst/>
              <a:rect l="l" t="t" r="r" b="b"/>
              <a:pathLst>
                <a:path w="1085" h="1965" extrusionOk="0">
                  <a:moveTo>
                    <a:pt x="572" y="0"/>
                  </a:moveTo>
                  <a:cubicBezTo>
                    <a:pt x="370" y="191"/>
                    <a:pt x="24" y="357"/>
                    <a:pt x="12" y="548"/>
                  </a:cubicBezTo>
                  <a:cubicBezTo>
                    <a:pt x="1" y="1012"/>
                    <a:pt x="143" y="1477"/>
                    <a:pt x="215" y="1953"/>
                  </a:cubicBezTo>
                  <a:cubicBezTo>
                    <a:pt x="370" y="1953"/>
                    <a:pt x="524" y="1953"/>
                    <a:pt x="679" y="1965"/>
                  </a:cubicBezTo>
                  <a:cubicBezTo>
                    <a:pt x="822" y="1524"/>
                    <a:pt x="1036" y="1108"/>
                    <a:pt x="1072" y="667"/>
                  </a:cubicBezTo>
                  <a:cubicBezTo>
                    <a:pt x="1084" y="453"/>
                    <a:pt x="751" y="226"/>
                    <a:pt x="572" y="0"/>
                  </a:cubicBezTo>
                  <a:close/>
                </a:path>
              </a:pathLst>
            </a:custGeom>
            <a:solidFill>
              <a:srgbClr val="C5D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5"/>
            <p:cNvSpPr/>
            <p:nvPr/>
          </p:nvSpPr>
          <p:spPr>
            <a:xfrm>
              <a:off x="-3345975" y="3845925"/>
              <a:ext cx="30675" cy="43400"/>
            </a:xfrm>
            <a:custGeom>
              <a:avLst/>
              <a:gdLst/>
              <a:ahLst/>
              <a:cxnLst/>
              <a:rect l="l" t="t" r="r" b="b"/>
              <a:pathLst>
                <a:path w="1227" h="1736" extrusionOk="0">
                  <a:moveTo>
                    <a:pt x="708" y="0"/>
                  </a:moveTo>
                  <a:cubicBezTo>
                    <a:pt x="390" y="0"/>
                    <a:pt x="12" y="563"/>
                    <a:pt x="1" y="1271"/>
                  </a:cubicBezTo>
                  <a:cubicBezTo>
                    <a:pt x="96" y="1366"/>
                    <a:pt x="310" y="1735"/>
                    <a:pt x="525" y="1735"/>
                  </a:cubicBezTo>
                  <a:cubicBezTo>
                    <a:pt x="531" y="1736"/>
                    <a:pt x="538" y="1736"/>
                    <a:pt x="544" y="1736"/>
                  </a:cubicBezTo>
                  <a:cubicBezTo>
                    <a:pt x="1134" y="1736"/>
                    <a:pt x="1227" y="1195"/>
                    <a:pt x="1203" y="747"/>
                  </a:cubicBezTo>
                  <a:cubicBezTo>
                    <a:pt x="1203" y="485"/>
                    <a:pt x="1013" y="116"/>
                    <a:pt x="810" y="21"/>
                  </a:cubicBezTo>
                  <a:cubicBezTo>
                    <a:pt x="777" y="7"/>
                    <a:pt x="743" y="0"/>
                    <a:pt x="708" y="0"/>
                  </a:cubicBezTo>
                  <a:close/>
                </a:path>
              </a:pathLst>
            </a:custGeom>
            <a:solidFill>
              <a:srgbClr val="C5D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5"/>
            <p:cNvSpPr/>
            <p:nvPr/>
          </p:nvSpPr>
          <p:spPr>
            <a:xfrm>
              <a:off x="-3595100" y="4103900"/>
              <a:ext cx="25325" cy="57775"/>
            </a:xfrm>
            <a:custGeom>
              <a:avLst/>
              <a:gdLst/>
              <a:ahLst/>
              <a:cxnLst/>
              <a:rect l="l" t="t" r="r" b="b"/>
              <a:pathLst>
                <a:path w="1013" h="2311" extrusionOk="0">
                  <a:moveTo>
                    <a:pt x="334" y="1"/>
                  </a:moveTo>
                  <a:cubicBezTo>
                    <a:pt x="215" y="144"/>
                    <a:pt x="0" y="287"/>
                    <a:pt x="12" y="418"/>
                  </a:cubicBezTo>
                  <a:cubicBezTo>
                    <a:pt x="36" y="1096"/>
                    <a:pt x="119" y="1775"/>
                    <a:pt x="1012" y="2311"/>
                  </a:cubicBezTo>
                  <a:cubicBezTo>
                    <a:pt x="881" y="1513"/>
                    <a:pt x="798" y="918"/>
                    <a:pt x="667" y="334"/>
                  </a:cubicBezTo>
                  <a:cubicBezTo>
                    <a:pt x="643" y="203"/>
                    <a:pt x="453" y="120"/>
                    <a:pt x="334" y="1"/>
                  </a:cubicBezTo>
                  <a:close/>
                </a:path>
              </a:pathLst>
            </a:custGeom>
            <a:solidFill>
              <a:srgbClr val="C1D0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5"/>
            <p:cNvSpPr/>
            <p:nvPr/>
          </p:nvSpPr>
          <p:spPr>
            <a:xfrm>
              <a:off x="-3301325" y="4232475"/>
              <a:ext cx="259300" cy="115825"/>
            </a:xfrm>
            <a:custGeom>
              <a:avLst/>
              <a:gdLst/>
              <a:ahLst/>
              <a:cxnLst/>
              <a:rect l="l" t="t" r="r" b="b"/>
              <a:pathLst>
                <a:path w="10372" h="4633" extrusionOk="0">
                  <a:moveTo>
                    <a:pt x="9256" y="0"/>
                  </a:moveTo>
                  <a:cubicBezTo>
                    <a:pt x="8940" y="0"/>
                    <a:pt x="8622" y="177"/>
                    <a:pt x="8335" y="370"/>
                  </a:cubicBezTo>
                  <a:cubicBezTo>
                    <a:pt x="7787" y="728"/>
                    <a:pt x="7264" y="1144"/>
                    <a:pt x="6740" y="1537"/>
                  </a:cubicBezTo>
                  <a:cubicBezTo>
                    <a:pt x="6089" y="2016"/>
                    <a:pt x="5396" y="2250"/>
                    <a:pt x="4685" y="2250"/>
                  </a:cubicBezTo>
                  <a:cubicBezTo>
                    <a:pt x="4212" y="2250"/>
                    <a:pt x="3732" y="2147"/>
                    <a:pt x="3251" y="1942"/>
                  </a:cubicBezTo>
                  <a:cubicBezTo>
                    <a:pt x="2584" y="1644"/>
                    <a:pt x="2001" y="1132"/>
                    <a:pt x="1358" y="751"/>
                  </a:cubicBezTo>
                  <a:cubicBezTo>
                    <a:pt x="1142" y="624"/>
                    <a:pt x="803" y="439"/>
                    <a:pt x="598" y="439"/>
                  </a:cubicBezTo>
                  <a:cubicBezTo>
                    <a:pt x="555" y="439"/>
                    <a:pt x="518" y="447"/>
                    <a:pt x="489" y="466"/>
                  </a:cubicBezTo>
                  <a:cubicBezTo>
                    <a:pt x="251" y="632"/>
                    <a:pt x="1" y="1097"/>
                    <a:pt x="60" y="1359"/>
                  </a:cubicBezTo>
                  <a:cubicBezTo>
                    <a:pt x="203" y="1906"/>
                    <a:pt x="441" y="2490"/>
                    <a:pt x="810" y="2895"/>
                  </a:cubicBezTo>
                  <a:cubicBezTo>
                    <a:pt x="1894" y="4073"/>
                    <a:pt x="3335" y="4538"/>
                    <a:pt x="5097" y="4633"/>
                  </a:cubicBezTo>
                  <a:cubicBezTo>
                    <a:pt x="6990" y="4490"/>
                    <a:pt x="8633" y="3526"/>
                    <a:pt x="9871" y="1882"/>
                  </a:cubicBezTo>
                  <a:cubicBezTo>
                    <a:pt x="10252" y="1394"/>
                    <a:pt x="10371" y="763"/>
                    <a:pt x="9871" y="275"/>
                  </a:cubicBezTo>
                  <a:cubicBezTo>
                    <a:pt x="9673" y="77"/>
                    <a:pt x="9465" y="0"/>
                    <a:pt x="9256" y="0"/>
                  </a:cubicBezTo>
                  <a:close/>
                </a:path>
              </a:pathLst>
            </a:custGeom>
            <a:solidFill>
              <a:srgbClr val="281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5"/>
            <p:cNvSpPr/>
            <p:nvPr/>
          </p:nvSpPr>
          <p:spPr>
            <a:xfrm>
              <a:off x="-3962125" y="4250650"/>
              <a:ext cx="236675" cy="115525"/>
            </a:xfrm>
            <a:custGeom>
              <a:avLst/>
              <a:gdLst/>
              <a:ahLst/>
              <a:cxnLst/>
              <a:rect l="l" t="t" r="r" b="b"/>
              <a:pathLst>
                <a:path w="9467" h="4621" extrusionOk="0">
                  <a:moveTo>
                    <a:pt x="191" y="1"/>
                  </a:moveTo>
                  <a:cubicBezTo>
                    <a:pt x="120" y="405"/>
                    <a:pt x="37" y="810"/>
                    <a:pt x="13" y="1215"/>
                  </a:cubicBezTo>
                  <a:cubicBezTo>
                    <a:pt x="1" y="1358"/>
                    <a:pt x="120" y="1525"/>
                    <a:pt x="215" y="1679"/>
                  </a:cubicBezTo>
                  <a:cubicBezTo>
                    <a:pt x="1311" y="3525"/>
                    <a:pt x="2942" y="4489"/>
                    <a:pt x="4930" y="4620"/>
                  </a:cubicBezTo>
                  <a:cubicBezTo>
                    <a:pt x="4951" y="4621"/>
                    <a:pt x="4973" y="4621"/>
                    <a:pt x="4994" y="4621"/>
                  </a:cubicBezTo>
                  <a:cubicBezTo>
                    <a:pt x="6836" y="4621"/>
                    <a:pt x="8924" y="3101"/>
                    <a:pt x="9383" y="1465"/>
                  </a:cubicBezTo>
                  <a:cubicBezTo>
                    <a:pt x="9466" y="1132"/>
                    <a:pt x="9431" y="560"/>
                    <a:pt x="9228" y="393"/>
                  </a:cubicBezTo>
                  <a:cubicBezTo>
                    <a:pt x="9086" y="290"/>
                    <a:pt x="8852" y="239"/>
                    <a:pt x="8619" y="239"/>
                  </a:cubicBezTo>
                  <a:cubicBezTo>
                    <a:pt x="8423" y="239"/>
                    <a:pt x="8227" y="275"/>
                    <a:pt x="8085" y="346"/>
                  </a:cubicBezTo>
                  <a:cubicBezTo>
                    <a:pt x="7538" y="644"/>
                    <a:pt x="7073" y="1096"/>
                    <a:pt x="6609" y="1525"/>
                  </a:cubicBezTo>
                  <a:cubicBezTo>
                    <a:pt x="6084" y="2010"/>
                    <a:pt x="5501" y="2293"/>
                    <a:pt x="4892" y="2293"/>
                  </a:cubicBezTo>
                  <a:cubicBezTo>
                    <a:pt x="4588" y="2293"/>
                    <a:pt x="4278" y="2223"/>
                    <a:pt x="3966" y="2072"/>
                  </a:cubicBezTo>
                  <a:cubicBezTo>
                    <a:pt x="3013" y="1608"/>
                    <a:pt x="2180" y="905"/>
                    <a:pt x="1275" y="358"/>
                  </a:cubicBezTo>
                  <a:cubicBezTo>
                    <a:pt x="953" y="167"/>
                    <a:pt x="549" y="120"/>
                    <a:pt x="191" y="1"/>
                  </a:cubicBezTo>
                  <a:close/>
                </a:path>
              </a:pathLst>
            </a:custGeom>
            <a:solidFill>
              <a:srgbClr val="281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2" name="Google Shape;3342;p45"/>
          <p:cNvGrpSpPr/>
          <p:nvPr/>
        </p:nvGrpSpPr>
        <p:grpSpPr>
          <a:xfrm rot="14251710">
            <a:off x="7730350" y="-361903"/>
            <a:ext cx="1175500" cy="2001250"/>
            <a:chOff x="6310450" y="-573475"/>
            <a:chExt cx="1175500" cy="2001250"/>
          </a:xfrm>
        </p:grpSpPr>
        <p:grpSp>
          <p:nvGrpSpPr>
            <p:cNvPr id="3343" name="Google Shape;3343;p45"/>
            <p:cNvGrpSpPr/>
            <p:nvPr/>
          </p:nvGrpSpPr>
          <p:grpSpPr>
            <a:xfrm>
              <a:off x="6600925" y="-573475"/>
              <a:ext cx="756950" cy="2001250"/>
              <a:chOff x="3069725" y="2797200"/>
              <a:chExt cx="756950" cy="2001250"/>
            </a:xfrm>
          </p:grpSpPr>
          <p:sp>
            <p:nvSpPr>
              <p:cNvPr id="3344" name="Google Shape;3344;p45"/>
              <p:cNvSpPr/>
              <p:nvPr/>
            </p:nvSpPr>
            <p:spPr>
              <a:xfrm>
                <a:off x="3511650" y="3591300"/>
                <a:ext cx="56650" cy="35225"/>
              </a:xfrm>
              <a:custGeom>
                <a:avLst/>
                <a:gdLst/>
                <a:ahLst/>
                <a:cxnLst/>
                <a:rect l="l" t="t" r="r" b="b"/>
                <a:pathLst>
                  <a:path w="2266" h="1409" extrusionOk="0">
                    <a:moveTo>
                      <a:pt x="436" y="0"/>
                    </a:moveTo>
                    <a:cubicBezTo>
                      <a:pt x="104" y="0"/>
                      <a:pt x="1" y="568"/>
                      <a:pt x="373" y="717"/>
                    </a:cubicBezTo>
                    <a:cubicBezTo>
                      <a:pt x="681" y="845"/>
                      <a:pt x="989" y="973"/>
                      <a:pt x="1279" y="1137"/>
                    </a:cubicBezTo>
                    <a:lnTo>
                      <a:pt x="1279" y="1137"/>
                    </a:lnTo>
                    <a:cubicBezTo>
                      <a:pt x="1296" y="1149"/>
                      <a:pt x="1315" y="1160"/>
                      <a:pt x="1336" y="1169"/>
                    </a:cubicBezTo>
                    <a:lnTo>
                      <a:pt x="1336" y="1169"/>
                    </a:lnTo>
                    <a:cubicBezTo>
                      <a:pt x="1430" y="1224"/>
                      <a:pt x="1522" y="1283"/>
                      <a:pt x="1611" y="1348"/>
                    </a:cubicBezTo>
                    <a:cubicBezTo>
                      <a:pt x="1670" y="1390"/>
                      <a:pt x="1730" y="1408"/>
                      <a:pt x="1788" y="1408"/>
                    </a:cubicBezTo>
                    <a:cubicBezTo>
                      <a:pt x="2055" y="1408"/>
                      <a:pt x="2265" y="1013"/>
                      <a:pt x="2040" y="788"/>
                    </a:cubicBezTo>
                    <a:cubicBezTo>
                      <a:pt x="1914" y="674"/>
                      <a:pt x="1778" y="549"/>
                      <a:pt x="1620" y="507"/>
                    </a:cubicBezTo>
                    <a:lnTo>
                      <a:pt x="1620" y="507"/>
                    </a:lnTo>
                    <a:cubicBezTo>
                      <a:pt x="1284" y="318"/>
                      <a:pt x="924" y="175"/>
                      <a:pt x="564" y="26"/>
                    </a:cubicBezTo>
                    <a:cubicBezTo>
                      <a:pt x="518" y="8"/>
                      <a:pt x="475" y="0"/>
                      <a:pt x="4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5"/>
              <p:cNvSpPr/>
              <p:nvPr/>
            </p:nvSpPr>
            <p:spPr>
              <a:xfrm>
                <a:off x="3490675" y="3582400"/>
                <a:ext cx="93725" cy="54475"/>
              </a:xfrm>
              <a:custGeom>
                <a:avLst/>
                <a:gdLst/>
                <a:ahLst/>
                <a:cxnLst/>
                <a:rect l="l" t="t" r="r" b="b"/>
                <a:pathLst>
                  <a:path w="3749" h="2179" extrusionOk="0">
                    <a:moveTo>
                      <a:pt x="1328" y="779"/>
                    </a:moveTo>
                    <a:cubicBezTo>
                      <a:pt x="1648" y="842"/>
                      <a:pt x="1962" y="945"/>
                      <a:pt x="2248" y="1085"/>
                    </a:cubicBezTo>
                    <a:cubicBezTo>
                      <a:pt x="2426" y="1164"/>
                      <a:pt x="2579" y="1267"/>
                      <a:pt x="2667" y="1436"/>
                    </a:cubicBezTo>
                    <a:lnTo>
                      <a:pt x="2667" y="1436"/>
                    </a:lnTo>
                    <a:cubicBezTo>
                      <a:pt x="2237" y="1317"/>
                      <a:pt x="1752" y="1068"/>
                      <a:pt x="1328" y="779"/>
                    </a:cubicBezTo>
                    <a:close/>
                    <a:moveTo>
                      <a:pt x="2867" y="1466"/>
                    </a:moveTo>
                    <a:lnTo>
                      <a:pt x="2867" y="1466"/>
                    </a:lnTo>
                    <a:cubicBezTo>
                      <a:pt x="2866" y="1466"/>
                      <a:pt x="2864" y="1466"/>
                      <a:pt x="2862" y="1466"/>
                    </a:cubicBezTo>
                    <a:lnTo>
                      <a:pt x="2862" y="1466"/>
                    </a:lnTo>
                    <a:cubicBezTo>
                      <a:pt x="2864" y="1466"/>
                      <a:pt x="2865" y="1466"/>
                      <a:pt x="2867" y="1466"/>
                    </a:cubicBezTo>
                    <a:close/>
                    <a:moveTo>
                      <a:pt x="641" y="1"/>
                    </a:moveTo>
                    <a:cubicBezTo>
                      <a:pt x="471" y="1"/>
                      <a:pt x="367" y="100"/>
                      <a:pt x="327" y="224"/>
                    </a:cubicBezTo>
                    <a:lnTo>
                      <a:pt x="327" y="224"/>
                    </a:lnTo>
                    <a:cubicBezTo>
                      <a:pt x="124" y="318"/>
                      <a:pt x="1" y="591"/>
                      <a:pt x="212" y="787"/>
                    </a:cubicBezTo>
                    <a:cubicBezTo>
                      <a:pt x="581" y="1144"/>
                      <a:pt x="1069" y="1418"/>
                      <a:pt x="1510" y="1680"/>
                    </a:cubicBezTo>
                    <a:cubicBezTo>
                      <a:pt x="1850" y="1869"/>
                      <a:pt x="2348" y="2178"/>
                      <a:pt x="2795" y="2178"/>
                    </a:cubicBezTo>
                    <a:cubicBezTo>
                      <a:pt x="2911" y="2178"/>
                      <a:pt x="3024" y="2158"/>
                      <a:pt x="3129" y="2109"/>
                    </a:cubicBezTo>
                    <a:cubicBezTo>
                      <a:pt x="3748" y="1835"/>
                      <a:pt x="3308" y="977"/>
                      <a:pt x="2950" y="692"/>
                    </a:cubicBezTo>
                    <a:cubicBezTo>
                      <a:pt x="2343" y="204"/>
                      <a:pt x="1414" y="13"/>
                      <a:pt x="652" y="1"/>
                    </a:cubicBezTo>
                    <a:cubicBezTo>
                      <a:pt x="649" y="1"/>
                      <a:pt x="645" y="1"/>
                      <a:pt x="6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5"/>
              <p:cNvSpPr/>
              <p:nvPr/>
            </p:nvSpPr>
            <p:spPr>
              <a:xfrm>
                <a:off x="3174200" y="3166750"/>
                <a:ext cx="145575" cy="50800"/>
              </a:xfrm>
              <a:custGeom>
                <a:avLst/>
                <a:gdLst/>
                <a:ahLst/>
                <a:cxnLst/>
                <a:rect l="l" t="t" r="r" b="b"/>
                <a:pathLst>
                  <a:path w="5823" h="2032" extrusionOk="0">
                    <a:moveTo>
                      <a:pt x="2288" y="0"/>
                    </a:moveTo>
                    <a:cubicBezTo>
                      <a:pt x="2024" y="0"/>
                      <a:pt x="1761" y="20"/>
                      <a:pt x="1500" y="66"/>
                    </a:cubicBezTo>
                    <a:cubicBezTo>
                      <a:pt x="941" y="161"/>
                      <a:pt x="0" y="875"/>
                      <a:pt x="512" y="1494"/>
                    </a:cubicBezTo>
                    <a:cubicBezTo>
                      <a:pt x="909" y="1990"/>
                      <a:pt x="1786" y="2032"/>
                      <a:pt x="2453" y="2032"/>
                    </a:cubicBezTo>
                    <a:cubicBezTo>
                      <a:pt x="2586" y="2032"/>
                      <a:pt x="2711" y="2030"/>
                      <a:pt x="2822" y="2030"/>
                    </a:cubicBezTo>
                    <a:cubicBezTo>
                      <a:pt x="3715" y="2030"/>
                      <a:pt x="4775" y="1971"/>
                      <a:pt x="5584" y="1542"/>
                    </a:cubicBezTo>
                    <a:cubicBezTo>
                      <a:pt x="5822" y="1423"/>
                      <a:pt x="5787" y="1149"/>
                      <a:pt x="5644" y="994"/>
                    </a:cubicBezTo>
                    <a:cubicBezTo>
                      <a:pt x="5668" y="839"/>
                      <a:pt x="5596" y="673"/>
                      <a:pt x="5406" y="613"/>
                    </a:cubicBezTo>
                    <a:cubicBezTo>
                      <a:pt x="4416" y="318"/>
                      <a:pt x="3342"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5"/>
              <p:cNvSpPr/>
              <p:nvPr/>
            </p:nvSpPr>
            <p:spPr>
              <a:xfrm>
                <a:off x="3323925" y="3119925"/>
                <a:ext cx="66975" cy="119700"/>
              </a:xfrm>
              <a:custGeom>
                <a:avLst/>
                <a:gdLst/>
                <a:ahLst/>
                <a:cxnLst/>
                <a:rect l="l" t="t" r="r" b="b"/>
                <a:pathLst>
                  <a:path w="2679" h="4788" extrusionOk="0">
                    <a:moveTo>
                      <a:pt x="1019" y="1"/>
                    </a:moveTo>
                    <a:cubicBezTo>
                      <a:pt x="896" y="1"/>
                      <a:pt x="770" y="73"/>
                      <a:pt x="714" y="176"/>
                    </a:cubicBezTo>
                    <a:cubicBezTo>
                      <a:pt x="0" y="1486"/>
                      <a:pt x="548" y="2986"/>
                      <a:pt x="774" y="4344"/>
                    </a:cubicBezTo>
                    <a:cubicBezTo>
                      <a:pt x="786" y="4427"/>
                      <a:pt x="822" y="4475"/>
                      <a:pt x="857" y="4522"/>
                    </a:cubicBezTo>
                    <a:cubicBezTo>
                      <a:pt x="895" y="4691"/>
                      <a:pt x="1064" y="4788"/>
                      <a:pt x="1226" y="4788"/>
                    </a:cubicBezTo>
                    <a:cubicBezTo>
                      <a:pt x="1373" y="4788"/>
                      <a:pt x="1514" y="4709"/>
                      <a:pt x="1548" y="4534"/>
                    </a:cubicBezTo>
                    <a:cubicBezTo>
                      <a:pt x="1822" y="3046"/>
                      <a:pt x="2679" y="1165"/>
                      <a:pt x="1191" y="57"/>
                    </a:cubicBezTo>
                    <a:cubicBezTo>
                      <a:pt x="1140" y="18"/>
                      <a:pt x="1080" y="1"/>
                      <a:pt x="10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5"/>
              <p:cNvSpPr/>
              <p:nvPr/>
            </p:nvSpPr>
            <p:spPr>
              <a:xfrm>
                <a:off x="3337000" y="2986425"/>
                <a:ext cx="88150" cy="87350"/>
              </a:xfrm>
              <a:custGeom>
                <a:avLst/>
                <a:gdLst/>
                <a:ahLst/>
                <a:cxnLst/>
                <a:rect l="l" t="t" r="r" b="b"/>
                <a:pathLst>
                  <a:path w="3526" h="3494" extrusionOk="0">
                    <a:moveTo>
                      <a:pt x="1001" y="1"/>
                    </a:moveTo>
                    <a:cubicBezTo>
                      <a:pt x="751" y="1"/>
                      <a:pt x="489" y="84"/>
                      <a:pt x="215" y="278"/>
                    </a:cubicBezTo>
                    <a:cubicBezTo>
                      <a:pt x="96" y="361"/>
                      <a:pt x="1" y="516"/>
                      <a:pt x="61" y="671"/>
                    </a:cubicBezTo>
                    <a:cubicBezTo>
                      <a:pt x="465" y="1897"/>
                      <a:pt x="1668" y="3195"/>
                      <a:pt x="2942" y="3480"/>
                    </a:cubicBezTo>
                    <a:cubicBezTo>
                      <a:pt x="2975" y="3489"/>
                      <a:pt x="3008" y="3493"/>
                      <a:pt x="3038" y="3493"/>
                    </a:cubicBezTo>
                    <a:cubicBezTo>
                      <a:pt x="3212" y="3493"/>
                      <a:pt x="3330" y="3359"/>
                      <a:pt x="3370" y="3207"/>
                    </a:cubicBezTo>
                    <a:cubicBezTo>
                      <a:pt x="3466" y="3123"/>
                      <a:pt x="3525" y="3004"/>
                      <a:pt x="3466" y="2861"/>
                    </a:cubicBezTo>
                    <a:cubicBezTo>
                      <a:pt x="3091" y="1916"/>
                      <a:pt x="2196" y="1"/>
                      <a:pt x="1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5"/>
              <p:cNvSpPr/>
              <p:nvPr/>
            </p:nvSpPr>
            <p:spPr>
              <a:xfrm>
                <a:off x="3434050" y="2928575"/>
                <a:ext cx="75025" cy="59550"/>
              </a:xfrm>
              <a:custGeom>
                <a:avLst/>
                <a:gdLst/>
                <a:ahLst/>
                <a:cxnLst/>
                <a:rect l="l" t="t" r="r" b="b"/>
                <a:pathLst>
                  <a:path w="3001" h="2382" extrusionOk="0">
                    <a:moveTo>
                      <a:pt x="2067" y="1"/>
                    </a:moveTo>
                    <a:cubicBezTo>
                      <a:pt x="1689" y="1"/>
                      <a:pt x="1301" y="300"/>
                      <a:pt x="1036" y="520"/>
                    </a:cubicBezTo>
                    <a:cubicBezTo>
                      <a:pt x="655" y="853"/>
                      <a:pt x="167" y="1342"/>
                      <a:pt x="36" y="1854"/>
                    </a:cubicBezTo>
                    <a:cubicBezTo>
                      <a:pt x="0" y="2008"/>
                      <a:pt x="48" y="2115"/>
                      <a:pt x="143" y="2199"/>
                    </a:cubicBezTo>
                    <a:cubicBezTo>
                      <a:pt x="213" y="2313"/>
                      <a:pt x="361" y="2381"/>
                      <a:pt x="500" y="2381"/>
                    </a:cubicBezTo>
                    <a:cubicBezTo>
                      <a:pt x="550" y="2381"/>
                      <a:pt x="599" y="2372"/>
                      <a:pt x="643" y="2354"/>
                    </a:cubicBezTo>
                    <a:cubicBezTo>
                      <a:pt x="1203" y="2080"/>
                      <a:pt x="1846" y="1984"/>
                      <a:pt x="2358" y="1603"/>
                    </a:cubicBezTo>
                    <a:cubicBezTo>
                      <a:pt x="2834" y="1246"/>
                      <a:pt x="3001" y="508"/>
                      <a:pt x="2453" y="127"/>
                    </a:cubicBezTo>
                    <a:cubicBezTo>
                      <a:pt x="2330" y="38"/>
                      <a:pt x="2199"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5"/>
              <p:cNvSpPr/>
              <p:nvPr/>
            </p:nvSpPr>
            <p:spPr>
              <a:xfrm>
                <a:off x="3387350" y="2859575"/>
                <a:ext cx="67200" cy="65375"/>
              </a:xfrm>
              <a:custGeom>
                <a:avLst/>
                <a:gdLst/>
                <a:ahLst/>
                <a:cxnLst/>
                <a:rect l="l" t="t" r="r" b="b"/>
                <a:pathLst>
                  <a:path w="2688" h="2615" extrusionOk="0">
                    <a:moveTo>
                      <a:pt x="381" y="0"/>
                    </a:moveTo>
                    <a:cubicBezTo>
                      <a:pt x="188" y="0"/>
                      <a:pt x="0" y="128"/>
                      <a:pt x="11" y="351"/>
                    </a:cubicBezTo>
                    <a:cubicBezTo>
                      <a:pt x="59" y="1518"/>
                      <a:pt x="1178" y="2208"/>
                      <a:pt x="2142" y="2589"/>
                    </a:cubicBezTo>
                    <a:cubicBezTo>
                      <a:pt x="2187" y="2607"/>
                      <a:pt x="2229" y="2614"/>
                      <a:pt x="2268" y="2614"/>
                    </a:cubicBezTo>
                    <a:cubicBezTo>
                      <a:pt x="2580" y="2614"/>
                      <a:pt x="2687" y="2115"/>
                      <a:pt x="2380" y="1935"/>
                    </a:cubicBezTo>
                    <a:cubicBezTo>
                      <a:pt x="2392" y="1875"/>
                      <a:pt x="2380" y="1827"/>
                      <a:pt x="2357" y="1780"/>
                    </a:cubicBezTo>
                    <a:cubicBezTo>
                      <a:pt x="2011" y="994"/>
                      <a:pt x="1345" y="149"/>
                      <a:pt x="452" y="6"/>
                    </a:cubicBezTo>
                    <a:cubicBezTo>
                      <a:pt x="428" y="2"/>
                      <a:pt x="405" y="0"/>
                      <a:pt x="3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5"/>
              <p:cNvSpPr/>
              <p:nvPr/>
            </p:nvSpPr>
            <p:spPr>
              <a:xfrm>
                <a:off x="3460250" y="3105950"/>
                <a:ext cx="44950" cy="85975"/>
              </a:xfrm>
              <a:custGeom>
                <a:avLst/>
                <a:gdLst/>
                <a:ahLst/>
                <a:cxnLst/>
                <a:rect l="l" t="t" r="r" b="b"/>
                <a:pathLst>
                  <a:path w="1798" h="3439" extrusionOk="0">
                    <a:moveTo>
                      <a:pt x="764" y="1"/>
                    </a:moveTo>
                    <a:cubicBezTo>
                      <a:pt x="613" y="1"/>
                      <a:pt x="456" y="105"/>
                      <a:pt x="393" y="259"/>
                    </a:cubicBezTo>
                    <a:cubicBezTo>
                      <a:pt x="0" y="1259"/>
                      <a:pt x="203" y="2414"/>
                      <a:pt x="810" y="3283"/>
                    </a:cubicBezTo>
                    <a:cubicBezTo>
                      <a:pt x="888" y="3393"/>
                      <a:pt x="996" y="3439"/>
                      <a:pt x="1103" y="3439"/>
                    </a:cubicBezTo>
                    <a:cubicBezTo>
                      <a:pt x="1356" y="3439"/>
                      <a:pt x="1601" y="3185"/>
                      <a:pt x="1417" y="2926"/>
                    </a:cubicBezTo>
                    <a:cubicBezTo>
                      <a:pt x="1417" y="2914"/>
                      <a:pt x="1417" y="2914"/>
                      <a:pt x="1417" y="2914"/>
                    </a:cubicBezTo>
                    <a:cubicBezTo>
                      <a:pt x="1417" y="2902"/>
                      <a:pt x="1417" y="2902"/>
                      <a:pt x="1417" y="2902"/>
                    </a:cubicBezTo>
                    <a:cubicBezTo>
                      <a:pt x="1798" y="2152"/>
                      <a:pt x="1405" y="866"/>
                      <a:pt x="1036" y="176"/>
                    </a:cubicBezTo>
                    <a:cubicBezTo>
                      <a:pt x="972" y="53"/>
                      <a:pt x="869" y="1"/>
                      <a:pt x="7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5"/>
              <p:cNvSpPr/>
              <p:nvPr/>
            </p:nvSpPr>
            <p:spPr>
              <a:xfrm>
                <a:off x="3509650" y="3131775"/>
                <a:ext cx="93800" cy="58300"/>
              </a:xfrm>
              <a:custGeom>
                <a:avLst/>
                <a:gdLst/>
                <a:ahLst/>
                <a:cxnLst/>
                <a:rect l="l" t="t" r="r" b="b"/>
                <a:pathLst>
                  <a:path w="3752" h="2332" extrusionOk="0">
                    <a:moveTo>
                      <a:pt x="644" y="0"/>
                    </a:moveTo>
                    <a:cubicBezTo>
                      <a:pt x="477" y="0"/>
                      <a:pt x="370" y="107"/>
                      <a:pt x="322" y="226"/>
                    </a:cubicBezTo>
                    <a:cubicBezTo>
                      <a:pt x="120" y="322"/>
                      <a:pt x="1" y="595"/>
                      <a:pt x="203" y="798"/>
                    </a:cubicBezTo>
                    <a:cubicBezTo>
                      <a:pt x="613" y="1216"/>
                      <a:pt x="1758" y="2332"/>
                      <a:pt x="2570" y="2332"/>
                    </a:cubicBezTo>
                    <a:cubicBezTo>
                      <a:pt x="2867" y="2332"/>
                      <a:pt x="3119" y="2183"/>
                      <a:pt x="3275" y="1798"/>
                    </a:cubicBezTo>
                    <a:cubicBezTo>
                      <a:pt x="3751" y="631"/>
                      <a:pt x="1406" y="24"/>
                      <a:pt x="6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5"/>
              <p:cNvSpPr/>
              <p:nvPr/>
            </p:nvSpPr>
            <p:spPr>
              <a:xfrm>
                <a:off x="3471250" y="3440125"/>
                <a:ext cx="63125" cy="100725"/>
              </a:xfrm>
              <a:custGeom>
                <a:avLst/>
                <a:gdLst/>
                <a:ahLst/>
                <a:cxnLst/>
                <a:rect l="l" t="t" r="r" b="b"/>
                <a:pathLst>
                  <a:path w="2525" h="4029" extrusionOk="0">
                    <a:moveTo>
                      <a:pt x="1323" y="1"/>
                    </a:moveTo>
                    <a:cubicBezTo>
                      <a:pt x="1238" y="1"/>
                      <a:pt x="1153" y="34"/>
                      <a:pt x="1084" y="108"/>
                    </a:cubicBezTo>
                    <a:cubicBezTo>
                      <a:pt x="1" y="1227"/>
                      <a:pt x="1025" y="2739"/>
                      <a:pt x="1596" y="3847"/>
                    </a:cubicBezTo>
                    <a:cubicBezTo>
                      <a:pt x="1658" y="3975"/>
                      <a:pt x="1761" y="4029"/>
                      <a:pt x="1866" y="4029"/>
                    </a:cubicBezTo>
                    <a:cubicBezTo>
                      <a:pt x="2063" y="4029"/>
                      <a:pt x="2270" y="3841"/>
                      <a:pt x="2239" y="3609"/>
                    </a:cubicBezTo>
                    <a:cubicBezTo>
                      <a:pt x="2334" y="3561"/>
                      <a:pt x="2430" y="3454"/>
                      <a:pt x="2441" y="3287"/>
                    </a:cubicBezTo>
                    <a:cubicBezTo>
                      <a:pt x="2525" y="2216"/>
                      <a:pt x="2465" y="858"/>
                      <a:pt x="1584" y="108"/>
                    </a:cubicBezTo>
                    <a:cubicBezTo>
                      <a:pt x="1510" y="40"/>
                      <a:pt x="1416" y="1"/>
                      <a:pt x="1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5"/>
              <p:cNvSpPr/>
              <p:nvPr/>
            </p:nvSpPr>
            <p:spPr>
              <a:xfrm>
                <a:off x="3553100" y="3451250"/>
                <a:ext cx="95275" cy="52900"/>
              </a:xfrm>
              <a:custGeom>
                <a:avLst/>
                <a:gdLst/>
                <a:ahLst/>
                <a:cxnLst/>
                <a:rect l="l" t="t" r="r" b="b"/>
                <a:pathLst>
                  <a:path w="3811" h="2116" extrusionOk="0">
                    <a:moveTo>
                      <a:pt x="1028" y="0"/>
                    </a:moveTo>
                    <a:cubicBezTo>
                      <a:pt x="847" y="0"/>
                      <a:pt x="670" y="11"/>
                      <a:pt x="501" y="32"/>
                    </a:cubicBezTo>
                    <a:cubicBezTo>
                      <a:pt x="132" y="68"/>
                      <a:pt x="1" y="616"/>
                      <a:pt x="406" y="723"/>
                    </a:cubicBezTo>
                    <a:cubicBezTo>
                      <a:pt x="465" y="735"/>
                      <a:pt x="513" y="758"/>
                      <a:pt x="561" y="770"/>
                    </a:cubicBezTo>
                    <a:cubicBezTo>
                      <a:pt x="549" y="854"/>
                      <a:pt x="572" y="937"/>
                      <a:pt x="632" y="1009"/>
                    </a:cubicBezTo>
                    <a:cubicBezTo>
                      <a:pt x="910" y="1374"/>
                      <a:pt x="2099" y="2115"/>
                      <a:pt x="2895" y="2115"/>
                    </a:cubicBezTo>
                    <a:cubicBezTo>
                      <a:pt x="3188" y="2115"/>
                      <a:pt x="3427" y="2015"/>
                      <a:pt x="3549" y="1759"/>
                    </a:cubicBezTo>
                    <a:cubicBezTo>
                      <a:pt x="3811" y="1187"/>
                      <a:pt x="3347" y="639"/>
                      <a:pt x="2870" y="389"/>
                    </a:cubicBezTo>
                    <a:cubicBezTo>
                      <a:pt x="2333" y="130"/>
                      <a:pt x="1659" y="0"/>
                      <a:pt x="10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5"/>
              <p:cNvSpPr/>
              <p:nvPr/>
            </p:nvSpPr>
            <p:spPr>
              <a:xfrm>
                <a:off x="3561450" y="3312150"/>
                <a:ext cx="52400" cy="93250"/>
              </a:xfrm>
              <a:custGeom>
                <a:avLst/>
                <a:gdLst/>
                <a:ahLst/>
                <a:cxnLst/>
                <a:rect l="l" t="t" r="r" b="b"/>
                <a:pathLst>
                  <a:path w="2096" h="3730" extrusionOk="0">
                    <a:moveTo>
                      <a:pt x="916" y="1"/>
                    </a:moveTo>
                    <a:cubicBezTo>
                      <a:pt x="800" y="1"/>
                      <a:pt x="687" y="57"/>
                      <a:pt x="619" y="179"/>
                    </a:cubicBezTo>
                    <a:cubicBezTo>
                      <a:pt x="0" y="1274"/>
                      <a:pt x="989" y="2286"/>
                      <a:pt x="1036" y="3382"/>
                    </a:cubicBezTo>
                    <a:cubicBezTo>
                      <a:pt x="1048" y="3614"/>
                      <a:pt x="1233" y="3730"/>
                      <a:pt x="1411" y="3730"/>
                    </a:cubicBezTo>
                    <a:cubicBezTo>
                      <a:pt x="1590" y="3730"/>
                      <a:pt x="1762" y="3614"/>
                      <a:pt x="1751" y="3382"/>
                    </a:cubicBezTo>
                    <a:cubicBezTo>
                      <a:pt x="1751" y="3346"/>
                      <a:pt x="1739" y="3298"/>
                      <a:pt x="1727" y="3263"/>
                    </a:cubicBezTo>
                    <a:cubicBezTo>
                      <a:pt x="1774" y="3215"/>
                      <a:pt x="1810" y="3167"/>
                      <a:pt x="1834" y="3096"/>
                    </a:cubicBezTo>
                    <a:cubicBezTo>
                      <a:pt x="2096" y="2143"/>
                      <a:pt x="1941" y="774"/>
                      <a:pt x="1167" y="96"/>
                    </a:cubicBezTo>
                    <a:cubicBezTo>
                      <a:pt x="1095" y="34"/>
                      <a:pt x="1005" y="1"/>
                      <a:pt x="9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5"/>
              <p:cNvSpPr/>
              <p:nvPr/>
            </p:nvSpPr>
            <p:spPr>
              <a:xfrm>
                <a:off x="3211700" y="3347550"/>
                <a:ext cx="59850" cy="102975"/>
              </a:xfrm>
              <a:custGeom>
                <a:avLst/>
                <a:gdLst/>
                <a:ahLst/>
                <a:cxnLst/>
                <a:rect l="l" t="t" r="r" b="b"/>
                <a:pathLst>
                  <a:path w="2394" h="4119" extrusionOk="0">
                    <a:moveTo>
                      <a:pt x="1353" y="0"/>
                    </a:moveTo>
                    <a:cubicBezTo>
                      <a:pt x="1298" y="0"/>
                      <a:pt x="1243" y="15"/>
                      <a:pt x="1191" y="49"/>
                    </a:cubicBezTo>
                    <a:cubicBezTo>
                      <a:pt x="0" y="763"/>
                      <a:pt x="608" y="2478"/>
                      <a:pt x="631" y="3585"/>
                    </a:cubicBezTo>
                    <a:cubicBezTo>
                      <a:pt x="643" y="3740"/>
                      <a:pt x="727" y="3847"/>
                      <a:pt x="846" y="3894"/>
                    </a:cubicBezTo>
                    <a:cubicBezTo>
                      <a:pt x="892" y="4039"/>
                      <a:pt x="1028" y="4118"/>
                      <a:pt x="1170" y="4118"/>
                    </a:cubicBezTo>
                    <a:cubicBezTo>
                      <a:pt x="1284" y="4118"/>
                      <a:pt x="1402" y="4066"/>
                      <a:pt x="1477" y="3954"/>
                    </a:cubicBezTo>
                    <a:cubicBezTo>
                      <a:pt x="2179" y="2942"/>
                      <a:pt x="2394" y="1227"/>
                      <a:pt x="1667" y="180"/>
                    </a:cubicBezTo>
                    <a:cubicBezTo>
                      <a:pt x="1594" y="73"/>
                      <a:pt x="1475" y="0"/>
                      <a:pt x="13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5"/>
              <p:cNvSpPr/>
              <p:nvPr/>
            </p:nvSpPr>
            <p:spPr>
              <a:xfrm>
                <a:off x="3153950" y="3465575"/>
                <a:ext cx="120575" cy="41450"/>
              </a:xfrm>
              <a:custGeom>
                <a:avLst/>
                <a:gdLst/>
                <a:ahLst/>
                <a:cxnLst/>
                <a:rect l="l" t="t" r="r" b="b"/>
                <a:pathLst>
                  <a:path w="4823" h="1658" extrusionOk="0">
                    <a:moveTo>
                      <a:pt x="1794" y="0"/>
                    </a:moveTo>
                    <a:cubicBezTo>
                      <a:pt x="1571" y="0"/>
                      <a:pt x="1350" y="36"/>
                      <a:pt x="1132" y="126"/>
                    </a:cubicBezTo>
                    <a:cubicBezTo>
                      <a:pt x="679" y="316"/>
                      <a:pt x="1" y="912"/>
                      <a:pt x="596" y="1364"/>
                    </a:cubicBezTo>
                    <a:cubicBezTo>
                      <a:pt x="932" y="1618"/>
                      <a:pt x="1449" y="1658"/>
                      <a:pt x="1925" y="1658"/>
                    </a:cubicBezTo>
                    <a:cubicBezTo>
                      <a:pt x="2140" y="1658"/>
                      <a:pt x="2347" y="1650"/>
                      <a:pt x="2525" y="1650"/>
                    </a:cubicBezTo>
                    <a:cubicBezTo>
                      <a:pt x="3156" y="1650"/>
                      <a:pt x="3787" y="1590"/>
                      <a:pt x="4430" y="1590"/>
                    </a:cubicBezTo>
                    <a:cubicBezTo>
                      <a:pt x="4716" y="1578"/>
                      <a:pt x="4823" y="1305"/>
                      <a:pt x="4739" y="1090"/>
                    </a:cubicBezTo>
                    <a:cubicBezTo>
                      <a:pt x="4823" y="888"/>
                      <a:pt x="4716" y="602"/>
                      <a:pt x="4430" y="590"/>
                    </a:cubicBezTo>
                    <a:cubicBezTo>
                      <a:pt x="3576" y="552"/>
                      <a:pt x="2669" y="0"/>
                      <a:pt x="1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5"/>
              <p:cNvSpPr/>
              <p:nvPr/>
            </p:nvSpPr>
            <p:spPr>
              <a:xfrm>
                <a:off x="3301300" y="3452025"/>
                <a:ext cx="64900" cy="103175"/>
              </a:xfrm>
              <a:custGeom>
                <a:avLst/>
                <a:gdLst/>
                <a:ahLst/>
                <a:cxnLst/>
                <a:rect l="l" t="t" r="r" b="b"/>
                <a:pathLst>
                  <a:path w="2596" h="4127" extrusionOk="0">
                    <a:moveTo>
                      <a:pt x="1467" y="0"/>
                    </a:moveTo>
                    <a:cubicBezTo>
                      <a:pt x="1396" y="0"/>
                      <a:pt x="1326" y="18"/>
                      <a:pt x="1274" y="49"/>
                    </a:cubicBezTo>
                    <a:cubicBezTo>
                      <a:pt x="0" y="787"/>
                      <a:pt x="322" y="2335"/>
                      <a:pt x="346" y="3573"/>
                    </a:cubicBezTo>
                    <a:cubicBezTo>
                      <a:pt x="346" y="3740"/>
                      <a:pt x="441" y="3847"/>
                      <a:pt x="560" y="3895"/>
                    </a:cubicBezTo>
                    <a:cubicBezTo>
                      <a:pt x="612" y="4029"/>
                      <a:pt x="759" y="4127"/>
                      <a:pt x="902" y="4127"/>
                    </a:cubicBezTo>
                    <a:cubicBezTo>
                      <a:pt x="987" y="4127"/>
                      <a:pt x="1070" y="4093"/>
                      <a:pt x="1131" y="4014"/>
                    </a:cubicBezTo>
                    <a:cubicBezTo>
                      <a:pt x="1977" y="2990"/>
                      <a:pt x="2596" y="1263"/>
                      <a:pt x="1703" y="96"/>
                    </a:cubicBezTo>
                    <a:cubicBezTo>
                      <a:pt x="1649" y="29"/>
                      <a:pt x="1558" y="0"/>
                      <a:pt x="14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5"/>
              <p:cNvSpPr/>
              <p:nvPr/>
            </p:nvSpPr>
            <p:spPr>
              <a:xfrm>
                <a:off x="3282550" y="3588175"/>
                <a:ext cx="94675" cy="52450"/>
              </a:xfrm>
              <a:custGeom>
                <a:avLst/>
                <a:gdLst/>
                <a:ahLst/>
                <a:cxnLst/>
                <a:rect l="l" t="t" r="r" b="b"/>
                <a:pathLst>
                  <a:path w="3787" h="2098" extrusionOk="0">
                    <a:moveTo>
                      <a:pt x="2700" y="0"/>
                    </a:moveTo>
                    <a:cubicBezTo>
                      <a:pt x="2089" y="0"/>
                      <a:pt x="1463" y="103"/>
                      <a:pt x="953" y="401"/>
                    </a:cubicBezTo>
                    <a:cubicBezTo>
                      <a:pt x="524" y="651"/>
                      <a:pt x="0" y="1497"/>
                      <a:pt x="464" y="1937"/>
                    </a:cubicBezTo>
                    <a:cubicBezTo>
                      <a:pt x="596" y="2054"/>
                      <a:pt x="758" y="2098"/>
                      <a:pt x="932" y="2098"/>
                    </a:cubicBezTo>
                    <a:cubicBezTo>
                      <a:pt x="1328" y="2098"/>
                      <a:pt x="1786" y="1871"/>
                      <a:pt x="2084" y="1747"/>
                    </a:cubicBezTo>
                    <a:cubicBezTo>
                      <a:pt x="2596" y="1508"/>
                      <a:pt x="3143" y="1235"/>
                      <a:pt x="3596" y="901"/>
                    </a:cubicBezTo>
                    <a:cubicBezTo>
                      <a:pt x="3715" y="818"/>
                      <a:pt x="3763" y="663"/>
                      <a:pt x="3751" y="532"/>
                    </a:cubicBezTo>
                    <a:cubicBezTo>
                      <a:pt x="3786" y="342"/>
                      <a:pt x="3679" y="80"/>
                      <a:pt x="3417" y="44"/>
                    </a:cubicBezTo>
                    <a:cubicBezTo>
                      <a:pt x="3186" y="17"/>
                      <a:pt x="2944" y="0"/>
                      <a:pt x="27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5"/>
              <p:cNvSpPr/>
              <p:nvPr/>
            </p:nvSpPr>
            <p:spPr>
              <a:xfrm>
                <a:off x="3529600" y="3854875"/>
                <a:ext cx="52400" cy="110475"/>
              </a:xfrm>
              <a:custGeom>
                <a:avLst/>
                <a:gdLst/>
                <a:ahLst/>
                <a:cxnLst/>
                <a:rect l="l" t="t" r="r" b="b"/>
                <a:pathLst>
                  <a:path w="2096" h="4419" extrusionOk="0">
                    <a:moveTo>
                      <a:pt x="894" y="0"/>
                    </a:moveTo>
                    <a:cubicBezTo>
                      <a:pt x="743" y="0"/>
                      <a:pt x="598" y="105"/>
                      <a:pt x="536" y="258"/>
                    </a:cubicBezTo>
                    <a:cubicBezTo>
                      <a:pt x="0" y="1663"/>
                      <a:pt x="786" y="2973"/>
                      <a:pt x="1334" y="4235"/>
                    </a:cubicBezTo>
                    <a:cubicBezTo>
                      <a:pt x="1387" y="4365"/>
                      <a:pt x="1482" y="4418"/>
                      <a:pt x="1583" y="4418"/>
                    </a:cubicBezTo>
                    <a:cubicBezTo>
                      <a:pt x="1778" y="4418"/>
                      <a:pt x="1992" y="4216"/>
                      <a:pt x="1953" y="3973"/>
                    </a:cubicBezTo>
                    <a:cubicBezTo>
                      <a:pt x="1977" y="3937"/>
                      <a:pt x="1977" y="3902"/>
                      <a:pt x="1989" y="3866"/>
                    </a:cubicBezTo>
                    <a:cubicBezTo>
                      <a:pt x="2096" y="2604"/>
                      <a:pt x="2084" y="1056"/>
                      <a:pt x="1131" y="103"/>
                    </a:cubicBezTo>
                    <a:cubicBezTo>
                      <a:pt x="1060" y="32"/>
                      <a:pt x="976" y="0"/>
                      <a:pt x="8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5"/>
              <p:cNvSpPr/>
              <p:nvPr/>
            </p:nvSpPr>
            <p:spPr>
              <a:xfrm>
                <a:off x="3618300" y="3878575"/>
                <a:ext cx="97350" cy="56725"/>
              </a:xfrm>
              <a:custGeom>
                <a:avLst/>
                <a:gdLst/>
                <a:ahLst/>
                <a:cxnLst/>
                <a:rect l="l" t="t" r="r" b="b"/>
                <a:pathLst>
                  <a:path w="3894" h="2269" extrusionOk="0">
                    <a:moveTo>
                      <a:pt x="536" y="1"/>
                    </a:moveTo>
                    <a:cubicBezTo>
                      <a:pt x="346" y="1"/>
                      <a:pt x="215" y="156"/>
                      <a:pt x="191" y="322"/>
                    </a:cubicBezTo>
                    <a:cubicBezTo>
                      <a:pt x="48" y="441"/>
                      <a:pt x="0" y="644"/>
                      <a:pt x="191" y="799"/>
                    </a:cubicBezTo>
                    <a:cubicBezTo>
                      <a:pt x="834" y="1310"/>
                      <a:pt x="1512" y="1858"/>
                      <a:pt x="2286" y="2156"/>
                    </a:cubicBezTo>
                    <a:cubicBezTo>
                      <a:pt x="2466" y="2226"/>
                      <a:pt x="2685" y="2268"/>
                      <a:pt x="2901" y="2268"/>
                    </a:cubicBezTo>
                    <a:cubicBezTo>
                      <a:pt x="3387" y="2268"/>
                      <a:pt x="3862" y="2054"/>
                      <a:pt x="3870" y="1453"/>
                    </a:cubicBezTo>
                    <a:cubicBezTo>
                      <a:pt x="3894" y="215"/>
                      <a:pt x="1393" y="13"/>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5"/>
              <p:cNvSpPr/>
              <p:nvPr/>
            </p:nvSpPr>
            <p:spPr>
              <a:xfrm>
                <a:off x="3610850" y="3734175"/>
                <a:ext cx="55925" cy="86725"/>
              </a:xfrm>
              <a:custGeom>
                <a:avLst/>
                <a:gdLst/>
                <a:ahLst/>
                <a:cxnLst/>
                <a:rect l="l" t="t" r="r" b="b"/>
                <a:pathLst>
                  <a:path w="2237" h="3469" extrusionOk="0">
                    <a:moveTo>
                      <a:pt x="631" y="1"/>
                    </a:moveTo>
                    <a:cubicBezTo>
                      <a:pt x="487" y="1"/>
                      <a:pt x="350" y="84"/>
                      <a:pt x="298" y="252"/>
                    </a:cubicBezTo>
                    <a:cubicBezTo>
                      <a:pt x="1" y="1360"/>
                      <a:pt x="656" y="2526"/>
                      <a:pt x="1334" y="3348"/>
                    </a:cubicBezTo>
                    <a:cubicBezTo>
                      <a:pt x="1404" y="3433"/>
                      <a:pt x="1485" y="3468"/>
                      <a:pt x="1564" y="3468"/>
                    </a:cubicBezTo>
                    <a:cubicBezTo>
                      <a:pt x="1662" y="3468"/>
                      <a:pt x="1757" y="3415"/>
                      <a:pt x="1822" y="3336"/>
                    </a:cubicBezTo>
                    <a:cubicBezTo>
                      <a:pt x="1848" y="3340"/>
                      <a:pt x="1873" y="3343"/>
                      <a:pt x="1898" y="3343"/>
                    </a:cubicBezTo>
                    <a:cubicBezTo>
                      <a:pt x="2074" y="3343"/>
                      <a:pt x="2236" y="3232"/>
                      <a:pt x="2215" y="3003"/>
                    </a:cubicBezTo>
                    <a:cubicBezTo>
                      <a:pt x="2108" y="1883"/>
                      <a:pt x="1787" y="836"/>
                      <a:pt x="894" y="98"/>
                    </a:cubicBezTo>
                    <a:cubicBezTo>
                      <a:pt x="816" y="33"/>
                      <a:pt x="722" y="1"/>
                      <a:pt x="6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5"/>
              <p:cNvSpPr/>
              <p:nvPr/>
            </p:nvSpPr>
            <p:spPr>
              <a:xfrm>
                <a:off x="3664725" y="3754600"/>
                <a:ext cx="89025" cy="39475"/>
              </a:xfrm>
              <a:custGeom>
                <a:avLst/>
                <a:gdLst/>
                <a:ahLst/>
                <a:cxnLst/>
                <a:rect l="l" t="t" r="r" b="b"/>
                <a:pathLst>
                  <a:path w="3561" h="1579" extrusionOk="0">
                    <a:moveTo>
                      <a:pt x="2244" y="0"/>
                    </a:moveTo>
                    <a:cubicBezTo>
                      <a:pt x="2085" y="0"/>
                      <a:pt x="1930" y="11"/>
                      <a:pt x="1799" y="19"/>
                    </a:cubicBezTo>
                    <a:cubicBezTo>
                      <a:pt x="1370" y="54"/>
                      <a:pt x="787" y="114"/>
                      <a:pt x="429" y="400"/>
                    </a:cubicBezTo>
                    <a:cubicBezTo>
                      <a:pt x="108" y="400"/>
                      <a:pt x="1" y="959"/>
                      <a:pt x="370" y="1102"/>
                    </a:cubicBezTo>
                    <a:cubicBezTo>
                      <a:pt x="930" y="1328"/>
                      <a:pt x="1523" y="1579"/>
                      <a:pt x="2128" y="1579"/>
                    </a:cubicBezTo>
                    <a:cubicBezTo>
                      <a:pt x="2256" y="1579"/>
                      <a:pt x="2384" y="1568"/>
                      <a:pt x="2513" y="1543"/>
                    </a:cubicBezTo>
                    <a:cubicBezTo>
                      <a:pt x="3013" y="1459"/>
                      <a:pt x="3561" y="757"/>
                      <a:pt x="3156" y="304"/>
                    </a:cubicBezTo>
                    <a:cubicBezTo>
                      <a:pt x="2952" y="52"/>
                      <a:pt x="2587" y="0"/>
                      <a:pt x="2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5"/>
              <p:cNvSpPr/>
              <p:nvPr/>
            </p:nvSpPr>
            <p:spPr>
              <a:xfrm>
                <a:off x="3236400" y="3722650"/>
                <a:ext cx="47950" cy="95325"/>
              </a:xfrm>
              <a:custGeom>
                <a:avLst/>
                <a:gdLst/>
                <a:ahLst/>
                <a:cxnLst/>
                <a:rect l="l" t="t" r="r" b="b"/>
                <a:pathLst>
                  <a:path w="1918" h="3813" extrusionOk="0">
                    <a:moveTo>
                      <a:pt x="1244" y="0"/>
                    </a:moveTo>
                    <a:cubicBezTo>
                      <a:pt x="905" y="0"/>
                      <a:pt x="573" y="447"/>
                      <a:pt x="429" y="725"/>
                    </a:cubicBezTo>
                    <a:cubicBezTo>
                      <a:pt x="1" y="1535"/>
                      <a:pt x="394" y="2725"/>
                      <a:pt x="596" y="3559"/>
                    </a:cubicBezTo>
                    <a:cubicBezTo>
                      <a:pt x="644" y="3735"/>
                      <a:pt x="781" y="3812"/>
                      <a:pt x="922" y="3812"/>
                    </a:cubicBezTo>
                    <a:cubicBezTo>
                      <a:pt x="1133" y="3812"/>
                      <a:pt x="1351" y="3640"/>
                      <a:pt x="1287" y="3368"/>
                    </a:cubicBezTo>
                    <a:cubicBezTo>
                      <a:pt x="1275" y="3333"/>
                      <a:pt x="1263" y="3285"/>
                      <a:pt x="1251" y="3249"/>
                    </a:cubicBezTo>
                    <a:cubicBezTo>
                      <a:pt x="1560" y="2833"/>
                      <a:pt x="1656" y="2237"/>
                      <a:pt x="1715" y="1749"/>
                    </a:cubicBezTo>
                    <a:cubicBezTo>
                      <a:pt x="1787" y="1297"/>
                      <a:pt x="1918" y="547"/>
                      <a:pt x="1572" y="166"/>
                    </a:cubicBezTo>
                    <a:cubicBezTo>
                      <a:pt x="1467" y="48"/>
                      <a:pt x="1355" y="0"/>
                      <a:pt x="1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5"/>
              <p:cNvSpPr/>
              <p:nvPr/>
            </p:nvSpPr>
            <p:spPr>
              <a:xfrm>
                <a:off x="3212600" y="3851275"/>
                <a:ext cx="91400" cy="50125"/>
              </a:xfrm>
              <a:custGeom>
                <a:avLst/>
                <a:gdLst/>
                <a:ahLst/>
                <a:cxnLst/>
                <a:rect l="l" t="t" r="r" b="b"/>
                <a:pathLst>
                  <a:path w="3656" h="2005" extrusionOk="0">
                    <a:moveTo>
                      <a:pt x="2122" y="0"/>
                    </a:moveTo>
                    <a:cubicBezTo>
                      <a:pt x="1775" y="0"/>
                      <a:pt x="1436" y="39"/>
                      <a:pt x="1155" y="188"/>
                    </a:cubicBezTo>
                    <a:cubicBezTo>
                      <a:pt x="762" y="390"/>
                      <a:pt x="0" y="831"/>
                      <a:pt x="167" y="1390"/>
                    </a:cubicBezTo>
                    <a:cubicBezTo>
                      <a:pt x="292" y="1829"/>
                      <a:pt x="733" y="2005"/>
                      <a:pt x="1157" y="2005"/>
                    </a:cubicBezTo>
                    <a:cubicBezTo>
                      <a:pt x="1297" y="2005"/>
                      <a:pt x="1435" y="1986"/>
                      <a:pt x="1560" y="1950"/>
                    </a:cubicBezTo>
                    <a:cubicBezTo>
                      <a:pt x="2143" y="1771"/>
                      <a:pt x="2631" y="1355"/>
                      <a:pt x="3108" y="998"/>
                    </a:cubicBezTo>
                    <a:cubicBezTo>
                      <a:pt x="3191" y="926"/>
                      <a:pt x="3239" y="843"/>
                      <a:pt x="3251" y="748"/>
                    </a:cubicBezTo>
                    <a:cubicBezTo>
                      <a:pt x="3655" y="712"/>
                      <a:pt x="3643" y="57"/>
                      <a:pt x="3215" y="45"/>
                    </a:cubicBezTo>
                    <a:cubicBezTo>
                      <a:pt x="2881" y="45"/>
                      <a:pt x="2497" y="0"/>
                      <a:pt x="2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5"/>
              <p:cNvSpPr/>
              <p:nvPr/>
            </p:nvSpPr>
            <p:spPr>
              <a:xfrm>
                <a:off x="3327475" y="3826450"/>
                <a:ext cx="48250" cy="86325"/>
              </a:xfrm>
              <a:custGeom>
                <a:avLst/>
                <a:gdLst/>
                <a:ahLst/>
                <a:cxnLst/>
                <a:rect l="l" t="t" r="r" b="b"/>
                <a:pathLst>
                  <a:path w="1930" h="3453" extrusionOk="0">
                    <a:moveTo>
                      <a:pt x="897" y="1"/>
                    </a:moveTo>
                    <a:cubicBezTo>
                      <a:pt x="770" y="1"/>
                      <a:pt x="637" y="74"/>
                      <a:pt x="572" y="181"/>
                    </a:cubicBezTo>
                    <a:cubicBezTo>
                      <a:pt x="1" y="1074"/>
                      <a:pt x="156" y="2300"/>
                      <a:pt x="668" y="3193"/>
                    </a:cubicBezTo>
                    <a:cubicBezTo>
                      <a:pt x="692" y="3241"/>
                      <a:pt x="739" y="3288"/>
                      <a:pt x="787" y="3312"/>
                    </a:cubicBezTo>
                    <a:cubicBezTo>
                      <a:pt x="854" y="3398"/>
                      <a:pt x="966" y="3452"/>
                      <a:pt x="1079" y="3452"/>
                    </a:cubicBezTo>
                    <a:cubicBezTo>
                      <a:pt x="1186" y="3452"/>
                      <a:pt x="1295" y="3404"/>
                      <a:pt x="1370" y="3288"/>
                    </a:cubicBezTo>
                    <a:cubicBezTo>
                      <a:pt x="1930" y="2336"/>
                      <a:pt x="1799" y="955"/>
                      <a:pt x="1120" y="109"/>
                    </a:cubicBezTo>
                    <a:cubicBezTo>
                      <a:pt x="1063" y="33"/>
                      <a:pt x="981" y="1"/>
                      <a:pt x="8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5"/>
              <p:cNvSpPr/>
              <p:nvPr/>
            </p:nvSpPr>
            <p:spPr>
              <a:xfrm>
                <a:off x="3312300" y="3955150"/>
                <a:ext cx="98475" cy="46575"/>
              </a:xfrm>
              <a:custGeom>
                <a:avLst/>
                <a:gdLst/>
                <a:ahLst/>
                <a:cxnLst/>
                <a:rect l="l" t="t" r="r" b="b"/>
                <a:pathLst>
                  <a:path w="3939" h="1863" extrusionOk="0">
                    <a:moveTo>
                      <a:pt x="1787" y="1"/>
                    </a:moveTo>
                    <a:cubicBezTo>
                      <a:pt x="1467" y="1"/>
                      <a:pt x="1156" y="49"/>
                      <a:pt x="882" y="188"/>
                    </a:cubicBezTo>
                    <a:cubicBezTo>
                      <a:pt x="406" y="426"/>
                      <a:pt x="1" y="1176"/>
                      <a:pt x="406" y="1653"/>
                    </a:cubicBezTo>
                    <a:cubicBezTo>
                      <a:pt x="544" y="1809"/>
                      <a:pt x="750" y="1863"/>
                      <a:pt x="976" y="1863"/>
                    </a:cubicBezTo>
                    <a:cubicBezTo>
                      <a:pt x="1354" y="1863"/>
                      <a:pt x="1788" y="1711"/>
                      <a:pt x="2049" y="1629"/>
                    </a:cubicBezTo>
                    <a:cubicBezTo>
                      <a:pt x="2584" y="1450"/>
                      <a:pt x="3180" y="1248"/>
                      <a:pt x="3632" y="914"/>
                    </a:cubicBezTo>
                    <a:cubicBezTo>
                      <a:pt x="3939" y="703"/>
                      <a:pt x="3748" y="248"/>
                      <a:pt x="3460" y="248"/>
                    </a:cubicBezTo>
                    <a:cubicBezTo>
                      <a:pt x="3423" y="248"/>
                      <a:pt x="3385" y="255"/>
                      <a:pt x="3346" y="272"/>
                    </a:cubicBezTo>
                    <a:cubicBezTo>
                      <a:pt x="3311" y="224"/>
                      <a:pt x="3251" y="188"/>
                      <a:pt x="3168" y="176"/>
                    </a:cubicBezTo>
                    <a:cubicBezTo>
                      <a:pt x="2749" y="105"/>
                      <a:pt x="2259" y="1"/>
                      <a:pt x="17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5"/>
              <p:cNvSpPr/>
              <p:nvPr/>
            </p:nvSpPr>
            <p:spPr>
              <a:xfrm>
                <a:off x="3425425" y="3933300"/>
                <a:ext cx="36325" cy="74100"/>
              </a:xfrm>
              <a:custGeom>
                <a:avLst/>
                <a:gdLst/>
                <a:ahLst/>
                <a:cxnLst/>
                <a:rect l="l" t="t" r="r" b="b"/>
                <a:pathLst>
                  <a:path w="1453" h="2964" extrusionOk="0">
                    <a:moveTo>
                      <a:pt x="502" y="0"/>
                    </a:moveTo>
                    <a:cubicBezTo>
                      <a:pt x="364" y="0"/>
                      <a:pt x="235" y="77"/>
                      <a:pt x="191" y="253"/>
                    </a:cubicBezTo>
                    <a:cubicBezTo>
                      <a:pt x="0" y="1038"/>
                      <a:pt x="179" y="1800"/>
                      <a:pt x="476" y="2527"/>
                    </a:cubicBezTo>
                    <a:cubicBezTo>
                      <a:pt x="536" y="2670"/>
                      <a:pt x="643" y="2741"/>
                      <a:pt x="774" y="2753"/>
                    </a:cubicBezTo>
                    <a:cubicBezTo>
                      <a:pt x="826" y="2894"/>
                      <a:pt x="963" y="2964"/>
                      <a:pt x="1101" y="2964"/>
                    </a:cubicBezTo>
                    <a:cubicBezTo>
                      <a:pt x="1276" y="2964"/>
                      <a:pt x="1453" y="2849"/>
                      <a:pt x="1453" y="2622"/>
                    </a:cubicBezTo>
                    <a:cubicBezTo>
                      <a:pt x="1441" y="1788"/>
                      <a:pt x="1357" y="860"/>
                      <a:pt x="834" y="169"/>
                    </a:cubicBezTo>
                    <a:cubicBezTo>
                      <a:pt x="755" y="62"/>
                      <a:pt x="625" y="0"/>
                      <a:pt x="5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5"/>
              <p:cNvSpPr/>
              <p:nvPr/>
            </p:nvSpPr>
            <p:spPr>
              <a:xfrm>
                <a:off x="3087225" y="4140150"/>
                <a:ext cx="115050" cy="50300"/>
              </a:xfrm>
              <a:custGeom>
                <a:avLst/>
                <a:gdLst/>
                <a:ahLst/>
                <a:cxnLst/>
                <a:rect l="l" t="t" r="r" b="b"/>
                <a:pathLst>
                  <a:path w="4602" h="2012" extrusionOk="0">
                    <a:moveTo>
                      <a:pt x="2746" y="1"/>
                    </a:moveTo>
                    <a:cubicBezTo>
                      <a:pt x="1541" y="1"/>
                      <a:pt x="0" y="280"/>
                      <a:pt x="622" y="1575"/>
                    </a:cubicBezTo>
                    <a:cubicBezTo>
                      <a:pt x="774" y="1890"/>
                      <a:pt x="1093" y="2011"/>
                      <a:pt x="1485" y="2011"/>
                    </a:cubicBezTo>
                    <a:cubicBezTo>
                      <a:pt x="2472" y="2011"/>
                      <a:pt x="3919" y="1244"/>
                      <a:pt x="4337" y="861"/>
                    </a:cubicBezTo>
                    <a:cubicBezTo>
                      <a:pt x="4602" y="618"/>
                      <a:pt x="4353" y="264"/>
                      <a:pt x="4066" y="264"/>
                    </a:cubicBezTo>
                    <a:cubicBezTo>
                      <a:pt x="4057" y="264"/>
                      <a:pt x="4048" y="265"/>
                      <a:pt x="4039" y="265"/>
                    </a:cubicBezTo>
                    <a:cubicBezTo>
                      <a:pt x="4003" y="170"/>
                      <a:pt x="3932" y="99"/>
                      <a:pt x="3801" y="75"/>
                    </a:cubicBezTo>
                    <a:cubicBezTo>
                      <a:pt x="3571" y="37"/>
                      <a:pt x="3180" y="1"/>
                      <a:pt x="27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5"/>
              <p:cNvSpPr/>
              <p:nvPr/>
            </p:nvSpPr>
            <p:spPr>
              <a:xfrm>
                <a:off x="3221825" y="4103700"/>
                <a:ext cx="50625" cy="96075"/>
              </a:xfrm>
              <a:custGeom>
                <a:avLst/>
                <a:gdLst/>
                <a:ahLst/>
                <a:cxnLst/>
                <a:rect l="l" t="t" r="r" b="b"/>
                <a:pathLst>
                  <a:path w="2025" h="3843" extrusionOk="0">
                    <a:moveTo>
                      <a:pt x="1035" y="1"/>
                    </a:moveTo>
                    <a:cubicBezTo>
                      <a:pt x="950" y="1"/>
                      <a:pt x="865" y="32"/>
                      <a:pt x="798" y="104"/>
                    </a:cubicBezTo>
                    <a:cubicBezTo>
                      <a:pt x="0" y="1021"/>
                      <a:pt x="179" y="2581"/>
                      <a:pt x="750" y="3569"/>
                    </a:cubicBezTo>
                    <a:cubicBezTo>
                      <a:pt x="786" y="3628"/>
                      <a:pt x="822" y="3664"/>
                      <a:pt x="869" y="3700"/>
                    </a:cubicBezTo>
                    <a:cubicBezTo>
                      <a:pt x="941" y="3789"/>
                      <a:pt x="1054" y="3843"/>
                      <a:pt x="1166" y="3843"/>
                    </a:cubicBezTo>
                    <a:cubicBezTo>
                      <a:pt x="1277" y="3843"/>
                      <a:pt x="1387" y="3789"/>
                      <a:pt x="1453" y="3664"/>
                    </a:cubicBezTo>
                    <a:cubicBezTo>
                      <a:pt x="1977" y="2628"/>
                      <a:pt x="2024" y="1176"/>
                      <a:pt x="1358" y="176"/>
                    </a:cubicBezTo>
                    <a:cubicBezTo>
                      <a:pt x="1287" y="69"/>
                      <a:pt x="1161" y="1"/>
                      <a:pt x="10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5"/>
              <p:cNvSpPr/>
              <p:nvPr/>
            </p:nvSpPr>
            <p:spPr>
              <a:xfrm>
                <a:off x="3212000" y="4245250"/>
                <a:ext cx="106275" cy="47100"/>
              </a:xfrm>
              <a:custGeom>
                <a:avLst/>
                <a:gdLst/>
                <a:ahLst/>
                <a:cxnLst/>
                <a:rect l="l" t="t" r="r" b="b"/>
                <a:pathLst>
                  <a:path w="4251" h="1884" extrusionOk="0">
                    <a:moveTo>
                      <a:pt x="2269" y="1"/>
                    </a:moveTo>
                    <a:cubicBezTo>
                      <a:pt x="1768" y="1"/>
                      <a:pt x="1267" y="42"/>
                      <a:pt x="834" y="228"/>
                    </a:cubicBezTo>
                    <a:cubicBezTo>
                      <a:pt x="334" y="455"/>
                      <a:pt x="0" y="1169"/>
                      <a:pt x="393" y="1622"/>
                    </a:cubicBezTo>
                    <a:cubicBezTo>
                      <a:pt x="575" y="1820"/>
                      <a:pt x="862" y="1883"/>
                      <a:pt x="1163" y="1883"/>
                    </a:cubicBezTo>
                    <a:cubicBezTo>
                      <a:pt x="1513" y="1883"/>
                      <a:pt x="1882" y="1798"/>
                      <a:pt x="2132" y="1741"/>
                    </a:cubicBezTo>
                    <a:cubicBezTo>
                      <a:pt x="2596" y="1633"/>
                      <a:pt x="3120" y="1467"/>
                      <a:pt x="3548" y="1205"/>
                    </a:cubicBezTo>
                    <a:cubicBezTo>
                      <a:pt x="3679" y="1193"/>
                      <a:pt x="3763" y="1110"/>
                      <a:pt x="3810" y="1026"/>
                    </a:cubicBezTo>
                    <a:cubicBezTo>
                      <a:pt x="3894" y="955"/>
                      <a:pt x="3977" y="895"/>
                      <a:pt x="4048" y="824"/>
                    </a:cubicBezTo>
                    <a:cubicBezTo>
                      <a:pt x="4251" y="609"/>
                      <a:pt x="4120" y="217"/>
                      <a:pt x="3798" y="217"/>
                    </a:cubicBezTo>
                    <a:cubicBezTo>
                      <a:pt x="3775" y="217"/>
                      <a:pt x="3751" y="228"/>
                      <a:pt x="3727" y="228"/>
                    </a:cubicBezTo>
                    <a:cubicBezTo>
                      <a:pt x="3679" y="121"/>
                      <a:pt x="3572" y="26"/>
                      <a:pt x="3417" y="26"/>
                    </a:cubicBezTo>
                    <a:cubicBezTo>
                      <a:pt x="3056" y="26"/>
                      <a:pt x="2662" y="1"/>
                      <a:pt x="22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5"/>
              <p:cNvSpPr/>
              <p:nvPr/>
            </p:nvSpPr>
            <p:spPr>
              <a:xfrm>
                <a:off x="3329875" y="4209675"/>
                <a:ext cx="65800" cy="89925"/>
              </a:xfrm>
              <a:custGeom>
                <a:avLst/>
                <a:gdLst/>
                <a:ahLst/>
                <a:cxnLst/>
                <a:rect l="l" t="t" r="r" b="b"/>
                <a:pathLst>
                  <a:path w="2632" h="3597" extrusionOk="0">
                    <a:moveTo>
                      <a:pt x="1228" y="0"/>
                    </a:moveTo>
                    <a:cubicBezTo>
                      <a:pt x="1" y="0"/>
                      <a:pt x="566" y="2664"/>
                      <a:pt x="810" y="3330"/>
                    </a:cubicBezTo>
                    <a:cubicBezTo>
                      <a:pt x="873" y="3493"/>
                      <a:pt x="1019" y="3566"/>
                      <a:pt x="1158" y="3566"/>
                    </a:cubicBezTo>
                    <a:cubicBezTo>
                      <a:pt x="1202" y="3566"/>
                      <a:pt x="1246" y="3559"/>
                      <a:pt x="1286" y="3545"/>
                    </a:cubicBezTo>
                    <a:cubicBezTo>
                      <a:pt x="1344" y="3576"/>
                      <a:pt x="1404" y="3596"/>
                      <a:pt x="1465" y="3596"/>
                    </a:cubicBezTo>
                    <a:cubicBezTo>
                      <a:pt x="1541" y="3596"/>
                      <a:pt x="1618" y="3565"/>
                      <a:pt x="1691" y="3485"/>
                    </a:cubicBezTo>
                    <a:cubicBezTo>
                      <a:pt x="2227" y="2842"/>
                      <a:pt x="2632" y="354"/>
                      <a:pt x="1524" y="44"/>
                    </a:cubicBezTo>
                    <a:cubicBezTo>
                      <a:pt x="1416" y="14"/>
                      <a:pt x="1317" y="0"/>
                      <a:pt x="12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5"/>
              <p:cNvSpPr/>
              <p:nvPr/>
            </p:nvSpPr>
            <p:spPr>
              <a:xfrm>
                <a:off x="3342975" y="4357500"/>
                <a:ext cx="89600" cy="55650"/>
              </a:xfrm>
              <a:custGeom>
                <a:avLst/>
                <a:gdLst/>
                <a:ahLst/>
                <a:cxnLst/>
                <a:rect l="l" t="t" r="r" b="b"/>
                <a:pathLst>
                  <a:path w="3584" h="2226" extrusionOk="0">
                    <a:moveTo>
                      <a:pt x="2893" y="1"/>
                    </a:moveTo>
                    <a:cubicBezTo>
                      <a:pt x="2012" y="1"/>
                      <a:pt x="1155" y="60"/>
                      <a:pt x="488" y="703"/>
                    </a:cubicBezTo>
                    <a:cubicBezTo>
                      <a:pt x="83" y="1096"/>
                      <a:pt x="0" y="1668"/>
                      <a:pt x="488" y="2025"/>
                    </a:cubicBezTo>
                    <a:cubicBezTo>
                      <a:pt x="706" y="2172"/>
                      <a:pt x="981" y="2226"/>
                      <a:pt x="1260" y="2226"/>
                    </a:cubicBezTo>
                    <a:cubicBezTo>
                      <a:pt x="1546" y="2226"/>
                      <a:pt x="1836" y="2169"/>
                      <a:pt x="2072" y="2096"/>
                    </a:cubicBezTo>
                    <a:cubicBezTo>
                      <a:pt x="2750" y="1882"/>
                      <a:pt x="3286" y="1406"/>
                      <a:pt x="3512" y="727"/>
                    </a:cubicBezTo>
                    <a:cubicBezTo>
                      <a:pt x="3584" y="501"/>
                      <a:pt x="3417" y="334"/>
                      <a:pt x="3215" y="299"/>
                    </a:cubicBezTo>
                    <a:cubicBezTo>
                      <a:pt x="3203" y="144"/>
                      <a:pt x="3096" y="1"/>
                      <a:pt x="28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5"/>
              <p:cNvSpPr/>
              <p:nvPr/>
            </p:nvSpPr>
            <p:spPr>
              <a:xfrm>
                <a:off x="3438225" y="4314875"/>
                <a:ext cx="40500" cy="88725"/>
              </a:xfrm>
              <a:custGeom>
                <a:avLst/>
                <a:gdLst/>
                <a:ahLst/>
                <a:cxnLst/>
                <a:rect l="l" t="t" r="r" b="b"/>
                <a:pathLst>
                  <a:path w="1620" h="3549" extrusionOk="0">
                    <a:moveTo>
                      <a:pt x="748" y="0"/>
                    </a:moveTo>
                    <a:cubicBezTo>
                      <a:pt x="640" y="0"/>
                      <a:pt x="534" y="51"/>
                      <a:pt x="464" y="170"/>
                    </a:cubicBezTo>
                    <a:cubicBezTo>
                      <a:pt x="0" y="1003"/>
                      <a:pt x="95" y="1968"/>
                      <a:pt x="262" y="2873"/>
                    </a:cubicBezTo>
                    <a:cubicBezTo>
                      <a:pt x="238" y="2980"/>
                      <a:pt x="262" y="3075"/>
                      <a:pt x="310" y="3158"/>
                    </a:cubicBezTo>
                    <a:cubicBezTo>
                      <a:pt x="322" y="3194"/>
                      <a:pt x="333" y="3242"/>
                      <a:pt x="333" y="3289"/>
                    </a:cubicBezTo>
                    <a:cubicBezTo>
                      <a:pt x="371" y="3470"/>
                      <a:pt x="502" y="3548"/>
                      <a:pt x="640" y="3548"/>
                    </a:cubicBezTo>
                    <a:cubicBezTo>
                      <a:pt x="847" y="3548"/>
                      <a:pt x="1069" y="3371"/>
                      <a:pt x="1012" y="3099"/>
                    </a:cubicBezTo>
                    <a:cubicBezTo>
                      <a:pt x="1012" y="3087"/>
                      <a:pt x="1012" y="3075"/>
                      <a:pt x="1012" y="3063"/>
                    </a:cubicBezTo>
                    <a:cubicBezTo>
                      <a:pt x="1619" y="2492"/>
                      <a:pt x="1346" y="861"/>
                      <a:pt x="1107" y="253"/>
                    </a:cubicBezTo>
                    <a:cubicBezTo>
                      <a:pt x="1052" y="100"/>
                      <a:pt x="899" y="0"/>
                      <a:pt x="7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5"/>
              <p:cNvSpPr/>
              <p:nvPr/>
            </p:nvSpPr>
            <p:spPr>
              <a:xfrm>
                <a:off x="3558475" y="4317200"/>
                <a:ext cx="50025" cy="95775"/>
              </a:xfrm>
              <a:custGeom>
                <a:avLst/>
                <a:gdLst/>
                <a:ahLst/>
                <a:cxnLst/>
                <a:rect l="l" t="t" r="r" b="b"/>
                <a:pathLst>
                  <a:path w="2001" h="3831" extrusionOk="0">
                    <a:moveTo>
                      <a:pt x="1143" y="0"/>
                    </a:moveTo>
                    <a:cubicBezTo>
                      <a:pt x="1055" y="0"/>
                      <a:pt x="964" y="34"/>
                      <a:pt x="881" y="101"/>
                    </a:cubicBezTo>
                    <a:cubicBezTo>
                      <a:pt x="0" y="863"/>
                      <a:pt x="393" y="2601"/>
                      <a:pt x="607" y="3577"/>
                    </a:cubicBezTo>
                    <a:cubicBezTo>
                      <a:pt x="646" y="3754"/>
                      <a:pt x="777" y="3831"/>
                      <a:pt x="915" y="3831"/>
                    </a:cubicBezTo>
                    <a:cubicBezTo>
                      <a:pt x="1122" y="3831"/>
                      <a:pt x="1343" y="3658"/>
                      <a:pt x="1286" y="3387"/>
                    </a:cubicBezTo>
                    <a:cubicBezTo>
                      <a:pt x="1286" y="3375"/>
                      <a:pt x="1274" y="3351"/>
                      <a:pt x="1274" y="3327"/>
                    </a:cubicBezTo>
                    <a:cubicBezTo>
                      <a:pt x="1334" y="3304"/>
                      <a:pt x="1393" y="3268"/>
                      <a:pt x="1441" y="3185"/>
                    </a:cubicBezTo>
                    <a:cubicBezTo>
                      <a:pt x="1917" y="2315"/>
                      <a:pt x="2000" y="1018"/>
                      <a:pt x="1441" y="172"/>
                    </a:cubicBezTo>
                    <a:cubicBezTo>
                      <a:pt x="1367" y="58"/>
                      <a:pt x="1258"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5"/>
              <p:cNvSpPr/>
              <p:nvPr/>
            </p:nvSpPr>
            <p:spPr>
              <a:xfrm>
                <a:off x="3630075" y="4354625"/>
                <a:ext cx="85275" cy="55675"/>
              </a:xfrm>
              <a:custGeom>
                <a:avLst/>
                <a:gdLst/>
                <a:ahLst/>
                <a:cxnLst/>
                <a:rect l="l" t="t" r="r" b="b"/>
                <a:pathLst>
                  <a:path w="3411" h="2227" extrusionOk="0">
                    <a:moveTo>
                      <a:pt x="552" y="1"/>
                    </a:moveTo>
                    <a:cubicBezTo>
                      <a:pt x="521" y="1"/>
                      <a:pt x="489" y="7"/>
                      <a:pt x="458" y="21"/>
                    </a:cubicBezTo>
                    <a:lnTo>
                      <a:pt x="434" y="21"/>
                    </a:lnTo>
                    <a:cubicBezTo>
                      <a:pt x="426" y="20"/>
                      <a:pt x="418" y="20"/>
                      <a:pt x="411" y="20"/>
                    </a:cubicBezTo>
                    <a:cubicBezTo>
                      <a:pt x="17" y="20"/>
                      <a:pt x="1" y="606"/>
                      <a:pt x="351" y="711"/>
                    </a:cubicBezTo>
                    <a:cubicBezTo>
                      <a:pt x="684" y="1104"/>
                      <a:pt x="1101" y="1438"/>
                      <a:pt x="1506" y="1747"/>
                    </a:cubicBezTo>
                    <a:cubicBezTo>
                      <a:pt x="1753" y="1926"/>
                      <a:pt x="2164" y="2226"/>
                      <a:pt x="2522" y="2226"/>
                    </a:cubicBezTo>
                    <a:cubicBezTo>
                      <a:pt x="2665" y="2226"/>
                      <a:pt x="2799" y="2179"/>
                      <a:pt x="2911" y="2057"/>
                    </a:cubicBezTo>
                    <a:cubicBezTo>
                      <a:pt x="3411" y="1533"/>
                      <a:pt x="2732" y="902"/>
                      <a:pt x="2304" y="652"/>
                    </a:cubicBezTo>
                    <a:cubicBezTo>
                      <a:pt x="1851" y="390"/>
                      <a:pt x="1256" y="140"/>
                      <a:pt x="708" y="56"/>
                    </a:cubicBezTo>
                    <a:cubicBezTo>
                      <a:pt x="656" y="19"/>
                      <a:pt x="604" y="1"/>
                      <a:pt x="5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5"/>
              <p:cNvSpPr/>
              <p:nvPr/>
            </p:nvSpPr>
            <p:spPr>
              <a:xfrm>
                <a:off x="3640925" y="4234300"/>
                <a:ext cx="48525" cy="98550"/>
              </a:xfrm>
              <a:custGeom>
                <a:avLst/>
                <a:gdLst/>
                <a:ahLst/>
                <a:cxnLst/>
                <a:rect l="l" t="t" r="r" b="b"/>
                <a:pathLst>
                  <a:path w="1941" h="3942" extrusionOk="0">
                    <a:moveTo>
                      <a:pt x="1246" y="0"/>
                    </a:moveTo>
                    <a:cubicBezTo>
                      <a:pt x="1148" y="0"/>
                      <a:pt x="1047" y="35"/>
                      <a:pt x="977" y="95"/>
                    </a:cubicBezTo>
                    <a:cubicBezTo>
                      <a:pt x="0" y="964"/>
                      <a:pt x="596" y="2750"/>
                      <a:pt x="1012" y="3750"/>
                    </a:cubicBezTo>
                    <a:cubicBezTo>
                      <a:pt x="1069" y="3885"/>
                      <a:pt x="1168" y="3941"/>
                      <a:pt x="1271" y="3941"/>
                    </a:cubicBezTo>
                    <a:cubicBezTo>
                      <a:pt x="1496" y="3941"/>
                      <a:pt x="1742" y="3678"/>
                      <a:pt x="1620" y="3393"/>
                    </a:cubicBezTo>
                    <a:cubicBezTo>
                      <a:pt x="1620" y="3381"/>
                      <a:pt x="1608" y="3357"/>
                      <a:pt x="1608" y="3333"/>
                    </a:cubicBezTo>
                    <a:cubicBezTo>
                      <a:pt x="1631" y="3298"/>
                      <a:pt x="1655" y="3250"/>
                      <a:pt x="1655" y="3191"/>
                    </a:cubicBezTo>
                    <a:cubicBezTo>
                      <a:pt x="1822" y="2202"/>
                      <a:pt x="1941" y="1119"/>
                      <a:pt x="1536" y="166"/>
                    </a:cubicBezTo>
                    <a:cubicBezTo>
                      <a:pt x="1478" y="50"/>
                      <a:pt x="1363" y="0"/>
                      <a:pt x="12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5"/>
              <p:cNvSpPr/>
              <p:nvPr/>
            </p:nvSpPr>
            <p:spPr>
              <a:xfrm>
                <a:off x="3710825" y="4275850"/>
                <a:ext cx="79000" cy="47000"/>
              </a:xfrm>
              <a:custGeom>
                <a:avLst/>
                <a:gdLst/>
                <a:ahLst/>
                <a:cxnLst/>
                <a:rect l="l" t="t" r="r" b="b"/>
                <a:pathLst>
                  <a:path w="3160" h="1880" extrusionOk="0">
                    <a:moveTo>
                      <a:pt x="1110" y="0"/>
                    </a:moveTo>
                    <a:cubicBezTo>
                      <a:pt x="930" y="0"/>
                      <a:pt x="756" y="18"/>
                      <a:pt x="598" y="52"/>
                    </a:cubicBezTo>
                    <a:lnTo>
                      <a:pt x="586" y="52"/>
                    </a:lnTo>
                    <a:cubicBezTo>
                      <a:pt x="562" y="46"/>
                      <a:pt x="537" y="44"/>
                      <a:pt x="513" y="44"/>
                    </a:cubicBezTo>
                    <a:cubicBezTo>
                      <a:pt x="242" y="44"/>
                      <a:pt x="1" y="396"/>
                      <a:pt x="252" y="648"/>
                    </a:cubicBezTo>
                    <a:cubicBezTo>
                      <a:pt x="907" y="1279"/>
                      <a:pt x="1764" y="1743"/>
                      <a:pt x="2669" y="1874"/>
                    </a:cubicBezTo>
                    <a:cubicBezTo>
                      <a:pt x="2694" y="1878"/>
                      <a:pt x="2718" y="1880"/>
                      <a:pt x="2742" y="1880"/>
                    </a:cubicBezTo>
                    <a:cubicBezTo>
                      <a:pt x="2937" y="1880"/>
                      <a:pt x="3099" y="1751"/>
                      <a:pt x="3110" y="1529"/>
                    </a:cubicBezTo>
                    <a:cubicBezTo>
                      <a:pt x="3160" y="479"/>
                      <a:pt x="2052" y="0"/>
                      <a:pt x="1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5"/>
              <p:cNvSpPr/>
              <p:nvPr/>
            </p:nvSpPr>
            <p:spPr>
              <a:xfrm>
                <a:off x="3401600" y="2821875"/>
                <a:ext cx="131600" cy="1976575"/>
              </a:xfrm>
              <a:custGeom>
                <a:avLst/>
                <a:gdLst/>
                <a:ahLst/>
                <a:cxnLst/>
                <a:rect l="l" t="t" r="r" b="b"/>
                <a:pathLst>
                  <a:path w="5264" h="79063" extrusionOk="0">
                    <a:moveTo>
                      <a:pt x="3138" y="0"/>
                    </a:moveTo>
                    <a:cubicBezTo>
                      <a:pt x="3042" y="0"/>
                      <a:pt x="2950" y="49"/>
                      <a:pt x="2894" y="168"/>
                    </a:cubicBezTo>
                    <a:cubicBezTo>
                      <a:pt x="1191" y="3978"/>
                      <a:pt x="525" y="8110"/>
                      <a:pt x="274" y="12253"/>
                    </a:cubicBezTo>
                    <a:cubicBezTo>
                      <a:pt x="1" y="16670"/>
                      <a:pt x="132" y="21159"/>
                      <a:pt x="536" y="25576"/>
                    </a:cubicBezTo>
                    <a:cubicBezTo>
                      <a:pt x="953" y="30291"/>
                      <a:pt x="1727" y="34982"/>
                      <a:pt x="2501" y="39661"/>
                    </a:cubicBezTo>
                    <a:cubicBezTo>
                      <a:pt x="3299" y="44460"/>
                      <a:pt x="4204" y="49282"/>
                      <a:pt x="4489" y="54139"/>
                    </a:cubicBezTo>
                    <a:cubicBezTo>
                      <a:pt x="4608" y="56235"/>
                      <a:pt x="4608" y="58330"/>
                      <a:pt x="4549" y="60426"/>
                    </a:cubicBezTo>
                    <a:cubicBezTo>
                      <a:pt x="4489" y="62605"/>
                      <a:pt x="4442" y="64831"/>
                      <a:pt x="4084" y="66974"/>
                    </a:cubicBezTo>
                    <a:cubicBezTo>
                      <a:pt x="3430" y="70903"/>
                      <a:pt x="2179" y="74737"/>
                      <a:pt x="2156" y="78749"/>
                    </a:cubicBezTo>
                    <a:cubicBezTo>
                      <a:pt x="2150" y="78958"/>
                      <a:pt x="2310" y="79062"/>
                      <a:pt x="2473" y="79062"/>
                    </a:cubicBezTo>
                    <a:cubicBezTo>
                      <a:pt x="2635" y="79062"/>
                      <a:pt x="2799" y="78958"/>
                      <a:pt x="2799" y="78749"/>
                    </a:cubicBezTo>
                    <a:cubicBezTo>
                      <a:pt x="2834" y="74356"/>
                      <a:pt x="4323" y="70153"/>
                      <a:pt x="4906" y="65831"/>
                    </a:cubicBezTo>
                    <a:cubicBezTo>
                      <a:pt x="5216" y="63498"/>
                      <a:pt x="5204" y="61057"/>
                      <a:pt x="5239" y="58711"/>
                    </a:cubicBezTo>
                    <a:cubicBezTo>
                      <a:pt x="5263" y="56342"/>
                      <a:pt x="5180" y="53961"/>
                      <a:pt x="4942" y="51591"/>
                    </a:cubicBezTo>
                    <a:cubicBezTo>
                      <a:pt x="3965" y="42007"/>
                      <a:pt x="1608" y="32625"/>
                      <a:pt x="977" y="22993"/>
                    </a:cubicBezTo>
                    <a:cubicBezTo>
                      <a:pt x="739" y="19254"/>
                      <a:pt x="703" y="15468"/>
                      <a:pt x="953" y="11729"/>
                    </a:cubicBezTo>
                    <a:cubicBezTo>
                      <a:pt x="1203" y="7896"/>
                      <a:pt x="1882" y="4026"/>
                      <a:pt x="3453" y="502"/>
                    </a:cubicBezTo>
                    <a:cubicBezTo>
                      <a:pt x="3576" y="240"/>
                      <a:pt x="3350" y="0"/>
                      <a:pt x="31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5"/>
              <p:cNvSpPr/>
              <p:nvPr/>
            </p:nvSpPr>
            <p:spPr>
              <a:xfrm>
                <a:off x="3225200" y="3052075"/>
                <a:ext cx="382200" cy="290800"/>
              </a:xfrm>
              <a:custGeom>
                <a:avLst/>
                <a:gdLst/>
                <a:ahLst/>
                <a:cxnLst/>
                <a:rect l="l" t="t" r="r" b="b"/>
                <a:pathLst>
                  <a:path w="15288" h="11632" extrusionOk="0">
                    <a:moveTo>
                      <a:pt x="433" y="1"/>
                    </a:moveTo>
                    <a:cubicBezTo>
                      <a:pt x="224" y="1"/>
                      <a:pt x="1" y="235"/>
                      <a:pt x="115" y="497"/>
                    </a:cubicBezTo>
                    <a:cubicBezTo>
                      <a:pt x="1937" y="4474"/>
                      <a:pt x="4973" y="7701"/>
                      <a:pt x="7140" y="11475"/>
                    </a:cubicBezTo>
                    <a:cubicBezTo>
                      <a:pt x="7200" y="11577"/>
                      <a:pt x="7316" y="11631"/>
                      <a:pt x="7429" y="11631"/>
                    </a:cubicBezTo>
                    <a:cubicBezTo>
                      <a:pt x="7539" y="11631"/>
                      <a:pt x="7647" y="11580"/>
                      <a:pt x="7700" y="11475"/>
                    </a:cubicBezTo>
                    <a:cubicBezTo>
                      <a:pt x="9688" y="7641"/>
                      <a:pt x="11629" y="3700"/>
                      <a:pt x="15034" y="914"/>
                    </a:cubicBezTo>
                    <a:cubicBezTo>
                      <a:pt x="15287" y="708"/>
                      <a:pt x="15052" y="383"/>
                      <a:pt x="14784" y="383"/>
                    </a:cubicBezTo>
                    <a:cubicBezTo>
                      <a:pt x="14712" y="383"/>
                      <a:pt x="14638" y="406"/>
                      <a:pt x="14569" y="462"/>
                    </a:cubicBezTo>
                    <a:cubicBezTo>
                      <a:pt x="11278" y="3149"/>
                      <a:pt x="9327" y="6926"/>
                      <a:pt x="7402" y="10636"/>
                    </a:cubicBezTo>
                    <a:lnTo>
                      <a:pt x="7402" y="10636"/>
                    </a:lnTo>
                    <a:cubicBezTo>
                      <a:pt x="5262" y="7076"/>
                      <a:pt x="2415" y="3962"/>
                      <a:pt x="675" y="164"/>
                    </a:cubicBezTo>
                    <a:cubicBezTo>
                      <a:pt x="619" y="49"/>
                      <a:pt x="528" y="1"/>
                      <a:pt x="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5"/>
              <p:cNvSpPr/>
              <p:nvPr/>
            </p:nvSpPr>
            <p:spPr>
              <a:xfrm>
                <a:off x="3130650" y="3317975"/>
                <a:ext cx="528225" cy="378925"/>
              </a:xfrm>
              <a:custGeom>
                <a:avLst/>
                <a:gdLst/>
                <a:ahLst/>
                <a:cxnLst/>
                <a:rect l="l" t="t" r="r" b="b"/>
                <a:pathLst>
                  <a:path w="21129" h="15157" extrusionOk="0">
                    <a:moveTo>
                      <a:pt x="20671" y="0"/>
                    </a:moveTo>
                    <a:cubicBezTo>
                      <a:pt x="20573" y="0"/>
                      <a:pt x="20476" y="44"/>
                      <a:pt x="20411" y="148"/>
                    </a:cubicBezTo>
                    <a:cubicBezTo>
                      <a:pt x="17568" y="4696"/>
                      <a:pt x="14791" y="9288"/>
                      <a:pt x="12555" y="14172"/>
                    </a:cubicBezTo>
                    <a:lnTo>
                      <a:pt x="12555" y="14172"/>
                    </a:lnTo>
                    <a:cubicBezTo>
                      <a:pt x="10950" y="11854"/>
                      <a:pt x="8726" y="10100"/>
                      <a:pt x="6802" y="8054"/>
                    </a:cubicBezTo>
                    <a:cubicBezTo>
                      <a:pt x="4612" y="5732"/>
                      <a:pt x="3266" y="2815"/>
                      <a:pt x="718" y="791"/>
                    </a:cubicBezTo>
                    <a:cubicBezTo>
                      <a:pt x="653" y="740"/>
                      <a:pt x="581" y="718"/>
                      <a:pt x="511" y="718"/>
                    </a:cubicBezTo>
                    <a:cubicBezTo>
                      <a:pt x="240" y="718"/>
                      <a:pt x="1" y="1047"/>
                      <a:pt x="266" y="1256"/>
                    </a:cubicBezTo>
                    <a:cubicBezTo>
                      <a:pt x="2730" y="3220"/>
                      <a:pt x="4100" y="6042"/>
                      <a:pt x="6183" y="8340"/>
                    </a:cubicBezTo>
                    <a:cubicBezTo>
                      <a:pt x="8207" y="10590"/>
                      <a:pt x="10684" y="12412"/>
                      <a:pt x="12327" y="14995"/>
                    </a:cubicBezTo>
                    <a:cubicBezTo>
                      <a:pt x="12390" y="15096"/>
                      <a:pt x="12512" y="15157"/>
                      <a:pt x="12630" y="15157"/>
                    </a:cubicBezTo>
                    <a:cubicBezTo>
                      <a:pt x="12735" y="15157"/>
                      <a:pt x="12836" y="15108"/>
                      <a:pt x="12887" y="14995"/>
                    </a:cubicBezTo>
                    <a:cubicBezTo>
                      <a:pt x="15161" y="9923"/>
                      <a:pt x="18030" y="5185"/>
                      <a:pt x="20971" y="482"/>
                    </a:cubicBezTo>
                    <a:cubicBezTo>
                      <a:pt x="21129" y="232"/>
                      <a:pt x="20898" y="0"/>
                      <a:pt x="206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5"/>
              <p:cNvSpPr/>
              <p:nvPr/>
            </p:nvSpPr>
            <p:spPr>
              <a:xfrm>
                <a:off x="3158100" y="3689700"/>
                <a:ext cx="551850" cy="374600"/>
              </a:xfrm>
              <a:custGeom>
                <a:avLst/>
                <a:gdLst/>
                <a:ahLst/>
                <a:cxnLst/>
                <a:rect l="l" t="t" r="r" b="b"/>
                <a:pathLst>
                  <a:path w="22074" h="14984" extrusionOk="0">
                    <a:moveTo>
                      <a:pt x="21677" y="1"/>
                    </a:moveTo>
                    <a:cubicBezTo>
                      <a:pt x="21548" y="1"/>
                      <a:pt x="21423" y="71"/>
                      <a:pt x="21385" y="233"/>
                    </a:cubicBezTo>
                    <a:cubicBezTo>
                      <a:pt x="20766" y="2877"/>
                      <a:pt x="19504" y="5341"/>
                      <a:pt x="18170" y="7699"/>
                    </a:cubicBezTo>
                    <a:cubicBezTo>
                      <a:pt x="16907" y="9930"/>
                      <a:pt x="15502" y="12074"/>
                      <a:pt x="14069" y="14194"/>
                    </a:cubicBezTo>
                    <a:lnTo>
                      <a:pt x="14069" y="14194"/>
                    </a:lnTo>
                    <a:cubicBezTo>
                      <a:pt x="11558" y="12273"/>
                      <a:pt x="9266" y="10090"/>
                      <a:pt x="7086" y="7818"/>
                    </a:cubicBezTo>
                    <a:cubicBezTo>
                      <a:pt x="4800" y="5413"/>
                      <a:pt x="2633" y="2865"/>
                      <a:pt x="728" y="150"/>
                    </a:cubicBezTo>
                    <a:cubicBezTo>
                      <a:pt x="657" y="51"/>
                      <a:pt x="558" y="10"/>
                      <a:pt x="460" y="10"/>
                    </a:cubicBezTo>
                    <a:cubicBezTo>
                      <a:pt x="227" y="10"/>
                      <a:pt x="1" y="241"/>
                      <a:pt x="168" y="484"/>
                    </a:cubicBezTo>
                    <a:cubicBezTo>
                      <a:pt x="3966" y="5901"/>
                      <a:pt x="8693" y="10961"/>
                      <a:pt x="13979" y="14938"/>
                    </a:cubicBezTo>
                    <a:cubicBezTo>
                      <a:pt x="14026" y="14970"/>
                      <a:pt x="14077" y="14984"/>
                      <a:pt x="14128" y="14984"/>
                    </a:cubicBezTo>
                    <a:cubicBezTo>
                      <a:pt x="14247" y="14984"/>
                      <a:pt x="14365" y="14910"/>
                      <a:pt x="14432" y="14819"/>
                    </a:cubicBezTo>
                    <a:cubicBezTo>
                      <a:pt x="15980" y="12533"/>
                      <a:pt x="17492" y="10211"/>
                      <a:pt x="18861" y="7806"/>
                    </a:cubicBezTo>
                    <a:cubicBezTo>
                      <a:pt x="20171" y="5484"/>
                      <a:pt x="21397" y="3020"/>
                      <a:pt x="22016" y="400"/>
                    </a:cubicBezTo>
                    <a:cubicBezTo>
                      <a:pt x="22073" y="158"/>
                      <a:pt x="21870" y="1"/>
                      <a:pt x="21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5"/>
              <p:cNvSpPr/>
              <p:nvPr/>
            </p:nvSpPr>
            <p:spPr>
              <a:xfrm>
                <a:off x="3101100" y="4056675"/>
                <a:ext cx="693650" cy="427875"/>
              </a:xfrm>
              <a:custGeom>
                <a:avLst/>
                <a:gdLst/>
                <a:ahLst/>
                <a:cxnLst/>
                <a:rect l="l" t="t" r="r" b="b"/>
                <a:pathLst>
                  <a:path w="27746" h="17115" extrusionOk="0">
                    <a:moveTo>
                      <a:pt x="455" y="0"/>
                    </a:moveTo>
                    <a:cubicBezTo>
                      <a:pt x="215" y="0"/>
                      <a:pt x="0" y="320"/>
                      <a:pt x="210" y="556"/>
                    </a:cubicBezTo>
                    <a:cubicBezTo>
                      <a:pt x="5353" y="6248"/>
                      <a:pt x="11723" y="10760"/>
                      <a:pt x="16319" y="16951"/>
                    </a:cubicBezTo>
                    <a:cubicBezTo>
                      <a:pt x="16392" y="17046"/>
                      <a:pt x="16514" y="17114"/>
                      <a:pt x="16631" y="17114"/>
                    </a:cubicBezTo>
                    <a:cubicBezTo>
                      <a:pt x="16704" y="17114"/>
                      <a:pt x="16776" y="17087"/>
                      <a:pt x="16831" y="17023"/>
                    </a:cubicBezTo>
                    <a:cubicBezTo>
                      <a:pt x="20093" y="13225"/>
                      <a:pt x="24367" y="10450"/>
                      <a:pt x="27546" y="6581"/>
                    </a:cubicBezTo>
                    <a:cubicBezTo>
                      <a:pt x="27746" y="6336"/>
                      <a:pt x="27531" y="6008"/>
                      <a:pt x="27296" y="6008"/>
                    </a:cubicBezTo>
                    <a:cubicBezTo>
                      <a:pt x="27223" y="6008"/>
                      <a:pt x="27147" y="6040"/>
                      <a:pt x="27082" y="6117"/>
                    </a:cubicBezTo>
                    <a:cubicBezTo>
                      <a:pt x="23980" y="9904"/>
                      <a:pt x="19847" y="12625"/>
                      <a:pt x="16618" y="16283"/>
                    </a:cubicBezTo>
                    <a:lnTo>
                      <a:pt x="16618" y="16283"/>
                    </a:lnTo>
                    <a:cubicBezTo>
                      <a:pt x="12009" y="10221"/>
                      <a:pt x="5757" y="5724"/>
                      <a:pt x="674" y="104"/>
                    </a:cubicBezTo>
                    <a:cubicBezTo>
                      <a:pt x="606" y="31"/>
                      <a:pt x="530" y="0"/>
                      <a:pt x="4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5"/>
              <p:cNvSpPr/>
              <p:nvPr/>
            </p:nvSpPr>
            <p:spPr>
              <a:xfrm>
                <a:off x="3438525" y="2797200"/>
                <a:ext cx="84850" cy="66400"/>
              </a:xfrm>
              <a:custGeom>
                <a:avLst/>
                <a:gdLst/>
                <a:ahLst/>
                <a:cxnLst/>
                <a:rect l="l" t="t" r="r" b="b"/>
                <a:pathLst>
                  <a:path w="3394" h="2656" extrusionOk="0">
                    <a:moveTo>
                      <a:pt x="1703" y="0"/>
                    </a:moveTo>
                    <a:cubicBezTo>
                      <a:pt x="0" y="0"/>
                      <a:pt x="0" y="2656"/>
                      <a:pt x="1703" y="2656"/>
                    </a:cubicBezTo>
                    <a:cubicBezTo>
                      <a:pt x="3393" y="2656"/>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5"/>
              <p:cNvSpPr/>
              <p:nvPr/>
            </p:nvSpPr>
            <p:spPr>
              <a:xfrm>
                <a:off x="3205750" y="3031750"/>
                <a:ext cx="85150" cy="66400"/>
              </a:xfrm>
              <a:custGeom>
                <a:avLst/>
                <a:gdLst/>
                <a:ahLst/>
                <a:cxnLst/>
                <a:rect l="l" t="t" r="r" b="b"/>
                <a:pathLst>
                  <a:path w="3406" h="2656" extrusionOk="0">
                    <a:moveTo>
                      <a:pt x="1703" y="1"/>
                    </a:moveTo>
                    <a:cubicBezTo>
                      <a:pt x="0" y="1"/>
                      <a:pt x="0" y="2656"/>
                      <a:pt x="1703" y="2656"/>
                    </a:cubicBezTo>
                    <a:cubicBezTo>
                      <a:pt x="3406" y="2656"/>
                      <a:pt x="3406"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5"/>
              <p:cNvSpPr/>
              <p:nvPr/>
            </p:nvSpPr>
            <p:spPr>
              <a:xfrm>
                <a:off x="3565900" y="3027300"/>
                <a:ext cx="84875" cy="66400"/>
              </a:xfrm>
              <a:custGeom>
                <a:avLst/>
                <a:gdLst/>
                <a:ahLst/>
                <a:cxnLst/>
                <a:rect l="l" t="t" r="r" b="b"/>
                <a:pathLst>
                  <a:path w="3395" h="2656" extrusionOk="0">
                    <a:moveTo>
                      <a:pt x="1703" y="0"/>
                    </a:moveTo>
                    <a:cubicBezTo>
                      <a:pt x="1" y="0"/>
                      <a:pt x="1"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5"/>
              <p:cNvSpPr/>
              <p:nvPr/>
            </p:nvSpPr>
            <p:spPr>
              <a:xfrm>
                <a:off x="3087875" y="3315075"/>
                <a:ext cx="77700" cy="70625"/>
              </a:xfrm>
              <a:custGeom>
                <a:avLst/>
                <a:gdLst/>
                <a:ahLst/>
                <a:cxnLst/>
                <a:rect l="l" t="t" r="r" b="b"/>
                <a:pathLst>
                  <a:path w="3108" h="2825" extrusionOk="0">
                    <a:moveTo>
                      <a:pt x="1675" y="0"/>
                    </a:moveTo>
                    <a:cubicBezTo>
                      <a:pt x="1404" y="0"/>
                      <a:pt x="1133" y="81"/>
                      <a:pt x="905" y="240"/>
                    </a:cubicBezTo>
                    <a:cubicBezTo>
                      <a:pt x="393" y="419"/>
                      <a:pt x="0" y="919"/>
                      <a:pt x="0" y="1491"/>
                    </a:cubicBezTo>
                    <a:cubicBezTo>
                      <a:pt x="0" y="2217"/>
                      <a:pt x="608" y="2824"/>
                      <a:pt x="1322" y="2824"/>
                    </a:cubicBezTo>
                    <a:cubicBezTo>
                      <a:pt x="1846" y="2824"/>
                      <a:pt x="2239" y="2622"/>
                      <a:pt x="2608" y="2253"/>
                    </a:cubicBezTo>
                    <a:cubicBezTo>
                      <a:pt x="3108" y="1753"/>
                      <a:pt x="3108" y="895"/>
                      <a:pt x="2608" y="383"/>
                    </a:cubicBezTo>
                    <a:cubicBezTo>
                      <a:pt x="2350" y="126"/>
                      <a:pt x="2012" y="0"/>
                      <a:pt x="167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5"/>
              <p:cNvSpPr/>
              <p:nvPr/>
            </p:nvSpPr>
            <p:spPr>
              <a:xfrm>
                <a:off x="3618600" y="3279400"/>
                <a:ext cx="84850" cy="66400"/>
              </a:xfrm>
              <a:custGeom>
                <a:avLst/>
                <a:gdLst/>
                <a:ahLst/>
                <a:cxnLst/>
                <a:rect l="l" t="t" r="r" b="b"/>
                <a:pathLst>
                  <a:path w="3394" h="2656" extrusionOk="0">
                    <a:moveTo>
                      <a:pt x="1703" y="1"/>
                    </a:moveTo>
                    <a:cubicBezTo>
                      <a:pt x="0" y="1"/>
                      <a:pt x="0" y="2656"/>
                      <a:pt x="1703" y="2656"/>
                    </a:cubicBezTo>
                    <a:cubicBezTo>
                      <a:pt x="3394" y="2656"/>
                      <a:pt x="3394"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5"/>
              <p:cNvSpPr/>
              <p:nvPr/>
            </p:nvSpPr>
            <p:spPr>
              <a:xfrm>
                <a:off x="3131025" y="3664275"/>
                <a:ext cx="85175" cy="66400"/>
              </a:xfrm>
              <a:custGeom>
                <a:avLst/>
                <a:gdLst/>
                <a:ahLst/>
                <a:cxnLst/>
                <a:rect l="l" t="t" r="r" b="b"/>
                <a:pathLst>
                  <a:path w="3407"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5"/>
              <p:cNvSpPr/>
              <p:nvPr/>
            </p:nvSpPr>
            <p:spPr>
              <a:xfrm>
                <a:off x="3653725" y="3664275"/>
                <a:ext cx="84850" cy="66400"/>
              </a:xfrm>
              <a:custGeom>
                <a:avLst/>
                <a:gdLst/>
                <a:ahLst/>
                <a:cxnLst/>
                <a:rect l="l" t="t" r="r" b="b"/>
                <a:pathLst>
                  <a:path w="3394" h="2656" extrusionOk="0">
                    <a:moveTo>
                      <a:pt x="1703" y="0"/>
                    </a:moveTo>
                    <a:cubicBezTo>
                      <a:pt x="0" y="0"/>
                      <a:pt x="0"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5"/>
              <p:cNvSpPr/>
              <p:nvPr/>
            </p:nvSpPr>
            <p:spPr>
              <a:xfrm>
                <a:off x="3069725" y="4022950"/>
                <a:ext cx="84850" cy="66400"/>
              </a:xfrm>
              <a:custGeom>
                <a:avLst/>
                <a:gdLst/>
                <a:ahLst/>
                <a:cxnLst/>
                <a:rect l="l" t="t" r="r" b="b"/>
                <a:pathLst>
                  <a:path w="3394" h="2656" extrusionOk="0">
                    <a:moveTo>
                      <a:pt x="1703" y="0"/>
                    </a:moveTo>
                    <a:cubicBezTo>
                      <a:pt x="0" y="0"/>
                      <a:pt x="0" y="2655"/>
                      <a:pt x="1703" y="2655"/>
                    </a:cubicBezTo>
                    <a:cubicBezTo>
                      <a:pt x="3393" y="2655"/>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5"/>
              <p:cNvSpPr/>
              <p:nvPr/>
            </p:nvSpPr>
            <p:spPr>
              <a:xfrm>
                <a:off x="3741525" y="4182200"/>
                <a:ext cx="85150" cy="66400"/>
              </a:xfrm>
              <a:custGeom>
                <a:avLst/>
                <a:gdLst/>
                <a:ahLst/>
                <a:cxnLst/>
                <a:rect l="l" t="t" r="r" b="b"/>
                <a:pathLst>
                  <a:path w="3406"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3" name="Google Shape;3393;p45"/>
            <p:cNvSpPr/>
            <p:nvPr/>
          </p:nvSpPr>
          <p:spPr>
            <a:xfrm>
              <a:off x="6310450" y="232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5"/>
            <p:cNvSpPr/>
            <p:nvPr/>
          </p:nvSpPr>
          <p:spPr>
            <a:xfrm>
              <a:off x="6460125" y="-2156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5"/>
            <p:cNvSpPr/>
            <p:nvPr/>
          </p:nvSpPr>
          <p:spPr>
            <a:xfrm>
              <a:off x="7430575" y="-215612"/>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TextBox 134"/>
          <p:cNvSpPr txBox="1"/>
          <p:nvPr/>
        </p:nvSpPr>
        <p:spPr>
          <a:xfrm>
            <a:off x="596877" y="562712"/>
            <a:ext cx="6325771" cy="584775"/>
          </a:xfrm>
          <a:prstGeom prst="rect">
            <a:avLst/>
          </a:prstGeom>
          <a:noFill/>
        </p:spPr>
        <p:txBody>
          <a:bodyPr wrap="none" rtlCol="0">
            <a:spAutoFit/>
          </a:bodyPr>
          <a:lstStyle/>
          <a:p>
            <a:r>
              <a:rPr lang="en-US" sz="3200" b="1" smtClean="0">
                <a:solidFill>
                  <a:srgbClr val="FF0000"/>
                </a:solidFill>
                <a:latin typeface="+mj-lt"/>
              </a:rPr>
              <a:t>3. Trò chơi sáng tạo của em bé </a:t>
            </a:r>
            <a:endParaRPr lang="en-US" sz="3200" b="1" dirty="0">
              <a:solidFill>
                <a:srgbClr val="FF0000"/>
              </a:solidFill>
              <a:latin typeface="+mj-lt"/>
            </a:endParaRPr>
          </a:p>
        </p:txBody>
      </p:sp>
      <p:pic>
        <p:nvPicPr>
          <p:cNvPr id="124" name="Hình ảnh 2">
            <a:extLst>
              <a:ext uri="{FF2B5EF4-FFF2-40B4-BE49-F238E27FC236}">
                <a16:creationId xmlns:a16="http://schemas.microsoft.com/office/drawing/2014/main" id="{4B82A702-F859-4A4A-AA83-99CF755F5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75" y="1291462"/>
            <a:ext cx="8572500" cy="3656552"/>
          </a:xfrm>
          <a:prstGeom prst="rect">
            <a:avLst/>
          </a:prstGeom>
        </p:spPr>
      </p:pic>
      <p:pic>
        <p:nvPicPr>
          <p:cNvPr id="1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498" y="893971"/>
            <a:ext cx="589721" cy="3255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411510"/>
            <a:ext cx="6840760" cy="4031873"/>
          </a:xfrm>
          <a:prstGeom prst="rect">
            <a:avLst/>
          </a:prstGeom>
        </p:spPr>
        <p:txBody>
          <a:bodyPr wrap="square">
            <a:spAutoFit/>
          </a:bodyPr>
          <a:lstStyle/>
          <a:p>
            <a:pPr algn="just"/>
            <a:r>
              <a:rPr lang="en-US" sz="3200" i="1">
                <a:solidFill>
                  <a:srgbClr val="0000CC"/>
                </a:solidFill>
                <a:latin typeface="Times New Roman" panose="02020603050405020304" pitchFamily="18" charset="0"/>
                <a:ea typeface="Times New Roman" panose="02020603050405020304" pitchFamily="18" charset="0"/>
              </a:rPr>
              <a:t>1. </a:t>
            </a:r>
            <a:r>
              <a:rPr lang="en-US" sz="3200" b="1" i="1">
                <a:solidFill>
                  <a:srgbClr val="0000CC"/>
                </a:solidFill>
                <a:latin typeface="Times New Roman" panose="02020603050405020304" pitchFamily="18" charset="0"/>
                <a:ea typeface="Times New Roman" panose="02020603050405020304" pitchFamily="18" charset="0"/>
              </a:rPr>
              <a:t>Em bé đã tưởng tượng ra những trò chơi nào?</a:t>
            </a:r>
            <a:endParaRPr lang="en-US" sz="3200">
              <a:solidFill>
                <a:srgbClr val="0000CC"/>
              </a:solidFill>
              <a:latin typeface="Times New Roman" panose="02020603050405020304" pitchFamily="18" charset="0"/>
              <a:ea typeface="Times New Roman" panose="02020603050405020304" pitchFamily="18" charset="0"/>
            </a:endParaRPr>
          </a:p>
          <a:p>
            <a:pPr algn="just"/>
            <a:r>
              <a:rPr lang="en-US" sz="3200" b="1" i="1">
                <a:solidFill>
                  <a:srgbClr val="0000CC"/>
                </a:solidFill>
                <a:latin typeface="Times New Roman" panose="02020603050405020304" pitchFamily="18" charset="0"/>
                <a:ea typeface="Times New Roman" panose="02020603050405020304" pitchFamily="18" charset="0"/>
              </a:rPr>
              <a:t>2. Em thấy trò chơi nào hay hơn? Vì sao? </a:t>
            </a:r>
            <a:endParaRPr lang="en-US" sz="3200">
              <a:solidFill>
                <a:srgbClr val="0000CC"/>
              </a:solidFill>
              <a:latin typeface="Times New Roman" panose="02020603050405020304" pitchFamily="18" charset="0"/>
              <a:ea typeface="Times New Roman" panose="02020603050405020304" pitchFamily="18" charset="0"/>
            </a:endParaRPr>
          </a:p>
          <a:p>
            <a:pPr algn="just"/>
            <a:r>
              <a:rPr lang="en-US" sz="3200" b="1" i="1">
                <a:solidFill>
                  <a:srgbClr val="0000CC"/>
                </a:solidFill>
                <a:latin typeface="Times New Roman" panose="02020603050405020304" pitchFamily="18" charset="0"/>
                <a:ea typeface="Times New Roman" panose="02020603050405020304" pitchFamily="18" charset="0"/>
              </a:rPr>
              <a:t>3. Tại sao em bé lại khẳng định trò chơi của em thú vị hơn, hay hơn trò chơi của những người trên mây và trong sóng?</a:t>
            </a:r>
            <a:endParaRPr lang="en-US" sz="320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9489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bản: Mây và sóng - Phần 1 - Ngữ văn lớp 6 [OLM.VN] - YouTube">
            <a:extLst>
              <a:ext uri="{FF2B5EF4-FFF2-40B4-BE49-F238E27FC236}">
                <a16:creationId xmlns:a16="http://schemas.microsoft.com/office/drawing/2014/main" id="{A719FD4D-7A06-42D4-91D7-CA178D84C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66"/>
          <a:stretch/>
        </p:blipFill>
        <p:spPr bwMode="auto">
          <a:xfrm>
            <a:off x="147638" y="130139"/>
            <a:ext cx="8848725" cy="4884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36EECD-4D78-E3FB-D77D-EF8F4A4ACC50}"/>
              </a:ext>
            </a:extLst>
          </p:cNvPr>
          <p:cNvSpPr txBox="1"/>
          <p:nvPr/>
        </p:nvSpPr>
        <p:spPr>
          <a:xfrm>
            <a:off x="285108" y="331342"/>
            <a:ext cx="1872465" cy="1015663"/>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Tiết</a:t>
            </a:r>
            <a:r>
              <a:rPr lang="en-US" sz="3000" b="1" dirty="0">
                <a:latin typeface="Times New Roman" panose="02020603050405020304" pitchFamily="18" charset="0"/>
                <a:cs typeface="Times New Roman" panose="02020603050405020304" pitchFamily="18" charset="0"/>
              </a:rPr>
              <a:t> 18,19:</a:t>
            </a:r>
          </a:p>
        </p:txBody>
      </p:sp>
    </p:spTree>
    <p:extLst>
      <p:ext uri="{BB962C8B-B14F-4D97-AF65-F5344CB8AC3E}">
        <p14:creationId xmlns:p14="http://schemas.microsoft.com/office/powerpoint/2010/main" val="4116357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33595991"/>
              </p:ext>
            </p:extLst>
          </p:nvPr>
        </p:nvGraphicFramePr>
        <p:xfrm>
          <a:off x="425315" y="712334"/>
          <a:ext cx="8496944" cy="1898471"/>
        </p:xfrm>
        <a:graphic>
          <a:graphicData uri="http://schemas.openxmlformats.org/drawingml/2006/table">
            <a:tbl>
              <a:tblPr>
                <a:tableStyleId>{FA17162C-62A9-44C4-959E-EB2DE0F671D5}</a:tableStyleId>
              </a:tblPr>
              <a:tblGrid>
                <a:gridCol w="4503645">
                  <a:extLst>
                    <a:ext uri="{9D8B030D-6E8A-4147-A177-3AD203B41FA5}">
                      <a16:colId xmlns:a16="http://schemas.microsoft.com/office/drawing/2014/main" val="2170962825"/>
                    </a:ext>
                  </a:extLst>
                </a:gridCol>
                <a:gridCol w="3993299">
                  <a:extLst>
                    <a:ext uri="{9D8B030D-6E8A-4147-A177-3AD203B41FA5}">
                      <a16:colId xmlns:a16="http://schemas.microsoft.com/office/drawing/2014/main" val="3711094634"/>
                    </a:ext>
                  </a:extLst>
                </a:gridCol>
              </a:tblGrid>
              <a:tr h="435431">
                <a:tc>
                  <a:txBody>
                    <a:bodyPr/>
                    <a:lstStyle/>
                    <a:p>
                      <a:pPr algn="ctr">
                        <a:lnSpc>
                          <a:spcPct val="100000"/>
                        </a:lnSpc>
                        <a:spcAft>
                          <a:spcPts val="0"/>
                        </a:spcAft>
                      </a:pPr>
                      <a:r>
                        <a:rPr lang="en-US" sz="2400" b="1">
                          <a:effectLst/>
                          <a:latin typeface="Times New Roman" panose="02020603050405020304" pitchFamily="18" charset="0"/>
                          <a:cs typeface="Times New Roman" panose="02020603050405020304" pitchFamily="18" charset="0"/>
                        </a:rPr>
                        <a:t>Trò chơi </a:t>
                      </a:r>
                      <a:r>
                        <a:rPr lang="en-US" sz="2400" b="1" smtClean="0">
                          <a:effectLst/>
                          <a:latin typeface="Times New Roman" panose="02020603050405020304" pitchFamily="18" charset="0"/>
                          <a:cs typeface="Times New Roman" panose="02020603050405020304" pitchFamily="18" charset="0"/>
                        </a:rPr>
                        <a:t>với </a:t>
                      </a:r>
                      <a:r>
                        <a:rPr lang="en-US" sz="2400" b="1">
                          <a:effectLst/>
                          <a:latin typeface="Times New Roman" panose="02020603050405020304" pitchFamily="18" charset="0"/>
                          <a:cs typeface="Times New Roman" panose="02020603050405020304" pitchFamily="18" charset="0"/>
                        </a:rPr>
                        <a:t>mây</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2400" b="1">
                          <a:effectLst/>
                          <a:latin typeface="Times New Roman" panose="02020603050405020304" pitchFamily="18" charset="0"/>
                          <a:cs typeface="Times New Roman" panose="02020603050405020304" pitchFamily="18" charset="0"/>
                        </a:rPr>
                        <a:t>Trò chơi </a:t>
                      </a:r>
                      <a:r>
                        <a:rPr lang="en-US" sz="2400" b="1" smtClean="0">
                          <a:effectLst/>
                          <a:latin typeface="Times New Roman" panose="02020603050405020304" pitchFamily="18" charset="0"/>
                          <a:cs typeface="Times New Roman" panose="02020603050405020304" pitchFamily="18" charset="0"/>
                        </a:rPr>
                        <a:t>với </a:t>
                      </a:r>
                      <a:r>
                        <a:rPr lang="en-US" sz="2400" b="1">
                          <a:effectLst/>
                          <a:latin typeface="Times New Roman" panose="02020603050405020304" pitchFamily="18" charset="0"/>
                          <a:cs typeface="Times New Roman" panose="02020603050405020304" pitchFamily="18" charset="0"/>
                        </a:rPr>
                        <a:t>sóng</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4223912"/>
                  </a:ext>
                </a:extLst>
              </a:tr>
              <a:tr h="0">
                <a:tc>
                  <a:txBody>
                    <a:bodyPr/>
                    <a:lstStyle/>
                    <a:p>
                      <a:pPr algn="just">
                        <a:lnSpc>
                          <a:spcPct val="100000"/>
                        </a:lnSpc>
                        <a:spcAft>
                          <a:spcPts val="0"/>
                        </a:spcAft>
                      </a:pPr>
                      <a:r>
                        <a:rPr lang="en-US" sz="2400" b="1">
                          <a:effectLst/>
                          <a:latin typeface="Times New Roman" panose="02020603050405020304" pitchFamily="18" charset="0"/>
                          <a:cs typeface="Times New Roman" panose="02020603050405020304" pitchFamily="18" charset="0"/>
                        </a:rPr>
                        <a:t>- Con - mây</a:t>
                      </a:r>
                    </a:p>
                    <a:p>
                      <a:pPr algn="just">
                        <a:lnSpc>
                          <a:spcPct val="100000"/>
                        </a:lnSpc>
                        <a:spcAft>
                          <a:spcPts val="0"/>
                        </a:spcAft>
                      </a:pPr>
                      <a:r>
                        <a:rPr lang="en-US" sz="2400" b="1">
                          <a:effectLst/>
                          <a:latin typeface="Times New Roman" panose="02020603050405020304" pitchFamily="18" charset="0"/>
                          <a:cs typeface="Times New Roman" panose="02020603050405020304" pitchFamily="18" charset="0"/>
                        </a:rPr>
                        <a:t>- Mẹ - trăng</a:t>
                      </a:r>
                    </a:p>
                    <a:p>
                      <a:pPr>
                        <a:lnSpc>
                          <a:spcPct val="100000"/>
                        </a:lnSpc>
                        <a:spcAft>
                          <a:spcPts val="0"/>
                        </a:spcAft>
                      </a:pPr>
                      <a:r>
                        <a:rPr lang="en-US" sz="2400" b="1">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a:effectLst/>
                          <a:latin typeface="Times New Roman" panose="02020603050405020304" pitchFamily="18" charset="0"/>
                          <a:cs typeface="Times New Roman" panose="02020603050405020304" pitchFamily="18" charset="0"/>
                        </a:rPr>
                        <a:t>Tình mẫu tử gắn bó, quấn quýt không rời.</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en-US" sz="2400" b="1">
                          <a:effectLst/>
                          <a:latin typeface="Times New Roman" panose="02020603050405020304" pitchFamily="18" charset="0"/>
                          <a:cs typeface="Times New Roman" panose="02020603050405020304" pitchFamily="18" charset="0"/>
                        </a:rPr>
                        <a:t>- Con - sóng</a:t>
                      </a:r>
                    </a:p>
                    <a:p>
                      <a:pPr algn="just">
                        <a:lnSpc>
                          <a:spcPct val="100000"/>
                        </a:lnSpc>
                        <a:spcAft>
                          <a:spcPts val="0"/>
                        </a:spcAft>
                      </a:pPr>
                      <a:r>
                        <a:rPr lang="en-US" sz="2400" b="1">
                          <a:effectLst/>
                          <a:latin typeface="Times New Roman" panose="02020603050405020304" pitchFamily="18" charset="0"/>
                          <a:cs typeface="Times New Roman" panose="02020603050405020304" pitchFamily="18" charset="0"/>
                        </a:rPr>
                        <a:t>- Mẹ - bến bờ</a:t>
                      </a:r>
                    </a:p>
                    <a:p>
                      <a:pPr algn="just">
                        <a:lnSpc>
                          <a:spcPct val="100000"/>
                        </a:lnSpc>
                        <a:spcAft>
                          <a:spcPts val="0"/>
                        </a:spcAft>
                      </a:pPr>
                      <a:r>
                        <a:rPr lang="en-US" sz="2400" b="1">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a:effectLst/>
                          <a:latin typeface="Times New Roman" panose="02020603050405020304" pitchFamily="18" charset="0"/>
                          <a:cs typeface="Times New Roman" panose="02020603050405020304" pitchFamily="18" charset="0"/>
                        </a:rPr>
                        <a:t>Tình mẫu tử thiêng liêng, bất diệt.</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5370255"/>
                  </a:ext>
                </a:extLst>
              </a:tr>
            </a:tbl>
          </a:graphicData>
        </a:graphic>
      </p:graphicFrame>
      <p:sp>
        <p:nvSpPr>
          <p:cNvPr id="3" name="TextBox 2"/>
          <p:cNvSpPr txBox="1"/>
          <p:nvPr/>
        </p:nvSpPr>
        <p:spPr>
          <a:xfrm>
            <a:off x="323528" y="195486"/>
            <a:ext cx="5572359" cy="523220"/>
          </a:xfrm>
          <a:prstGeom prst="rect">
            <a:avLst/>
          </a:prstGeom>
          <a:noFill/>
        </p:spPr>
        <p:txBody>
          <a:bodyPr wrap="none" rtlCol="0">
            <a:spAutoFit/>
          </a:bodyPr>
          <a:lstStyle/>
          <a:p>
            <a:r>
              <a:rPr lang="en-US" sz="2800" b="1" smtClean="0">
                <a:solidFill>
                  <a:srgbClr val="FF0000"/>
                </a:solidFill>
                <a:latin typeface="+mj-lt"/>
              </a:rPr>
              <a:t>3. Trò chơi sáng tạo của em bé </a:t>
            </a:r>
            <a:endParaRPr lang="en-US" sz="2800" b="1" dirty="0">
              <a:solidFill>
                <a:srgbClr val="FF0000"/>
              </a:solidFill>
              <a:latin typeface="+mj-lt"/>
            </a:endParaRPr>
          </a:p>
        </p:txBody>
      </p:sp>
      <p:sp>
        <p:nvSpPr>
          <p:cNvPr id="4" name="Rectangle 3"/>
          <p:cNvSpPr/>
          <p:nvPr/>
        </p:nvSpPr>
        <p:spPr>
          <a:xfrm>
            <a:off x="386649" y="2741348"/>
            <a:ext cx="8574275" cy="1938992"/>
          </a:xfrm>
          <a:prstGeom prst="rect">
            <a:avLst/>
          </a:prstGeom>
        </p:spPr>
        <p:txBody>
          <a:bodyPr wrap="square">
            <a:spAutoFit/>
          </a:bodyPr>
          <a:lstStyle/>
          <a:p>
            <a:pPr algn="just"/>
            <a:r>
              <a:rPr lang="en-US" sz="2400" i="1">
                <a:latin typeface="Times New Roman" panose="02020603050405020304" pitchFamily="18" charset="0"/>
                <a:ea typeface="Times New Roman" panose="02020603050405020304" pitchFamily="18" charset="0"/>
              </a:rPr>
              <a:t>* </a:t>
            </a:r>
            <a:r>
              <a:rPr lang="en-US" sz="2400" b="1" i="1">
                <a:latin typeface="Times New Roman" panose="02020603050405020304" pitchFamily="18" charset="0"/>
                <a:ea typeface="Times New Roman" panose="02020603050405020304" pitchFamily="18" charset="0"/>
              </a:rPr>
              <a:t>Nghệ thuật:</a:t>
            </a:r>
            <a:endParaRPr lang="en-US" sz="2400">
              <a:latin typeface="Times New Roman" panose="02020603050405020304" pitchFamily="18" charset="0"/>
              <a:ea typeface="Times New Roman" panose="02020603050405020304" pitchFamily="18" charset="0"/>
            </a:endParaRPr>
          </a:p>
          <a:p>
            <a:pPr algn="just"/>
            <a:r>
              <a:rPr lang="en-US" sz="2400">
                <a:latin typeface="Times New Roman" panose="02020603050405020304" pitchFamily="18" charset="0"/>
                <a:ea typeface="Times New Roman" panose="02020603050405020304" pitchFamily="18" charset="0"/>
              </a:rPr>
              <a:t>- Hình ảnh so sánh độc đáo, thú vị.</a:t>
            </a:r>
          </a:p>
          <a:p>
            <a:pPr algn="just"/>
            <a:r>
              <a:rPr lang="en-US" sz="2400">
                <a:latin typeface="Times New Roman" panose="02020603050405020304" pitchFamily="18" charset="0"/>
                <a:ea typeface="Times New Roman" panose="02020603050405020304" pitchFamily="18" charset="0"/>
              </a:rPr>
              <a:t>- Điệp ngữ.</a:t>
            </a:r>
          </a:p>
          <a:p>
            <a:pPr algn="just"/>
            <a:r>
              <a:rPr lang="en-US" sz="2400">
                <a:latin typeface="Times New Roman" panose="02020603050405020304" pitchFamily="18" charset="0"/>
                <a:ea typeface="Times New Roman" panose="02020603050405020304" pitchFamily="18" charset="0"/>
              </a:rPr>
              <a:t>- Hình ảnh thiên nhiên mang tính biểu tượng.</a:t>
            </a:r>
          </a:p>
          <a:p>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b="1" i="1" smtClean="0">
                <a:solidFill>
                  <a:srgbClr val="FF0000"/>
                </a:solidFill>
                <a:latin typeface="Times New Roman" panose="02020603050405020304" pitchFamily="18" charset="0"/>
                <a:ea typeface="Times New Roman" panose="02020603050405020304" pitchFamily="18" charset="0"/>
              </a:rPr>
              <a:t> </a:t>
            </a:r>
            <a:r>
              <a:rPr lang="en-US" sz="2400" b="1" i="1">
                <a:solidFill>
                  <a:srgbClr val="FF0000"/>
                </a:solidFill>
                <a:latin typeface="Times New Roman" panose="02020603050405020304" pitchFamily="18" charset="0"/>
                <a:ea typeface="Times New Roman" panose="02020603050405020304" pitchFamily="18" charset="0"/>
              </a:rPr>
              <a:t>Sự hòa hợp tuyệt vời giữa tình yêu thiên nhiên và tình mẫu tử.</a:t>
            </a:r>
            <a:endParaRPr lang="en-US" sz="2400">
              <a:solidFill>
                <a:srgbClr val="FF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341" y="256287"/>
            <a:ext cx="589721" cy="3255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524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1000"/>
                                        <p:tgtEl>
                                          <p:spTgt spid="4">
                                            <p:txEl>
                                              <p:pRg st="4" end="4"/>
                                            </p:txEl>
                                          </p:spTgt>
                                        </p:tgtEl>
                                      </p:cBhvr>
                                    </p:animEffect>
                                    <p:anim calcmode="lin" valueType="num">
                                      <p:cBhvr>
                                        <p:cTn id="3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11510"/>
            <a:ext cx="8712968" cy="2308324"/>
          </a:xfrm>
          <a:prstGeom prst="rect">
            <a:avLst/>
          </a:prstGeom>
        </p:spPr>
        <p:txBody>
          <a:bodyPr wrap="square">
            <a:spAutoFit/>
          </a:bodyPr>
          <a:lstStyle/>
          <a:p>
            <a:pPr algn="just">
              <a:lnSpc>
                <a:spcPct val="150000"/>
              </a:lnSpc>
            </a:pPr>
            <a:r>
              <a:rPr lang="en-US" sz="2400" b="1" i="1">
                <a:solidFill>
                  <a:srgbClr val="0000CC"/>
                </a:solidFill>
                <a:latin typeface="Times New Roman" panose="02020603050405020304" pitchFamily="18" charset="0"/>
                <a:ea typeface="Times New Roman" panose="02020603050405020304" pitchFamily="18" charset="0"/>
              </a:rPr>
              <a:t>1. Câu thơ </a:t>
            </a:r>
            <a:r>
              <a:rPr lang="en-US" sz="2400" b="1" i="1" smtClean="0">
                <a:solidFill>
                  <a:srgbClr val="0000CC"/>
                </a:solidFill>
                <a:latin typeface="Times New Roman" panose="02020603050405020304" pitchFamily="18" charset="0"/>
                <a:ea typeface="Times New Roman" panose="02020603050405020304" pitchFamily="18" charset="0"/>
              </a:rPr>
              <a:t>cuối khép </a:t>
            </a:r>
            <a:r>
              <a:rPr lang="en-US" sz="2400" b="1" i="1">
                <a:solidFill>
                  <a:srgbClr val="0000CC"/>
                </a:solidFill>
                <a:latin typeface="Times New Roman" panose="02020603050405020304" pitchFamily="18" charset="0"/>
                <a:ea typeface="Times New Roman" panose="02020603050405020304" pitchFamily="18" charset="0"/>
              </a:rPr>
              <a:t>lại mở ra cho người đọc những suy ngẫm gì?</a:t>
            </a:r>
            <a:endParaRPr lang="en-US" sz="2400">
              <a:solidFill>
                <a:srgbClr val="0000CC"/>
              </a:solidFill>
              <a:latin typeface="Times New Roman" panose="02020603050405020304" pitchFamily="18" charset="0"/>
              <a:ea typeface="Times New Roman" panose="02020603050405020304" pitchFamily="18" charset="0"/>
            </a:endParaRPr>
          </a:p>
          <a:p>
            <a:pPr algn="just">
              <a:lnSpc>
                <a:spcPct val="150000"/>
              </a:lnSpc>
            </a:pPr>
            <a:r>
              <a:rPr lang="en-US" sz="2400" b="1" i="1" smtClean="0">
                <a:solidFill>
                  <a:srgbClr val="0000CC"/>
                </a:solidFill>
                <a:latin typeface="Times New Roman" panose="02020603050405020304" pitchFamily="18" charset="0"/>
                <a:ea typeface="Times New Roman" panose="02020603050405020304" pitchFamily="18" charset="0"/>
              </a:rPr>
              <a:t>2</a:t>
            </a:r>
            <a:r>
              <a:rPr lang="en-US" sz="2400" b="1" i="1">
                <a:solidFill>
                  <a:srgbClr val="0000CC"/>
                </a:solidFill>
                <a:latin typeface="Times New Roman" panose="02020603050405020304" pitchFamily="18" charset="0"/>
                <a:ea typeface="Times New Roman" panose="02020603050405020304" pitchFamily="18" charset="0"/>
              </a:rPr>
              <a:t>. Qua những vần thơ trên, em thấy Ta-go là người thế nào?</a:t>
            </a:r>
            <a:endParaRPr lang="en-US" sz="2400">
              <a:solidFill>
                <a:srgbClr val="0000CC"/>
              </a:solidFill>
              <a:latin typeface="Times New Roman" panose="02020603050405020304" pitchFamily="18" charset="0"/>
              <a:ea typeface="Times New Roman" panose="02020603050405020304" pitchFamily="18" charset="0"/>
            </a:endParaRPr>
          </a:p>
          <a:p>
            <a:pPr>
              <a:lnSpc>
                <a:spcPct val="150000"/>
              </a:lnSpc>
            </a:pPr>
            <a:r>
              <a:rPr lang="en-US" sz="2400" b="1" i="1" smtClean="0">
                <a:solidFill>
                  <a:srgbClr val="0000CC"/>
                </a:solidFill>
                <a:latin typeface="Times New Roman" panose="02020603050405020304" pitchFamily="18" charset="0"/>
                <a:ea typeface="Times New Roman" panose="02020603050405020304" pitchFamily="18" charset="0"/>
              </a:rPr>
              <a:t>3. </a:t>
            </a:r>
            <a:r>
              <a:rPr lang="en-US" sz="2400" b="1" i="1">
                <a:solidFill>
                  <a:srgbClr val="0000CC"/>
                </a:solidFill>
                <a:latin typeface="Times New Roman" panose="02020603050405020304" pitchFamily="18" charset="0"/>
                <a:ea typeface="Times New Roman" panose="02020603050405020304" pitchFamily="18" charset="0"/>
              </a:rPr>
              <a:t>Hãy chia sẻ những cảm xúc, tình cảm, suy nghĩ của em về người mẹ yêu quý của mình. </a:t>
            </a:r>
            <a:endParaRPr lang="en-US" sz="2400">
              <a:solidFill>
                <a:srgbClr val="0000CC"/>
              </a:solidFill>
            </a:endParaRPr>
          </a:p>
        </p:txBody>
      </p:sp>
    </p:spTree>
    <p:extLst>
      <p:ext uri="{BB962C8B-B14F-4D97-AF65-F5344CB8AC3E}">
        <p14:creationId xmlns:p14="http://schemas.microsoft.com/office/powerpoint/2010/main" val="31488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99542"/>
            <a:ext cx="8136904" cy="3416320"/>
          </a:xfrm>
          <a:prstGeom prst="rect">
            <a:avLst/>
          </a:prstGeom>
        </p:spPr>
        <p:txBody>
          <a:bodyPr wrap="square">
            <a:spAutoFit/>
          </a:bodyPr>
          <a:lstStyle/>
          <a:p>
            <a:pPr algn="just"/>
            <a:r>
              <a:rPr lang="en-US" sz="3600" smtClean="0">
                <a:latin typeface="Times New Roman" panose="02020603050405020304" pitchFamily="18" charset="0"/>
                <a:ea typeface="Times New Roman" panose="02020603050405020304" pitchFamily="18" charset="0"/>
              </a:rPr>
              <a:t>- </a:t>
            </a:r>
            <a:r>
              <a:rPr lang="en-US" sz="3600" b="1" smtClean="0">
                <a:latin typeface="Times New Roman" panose="02020603050405020304" pitchFamily="18" charset="0"/>
                <a:ea typeface="Times New Roman" panose="02020603050405020304" pitchFamily="18" charset="0"/>
              </a:rPr>
              <a:t>Câu </a:t>
            </a:r>
            <a:r>
              <a:rPr lang="en-US" sz="3600" b="1">
                <a:latin typeface="Times New Roman" panose="02020603050405020304" pitchFamily="18" charset="0"/>
                <a:ea typeface="Times New Roman" panose="02020603050405020304" pitchFamily="18" charset="0"/>
              </a:rPr>
              <a:t>thơ </a:t>
            </a:r>
            <a:r>
              <a:rPr lang="en-US" sz="3600" b="1" smtClean="0">
                <a:latin typeface="Times New Roman" panose="02020603050405020304" pitchFamily="18" charset="0"/>
                <a:ea typeface="Times New Roman" panose="02020603050405020304" pitchFamily="18" charset="0"/>
              </a:rPr>
              <a:t>cuối: </a:t>
            </a:r>
            <a:r>
              <a:rPr lang="en-US" sz="3600" smtClean="0">
                <a:latin typeface="Times New Roman" panose="02020603050405020304" pitchFamily="18" charset="0"/>
                <a:ea typeface="Times New Roman" panose="02020603050405020304" pitchFamily="18" charset="0"/>
              </a:rPr>
              <a:t>Khẳng định tình mẫu tử</a:t>
            </a:r>
          </a:p>
          <a:p>
            <a:pPr algn="just"/>
            <a:r>
              <a:rPr lang="en-US" sz="3600" smtClean="0">
                <a:latin typeface="Times New Roman" panose="02020603050405020304" pitchFamily="18" charset="0"/>
                <a:ea typeface="Times New Roman" panose="02020603050405020304" pitchFamily="18" charset="0"/>
              </a:rPr>
              <a:t>+ có </a:t>
            </a:r>
            <a:r>
              <a:rPr lang="en-US" sz="3600">
                <a:latin typeface="Times New Roman" panose="02020603050405020304" pitchFamily="18" charset="0"/>
                <a:ea typeface="Times New Roman" panose="02020603050405020304" pitchFamily="18" charset="0"/>
              </a:rPr>
              <a:t>ở khắp </a:t>
            </a:r>
            <a:r>
              <a:rPr lang="en-US" sz="3600" smtClean="0">
                <a:latin typeface="Times New Roman" panose="02020603050405020304" pitchFamily="18" charset="0"/>
                <a:ea typeface="Times New Roman" panose="02020603050405020304" pitchFamily="18" charset="0"/>
              </a:rPr>
              <a:t>nơi, mang lại hạnh phúc </a:t>
            </a:r>
          </a:p>
          <a:p>
            <a:pPr algn="just"/>
            <a:r>
              <a:rPr lang="en-US" sz="3600" smtClean="0">
                <a:latin typeface="Times New Roman" panose="02020603050405020304" pitchFamily="18" charset="0"/>
                <a:ea typeface="Times New Roman" panose="02020603050405020304" pitchFamily="18" charset="0"/>
              </a:rPr>
              <a:t>+ là điểm </a:t>
            </a:r>
            <a:r>
              <a:rPr lang="en-US" sz="3600">
                <a:latin typeface="Times New Roman" panose="02020603050405020304" pitchFamily="18" charset="0"/>
                <a:ea typeface="Times New Roman" panose="02020603050405020304" pitchFamily="18" charset="0"/>
              </a:rPr>
              <a:t>tựa vững chắc, </a:t>
            </a:r>
            <a:endParaRPr lang="en-US" sz="3600" smtClean="0">
              <a:latin typeface="Times New Roman" panose="02020603050405020304" pitchFamily="18" charset="0"/>
              <a:ea typeface="Times New Roman" panose="02020603050405020304" pitchFamily="18" charset="0"/>
            </a:endParaRPr>
          </a:p>
          <a:p>
            <a:pPr algn="just"/>
            <a:r>
              <a:rPr lang="en-US" sz="3600" smtClean="0">
                <a:latin typeface="Times New Roman" panose="02020603050405020304" pitchFamily="18" charset="0"/>
                <a:ea typeface="Times New Roman" panose="02020603050405020304" pitchFamily="18" charset="0"/>
              </a:rPr>
              <a:t>+ có </a:t>
            </a:r>
            <a:r>
              <a:rPr lang="en-US" sz="3600">
                <a:latin typeface="Times New Roman" panose="02020603050405020304" pitchFamily="18" charset="0"/>
                <a:ea typeface="Times New Roman" panose="02020603050405020304" pitchFamily="18" charset="0"/>
              </a:rPr>
              <a:t>sức níu kéo mãnh liệt giúp con người thoát khỏi những cám dỗ trong cuộc sống.</a:t>
            </a:r>
          </a:p>
          <a:p>
            <a:pPr algn="just"/>
            <a:r>
              <a:rPr lang="en-US" sz="3600" b="1" i="1" smtClean="0">
                <a:solidFill>
                  <a:srgbClr val="FF0000"/>
                </a:solidFill>
                <a:latin typeface="Cambria Math" panose="02040503050406030204" pitchFamily="18" charset="0"/>
                <a:ea typeface="Cardo"/>
                <a:cs typeface="Cambria Math" panose="02040503050406030204" pitchFamily="18" charset="0"/>
                <a:sym typeface="Wingdings" panose="05000000000000000000" pitchFamily="2" charset="2"/>
              </a:rPr>
              <a:t></a:t>
            </a:r>
            <a:r>
              <a:rPr lang="en-US" sz="3600" b="1" i="1" smtClean="0">
                <a:solidFill>
                  <a:srgbClr val="FF0000"/>
                </a:solidFill>
                <a:latin typeface="Times New Roman" panose="02020603050405020304" pitchFamily="18" charset="0"/>
                <a:ea typeface="Cardo"/>
              </a:rPr>
              <a:t> </a:t>
            </a:r>
            <a:r>
              <a:rPr lang="en-US" sz="3600" b="1" i="1" smtClean="0">
                <a:latin typeface="Times New Roman" panose="02020603050405020304" pitchFamily="18" charset="0"/>
                <a:ea typeface="Cardo"/>
              </a:rPr>
              <a:t> </a:t>
            </a:r>
            <a:r>
              <a:rPr lang="en-US" sz="3600" b="1" i="1" smtClean="0">
                <a:solidFill>
                  <a:srgbClr val="FF0000"/>
                </a:solidFill>
                <a:latin typeface="Times New Roman" panose="02020603050405020304" pitchFamily="18" charset="0"/>
                <a:ea typeface="Cardo"/>
              </a:rPr>
              <a:t>thiêng </a:t>
            </a:r>
            <a:r>
              <a:rPr lang="en-US" sz="3600" b="1" i="1">
                <a:solidFill>
                  <a:srgbClr val="FF0000"/>
                </a:solidFill>
                <a:latin typeface="Times New Roman" panose="02020603050405020304" pitchFamily="18" charset="0"/>
                <a:ea typeface="Cardo"/>
              </a:rPr>
              <a:t>liêng, bất tận</a:t>
            </a:r>
            <a:r>
              <a:rPr lang="en-US" sz="3600" b="1" i="1" smtClean="0">
                <a:solidFill>
                  <a:srgbClr val="FF0000"/>
                </a:solidFill>
                <a:latin typeface="Times New Roman" panose="02020603050405020304" pitchFamily="18" charset="0"/>
                <a:ea typeface="Cardo"/>
              </a:rPr>
              <a:t>. </a:t>
            </a:r>
            <a:endParaRPr lang="en-US" sz="3600">
              <a:solidFill>
                <a:srgbClr val="FF0000"/>
              </a:solidFill>
              <a:latin typeface="Times New Roman" panose="02020603050405020304" pitchFamily="18" charset="0"/>
              <a:ea typeface="Times New Roman" panose="02020603050405020304"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851670"/>
            <a:ext cx="936104" cy="648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10894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2.png"/>
          <p:cNvPicPr/>
          <p:nvPr/>
        </p:nvPicPr>
        <p:blipFill>
          <a:blip r:embed="rId2">
            <a:extLst>
              <a:ext uri="{28A0092B-C50C-407E-A947-70E740481C1C}">
                <a14:useLocalDpi xmlns:a14="http://schemas.microsoft.com/office/drawing/2010/main" val="0"/>
              </a:ext>
            </a:extLst>
          </a:blip>
          <a:srcRect/>
          <a:stretch>
            <a:fillRect/>
          </a:stretch>
        </p:blipFill>
        <p:spPr>
          <a:xfrm>
            <a:off x="107504" y="195486"/>
            <a:ext cx="8784976" cy="4680520"/>
          </a:xfrm>
          <a:prstGeom prst="rect">
            <a:avLst/>
          </a:prstGeom>
          <a:ln/>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67494"/>
            <a:ext cx="936104" cy="648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86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B2C842-3CF8-4541-8B3F-7680CB95581A}"/>
              </a:ext>
            </a:extLst>
          </p:cNvPr>
          <p:cNvSpPr/>
          <p:nvPr/>
        </p:nvSpPr>
        <p:spPr>
          <a:xfrm>
            <a:off x="1697182" y="1496291"/>
            <a:ext cx="5604164" cy="2147454"/>
          </a:xfrm>
          <a:prstGeom prst="rect">
            <a:avLst/>
          </a:prstGeom>
          <a:solidFill>
            <a:schemeClr val="bg1"/>
          </a:solidFill>
          <a:ln w="38100">
            <a:solidFill>
              <a:srgbClr val="FFC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 name="TextBox 2">
            <a:extLst>
              <a:ext uri="{FF2B5EF4-FFF2-40B4-BE49-F238E27FC236}">
                <a16:creationId xmlns:a16="http://schemas.microsoft.com/office/drawing/2014/main" id="{17CF9A6B-B51B-4A36-A79C-EB9687093107}"/>
              </a:ext>
            </a:extLst>
          </p:cNvPr>
          <p:cNvSpPr txBox="1"/>
          <p:nvPr/>
        </p:nvSpPr>
        <p:spPr>
          <a:xfrm>
            <a:off x="1619672" y="1995686"/>
            <a:ext cx="5604164" cy="969496"/>
          </a:xfrm>
          <a:prstGeom prst="rect">
            <a:avLst/>
          </a:prstGeom>
          <a:noFill/>
        </p:spPr>
        <p:txBody>
          <a:bodyPr wrap="square" rtlCol="0">
            <a:spAutoFit/>
          </a:bodyPr>
          <a:lstStyle/>
          <a:p>
            <a:pPr algn="ctr"/>
            <a:r>
              <a:rPr lang="en-SG" sz="5700" b="1" smtClean="0">
                <a:solidFill>
                  <a:srgbClr val="0046B2"/>
                </a:solidFill>
                <a:latin typeface="Times New Roman" panose="02020603050405020304" pitchFamily="18" charset="0"/>
                <a:cs typeface="Times New Roman" panose="02020603050405020304" pitchFamily="18" charset="0"/>
              </a:rPr>
              <a:t>IV. </a:t>
            </a:r>
            <a:r>
              <a:rPr lang="en-SG" sz="5700" b="1" dirty="0" err="1">
                <a:solidFill>
                  <a:srgbClr val="0046B2"/>
                </a:solidFill>
                <a:latin typeface="Times New Roman" panose="02020603050405020304" pitchFamily="18" charset="0"/>
                <a:cs typeface="Times New Roman" panose="02020603050405020304" pitchFamily="18" charset="0"/>
              </a:rPr>
              <a:t>Luyện</a:t>
            </a:r>
            <a:r>
              <a:rPr lang="en-SG" sz="5700" b="1" dirty="0">
                <a:solidFill>
                  <a:srgbClr val="0046B2"/>
                </a:solidFill>
                <a:latin typeface="Times New Roman" panose="02020603050405020304" pitchFamily="18" charset="0"/>
                <a:cs typeface="Times New Roman" panose="02020603050405020304" pitchFamily="18" charset="0"/>
              </a:rPr>
              <a:t> </a:t>
            </a:r>
            <a:r>
              <a:rPr lang="en-SG" sz="5700" b="1" dirty="0" err="1">
                <a:solidFill>
                  <a:srgbClr val="0046B2"/>
                </a:solidFill>
                <a:latin typeface="Times New Roman" panose="02020603050405020304" pitchFamily="18" charset="0"/>
                <a:cs typeface="Times New Roman" panose="02020603050405020304" pitchFamily="18" charset="0"/>
              </a:rPr>
              <a:t>tập</a:t>
            </a:r>
            <a:endParaRPr lang="vi-VN" sz="5700" b="1" dirty="0">
              <a:solidFill>
                <a:srgbClr val="0046B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4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2B92D66F-0A1B-1647-B7DF-35142DE9A9B6}"/>
              </a:ext>
            </a:extLst>
          </p:cNvPr>
          <p:cNvSpPr/>
          <p:nvPr/>
        </p:nvSpPr>
        <p:spPr>
          <a:xfrm rot="417108" flipH="1">
            <a:off x="4485250" y="503643"/>
            <a:ext cx="4451776" cy="3690496"/>
          </a:xfrm>
          <a:prstGeom prst="cloudCallout">
            <a:avLst>
              <a:gd name="adj1" fmla="val 52927"/>
              <a:gd name="adj2" fmla="val 6777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2625" b="1" i="1" dirty="0" err="1">
                <a:latin typeface="Times New Roman" pitchFamily="18" charset="0"/>
                <a:cs typeface="Times New Roman" pitchFamily="18" charset="0"/>
              </a:rPr>
              <a:t>Hãy</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tưởng</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tượng</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em</a:t>
            </a:r>
            <a:r>
              <a:rPr lang="fr-FR" sz="2625" b="1" i="1" dirty="0">
                <a:latin typeface="Times New Roman" pitchFamily="18" charset="0"/>
                <a:cs typeface="Times New Roman" pitchFamily="18" charset="0"/>
              </a:rPr>
              <a:t> là </a:t>
            </a:r>
            <a:r>
              <a:rPr lang="fr-FR" sz="2625" b="1" i="1" dirty="0" err="1">
                <a:latin typeface="Times New Roman" pitchFamily="18" charset="0"/>
                <a:cs typeface="Times New Roman" pitchFamily="18" charset="0"/>
              </a:rPr>
              <a:t>người</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đang</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trò</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chuyện</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với</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mây</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và</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sóng</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Viết</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đoạn</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văn</a:t>
            </a:r>
            <a:r>
              <a:rPr lang="fr-FR" sz="2625" b="1" i="1" dirty="0">
                <a:latin typeface="Times New Roman" pitchFamily="18" charset="0"/>
                <a:cs typeface="Times New Roman" pitchFamily="18" charset="0"/>
              </a:rPr>
              <a:t> (5-7 </a:t>
            </a:r>
            <a:r>
              <a:rPr lang="fr-FR" sz="2625" b="1" i="1" dirty="0" err="1">
                <a:latin typeface="Times New Roman" pitchFamily="18" charset="0"/>
                <a:cs typeface="Times New Roman" pitchFamily="18" charset="0"/>
              </a:rPr>
              <a:t>câu</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về</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cuộc</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trò</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chuyện</a:t>
            </a:r>
            <a:r>
              <a:rPr lang="fr-FR" sz="2625" b="1" i="1" dirty="0">
                <a:latin typeface="Times New Roman" pitchFamily="18" charset="0"/>
                <a:cs typeface="Times New Roman" pitchFamily="18" charset="0"/>
              </a:rPr>
              <a:t> </a:t>
            </a:r>
            <a:r>
              <a:rPr lang="fr-FR" sz="2625" b="1" i="1" dirty="0" err="1">
                <a:latin typeface="Times New Roman" pitchFamily="18" charset="0"/>
                <a:cs typeface="Times New Roman" pitchFamily="18" charset="0"/>
              </a:rPr>
              <a:t>ấy</a:t>
            </a:r>
            <a:r>
              <a:rPr lang="fr-FR" sz="2625" b="1" i="1" dirty="0">
                <a:latin typeface="Times New Roman" pitchFamily="18" charset="0"/>
                <a:cs typeface="Times New Roman" pitchFamily="18" charset="0"/>
              </a:rPr>
              <a:t>.</a:t>
            </a:r>
            <a:endParaRPr lang="en-US" sz="2625" b="1" i="1" dirty="0">
              <a:latin typeface="Times New Roman" pitchFamily="18" charset="0"/>
              <a:cs typeface="Times New Roman" pitchFamily="18" charset="0"/>
            </a:endParaRPr>
          </a:p>
        </p:txBody>
      </p:sp>
      <p:pic>
        <p:nvPicPr>
          <p:cNvPr id="9" name="Picture 8" descr="A picture containing text, toy, doll, vector graphics&#10;&#10;Description automatically generated">
            <a:extLst>
              <a:ext uri="{FF2B5EF4-FFF2-40B4-BE49-F238E27FC236}">
                <a16:creationId xmlns:a16="http://schemas.microsoft.com/office/drawing/2014/main" id="{62B4E8F8-4FE1-E043-A2D0-11FB37AAE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86" y="247801"/>
            <a:ext cx="3780837" cy="4895699"/>
          </a:xfrm>
          <a:prstGeom prst="rect">
            <a:avLst/>
          </a:prstGeom>
        </p:spPr>
      </p:pic>
    </p:spTree>
    <p:extLst>
      <p:ext uri="{BB962C8B-B14F-4D97-AF65-F5344CB8AC3E}">
        <p14:creationId xmlns:p14="http://schemas.microsoft.com/office/powerpoint/2010/main" val="59548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9031" y="-1999030"/>
            <a:ext cx="5145938" cy="9143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ết quả hình ảnh cho माँ और बच्चा">
            <a:extLst>
              <a:ext uri="{FF2B5EF4-FFF2-40B4-BE49-F238E27FC236}">
                <a16:creationId xmlns:a16="http://schemas.microsoft.com/office/drawing/2014/main" id="{12C53C8A-E768-4EED-96BD-D74545094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52" b="9152"/>
          <a:stretch/>
        </p:blipFill>
        <p:spPr bwMode="auto">
          <a:xfrm>
            <a:off x="6777290" y="342199"/>
            <a:ext cx="2033838" cy="2033838"/>
          </a:xfrm>
          <a:prstGeom prst="ellipse">
            <a:avLst/>
          </a:prstGeom>
          <a:solidFill>
            <a:srgbClr val="FFFFFF">
              <a:shade val="85000"/>
            </a:srgbClr>
          </a:solidFill>
          <a:ln>
            <a:noFill/>
          </a:ln>
          <a:effectLst>
            <a:reflection blurRad="12700" stA="38000" endPos="28000" dist="5000" dir="5400000" sy="-100000" algn="bl" rotWithShape="0"/>
          </a:effectLst>
        </p:spPr>
      </p:pic>
      <p:graphicFrame>
        <p:nvGraphicFramePr>
          <p:cNvPr id="3" name="Table 3">
            <a:extLst>
              <a:ext uri="{FF2B5EF4-FFF2-40B4-BE49-F238E27FC236}">
                <a16:creationId xmlns:a16="http://schemas.microsoft.com/office/drawing/2014/main" id="{CA4126B4-DE32-EA4B-96F4-72638FFFB195}"/>
              </a:ext>
            </a:extLst>
          </p:cNvPr>
          <p:cNvGraphicFramePr>
            <a:graphicFrameLocks noGrp="1"/>
          </p:cNvGraphicFramePr>
          <p:nvPr>
            <p:extLst>
              <p:ext uri="{D42A27DB-BD31-4B8C-83A1-F6EECF244321}">
                <p14:modId xmlns:p14="http://schemas.microsoft.com/office/powerpoint/2010/main" val="723115356"/>
              </p:ext>
            </p:extLst>
          </p:nvPr>
        </p:nvGraphicFramePr>
        <p:xfrm>
          <a:off x="332873" y="214897"/>
          <a:ext cx="5965659" cy="4712034"/>
        </p:xfrm>
        <a:graphic>
          <a:graphicData uri="http://schemas.openxmlformats.org/drawingml/2006/table">
            <a:tbl>
              <a:tblPr firstRow="1" bandRow="1">
                <a:tableStyleId>{5C22544A-7EE6-4342-B048-85BDC9FD1C3A}</a:tableStyleId>
              </a:tblPr>
              <a:tblGrid>
                <a:gridCol w="1988553">
                  <a:extLst>
                    <a:ext uri="{9D8B030D-6E8A-4147-A177-3AD203B41FA5}">
                      <a16:colId xmlns:a16="http://schemas.microsoft.com/office/drawing/2014/main" val="1618837232"/>
                    </a:ext>
                  </a:extLst>
                </a:gridCol>
                <a:gridCol w="1988553">
                  <a:extLst>
                    <a:ext uri="{9D8B030D-6E8A-4147-A177-3AD203B41FA5}">
                      <a16:colId xmlns:a16="http://schemas.microsoft.com/office/drawing/2014/main" val="2991047054"/>
                    </a:ext>
                  </a:extLst>
                </a:gridCol>
                <a:gridCol w="1988553">
                  <a:extLst>
                    <a:ext uri="{9D8B030D-6E8A-4147-A177-3AD203B41FA5}">
                      <a16:colId xmlns:a16="http://schemas.microsoft.com/office/drawing/2014/main" val="116848923"/>
                    </a:ext>
                  </a:extLst>
                </a:gridCol>
              </a:tblGrid>
              <a:tr h="785339">
                <a:tc>
                  <a:txBody>
                    <a:bodyPr/>
                    <a:lstStyle/>
                    <a:p>
                      <a:pPr algn="ctr"/>
                      <a:r>
                        <a:rPr lang="en-VN" sz="2100" dirty="0">
                          <a:solidFill>
                            <a:srgbClr val="0000CC"/>
                          </a:solidFill>
                          <a:latin typeface="Times New Roman" panose="02020603050405020304" pitchFamily="18" charset="0"/>
                          <a:cs typeface="Times New Roman" panose="02020603050405020304" pitchFamily="18" charset="0"/>
                        </a:rPr>
                        <a:t>Khác nhau</a:t>
                      </a:r>
                    </a:p>
                  </a:txBody>
                  <a:tcPr marL="68580" marR="68580" marT="34290" marB="34290" anchor="ctr">
                    <a:lnL w="38100" cap="flat" cmpd="sng" algn="ctr">
                      <a:solidFill>
                        <a:srgbClr val="D99594"/>
                      </a:solidFill>
                      <a:prstDash val="solid"/>
                      <a:round/>
                      <a:headEnd type="none" w="med" len="med"/>
                      <a:tailEnd type="none" w="med" len="med"/>
                    </a:lnL>
                    <a:lnR w="38100" cap="flat" cmpd="sng" algn="ctr">
                      <a:solidFill>
                        <a:srgbClr val="FDF7F9"/>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solidFill>
                      <a:srgbClr val="D99594"/>
                    </a:solidFill>
                  </a:tcPr>
                </a:tc>
                <a:tc>
                  <a:txBody>
                    <a:bodyPr/>
                    <a:lstStyle/>
                    <a:p>
                      <a:pPr algn="ctr"/>
                      <a:r>
                        <a:rPr lang="en-VN" sz="2100" dirty="0">
                          <a:solidFill>
                            <a:srgbClr val="0000CC"/>
                          </a:solidFill>
                          <a:latin typeface="Times New Roman" panose="02020603050405020304" pitchFamily="18" charset="0"/>
                          <a:cs typeface="Times New Roman" panose="02020603050405020304" pitchFamily="18" charset="0"/>
                        </a:rPr>
                        <a:t>Chuyện cổ tích về loài người</a:t>
                      </a:r>
                    </a:p>
                  </a:txBody>
                  <a:tcPr marL="68580" marR="68580" marT="34290" marB="34290" anchor="ctr">
                    <a:lnL w="38100" cap="flat" cmpd="sng" algn="ctr">
                      <a:solidFill>
                        <a:srgbClr val="FDF7F9"/>
                      </a:solidFill>
                      <a:prstDash val="solid"/>
                      <a:round/>
                      <a:headEnd type="none" w="med" len="med"/>
                      <a:tailEnd type="none" w="med" len="med"/>
                    </a:lnL>
                    <a:lnR w="38100" cap="flat" cmpd="sng" algn="ctr">
                      <a:solidFill>
                        <a:srgbClr val="FDF7F9"/>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solidFill>
                      <a:srgbClr val="D99594"/>
                    </a:solidFill>
                  </a:tcPr>
                </a:tc>
                <a:tc>
                  <a:txBody>
                    <a:bodyPr/>
                    <a:lstStyle/>
                    <a:p>
                      <a:pPr algn="ctr"/>
                      <a:r>
                        <a:rPr lang="en-VN" sz="2100" dirty="0">
                          <a:solidFill>
                            <a:srgbClr val="0000CC"/>
                          </a:solidFill>
                          <a:latin typeface="Times New Roman" panose="02020603050405020304" pitchFamily="18" charset="0"/>
                          <a:cs typeface="Times New Roman" panose="02020603050405020304" pitchFamily="18" charset="0"/>
                        </a:rPr>
                        <a:t>Mây và sóng</a:t>
                      </a:r>
                    </a:p>
                  </a:txBody>
                  <a:tcPr marL="68580" marR="68580" marT="34290" marB="34290" anchor="ctr">
                    <a:lnL w="38100" cap="flat" cmpd="sng" algn="ctr">
                      <a:solidFill>
                        <a:srgbClr val="FDF7F9"/>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solidFill>
                      <a:srgbClr val="D99594"/>
                    </a:solidFill>
                  </a:tcPr>
                </a:tc>
                <a:extLst>
                  <a:ext uri="{0D108BD9-81ED-4DB2-BD59-A6C34878D82A}">
                    <a16:rowId xmlns:a16="http://schemas.microsoft.com/office/drawing/2014/main" val="625543368"/>
                  </a:ext>
                </a:extLst>
              </a:tr>
              <a:tr h="785339">
                <a:tc>
                  <a:txBody>
                    <a:bodyPr/>
                    <a:lstStyle/>
                    <a:p>
                      <a:r>
                        <a:rPr lang="en-VN" sz="2100" dirty="0">
                          <a:solidFill>
                            <a:schemeClr val="tx1"/>
                          </a:solidFill>
                          <a:latin typeface="Times New Roman" panose="02020603050405020304" pitchFamily="18" charset="0"/>
                          <a:cs typeface="Times New Roman" panose="02020603050405020304" pitchFamily="18" charset="0"/>
                        </a:rPr>
                        <a:t>Số tiếng trong các dòng</a:t>
                      </a: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extLst>
                  <a:ext uri="{0D108BD9-81ED-4DB2-BD59-A6C34878D82A}">
                    <a16:rowId xmlns:a16="http://schemas.microsoft.com/office/drawing/2014/main" val="2148919242"/>
                  </a:ext>
                </a:extLst>
              </a:tr>
              <a:tr h="785339">
                <a:tc>
                  <a:txBody>
                    <a:bodyPr/>
                    <a:lstStyle/>
                    <a:p>
                      <a:r>
                        <a:rPr lang="en-VN" sz="2100" dirty="0">
                          <a:solidFill>
                            <a:schemeClr val="tx1"/>
                          </a:solidFill>
                          <a:latin typeface="Times New Roman" panose="02020603050405020304" pitchFamily="18" charset="0"/>
                          <a:cs typeface="Times New Roman" panose="02020603050405020304" pitchFamily="18" charset="0"/>
                        </a:rPr>
                        <a:t>Số dòng trong một bài</a:t>
                      </a: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extLst>
                  <a:ext uri="{0D108BD9-81ED-4DB2-BD59-A6C34878D82A}">
                    <a16:rowId xmlns:a16="http://schemas.microsoft.com/office/drawing/2014/main" val="1674063488"/>
                  </a:ext>
                </a:extLst>
              </a:tr>
              <a:tr h="785339">
                <a:tc>
                  <a:txBody>
                    <a:bodyPr/>
                    <a:lstStyle/>
                    <a:p>
                      <a:r>
                        <a:rPr lang="en-VN" sz="2100" dirty="0">
                          <a:solidFill>
                            <a:schemeClr val="tx1"/>
                          </a:solidFill>
                          <a:latin typeface="Times New Roman" panose="02020603050405020304" pitchFamily="18" charset="0"/>
                          <a:cs typeface="Times New Roman" panose="02020603050405020304" pitchFamily="18" charset="0"/>
                        </a:rPr>
                        <a:t>Vần</a:t>
                      </a: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extLst>
                  <a:ext uri="{0D108BD9-81ED-4DB2-BD59-A6C34878D82A}">
                    <a16:rowId xmlns:a16="http://schemas.microsoft.com/office/drawing/2014/main" val="1979419800"/>
                  </a:ext>
                </a:extLst>
              </a:tr>
              <a:tr h="785339">
                <a:tc>
                  <a:txBody>
                    <a:bodyPr/>
                    <a:lstStyle/>
                    <a:p>
                      <a:r>
                        <a:rPr lang="en-VN" sz="2100" dirty="0">
                          <a:solidFill>
                            <a:schemeClr val="tx1"/>
                          </a:solidFill>
                          <a:latin typeface="Times New Roman" panose="02020603050405020304" pitchFamily="18" charset="0"/>
                          <a:cs typeface="Times New Roman" panose="02020603050405020304" pitchFamily="18" charset="0"/>
                        </a:rPr>
                        <a:t>Nhịp</a:t>
                      </a: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extLst>
                  <a:ext uri="{0D108BD9-81ED-4DB2-BD59-A6C34878D82A}">
                    <a16:rowId xmlns:a16="http://schemas.microsoft.com/office/drawing/2014/main" val="3892645441"/>
                  </a:ext>
                </a:extLst>
              </a:tr>
              <a:tr h="785339">
                <a:tc>
                  <a:txBody>
                    <a:bodyPr/>
                    <a:lstStyle/>
                    <a:p>
                      <a:r>
                        <a:rPr lang="en-VN" sz="2100" dirty="0">
                          <a:solidFill>
                            <a:schemeClr val="tx1"/>
                          </a:solidFill>
                          <a:latin typeface="Times New Roman" panose="02020603050405020304" pitchFamily="18" charset="0"/>
                          <a:cs typeface="Times New Roman" panose="02020603050405020304" pitchFamily="18" charset="0"/>
                        </a:rPr>
                        <a:t>Giống nhau</a:t>
                      </a: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gridSpan="2">
                  <a:txBody>
                    <a:bodyPr/>
                    <a:lstStyle/>
                    <a:p>
                      <a:endParaRPr lang="en-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hMerge="1">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7838169"/>
                  </a:ext>
                </a:extLst>
              </a:tr>
            </a:tbl>
          </a:graphicData>
        </a:graphic>
      </p:graphicFrame>
      <p:pic>
        <p:nvPicPr>
          <p:cNvPr id="8" name="Picture 2" descr="Kết quả hình ảnh cho माँ और बच्चा">
            <a:extLst>
              <a:ext uri="{FF2B5EF4-FFF2-40B4-BE49-F238E27FC236}">
                <a16:creationId xmlns:a16="http://schemas.microsoft.com/office/drawing/2014/main" id="{C0D06A0B-20C4-3C43-AD02-3E1382B220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204" r="-3" b="28555"/>
          <a:stretch/>
        </p:blipFill>
        <p:spPr bwMode="auto">
          <a:xfrm>
            <a:off x="6803758" y="2767463"/>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99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10"/>
                                        <p:tgtEl>
                                          <p:spTgt spid="8"/>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BDFA2A-0398-434D-8D5F-383DBA21CC1B}"/>
              </a:ext>
            </a:extLst>
          </p:cNvPr>
          <p:cNvGraphicFramePr>
            <a:graphicFrameLocks noGrp="1"/>
          </p:cNvGraphicFramePr>
          <p:nvPr>
            <p:extLst>
              <p:ext uri="{D42A27DB-BD31-4B8C-83A1-F6EECF244321}">
                <p14:modId xmlns:p14="http://schemas.microsoft.com/office/powerpoint/2010/main" val="3327184623"/>
              </p:ext>
            </p:extLst>
          </p:nvPr>
        </p:nvGraphicFramePr>
        <p:xfrm>
          <a:off x="482601" y="788834"/>
          <a:ext cx="8481887" cy="3576011"/>
        </p:xfrm>
        <a:graphic>
          <a:graphicData uri="http://schemas.openxmlformats.org/drawingml/2006/table">
            <a:tbl>
              <a:tblPr firstRow="1" bandRow="1">
                <a:tableStyleId>{5C22544A-7EE6-4342-B048-85BDC9FD1C3A}</a:tableStyleId>
              </a:tblPr>
              <a:tblGrid>
                <a:gridCol w="2823280">
                  <a:extLst>
                    <a:ext uri="{9D8B030D-6E8A-4147-A177-3AD203B41FA5}">
                      <a16:colId xmlns:a16="http://schemas.microsoft.com/office/drawing/2014/main" val="2391247954"/>
                    </a:ext>
                  </a:extLst>
                </a:gridCol>
                <a:gridCol w="2827296">
                  <a:extLst>
                    <a:ext uri="{9D8B030D-6E8A-4147-A177-3AD203B41FA5}">
                      <a16:colId xmlns:a16="http://schemas.microsoft.com/office/drawing/2014/main" val="1277139796"/>
                    </a:ext>
                  </a:extLst>
                </a:gridCol>
                <a:gridCol w="2831311">
                  <a:extLst>
                    <a:ext uri="{9D8B030D-6E8A-4147-A177-3AD203B41FA5}">
                      <a16:colId xmlns:a16="http://schemas.microsoft.com/office/drawing/2014/main" val="1902924344"/>
                    </a:ext>
                  </a:extLst>
                </a:gridCol>
              </a:tblGrid>
              <a:tr h="788670">
                <a:tc>
                  <a:txBody>
                    <a:bodyPr/>
                    <a:lstStyle/>
                    <a:p>
                      <a:pPr marL="0" marR="0" algn="ctr">
                        <a:lnSpc>
                          <a:spcPct val="150000"/>
                        </a:lnSpc>
                        <a:spcBef>
                          <a:spcPts val="0"/>
                        </a:spcBef>
                        <a:spcAft>
                          <a:spcPts val="1000"/>
                        </a:spcAft>
                      </a:pPr>
                      <a:r>
                        <a:rPr lang="en-US" sz="1700">
                          <a:effectLst/>
                        </a:rPr>
                        <a:t>Khác nhau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ctr">
                        <a:lnSpc>
                          <a:spcPct val="150000"/>
                        </a:lnSpc>
                        <a:spcBef>
                          <a:spcPts val="0"/>
                        </a:spcBef>
                        <a:spcAft>
                          <a:spcPts val="1000"/>
                        </a:spcAft>
                      </a:pPr>
                      <a:r>
                        <a:rPr lang="en-US" sz="1700">
                          <a:effectLst/>
                        </a:rPr>
                        <a:t>Chuyện cổ tích về loài người</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ctr">
                        <a:lnSpc>
                          <a:spcPct val="150000"/>
                        </a:lnSpc>
                        <a:spcBef>
                          <a:spcPts val="0"/>
                        </a:spcBef>
                        <a:spcAft>
                          <a:spcPts val="1000"/>
                        </a:spcAft>
                      </a:pPr>
                      <a:r>
                        <a:rPr lang="en-US" sz="1700">
                          <a:effectLst/>
                        </a:rPr>
                        <a:t>Mây và sóng</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extLst>
                  <a:ext uri="{0D108BD9-81ED-4DB2-BD59-A6C34878D82A}">
                    <a16:rowId xmlns:a16="http://schemas.microsoft.com/office/drawing/2014/main" val="3092841007"/>
                  </a:ext>
                </a:extLst>
              </a:tr>
              <a:tr h="401084">
                <a:tc>
                  <a:txBody>
                    <a:bodyPr/>
                    <a:lstStyle/>
                    <a:p>
                      <a:pPr marL="0" marR="0">
                        <a:lnSpc>
                          <a:spcPct val="150000"/>
                        </a:lnSpc>
                        <a:spcBef>
                          <a:spcPts val="0"/>
                        </a:spcBef>
                        <a:spcAft>
                          <a:spcPts val="1000"/>
                        </a:spcAft>
                      </a:pPr>
                      <a:r>
                        <a:rPr lang="en-US" sz="1700">
                          <a:effectLst/>
                        </a:rPr>
                        <a:t>Số tiếng trong các dòng</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nchor="ctr"/>
                </a:tc>
                <a:tc>
                  <a:txBody>
                    <a:bodyPr/>
                    <a:lstStyle/>
                    <a:p>
                      <a:pPr marL="0" marR="0" algn="just">
                        <a:lnSpc>
                          <a:spcPct val="150000"/>
                        </a:lnSpc>
                        <a:spcBef>
                          <a:spcPts val="0"/>
                        </a:spcBef>
                        <a:spcAft>
                          <a:spcPts val="1000"/>
                        </a:spcAft>
                      </a:pPr>
                      <a:r>
                        <a:rPr lang="en-US" sz="1700">
                          <a:effectLst/>
                        </a:rPr>
                        <a:t>5 tiếng</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just">
                        <a:lnSpc>
                          <a:spcPct val="150000"/>
                        </a:lnSpc>
                        <a:spcBef>
                          <a:spcPts val="0"/>
                        </a:spcBef>
                        <a:spcAft>
                          <a:spcPts val="1000"/>
                        </a:spcAft>
                      </a:pPr>
                      <a:r>
                        <a:rPr lang="en-US" sz="1700">
                          <a:effectLst/>
                        </a:rPr>
                        <a:t>Dài ngắn đan xen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extLst>
                  <a:ext uri="{0D108BD9-81ED-4DB2-BD59-A6C34878D82A}">
                    <a16:rowId xmlns:a16="http://schemas.microsoft.com/office/drawing/2014/main" val="2579294671"/>
                  </a:ext>
                </a:extLst>
              </a:tr>
              <a:tr h="401084">
                <a:tc>
                  <a:txBody>
                    <a:bodyPr/>
                    <a:lstStyle/>
                    <a:p>
                      <a:pPr marL="0" marR="0">
                        <a:lnSpc>
                          <a:spcPct val="150000"/>
                        </a:lnSpc>
                        <a:spcBef>
                          <a:spcPts val="0"/>
                        </a:spcBef>
                        <a:spcAft>
                          <a:spcPts val="1000"/>
                        </a:spcAft>
                      </a:pPr>
                      <a:r>
                        <a:rPr lang="en-US" sz="1700">
                          <a:effectLst/>
                        </a:rPr>
                        <a:t>Số dòng trong một bài</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nchor="ctr"/>
                </a:tc>
                <a:tc>
                  <a:txBody>
                    <a:bodyPr/>
                    <a:lstStyle/>
                    <a:p>
                      <a:pPr marL="0" marR="0" algn="just">
                        <a:lnSpc>
                          <a:spcPct val="150000"/>
                        </a:lnSpc>
                        <a:spcBef>
                          <a:spcPts val="0"/>
                        </a:spcBef>
                        <a:spcAft>
                          <a:spcPts val="1000"/>
                        </a:spcAft>
                      </a:pPr>
                      <a:r>
                        <a:rPr lang="en-US" sz="1700">
                          <a:effectLst/>
                        </a:rPr>
                        <a:t>Không giới hạn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just">
                        <a:lnSpc>
                          <a:spcPct val="150000"/>
                        </a:lnSpc>
                        <a:spcBef>
                          <a:spcPts val="0"/>
                        </a:spcBef>
                        <a:spcAft>
                          <a:spcPts val="1000"/>
                        </a:spcAft>
                      </a:pPr>
                      <a:r>
                        <a:rPr lang="en-US" sz="1700">
                          <a:effectLst/>
                        </a:rPr>
                        <a:t>Không giới hạn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extLst>
                  <a:ext uri="{0D108BD9-81ED-4DB2-BD59-A6C34878D82A}">
                    <a16:rowId xmlns:a16="http://schemas.microsoft.com/office/drawing/2014/main" val="1232798843"/>
                  </a:ext>
                </a:extLst>
              </a:tr>
              <a:tr h="401084">
                <a:tc>
                  <a:txBody>
                    <a:bodyPr/>
                    <a:lstStyle/>
                    <a:p>
                      <a:pPr marL="0" marR="0">
                        <a:lnSpc>
                          <a:spcPct val="150000"/>
                        </a:lnSpc>
                        <a:spcBef>
                          <a:spcPts val="0"/>
                        </a:spcBef>
                        <a:spcAft>
                          <a:spcPts val="1000"/>
                        </a:spcAft>
                      </a:pPr>
                      <a:r>
                        <a:rPr lang="en-US" sz="1700">
                          <a:effectLst/>
                        </a:rPr>
                        <a:t>Vần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nchor="ctr"/>
                </a:tc>
                <a:tc>
                  <a:txBody>
                    <a:bodyPr/>
                    <a:lstStyle/>
                    <a:p>
                      <a:pPr marL="0" marR="0" algn="just">
                        <a:lnSpc>
                          <a:spcPct val="150000"/>
                        </a:lnSpc>
                        <a:spcBef>
                          <a:spcPts val="0"/>
                        </a:spcBef>
                        <a:spcAft>
                          <a:spcPts val="1000"/>
                        </a:spcAft>
                      </a:pPr>
                      <a:r>
                        <a:rPr lang="en-US" sz="1700">
                          <a:effectLst/>
                        </a:rPr>
                        <a:t>Vần chân (cuối câu)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just">
                        <a:lnSpc>
                          <a:spcPct val="150000"/>
                        </a:lnSpc>
                        <a:spcBef>
                          <a:spcPts val="0"/>
                        </a:spcBef>
                        <a:spcAft>
                          <a:spcPts val="1000"/>
                        </a:spcAft>
                      </a:pPr>
                      <a:r>
                        <a:rPr lang="en-US" sz="1700">
                          <a:effectLst/>
                        </a:rPr>
                        <a:t>Không có </a:t>
                      </a:r>
                      <a:r>
                        <a:rPr lang="en-US" sz="1700" smtClean="0">
                          <a:effectLst/>
                        </a:rPr>
                        <a:t>vần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extLst>
                  <a:ext uri="{0D108BD9-81ED-4DB2-BD59-A6C34878D82A}">
                    <a16:rowId xmlns:a16="http://schemas.microsoft.com/office/drawing/2014/main" val="3739071950"/>
                  </a:ext>
                </a:extLst>
              </a:tr>
              <a:tr h="401084">
                <a:tc>
                  <a:txBody>
                    <a:bodyPr/>
                    <a:lstStyle/>
                    <a:p>
                      <a:pPr marL="0" marR="0">
                        <a:lnSpc>
                          <a:spcPct val="150000"/>
                        </a:lnSpc>
                        <a:spcBef>
                          <a:spcPts val="0"/>
                        </a:spcBef>
                        <a:spcAft>
                          <a:spcPts val="1000"/>
                        </a:spcAft>
                      </a:pPr>
                      <a:r>
                        <a:rPr lang="en-US" sz="1700">
                          <a:effectLst/>
                        </a:rPr>
                        <a:t>Nhịp</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nchor="ctr"/>
                </a:tc>
                <a:tc>
                  <a:txBody>
                    <a:bodyPr/>
                    <a:lstStyle/>
                    <a:p>
                      <a:pPr marL="0" marR="0" algn="just">
                        <a:lnSpc>
                          <a:spcPct val="150000"/>
                        </a:lnSpc>
                        <a:spcBef>
                          <a:spcPts val="0"/>
                        </a:spcBef>
                        <a:spcAft>
                          <a:spcPts val="1000"/>
                        </a:spcAft>
                      </a:pPr>
                      <a:r>
                        <a:rPr lang="en-US" sz="1700">
                          <a:effectLst/>
                        </a:rPr>
                        <a:t>Chủ yếu 3/2</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a:txBody>
                    <a:bodyPr/>
                    <a:lstStyle/>
                    <a:p>
                      <a:pPr marL="0" marR="0" algn="just">
                        <a:lnSpc>
                          <a:spcPct val="150000"/>
                        </a:lnSpc>
                        <a:spcBef>
                          <a:spcPts val="0"/>
                        </a:spcBef>
                        <a:spcAft>
                          <a:spcPts val="1000"/>
                        </a:spcAft>
                      </a:pPr>
                      <a:r>
                        <a:rPr lang="en-US" sz="1700">
                          <a:effectLst/>
                        </a:rPr>
                        <a:t>Không có nhịp</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extLst>
                  <a:ext uri="{0D108BD9-81ED-4DB2-BD59-A6C34878D82A}">
                    <a16:rowId xmlns:a16="http://schemas.microsoft.com/office/drawing/2014/main" val="2551477058"/>
                  </a:ext>
                </a:extLst>
              </a:tr>
              <a:tr h="1183005">
                <a:tc>
                  <a:txBody>
                    <a:bodyPr/>
                    <a:lstStyle/>
                    <a:p>
                      <a:pPr marL="0" marR="0">
                        <a:lnSpc>
                          <a:spcPct val="150000"/>
                        </a:lnSpc>
                        <a:spcBef>
                          <a:spcPts val="0"/>
                        </a:spcBef>
                        <a:spcAft>
                          <a:spcPts val="1000"/>
                        </a:spcAft>
                      </a:pPr>
                      <a:r>
                        <a:rPr lang="en-US" sz="1700">
                          <a:effectLst/>
                        </a:rPr>
                        <a:t>Giống nhau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nchor="ctr"/>
                </a:tc>
                <a:tc gridSpan="2">
                  <a:txBody>
                    <a:bodyPr/>
                    <a:lstStyle/>
                    <a:p>
                      <a:pPr marL="0" marR="0" algn="just">
                        <a:lnSpc>
                          <a:spcPct val="150000"/>
                        </a:lnSpc>
                        <a:spcBef>
                          <a:spcPts val="0"/>
                        </a:spcBef>
                        <a:spcAft>
                          <a:spcPts val="1000"/>
                        </a:spcAft>
                      </a:pPr>
                      <a:r>
                        <a:rPr lang="en-US" sz="1700">
                          <a:effectLst/>
                        </a:rPr>
                        <a:t>Thể hiện tình cảm, cảm xúc, thế giới nội tâm; ngôn ngữ cô đọng, giàu hình ảnh; sử dụng các biện pháp tu từ như ẩn dụ…</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5394" marR="105394" marT="0" marB="0"/>
                </a:tc>
                <a:tc hMerge="1">
                  <a:txBody>
                    <a:bodyPr/>
                    <a:lstStyle/>
                    <a:p>
                      <a:endParaRPr lang="en-US"/>
                    </a:p>
                  </a:txBody>
                  <a:tcPr/>
                </a:tc>
                <a:extLst>
                  <a:ext uri="{0D108BD9-81ED-4DB2-BD59-A6C34878D82A}">
                    <a16:rowId xmlns:a16="http://schemas.microsoft.com/office/drawing/2014/main" val="1654094793"/>
                  </a:ext>
                </a:extLst>
              </a:tr>
            </a:tbl>
          </a:graphicData>
        </a:graphic>
      </p:graphicFrame>
    </p:spTree>
    <p:extLst>
      <p:ext uri="{BB962C8B-B14F-4D97-AF65-F5344CB8AC3E}">
        <p14:creationId xmlns:p14="http://schemas.microsoft.com/office/powerpoint/2010/main" val="3189529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28"/>
        <p:cNvGrpSpPr/>
        <p:nvPr/>
      </p:nvGrpSpPr>
      <p:grpSpPr>
        <a:xfrm>
          <a:off x="0" y="0"/>
          <a:ext cx="0" cy="0"/>
          <a:chOff x="0" y="0"/>
          <a:chExt cx="0" cy="0"/>
        </a:xfrm>
      </p:grpSpPr>
      <p:sp>
        <p:nvSpPr>
          <p:cNvPr id="4729" name="Google Shape;4729;p58"/>
          <p:cNvSpPr txBox="1">
            <a:spLocks noGrp="1"/>
          </p:cNvSpPr>
          <p:nvPr>
            <p:ph type="ctrTitle"/>
          </p:nvPr>
        </p:nvSpPr>
        <p:spPr>
          <a:xfrm>
            <a:off x="2699792" y="1203598"/>
            <a:ext cx="38586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dirty="0"/>
              <a:t>Thanks!</a:t>
            </a:r>
            <a:endParaRPr sz="9600" dirty="0"/>
          </a:p>
        </p:txBody>
      </p:sp>
      <p:pic>
        <p:nvPicPr>
          <p:cNvPr id="63" name="Picture 62" descr="A picture containing text&#10;&#10;Description automatically generated">
            <a:extLst>
              <a:ext uri="{FF2B5EF4-FFF2-40B4-BE49-F238E27FC236}">
                <a16:creationId xmlns:a16="http://schemas.microsoft.com/office/drawing/2014/main" id="{6435C305-596F-EA44-BC9F-A8A447C2A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283718"/>
            <a:ext cx="4680520" cy="246295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ết quả hình ảnh cho TAGORE&quot;">
            <a:extLst>
              <a:ext uri="{FF2B5EF4-FFF2-40B4-BE49-F238E27FC236}">
                <a16:creationId xmlns:a16="http://schemas.microsoft.com/office/drawing/2014/main" id="{247C73B8-99EC-4588-A724-487211B44F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3" r="4233"/>
          <a:stretch/>
        </p:blipFill>
        <p:spPr bwMode="auto">
          <a:xfrm>
            <a:off x="15" y="7"/>
            <a:ext cx="3479785" cy="5143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011" y="162642"/>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3707904" y="1124800"/>
            <a:ext cx="5302188" cy="3970318"/>
          </a:xfrm>
          <a:prstGeom prst="rect">
            <a:avLst/>
          </a:prstGeom>
        </p:spPr>
        <p:txBody>
          <a:bodyPr wrap="square">
            <a:spAutoFit/>
          </a:bodyPr>
          <a:lstStyle/>
          <a:p>
            <a:pPr algn="just">
              <a:lnSpc>
                <a:spcPct val="150000"/>
              </a:lnSpc>
            </a:pPr>
            <a:r>
              <a:rPr lang="en-US" sz="2400" b="1" smtClean="0">
                <a:latin typeface="Times New Roman" panose="02020603050405020304" pitchFamily="18" charset="0"/>
                <a:ea typeface="Times New Roman" panose="02020603050405020304" pitchFamily="18" charset="0"/>
              </a:rPr>
              <a:t>- Rabindranath </a:t>
            </a:r>
            <a:r>
              <a:rPr lang="en-US" sz="2400" b="1">
                <a:latin typeface="Times New Roman" panose="02020603050405020304" pitchFamily="18" charset="0"/>
                <a:ea typeface="Times New Roman" panose="02020603050405020304" pitchFamily="18" charset="0"/>
              </a:rPr>
              <a:t>Tago</a:t>
            </a:r>
          </a:p>
          <a:p>
            <a:pPr algn="just">
              <a:lnSpc>
                <a:spcPct val="150000"/>
              </a:lnSpc>
            </a:pPr>
            <a:r>
              <a:rPr lang="en-US" sz="2400" b="1" smtClean="0">
                <a:latin typeface="Times New Roman" panose="02020603050405020304" pitchFamily="18" charset="0"/>
                <a:ea typeface="Times New Roman" panose="02020603050405020304" pitchFamily="18" charset="0"/>
              </a:rPr>
              <a:t>- 1861 </a:t>
            </a:r>
            <a:r>
              <a:rPr lang="en-US" sz="2400" b="1">
                <a:latin typeface="Times New Roman" panose="02020603050405020304" pitchFamily="18" charset="0"/>
                <a:ea typeface="Times New Roman" panose="02020603050405020304" pitchFamily="18" charset="0"/>
              </a:rPr>
              <a:t>– 1941</a:t>
            </a:r>
          </a:p>
          <a:p>
            <a:pPr algn="just">
              <a:lnSpc>
                <a:spcPct val="150000"/>
              </a:lnSpc>
            </a:pPr>
            <a:r>
              <a:rPr lang="en-US" sz="2400" b="1">
                <a:latin typeface="Times New Roman" panose="02020603050405020304" pitchFamily="18" charset="0"/>
                <a:ea typeface="Times New Roman" panose="02020603050405020304" pitchFamily="18" charset="0"/>
              </a:rPr>
              <a:t>- Quê quán: Ấn Độ</a:t>
            </a:r>
          </a:p>
          <a:p>
            <a:pPr algn="just">
              <a:lnSpc>
                <a:spcPct val="150000"/>
              </a:lnSpc>
            </a:pPr>
            <a:r>
              <a:rPr lang="en-US" sz="2400" b="1">
                <a:latin typeface="Times New Roman" panose="02020603050405020304" pitchFamily="18" charset="0"/>
                <a:ea typeface="Times New Roman" panose="02020603050405020304" pitchFamily="18" charset="0"/>
              </a:rPr>
              <a:t>- Là danh nhân văn hóa, nhà thơ hiện đại lớn nhất của Ấn Độ. Thơ Tagore chan chứa tình yêu đất nước, con người, cuộc sống,...</a:t>
            </a:r>
          </a:p>
        </p:txBody>
      </p:sp>
      <p:sp>
        <p:nvSpPr>
          <p:cNvPr id="14" name="Google Shape;1698;p29"/>
          <p:cNvSpPr txBox="1">
            <a:spLocks noGrp="1"/>
          </p:cNvSpPr>
          <p:nvPr>
            <p:ph type="title"/>
          </p:nvPr>
        </p:nvSpPr>
        <p:spPr>
          <a:xfrm>
            <a:off x="2987824" y="61739"/>
            <a:ext cx="4477457"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FF0000"/>
                </a:solidFill>
                <a:latin typeface="+mj-lt"/>
              </a:rPr>
              <a:t>I)  Tìm hiểu chung</a:t>
            </a:r>
            <a:endParaRPr sz="3200" b="1" dirty="0">
              <a:solidFill>
                <a:srgbClr val="FF0000"/>
              </a:solidFill>
              <a:latin typeface="+mj-lt"/>
            </a:endParaRPr>
          </a:p>
        </p:txBody>
      </p:sp>
      <p:sp>
        <p:nvSpPr>
          <p:cNvPr id="15" name="Google Shape;1796;p30"/>
          <p:cNvSpPr txBox="1">
            <a:spLocks/>
          </p:cNvSpPr>
          <p:nvPr/>
        </p:nvSpPr>
        <p:spPr>
          <a:xfrm>
            <a:off x="3059832" y="643891"/>
            <a:ext cx="3384376" cy="59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1pPr>
            <a:lvl2pPr marL="914400" marR="0" lvl="1"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2pPr>
            <a:lvl3pPr marL="1371600" marR="0" lvl="2"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3pPr>
            <a:lvl4pPr marL="1828800" marR="0" lvl="3"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4pPr>
            <a:lvl5pPr marL="2286000" marR="0" lvl="4"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5pPr>
            <a:lvl6pPr marL="2743200" marR="0" lvl="5"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6pPr>
            <a:lvl7pPr marL="3200400" marR="0" lvl="6"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7pPr>
            <a:lvl8pPr marL="3657600" marR="0" lvl="7"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8pPr>
            <a:lvl9pPr marL="4114800" marR="0" lvl="8" indent="-330200" algn="l" rtl="0">
              <a:lnSpc>
                <a:spcPct val="100000"/>
              </a:lnSpc>
              <a:spcBef>
                <a:spcPts val="0"/>
              </a:spcBef>
              <a:spcAft>
                <a:spcPts val="0"/>
              </a:spcAft>
              <a:buClr>
                <a:schemeClr val="dk1"/>
              </a:buClr>
              <a:buSzPts val="1600"/>
              <a:buFont typeface="Catamaran"/>
              <a:buChar char="■"/>
              <a:defRPr sz="1600" b="0" i="0" u="none" strike="noStrike" cap="none">
                <a:solidFill>
                  <a:schemeClr val="dk1"/>
                </a:solidFill>
                <a:latin typeface="Catamaran"/>
                <a:ea typeface="Catamaran"/>
                <a:cs typeface="Catamaran"/>
                <a:sym typeface="Catamaran"/>
              </a:defRPr>
            </a:lvl9pPr>
          </a:lstStyle>
          <a:p>
            <a:pPr marL="0" indent="0" algn="ctr">
              <a:buFont typeface="Catamaran"/>
              <a:buNone/>
            </a:pPr>
            <a:r>
              <a:rPr lang="en-US" sz="3200" b="1" smtClean="0">
                <a:solidFill>
                  <a:srgbClr val="FF0000"/>
                </a:solidFill>
                <a:latin typeface="Times New Roman" panose="02020603050405020304" pitchFamily="18" charset="0"/>
                <a:cs typeface="Times New Roman" panose="02020603050405020304" pitchFamily="18" charset="0"/>
              </a:rPr>
              <a:t>1. </a:t>
            </a:r>
            <a:r>
              <a:rPr lang="vi-VN" sz="3200" b="1" smtClean="0">
                <a:solidFill>
                  <a:srgbClr val="FF0000"/>
                </a:solidFill>
                <a:latin typeface="Times New Roman" panose="02020603050405020304" pitchFamily="18" charset="0"/>
                <a:cs typeface="Times New Roman" panose="02020603050405020304" pitchFamily="18" charset="0"/>
              </a:rPr>
              <a:t>Tác giả</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43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DAE9171A-395A-0A43-9C15-BE1C31BD6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0" y="714376"/>
            <a:ext cx="2857500" cy="3714750"/>
          </a:xfrm>
          <a:prstGeom prst="rect">
            <a:avLst/>
          </a:prstGeom>
        </p:spPr>
      </p:pic>
      <p:pic>
        <p:nvPicPr>
          <p:cNvPr id="3" name="Hình ảnh 3">
            <a:extLst>
              <a:ext uri="{FF2B5EF4-FFF2-40B4-BE49-F238E27FC236}">
                <a16:creationId xmlns:a16="http://schemas.microsoft.com/office/drawing/2014/main" id="{AB440356-017A-6748-905F-0900D6F9E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344" y="714376"/>
            <a:ext cx="2881313" cy="3714750"/>
          </a:xfrm>
          <a:prstGeom prst="rect">
            <a:avLst/>
          </a:prstGeom>
        </p:spPr>
      </p:pic>
      <p:pic>
        <p:nvPicPr>
          <p:cNvPr id="4" name="Hình ảnh 4">
            <a:extLst>
              <a:ext uri="{FF2B5EF4-FFF2-40B4-BE49-F238E27FC236}">
                <a16:creationId xmlns:a16="http://schemas.microsoft.com/office/drawing/2014/main" id="{4B2DA618-0EAC-5C4E-B5FC-3F24FC376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737" y="714376"/>
            <a:ext cx="2666267" cy="3714749"/>
          </a:xfrm>
          <a:prstGeom prst="rect">
            <a:avLst/>
          </a:prstGeom>
        </p:spPr>
      </p:pic>
    </p:spTree>
    <p:extLst>
      <p:ext uri="{BB962C8B-B14F-4D97-AF65-F5344CB8AC3E}">
        <p14:creationId xmlns:p14="http://schemas.microsoft.com/office/powerpoint/2010/main" val="2117350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2"/>
          <p:cNvSpPr txBox="1">
            <a:spLocks noGrp="1"/>
          </p:cNvSpPr>
          <p:nvPr>
            <p:ph type="title"/>
          </p:nvPr>
        </p:nvSpPr>
        <p:spPr>
          <a:xfrm>
            <a:off x="1766533" y="322522"/>
            <a:ext cx="5093917" cy="15424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FF0000"/>
                </a:solidFill>
                <a:latin typeface="Times New Roman" panose="02020603050405020304" pitchFamily="18" charset="0"/>
                <a:cs typeface="Times New Roman" panose="02020603050405020304" pitchFamily="18" charset="0"/>
              </a:rPr>
              <a:t>2. </a:t>
            </a:r>
            <a:r>
              <a:rPr lang="vi-VN" sz="3600" b="1" smtClean="0">
                <a:solidFill>
                  <a:srgbClr val="FF0000"/>
                </a:solidFill>
                <a:latin typeface="Times New Roman" panose="02020603050405020304" pitchFamily="18" charset="0"/>
                <a:cs typeface="Times New Roman" panose="02020603050405020304" pitchFamily="18" charset="0"/>
              </a:rPr>
              <a:t>Tác phẩm</a:t>
            </a:r>
            <a:r>
              <a:rPr lang="en-US" sz="3600" b="1" smtClean="0">
                <a:solidFill>
                  <a:srgbClr val="FF0000"/>
                </a:solidFill>
                <a:latin typeface="Times New Roman" panose="02020603050405020304" pitchFamily="18" charset="0"/>
                <a:cs typeface="Times New Roman" panose="02020603050405020304" pitchFamily="18" charset="0"/>
              </a:rPr>
              <a:t/>
            </a:r>
            <a:br>
              <a:rPr lang="en-US" sz="3600" b="1" smtClean="0">
                <a:solidFill>
                  <a:srgbClr val="FF0000"/>
                </a:solidFill>
                <a:latin typeface="Times New Roman" panose="02020603050405020304" pitchFamily="18" charset="0"/>
                <a:cs typeface="Times New Roman" panose="02020603050405020304" pitchFamily="18" charset="0"/>
              </a:rPr>
            </a:br>
            <a:r>
              <a:rPr lang="en-US" sz="3600" b="1" smtClean="0">
                <a:solidFill>
                  <a:srgbClr val="0000CC"/>
                </a:solidFill>
                <a:latin typeface="Times New Roman" panose="02020603050405020304" pitchFamily="18" charset="0"/>
                <a:cs typeface="Times New Roman" panose="02020603050405020304" pitchFamily="18" charset="0"/>
              </a:rPr>
              <a:t>a. Đọc</a:t>
            </a:r>
            <a:endParaRPr sz="3600" b="1" dirty="0">
              <a:solidFill>
                <a:srgbClr val="0000CC"/>
              </a:solidFill>
              <a:latin typeface="Times New Roman" panose="02020603050405020304" pitchFamily="18" charset="0"/>
              <a:cs typeface="Times New Roman" panose="02020603050405020304" pitchFamily="18" charset="0"/>
            </a:endParaRPr>
          </a:p>
        </p:txBody>
      </p:sp>
      <p:grpSp>
        <p:nvGrpSpPr>
          <p:cNvPr id="1948" name="Google Shape;1948;p32"/>
          <p:cNvGrpSpPr/>
          <p:nvPr/>
        </p:nvGrpSpPr>
        <p:grpSpPr>
          <a:xfrm>
            <a:off x="6805039" y="1403676"/>
            <a:ext cx="2720044" cy="3514603"/>
            <a:chOff x="5381625" y="596275"/>
            <a:chExt cx="2138399" cy="2763052"/>
          </a:xfrm>
        </p:grpSpPr>
        <p:sp>
          <p:nvSpPr>
            <p:cNvPr id="1949" name="Google Shape;1949;p32"/>
            <p:cNvSpPr/>
            <p:nvPr/>
          </p:nvSpPr>
          <p:spPr>
            <a:xfrm>
              <a:off x="6244639" y="1393331"/>
              <a:ext cx="307475" cy="1963182"/>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6241254" y="1392882"/>
              <a:ext cx="313757" cy="196644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5757024" y="596275"/>
              <a:ext cx="1215134" cy="1184705"/>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6430156" y="1163922"/>
              <a:ext cx="1089868" cy="991972"/>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5381625" y="1539444"/>
              <a:ext cx="1062131" cy="913247"/>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32"/>
            <p:cNvGrpSpPr/>
            <p:nvPr/>
          </p:nvGrpSpPr>
          <p:grpSpPr>
            <a:xfrm>
              <a:off x="5786638" y="1581255"/>
              <a:ext cx="1380321" cy="1098853"/>
              <a:chOff x="5786638" y="1581255"/>
              <a:chExt cx="1380321" cy="1098853"/>
            </a:xfrm>
          </p:grpSpPr>
          <p:sp>
            <p:nvSpPr>
              <p:cNvPr id="1955" name="Google Shape;1955;p32"/>
              <p:cNvSpPr/>
              <p:nvPr/>
            </p:nvSpPr>
            <p:spPr>
              <a:xfrm>
                <a:off x="6473884" y="1642482"/>
                <a:ext cx="569224" cy="662470"/>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6876981" y="1662062"/>
                <a:ext cx="98141" cy="310249"/>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7001801" y="1581255"/>
                <a:ext cx="165159" cy="307108"/>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5879887" y="2029385"/>
                <a:ext cx="465292" cy="650723"/>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5939156" y="2132504"/>
                <a:ext cx="56861" cy="273089"/>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5786638" y="1980476"/>
                <a:ext cx="145743" cy="31963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2"/>
            <p:cNvSpPr/>
            <p:nvPr/>
          </p:nvSpPr>
          <p:spPr>
            <a:xfrm>
              <a:off x="6020738" y="2343027"/>
              <a:ext cx="64163" cy="48907"/>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6021227" y="2262709"/>
              <a:ext cx="46664" cy="49641"/>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6693381" y="920808"/>
              <a:ext cx="72402" cy="42095"/>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6814326" y="1001819"/>
              <a:ext cx="55393" cy="71219"/>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6690974" y="1022215"/>
              <a:ext cx="54903" cy="5600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6324753" y="645918"/>
              <a:ext cx="84558" cy="31449"/>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6223754" y="736718"/>
              <a:ext cx="60736" cy="53231"/>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6383043" y="746916"/>
              <a:ext cx="65631" cy="40056"/>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5923614" y="895477"/>
              <a:ext cx="83579" cy="40953"/>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5849783" y="1018584"/>
              <a:ext cx="31612" cy="88759"/>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5952739" y="977548"/>
              <a:ext cx="43278" cy="73504"/>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5927000" y="1294454"/>
              <a:ext cx="25779" cy="7538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a:off x="5886699" y="1397655"/>
              <a:ext cx="35487" cy="80234"/>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6270378" y="1558494"/>
              <a:ext cx="83579" cy="29654"/>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6250472" y="1619680"/>
              <a:ext cx="102995" cy="40056"/>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6389366" y="983463"/>
              <a:ext cx="136524" cy="171277"/>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6281555" y="1297798"/>
              <a:ext cx="213250" cy="74850"/>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6127610" y="1067941"/>
              <a:ext cx="59757" cy="183147"/>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6286409" y="1909990"/>
              <a:ext cx="51028" cy="9553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6253368" y="2106521"/>
              <a:ext cx="73381" cy="10764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6206744" y="2034728"/>
              <a:ext cx="45685" cy="76971"/>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5995488" y="1605607"/>
              <a:ext cx="69506" cy="32632"/>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6064466" y="1698366"/>
              <a:ext cx="58778" cy="44502"/>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5863856" y="1640076"/>
              <a:ext cx="79704" cy="60451"/>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5542341" y="1634610"/>
              <a:ext cx="85047" cy="31735"/>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5485071" y="1727776"/>
              <a:ext cx="30144" cy="78439"/>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5578768" y="1741686"/>
              <a:ext cx="29695" cy="81050"/>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6046966" y="1898446"/>
              <a:ext cx="78725" cy="133098"/>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5768690" y="1810052"/>
              <a:ext cx="141827" cy="65019"/>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6732744" y="2065526"/>
              <a:ext cx="57840" cy="27452"/>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6645777" y="1939645"/>
              <a:ext cx="45726" cy="5086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6744369" y="1970238"/>
              <a:ext cx="56861" cy="3304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6534092" y="1497470"/>
              <a:ext cx="58330" cy="7305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6497666" y="1636608"/>
              <a:ext cx="34508" cy="78031"/>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6583612" y="1669608"/>
              <a:ext cx="47643" cy="78031"/>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6911938" y="1223355"/>
              <a:ext cx="79214" cy="29206"/>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6955177" y="1298941"/>
              <a:ext cx="76277" cy="40137"/>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6764805" y="1299063"/>
              <a:ext cx="55882" cy="62368"/>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6678818" y="1271855"/>
              <a:ext cx="56372" cy="85129"/>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6947386" y="1449215"/>
              <a:ext cx="135056" cy="124165"/>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6740984" y="1580235"/>
              <a:ext cx="67548" cy="166709"/>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6781775" y="1842236"/>
              <a:ext cx="110786" cy="7566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5538466" y="2057653"/>
              <a:ext cx="32102" cy="82681"/>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5616662" y="2209763"/>
              <a:ext cx="99609" cy="37935"/>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5614745" y="2106113"/>
              <a:ext cx="65590" cy="54618"/>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7127675" y="1931239"/>
              <a:ext cx="70616" cy="36411"/>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7196557" y="1658207"/>
              <a:ext cx="83958" cy="135518"/>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7308033" y="1797236"/>
              <a:ext cx="83994" cy="135121"/>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7279612" y="1448850"/>
              <a:ext cx="70652" cy="25889"/>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7318374" y="1515851"/>
              <a:ext cx="67615" cy="35579"/>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2"/>
          <p:cNvGrpSpPr/>
          <p:nvPr/>
        </p:nvGrpSpPr>
        <p:grpSpPr>
          <a:xfrm>
            <a:off x="683568" y="2953561"/>
            <a:ext cx="982104" cy="1915658"/>
            <a:chOff x="4026675" y="909613"/>
            <a:chExt cx="1481750" cy="2890250"/>
          </a:xfrm>
        </p:grpSpPr>
        <p:sp>
          <p:nvSpPr>
            <p:cNvPr id="2012" name="Google Shape;2012;p32"/>
            <p:cNvSpPr/>
            <p:nvPr/>
          </p:nvSpPr>
          <p:spPr>
            <a:xfrm>
              <a:off x="5333375" y="2585363"/>
              <a:ext cx="175050" cy="32225"/>
            </a:xfrm>
            <a:custGeom>
              <a:avLst/>
              <a:gdLst/>
              <a:ahLst/>
              <a:cxnLst/>
              <a:rect l="l" t="t" r="r" b="b"/>
              <a:pathLst>
                <a:path w="7002" h="1289" extrusionOk="0">
                  <a:moveTo>
                    <a:pt x="5784" y="1"/>
                  </a:moveTo>
                  <a:cubicBezTo>
                    <a:pt x="5761" y="1"/>
                    <a:pt x="5738" y="1"/>
                    <a:pt x="5716" y="3"/>
                  </a:cubicBezTo>
                  <a:cubicBezTo>
                    <a:pt x="4358" y="62"/>
                    <a:pt x="3025" y="193"/>
                    <a:pt x="1679" y="300"/>
                  </a:cubicBezTo>
                  <a:cubicBezTo>
                    <a:pt x="1275" y="384"/>
                    <a:pt x="858" y="419"/>
                    <a:pt x="477" y="550"/>
                  </a:cubicBezTo>
                  <a:cubicBezTo>
                    <a:pt x="286" y="610"/>
                    <a:pt x="155" y="824"/>
                    <a:pt x="1" y="967"/>
                  </a:cubicBezTo>
                  <a:cubicBezTo>
                    <a:pt x="179" y="1062"/>
                    <a:pt x="334" y="1205"/>
                    <a:pt x="524" y="1253"/>
                  </a:cubicBezTo>
                  <a:cubicBezTo>
                    <a:pt x="644" y="1283"/>
                    <a:pt x="763" y="1288"/>
                    <a:pt x="882" y="1288"/>
                  </a:cubicBezTo>
                  <a:cubicBezTo>
                    <a:pt x="961" y="1288"/>
                    <a:pt x="1040" y="1286"/>
                    <a:pt x="1120" y="1286"/>
                  </a:cubicBezTo>
                  <a:cubicBezTo>
                    <a:pt x="1159" y="1286"/>
                    <a:pt x="1199" y="1286"/>
                    <a:pt x="1239" y="1288"/>
                  </a:cubicBezTo>
                  <a:cubicBezTo>
                    <a:pt x="1715" y="1205"/>
                    <a:pt x="2191" y="1122"/>
                    <a:pt x="2679" y="1050"/>
                  </a:cubicBezTo>
                  <a:cubicBezTo>
                    <a:pt x="4120" y="836"/>
                    <a:pt x="5561" y="634"/>
                    <a:pt x="7001" y="431"/>
                  </a:cubicBezTo>
                  <a:lnTo>
                    <a:pt x="7001" y="276"/>
                  </a:lnTo>
                  <a:cubicBezTo>
                    <a:pt x="6596" y="186"/>
                    <a:pt x="6181" y="1"/>
                    <a:pt x="5784" y="1"/>
                  </a:cubicBezTo>
                  <a:close/>
                </a:path>
              </a:pathLst>
            </a:custGeom>
            <a:solidFill>
              <a:srgbClr val="271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4284725" y="909613"/>
              <a:ext cx="1107025" cy="2889975"/>
            </a:xfrm>
            <a:custGeom>
              <a:avLst/>
              <a:gdLst/>
              <a:ahLst/>
              <a:cxnLst/>
              <a:rect l="l" t="t" r="r" b="b"/>
              <a:pathLst>
                <a:path w="44281" h="115599" extrusionOk="0">
                  <a:moveTo>
                    <a:pt x="37886" y="7213"/>
                  </a:moveTo>
                  <a:cubicBezTo>
                    <a:pt x="38549" y="7213"/>
                    <a:pt x="39188" y="7616"/>
                    <a:pt x="39577" y="8418"/>
                  </a:cubicBezTo>
                  <a:cubicBezTo>
                    <a:pt x="40042" y="9371"/>
                    <a:pt x="40363" y="10430"/>
                    <a:pt x="40518" y="11466"/>
                  </a:cubicBezTo>
                  <a:cubicBezTo>
                    <a:pt x="40720" y="12752"/>
                    <a:pt x="40673" y="14062"/>
                    <a:pt x="40756" y="15943"/>
                  </a:cubicBezTo>
                  <a:cubicBezTo>
                    <a:pt x="40589" y="17872"/>
                    <a:pt x="40411" y="20384"/>
                    <a:pt x="40149" y="22896"/>
                  </a:cubicBezTo>
                  <a:cubicBezTo>
                    <a:pt x="39827" y="25885"/>
                    <a:pt x="39434" y="28873"/>
                    <a:pt x="39089" y="31862"/>
                  </a:cubicBezTo>
                  <a:cubicBezTo>
                    <a:pt x="38696" y="35326"/>
                    <a:pt x="38303" y="38803"/>
                    <a:pt x="37946" y="42280"/>
                  </a:cubicBezTo>
                  <a:cubicBezTo>
                    <a:pt x="37744" y="44304"/>
                    <a:pt x="37637" y="46340"/>
                    <a:pt x="37470" y="48364"/>
                  </a:cubicBezTo>
                  <a:cubicBezTo>
                    <a:pt x="37434" y="48816"/>
                    <a:pt x="37363" y="49280"/>
                    <a:pt x="37256" y="49733"/>
                  </a:cubicBezTo>
                  <a:cubicBezTo>
                    <a:pt x="37038" y="50639"/>
                    <a:pt x="36004" y="51264"/>
                    <a:pt x="35045" y="51264"/>
                  </a:cubicBezTo>
                  <a:cubicBezTo>
                    <a:pt x="34694" y="51264"/>
                    <a:pt x="34352" y="51180"/>
                    <a:pt x="34065" y="50995"/>
                  </a:cubicBezTo>
                  <a:cubicBezTo>
                    <a:pt x="33469" y="50602"/>
                    <a:pt x="33350" y="49959"/>
                    <a:pt x="33350" y="49304"/>
                  </a:cubicBezTo>
                  <a:cubicBezTo>
                    <a:pt x="33386" y="46292"/>
                    <a:pt x="33469" y="43280"/>
                    <a:pt x="33457" y="40267"/>
                  </a:cubicBezTo>
                  <a:cubicBezTo>
                    <a:pt x="33446" y="36457"/>
                    <a:pt x="33374" y="32659"/>
                    <a:pt x="33315" y="28861"/>
                  </a:cubicBezTo>
                  <a:cubicBezTo>
                    <a:pt x="33279" y="26289"/>
                    <a:pt x="33112" y="23706"/>
                    <a:pt x="33231" y="21146"/>
                  </a:cubicBezTo>
                  <a:cubicBezTo>
                    <a:pt x="33410" y="17455"/>
                    <a:pt x="33755" y="13764"/>
                    <a:pt x="35112" y="10264"/>
                  </a:cubicBezTo>
                  <a:cubicBezTo>
                    <a:pt x="35386" y="9537"/>
                    <a:pt x="35755" y="8823"/>
                    <a:pt x="36208" y="8192"/>
                  </a:cubicBezTo>
                  <a:cubicBezTo>
                    <a:pt x="36676" y="7538"/>
                    <a:pt x="37290" y="7213"/>
                    <a:pt x="37886" y="7213"/>
                  </a:cubicBezTo>
                  <a:close/>
                  <a:moveTo>
                    <a:pt x="11118" y="6823"/>
                  </a:moveTo>
                  <a:cubicBezTo>
                    <a:pt x="11287" y="6823"/>
                    <a:pt x="11461" y="6846"/>
                    <a:pt x="11633" y="6894"/>
                  </a:cubicBezTo>
                  <a:cubicBezTo>
                    <a:pt x="12681" y="7192"/>
                    <a:pt x="13443" y="7847"/>
                    <a:pt x="13729" y="8871"/>
                  </a:cubicBezTo>
                  <a:cubicBezTo>
                    <a:pt x="14026" y="9895"/>
                    <a:pt x="14324" y="10978"/>
                    <a:pt x="14312" y="12026"/>
                  </a:cubicBezTo>
                  <a:cubicBezTo>
                    <a:pt x="14276" y="14895"/>
                    <a:pt x="14062" y="17753"/>
                    <a:pt x="13931" y="20610"/>
                  </a:cubicBezTo>
                  <a:cubicBezTo>
                    <a:pt x="13872" y="22051"/>
                    <a:pt x="13812" y="23503"/>
                    <a:pt x="13788" y="24944"/>
                  </a:cubicBezTo>
                  <a:cubicBezTo>
                    <a:pt x="13717" y="27837"/>
                    <a:pt x="13681" y="30731"/>
                    <a:pt x="13598" y="33624"/>
                  </a:cubicBezTo>
                  <a:cubicBezTo>
                    <a:pt x="13467" y="39112"/>
                    <a:pt x="13312" y="44589"/>
                    <a:pt x="13145" y="50078"/>
                  </a:cubicBezTo>
                  <a:cubicBezTo>
                    <a:pt x="13133" y="50697"/>
                    <a:pt x="13038" y="51352"/>
                    <a:pt x="12276" y="51531"/>
                  </a:cubicBezTo>
                  <a:cubicBezTo>
                    <a:pt x="12146" y="51561"/>
                    <a:pt x="12004" y="51575"/>
                    <a:pt x="11857" y="51575"/>
                  </a:cubicBezTo>
                  <a:cubicBezTo>
                    <a:pt x="11013" y="51575"/>
                    <a:pt x="9985" y="51103"/>
                    <a:pt x="9752" y="50423"/>
                  </a:cubicBezTo>
                  <a:cubicBezTo>
                    <a:pt x="9359" y="49269"/>
                    <a:pt x="9014" y="48066"/>
                    <a:pt x="8931" y="46875"/>
                  </a:cubicBezTo>
                  <a:cubicBezTo>
                    <a:pt x="8728" y="43494"/>
                    <a:pt x="8657" y="40113"/>
                    <a:pt x="8538" y="36731"/>
                  </a:cubicBezTo>
                  <a:cubicBezTo>
                    <a:pt x="8466" y="30016"/>
                    <a:pt x="8311" y="23301"/>
                    <a:pt x="8371" y="16586"/>
                  </a:cubicBezTo>
                  <a:cubicBezTo>
                    <a:pt x="8395" y="13978"/>
                    <a:pt x="8883" y="11383"/>
                    <a:pt x="9192" y="8787"/>
                  </a:cubicBezTo>
                  <a:cubicBezTo>
                    <a:pt x="9240" y="8394"/>
                    <a:pt x="9454" y="7990"/>
                    <a:pt x="9657" y="7644"/>
                  </a:cubicBezTo>
                  <a:cubicBezTo>
                    <a:pt x="9981" y="7108"/>
                    <a:pt x="10527" y="6823"/>
                    <a:pt x="11118" y="6823"/>
                  </a:cubicBezTo>
                  <a:close/>
                  <a:moveTo>
                    <a:pt x="23794" y="50224"/>
                  </a:moveTo>
                  <a:cubicBezTo>
                    <a:pt x="23964" y="50224"/>
                    <a:pt x="24134" y="50314"/>
                    <a:pt x="24266" y="50507"/>
                  </a:cubicBezTo>
                  <a:cubicBezTo>
                    <a:pt x="24492" y="50864"/>
                    <a:pt x="24575" y="51304"/>
                    <a:pt x="24706" y="51638"/>
                  </a:cubicBezTo>
                  <a:cubicBezTo>
                    <a:pt x="24599" y="52126"/>
                    <a:pt x="24552" y="52531"/>
                    <a:pt x="24421" y="52888"/>
                  </a:cubicBezTo>
                  <a:cubicBezTo>
                    <a:pt x="24306" y="53175"/>
                    <a:pt x="24102" y="53319"/>
                    <a:pt x="23885" y="53319"/>
                  </a:cubicBezTo>
                  <a:cubicBezTo>
                    <a:pt x="23696" y="53319"/>
                    <a:pt x="23497" y="53211"/>
                    <a:pt x="23337" y="52995"/>
                  </a:cubicBezTo>
                  <a:cubicBezTo>
                    <a:pt x="22980" y="52507"/>
                    <a:pt x="22932" y="51114"/>
                    <a:pt x="23254" y="50578"/>
                  </a:cubicBezTo>
                  <a:cubicBezTo>
                    <a:pt x="23395" y="50347"/>
                    <a:pt x="23595" y="50224"/>
                    <a:pt x="23794" y="50224"/>
                  </a:cubicBezTo>
                  <a:close/>
                  <a:moveTo>
                    <a:pt x="28013" y="51182"/>
                  </a:moveTo>
                  <a:cubicBezTo>
                    <a:pt x="28026" y="51182"/>
                    <a:pt x="28039" y="51183"/>
                    <a:pt x="28052" y="51185"/>
                  </a:cubicBezTo>
                  <a:cubicBezTo>
                    <a:pt x="28302" y="51209"/>
                    <a:pt x="28623" y="51471"/>
                    <a:pt x="28731" y="51721"/>
                  </a:cubicBezTo>
                  <a:cubicBezTo>
                    <a:pt x="28897" y="52090"/>
                    <a:pt x="28909" y="52519"/>
                    <a:pt x="29004" y="53031"/>
                  </a:cubicBezTo>
                  <a:cubicBezTo>
                    <a:pt x="28909" y="53400"/>
                    <a:pt x="28850" y="53864"/>
                    <a:pt x="28659" y="54269"/>
                  </a:cubicBezTo>
                  <a:cubicBezTo>
                    <a:pt x="28523" y="54548"/>
                    <a:pt x="28328" y="54682"/>
                    <a:pt x="28121" y="54682"/>
                  </a:cubicBezTo>
                  <a:cubicBezTo>
                    <a:pt x="27930" y="54682"/>
                    <a:pt x="27729" y="54569"/>
                    <a:pt x="27552" y="54352"/>
                  </a:cubicBezTo>
                  <a:cubicBezTo>
                    <a:pt x="27111" y="53817"/>
                    <a:pt x="26980" y="52197"/>
                    <a:pt x="27373" y="51626"/>
                  </a:cubicBezTo>
                  <a:cubicBezTo>
                    <a:pt x="27518" y="51425"/>
                    <a:pt x="27810" y="51182"/>
                    <a:pt x="28013" y="51182"/>
                  </a:cubicBezTo>
                  <a:close/>
                  <a:moveTo>
                    <a:pt x="18435" y="51682"/>
                  </a:moveTo>
                  <a:cubicBezTo>
                    <a:pt x="18495" y="51682"/>
                    <a:pt x="18557" y="51687"/>
                    <a:pt x="18622" y="51697"/>
                  </a:cubicBezTo>
                  <a:cubicBezTo>
                    <a:pt x="19182" y="51793"/>
                    <a:pt x="19360" y="52209"/>
                    <a:pt x="19372" y="52733"/>
                  </a:cubicBezTo>
                  <a:cubicBezTo>
                    <a:pt x="19372" y="52852"/>
                    <a:pt x="19372" y="52971"/>
                    <a:pt x="19372" y="53090"/>
                  </a:cubicBezTo>
                  <a:cubicBezTo>
                    <a:pt x="19396" y="53102"/>
                    <a:pt x="19420" y="53102"/>
                    <a:pt x="19444" y="53114"/>
                  </a:cubicBezTo>
                  <a:cubicBezTo>
                    <a:pt x="19349" y="53531"/>
                    <a:pt x="19337" y="54019"/>
                    <a:pt x="19122" y="54376"/>
                  </a:cubicBezTo>
                  <a:cubicBezTo>
                    <a:pt x="18965" y="54634"/>
                    <a:pt x="18554" y="54903"/>
                    <a:pt x="18268" y="54903"/>
                  </a:cubicBezTo>
                  <a:cubicBezTo>
                    <a:pt x="18251" y="54903"/>
                    <a:pt x="18234" y="54902"/>
                    <a:pt x="18217" y="54900"/>
                  </a:cubicBezTo>
                  <a:cubicBezTo>
                    <a:pt x="17932" y="54853"/>
                    <a:pt x="17539" y="54448"/>
                    <a:pt x="17491" y="54150"/>
                  </a:cubicBezTo>
                  <a:cubicBezTo>
                    <a:pt x="17396" y="53614"/>
                    <a:pt x="17467" y="53031"/>
                    <a:pt x="17574" y="52483"/>
                  </a:cubicBezTo>
                  <a:cubicBezTo>
                    <a:pt x="17659" y="52007"/>
                    <a:pt x="17960" y="51682"/>
                    <a:pt x="18435" y="51682"/>
                  </a:cubicBezTo>
                  <a:close/>
                  <a:moveTo>
                    <a:pt x="21540" y="55120"/>
                  </a:moveTo>
                  <a:cubicBezTo>
                    <a:pt x="21937" y="55120"/>
                    <a:pt x="22266" y="55666"/>
                    <a:pt x="22277" y="56317"/>
                  </a:cubicBezTo>
                  <a:cubicBezTo>
                    <a:pt x="22289" y="57013"/>
                    <a:pt x="21961" y="57666"/>
                    <a:pt x="21577" y="57666"/>
                  </a:cubicBezTo>
                  <a:cubicBezTo>
                    <a:pt x="21561" y="57666"/>
                    <a:pt x="21544" y="57665"/>
                    <a:pt x="21527" y="57662"/>
                  </a:cubicBezTo>
                  <a:cubicBezTo>
                    <a:pt x="20825" y="57531"/>
                    <a:pt x="20825" y="56948"/>
                    <a:pt x="20813" y="56400"/>
                  </a:cubicBezTo>
                  <a:cubicBezTo>
                    <a:pt x="20813" y="56377"/>
                    <a:pt x="20813" y="56353"/>
                    <a:pt x="20813" y="56329"/>
                  </a:cubicBezTo>
                  <a:cubicBezTo>
                    <a:pt x="20813" y="55805"/>
                    <a:pt x="20765" y="55245"/>
                    <a:pt x="21468" y="55126"/>
                  </a:cubicBezTo>
                  <a:cubicBezTo>
                    <a:pt x="21492" y="55122"/>
                    <a:pt x="21516" y="55120"/>
                    <a:pt x="21540" y="55120"/>
                  </a:cubicBezTo>
                  <a:close/>
                  <a:moveTo>
                    <a:pt x="25019" y="56791"/>
                  </a:moveTo>
                  <a:cubicBezTo>
                    <a:pt x="25214" y="56791"/>
                    <a:pt x="25535" y="57139"/>
                    <a:pt x="25695" y="57389"/>
                  </a:cubicBezTo>
                  <a:cubicBezTo>
                    <a:pt x="25837" y="57627"/>
                    <a:pt x="25814" y="57948"/>
                    <a:pt x="25873" y="58258"/>
                  </a:cubicBezTo>
                  <a:cubicBezTo>
                    <a:pt x="25814" y="58508"/>
                    <a:pt x="25790" y="58793"/>
                    <a:pt x="25671" y="59020"/>
                  </a:cubicBezTo>
                  <a:cubicBezTo>
                    <a:pt x="25536" y="59295"/>
                    <a:pt x="25301" y="59438"/>
                    <a:pt x="25075" y="59438"/>
                  </a:cubicBezTo>
                  <a:cubicBezTo>
                    <a:pt x="24861" y="59438"/>
                    <a:pt x="24656" y="59310"/>
                    <a:pt x="24552" y="59044"/>
                  </a:cubicBezTo>
                  <a:cubicBezTo>
                    <a:pt x="24361" y="58567"/>
                    <a:pt x="24278" y="58008"/>
                    <a:pt x="24325" y="57496"/>
                  </a:cubicBezTo>
                  <a:cubicBezTo>
                    <a:pt x="24349" y="57234"/>
                    <a:pt x="24718" y="56853"/>
                    <a:pt x="24992" y="56793"/>
                  </a:cubicBezTo>
                  <a:cubicBezTo>
                    <a:pt x="25001" y="56792"/>
                    <a:pt x="25010" y="56791"/>
                    <a:pt x="25019" y="56791"/>
                  </a:cubicBezTo>
                  <a:close/>
                  <a:moveTo>
                    <a:pt x="7942" y="59984"/>
                  </a:moveTo>
                  <a:cubicBezTo>
                    <a:pt x="8228" y="60067"/>
                    <a:pt x="8561" y="60067"/>
                    <a:pt x="8788" y="60222"/>
                  </a:cubicBezTo>
                  <a:cubicBezTo>
                    <a:pt x="9395" y="60639"/>
                    <a:pt x="9919" y="61163"/>
                    <a:pt x="10550" y="61544"/>
                  </a:cubicBezTo>
                  <a:cubicBezTo>
                    <a:pt x="11017" y="61829"/>
                    <a:pt x="11380" y="61968"/>
                    <a:pt x="11724" y="61968"/>
                  </a:cubicBezTo>
                  <a:cubicBezTo>
                    <a:pt x="12167" y="61968"/>
                    <a:pt x="12576" y="61737"/>
                    <a:pt x="13133" y="61294"/>
                  </a:cubicBezTo>
                  <a:cubicBezTo>
                    <a:pt x="13681" y="60853"/>
                    <a:pt x="14288" y="60484"/>
                    <a:pt x="14907" y="60175"/>
                  </a:cubicBezTo>
                  <a:cubicBezTo>
                    <a:pt x="15030" y="60115"/>
                    <a:pt x="15142" y="60087"/>
                    <a:pt x="15241" y="60087"/>
                  </a:cubicBezTo>
                  <a:cubicBezTo>
                    <a:pt x="15535" y="60087"/>
                    <a:pt x="15711" y="60339"/>
                    <a:pt x="15693" y="60758"/>
                  </a:cubicBezTo>
                  <a:cubicBezTo>
                    <a:pt x="15681" y="61008"/>
                    <a:pt x="15681" y="61258"/>
                    <a:pt x="15598" y="61484"/>
                  </a:cubicBezTo>
                  <a:cubicBezTo>
                    <a:pt x="15146" y="62806"/>
                    <a:pt x="13288" y="64092"/>
                    <a:pt x="11883" y="64092"/>
                  </a:cubicBezTo>
                  <a:cubicBezTo>
                    <a:pt x="10264" y="64080"/>
                    <a:pt x="8097" y="62401"/>
                    <a:pt x="7728" y="60829"/>
                  </a:cubicBezTo>
                  <a:cubicBezTo>
                    <a:pt x="7680" y="60579"/>
                    <a:pt x="7859" y="60270"/>
                    <a:pt x="7942" y="59984"/>
                  </a:cubicBezTo>
                  <a:close/>
                  <a:moveTo>
                    <a:pt x="38607" y="60193"/>
                  </a:moveTo>
                  <a:cubicBezTo>
                    <a:pt x="38833" y="60193"/>
                    <a:pt x="39056" y="60242"/>
                    <a:pt x="39113" y="60341"/>
                  </a:cubicBezTo>
                  <a:cubicBezTo>
                    <a:pt x="39291" y="60615"/>
                    <a:pt x="39327" y="61103"/>
                    <a:pt x="39208" y="61413"/>
                  </a:cubicBezTo>
                  <a:cubicBezTo>
                    <a:pt x="38672" y="62806"/>
                    <a:pt x="36648" y="64092"/>
                    <a:pt x="34648" y="64092"/>
                  </a:cubicBezTo>
                  <a:cubicBezTo>
                    <a:pt x="33410" y="64020"/>
                    <a:pt x="32136" y="63211"/>
                    <a:pt x="31255" y="61782"/>
                  </a:cubicBezTo>
                  <a:cubicBezTo>
                    <a:pt x="31017" y="61401"/>
                    <a:pt x="30802" y="60901"/>
                    <a:pt x="31279" y="60615"/>
                  </a:cubicBezTo>
                  <a:cubicBezTo>
                    <a:pt x="31321" y="60589"/>
                    <a:pt x="31374" y="60578"/>
                    <a:pt x="31433" y="60578"/>
                  </a:cubicBezTo>
                  <a:cubicBezTo>
                    <a:pt x="31673" y="60578"/>
                    <a:pt x="32024" y="60756"/>
                    <a:pt x="32291" y="60841"/>
                  </a:cubicBezTo>
                  <a:cubicBezTo>
                    <a:pt x="32445" y="60889"/>
                    <a:pt x="32564" y="61044"/>
                    <a:pt x="32707" y="61151"/>
                  </a:cubicBezTo>
                  <a:cubicBezTo>
                    <a:pt x="33508" y="61712"/>
                    <a:pt x="34149" y="61995"/>
                    <a:pt x="34783" y="61995"/>
                  </a:cubicBezTo>
                  <a:cubicBezTo>
                    <a:pt x="35441" y="61995"/>
                    <a:pt x="36092" y="61691"/>
                    <a:pt x="36910" y="61079"/>
                  </a:cubicBezTo>
                  <a:cubicBezTo>
                    <a:pt x="37315" y="60782"/>
                    <a:pt x="37732" y="60448"/>
                    <a:pt x="38196" y="60258"/>
                  </a:cubicBezTo>
                  <a:cubicBezTo>
                    <a:pt x="38301" y="60215"/>
                    <a:pt x="38455" y="60193"/>
                    <a:pt x="38607" y="60193"/>
                  </a:cubicBezTo>
                  <a:close/>
                  <a:moveTo>
                    <a:pt x="24068" y="61503"/>
                  </a:moveTo>
                  <a:cubicBezTo>
                    <a:pt x="24447" y="61503"/>
                    <a:pt x="24824" y="61537"/>
                    <a:pt x="25183" y="61615"/>
                  </a:cubicBezTo>
                  <a:cubicBezTo>
                    <a:pt x="26409" y="61877"/>
                    <a:pt x="26814" y="62961"/>
                    <a:pt x="26183" y="64056"/>
                  </a:cubicBezTo>
                  <a:cubicBezTo>
                    <a:pt x="25968" y="64425"/>
                    <a:pt x="25659" y="64889"/>
                    <a:pt x="25302" y="64997"/>
                  </a:cubicBezTo>
                  <a:cubicBezTo>
                    <a:pt x="24468" y="65270"/>
                    <a:pt x="24552" y="65794"/>
                    <a:pt x="24683" y="66425"/>
                  </a:cubicBezTo>
                  <a:cubicBezTo>
                    <a:pt x="24754" y="66830"/>
                    <a:pt x="24790" y="67247"/>
                    <a:pt x="24861" y="67783"/>
                  </a:cubicBezTo>
                  <a:cubicBezTo>
                    <a:pt x="25302" y="67580"/>
                    <a:pt x="25659" y="67330"/>
                    <a:pt x="26052" y="67259"/>
                  </a:cubicBezTo>
                  <a:cubicBezTo>
                    <a:pt x="26135" y="67247"/>
                    <a:pt x="26228" y="67240"/>
                    <a:pt x="26324" y="67240"/>
                  </a:cubicBezTo>
                  <a:cubicBezTo>
                    <a:pt x="26612" y="67240"/>
                    <a:pt x="26927" y="67300"/>
                    <a:pt x="27088" y="67461"/>
                  </a:cubicBezTo>
                  <a:cubicBezTo>
                    <a:pt x="27242" y="67604"/>
                    <a:pt x="27159" y="68164"/>
                    <a:pt x="26992" y="68438"/>
                  </a:cubicBezTo>
                  <a:cubicBezTo>
                    <a:pt x="26436" y="69342"/>
                    <a:pt x="25164" y="69911"/>
                    <a:pt x="24000" y="69911"/>
                  </a:cubicBezTo>
                  <a:cubicBezTo>
                    <a:pt x="23493" y="69911"/>
                    <a:pt x="23008" y="69803"/>
                    <a:pt x="22611" y="69569"/>
                  </a:cubicBezTo>
                  <a:cubicBezTo>
                    <a:pt x="22206" y="69330"/>
                    <a:pt x="21908" y="68854"/>
                    <a:pt x="21658" y="68426"/>
                  </a:cubicBezTo>
                  <a:cubicBezTo>
                    <a:pt x="21563" y="68283"/>
                    <a:pt x="21694" y="67890"/>
                    <a:pt x="21849" y="67735"/>
                  </a:cubicBezTo>
                  <a:cubicBezTo>
                    <a:pt x="21893" y="67695"/>
                    <a:pt x="21967" y="67680"/>
                    <a:pt x="22052" y="67680"/>
                  </a:cubicBezTo>
                  <a:cubicBezTo>
                    <a:pt x="22194" y="67680"/>
                    <a:pt x="22370" y="67722"/>
                    <a:pt x="22504" y="67759"/>
                  </a:cubicBezTo>
                  <a:cubicBezTo>
                    <a:pt x="22801" y="67842"/>
                    <a:pt x="23075" y="67997"/>
                    <a:pt x="23528" y="68199"/>
                  </a:cubicBezTo>
                  <a:cubicBezTo>
                    <a:pt x="23456" y="67116"/>
                    <a:pt x="23409" y="66199"/>
                    <a:pt x="23325" y="65294"/>
                  </a:cubicBezTo>
                  <a:cubicBezTo>
                    <a:pt x="23313" y="65151"/>
                    <a:pt x="23099" y="65044"/>
                    <a:pt x="23004" y="64913"/>
                  </a:cubicBezTo>
                  <a:cubicBezTo>
                    <a:pt x="22647" y="64366"/>
                    <a:pt x="22218" y="63854"/>
                    <a:pt x="21956" y="63258"/>
                  </a:cubicBezTo>
                  <a:cubicBezTo>
                    <a:pt x="21635" y="62496"/>
                    <a:pt x="21992" y="61746"/>
                    <a:pt x="22801" y="61615"/>
                  </a:cubicBezTo>
                  <a:cubicBezTo>
                    <a:pt x="23211" y="61546"/>
                    <a:pt x="23641" y="61503"/>
                    <a:pt x="24068" y="61503"/>
                  </a:cubicBezTo>
                  <a:close/>
                  <a:moveTo>
                    <a:pt x="35309" y="65320"/>
                  </a:moveTo>
                  <a:cubicBezTo>
                    <a:pt x="36041" y="65320"/>
                    <a:pt x="36768" y="65621"/>
                    <a:pt x="37327" y="66223"/>
                  </a:cubicBezTo>
                  <a:cubicBezTo>
                    <a:pt x="38518" y="67509"/>
                    <a:pt x="38994" y="69116"/>
                    <a:pt x="38696" y="70831"/>
                  </a:cubicBezTo>
                  <a:cubicBezTo>
                    <a:pt x="38409" y="72466"/>
                    <a:pt x="36891" y="73517"/>
                    <a:pt x="35180" y="73517"/>
                  </a:cubicBezTo>
                  <a:cubicBezTo>
                    <a:pt x="35047" y="73517"/>
                    <a:pt x="34913" y="73511"/>
                    <a:pt x="34779" y="73498"/>
                  </a:cubicBezTo>
                  <a:cubicBezTo>
                    <a:pt x="33207" y="73343"/>
                    <a:pt x="31814" y="71771"/>
                    <a:pt x="31731" y="70045"/>
                  </a:cubicBezTo>
                  <a:cubicBezTo>
                    <a:pt x="31719" y="69914"/>
                    <a:pt x="31731" y="69795"/>
                    <a:pt x="31731" y="69676"/>
                  </a:cubicBezTo>
                  <a:cubicBezTo>
                    <a:pt x="31731" y="68235"/>
                    <a:pt x="32362" y="67056"/>
                    <a:pt x="33362" y="66116"/>
                  </a:cubicBezTo>
                  <a:cubicBezTo>
                    <a:pt x="33927" y="65585"/>
                    <a:pt x="34621" y="65320"/>
                    <a:pt x="35309" y="65320"/>
                  </a:cubicBezTo>
                  <a:close/>
                  <a:moveTo>
                    <a:pt x="10981" y="66259"/>
                  </a:moveTo>
                  <a:cubicBezTo>
                    <a:pt x="10988" y="66259"/>
                    <a:pt x="10995" y="66259"/>
                    <a:pt x="11002" y="66259"/>
                  </a:cubicBezTo>
                  <a:cubicBezTo>
                    <a:pt x="12979" y="66271"/>
                    <a:pt x="14646" y="68140"/>
                    <a:pt x="14622" y="70307"/>
                  </a:cubicBezTo>
                  <a:cubicBezTo>
                    <a:pt x="14610" y="72276"/>
                    <a:pt x="13133" y="73783"/>
                    <a:pt x="11239" y="73783"/>
                  </a:cubicBezTo>
                  <a:cubicBezTo>
                    <a:pt x="11231" y="73783"/>
                    <a:pt x="11224" y="73783"/>
                    <a:pt x="11217" y="73783"/>
                  </a:cubicBezTo>
                  <a:cubicBezTo>
                    <a:pt x="9085" y="73760"/>
                    <a:pt x="7418" y="71997"/>
                    <a:pt x="7430" y="69759"/>
                  </a:cubicBezTo>
                  <a:cubicBezTo>
                    <a:pt x="7430" y="67873"/>
                    <a:pt x="9073" y="66259"/>
                    <a:pt x="10981" y="66259"/>
                  </a:cubicBezTo>
                  <a:close/>
                  <a:moveTo>
                    <a:pt x="30872" y="81236"/>
                  </a:moveTo>
                  <a:cubicBezTo>
                    <a:pt x="30876" y="81236"/>
                    <a:pt x="30881" y="81236"/>
                    <a:pt x="30886" y="81237"/>
                  </a:cubicBezTo>
                  <a:cubicBezTo>
                    <a:pt x="31112" y="81237"/>
                    <a:pt x="31481" y="81558"/>
                    <a:pt x="31529" y="81784"/>
                  </a:cubicBezTo>
                  <a:cubicBezTo>
                    <a:pt x="31671" y="82523"/>
                    <a:pt x="31695" y="83273"/>
                    <a:pt x="30886" y="83773"/>
                  </a:cubicBezTo>
                  <a:cubicBezTo>
                    <a:pt x="30195" y="83273"/>
                    <a:pt x="29886" y="82427"/>
                    <a:pt x="30195" y="81761"/>
                  </a:cubicBezTo>
                  <a:cubicBezTo>
                    <a:pt x="30312" y="81527"/>
                    <a:pt x="30635" y="81236"/>
                    <a:pt x="30872" y="81236"/>
                  </a:cubicBezTo>
                  <a:close/>
                  <a:moveTo>
                    <a:pt x="26881" y="86215"/>
                  </a:moveTo>
                  <a:cubicBezTo>
                    <a:pt x="26899" y="86215"/>
                    <a:pt x="26912" y="86218"/>
                    <a:pt x="26921" y="86225"/>
                  </a:cubicBezTo>
                  <a:cubicBezTo>
                    <a:pt x="27242" y="86440"/>
                    <a:pt x="27457" y="86809"/>
                    <a:pt x="27623" y="87023"/>
                  </a:cubicBezTo>
                  <a:cubicBezTo>
                    <a:pt x="27516" y="87666"/>
                    <a:pt x="27492" y="88130"/>
                    <a:pt x="27338" y="88523"/>
                  </a:cubicBezTo>
                  <a:cubicBezTo>
                    <a:pt x="27230" y="88761"/>
                    <a:pt x="26921" y="89035"/>
                    <a:pt x="26671" y="89071"/>
                  </a:cubicBezTo>
                  <a:cubicBezTo>
                    <a:pt x="26666" y="89072"/>
                    <a:pt x="26661" y="89072"/>
                    <a:pt x="26656" y="89072"/>
                  </a:cubicBezTo>
                  <a:cubicBezTo>
                    <a:pt x="26494" y="89072"/>
                    <a:pt x="26158" y="88719"/>
                    <a:pt x="26135" y="88511"/>
                  </a:cubicBezTo>
                  <a:cubicBezTo>
                    <a:pt x="26087" y="87892"/>
                    <a:pt x="26111" y="87261"/>
                    <a:pt x="26230" y="86654"/>
                  </a:cubicBezTo>
                  <a:cubicBezTo>
                    <a:pt x="26273" y="86473"/>
                    <a:pt x="26727" y="86215"/>
                    <a:pt x="26881" y="86215"/>
                  </a:cubicBezTo>
                  <a:close/>
                  <a:moveTo>
                    <a:pt x="23861" y="86059"/>
                  </a:moveTo>
                  <a:cubicBezTo>
                    <a:pt x="24099" y="86071"/>
                    <a:pt x="24409" y="86344"/>
                    <a:pt x="24540" y="86595"/>
                  </a:cubicBezTo>
                  <a:cubicBezTo>
                    <a:pt x="24683" y="86880"/>
                    <a:pt x="24659" y="87249"/>
                    <a:pt x="24718" y="87690"/>
                  </a:cubicBezTo>
                  <a:cubicBezTo>
                    <a:pt x="24635" y="88011"/>
                    <a:pt x="24599" y="88428"/>
                    <a:pt x="24432" y="88797"/>
                  </a:cubicBezTo>
                  <a:cubicBezTo>
                    <a:pt x="24292" y="89090"/>
                    <a:pt x="24054" y="89242"/>
                    <a:pt x="23834" y="89242"/>
                  </a:cubicBezTo>
                  <a:cubicBezTo>
                    <a:pt x="23624" y="89242"/>
                    <a:pt x="23430" y="89105"/>
                    <a:pt x="23349" y="88821"/>
                  </a:cubicBezTo>
                  <a:cubicBezTo>
                    <a:pt x="23135" y="88107"/>
                    <a:pt x="23147" y="87309"/>
                    <a:pt x="23170" y="86547"/>
                  </a:cubicBezTo>
                  <a:cubicBezTo>
                    <a:pt x="23182" y="86368"/>
                    <a:pt x="23623" y="86059"/>
                    <a:pt x="23861" y="86059"/>
                  </a:cubicBezTo>
                  <a:close/>
                  <a:moveTo>
                    <a:pt x="31064" y="89571"/>
                  </a:moveTo>
                  <a:cubicBezTo>
                    <a:pt x="31267" y="89571"/>
                    <a:pt x="31660" y="89821"/>
                    <a:pt x="31660" y="89964"/>
                  </a:cubicBezTo>
                  <a:cubicBezTo>
                    <a:pt x="31671" y="90821"/>
                    <a:pt x="31695" y="91690"/>
                    <a:pt x="31529" y="92524"/>
                  </a:cubicBezTo>
                  <a:cubicBezTo>
                    <a:pt x="31476" y="92789"/>
                    <a:pt x="31321" y="92920"/>
                    <a:pt x="31147" y="92920"/>
                  </a:cubicBezTo>
                  <a:cubicBezTo>
                    <a:pt x="30970" y="92920"/>
                    <a:pt x="30774" y="92783"/>
                    <a:pt x="30648" y="92512"/>
                  </a:cubicBezTo>
                  <a:cubicBezTo>
                    <a:pt x="30445" y="92059"/>
                    <a:pt x="30409" y="91536"/>
                    <a:pt x="30326" y="91202"/>
                  </a:cubicBezTo>
                  <a:cubicBezTo>
                    <a:pt x="30398" y="90678"/>
                    <a:pt x="30374" y="90321"/>
                    <a:pt x="30493" y="90024"/>
                  </a:cubicBezTo>
                  <a:cubicBezTo>
                    <a:pt x="30576" y="89821"/>
                    <a:pt x="30862" y="89583"/>
                    <a:pt x="31064" y="89571"/>
                  </a:cubicBezTo>
                  <a:close/>
                  <a:moveTo>
                    <a:pt x="26589" y="92143"/>
                  </a:moveTo>
                  <a:cubicBezTo>
                    <a:pt x="26614" y="92143"/>
                    <a:pt x="26638" y="92147"/>
                    <a:pt x="26659" y="92155"/>
                  </a:cubicBezTo>
                  <a:cubicBezTo>
                    <a:pt x="26897" y="92226"/>
                    <a:pt x="27159" y="92464"/>
                    <a:pt x="27278" y="92691"/>
                  </a:cubicBezTo>
                  <a:cubicBezTo>
                    <a:pt x="27385" y="92917"/>
                    <a:pt x="27326" y="93214"/>
                    <a:pt x="27350" y="93488"/>
                  </a:cubicBezTo>
                  <a:cubicBezTo>
                    <a:pt x="27373" y="93500"/>
                    <a:pt x="27409" y="93512"/>
                    <a:pt x="27433" y="93524"/>
                  </a:cubicBezTo>
                  <a:cubicBezTo>
                    <a:pt x="27278" y="94000"/>
                    <a:pt x="27171" y="94500"/>
                    <a:pt x="26945" y="94941"/>
                  </a:cubicBezTo>
                  <a:cubicBezTo>
                    <a:pt x="26846" y="95138"/>
                    <a:pt x="26719" y="95228"/>
                    <a:pt x="26581" y="95228"/>
                  </a:cubicBezTo>
                  <a:cubicBezTo>
                    <a:pt x="26437" y="95228"/>
                    <a:pt x="26281" y="95129"/>
                    <a:pt x="26135" y="94953"/>
                  </a:cubicBezTo>
                  <a:cubicBezTo>
                    <a:pt x="25754" y="94488"/>
                    <a:pt x="25671" y="92881"/>
                    <a:pt x="26052" y="92429"/>
                  </a:cubicBezTo>
                  <a:cubicBezTo>
                    <a:pt x="26175" y="92295"/>
                    <a:pt x="26424" y="92143"/>
                    <a:pt x="26589" y="92143"/>
                  </a:cubicBezTo>
                  <a:close/>
                  <a:moveTo>
                    <a:pt x="21418" y="93131"/>
                  </a:moveTo>
                  <a:cubicBezTo>
                    <a:pt x="21423" y="93131"/>
                    <a:pt x="21428" y="93131"/>
                    <a:pt x="21432" y="93131"/>
                  </a:cubicBezTo>
                  <a:cubicBezTo>
                    <a:pt x="21623" y="93131"/>
                    <a:pt x="21920" y="93333"/>
                    <a:pt x="21980" y="93512"/>
                  </a:cubicBezTo>
                  <a:cubicBezTo>
                    <a:pt x="22123" y="93941"/>
                    <a:pt x="22146" y="94417"/>
                    <a:pt x="22218" y="94869"/>
                  </a:cubicBezTo>
                  <a:cubicBezTo>
                    <a:pt x="22135" y="95417"/>
                    <a:pt x="22111" y="95965"/>
                    <a:pt x="21944" y="96465"/>
                  </a:cubicBezTo>
                  <a:cubicBezTo>
                    <a:pt x="21861" y="96715"/>
                    <a:pt x="21515" y="97024"/>
                    <a:pt x="21289" y="97024"/>
                  </a:cubicBezTo>
                  <a:cubicBezTo>
                    <a:pt x="21286" y="97025"/>
                    <a:pt x="21283" y="97025"/>
                    <a:pt x="21280" y="97025"/>
                  </a:cubicBezTo>
                  <a:cubicBezTo>
                    <a:pt x="21075" y="97025"/>
                    <a:pt x="20694" y="96652"/>
                    <a:pt x="20694" y="96453"/>
                  </a:cubicBezTo>
                  <a:cubicBezTo>
                    <a:pt x="20694" y="95465"/>
                    <a:pt x="20777" y="94476"/>
                    <a:pt x="20896" y="93500"/>
                  </a:cubicBezTo>
                  <a:cubicBezTo>
                    <a:pt x="20920" y="93349"/>
                    <a:pt x="21237" y="93131"/>
                    <a:pt x="21418" y="93131"/>
                  </a:cubicBezTo>
                  <a:close/>
                  <a:moveTo>
                    <a:pt x="29338" y="94429"/>
                  </a:moveTo>
                  <a:cubicBezTo>
                    <a:pt x="29505" y="94429"/>
                    <a:pt x="29790" y="94607"/>
                    <a:pt x="29826" y="94762"/>
                  </a:cubicBezTo>
                  <a:cubicBezTo>
                    <a:pt x="30064" y="95584"/>
                    <a:pt x="30171" y="96417"/>
                    <a:pt x="29600" y="97227"/>
                  </a:cubicBezTo>
                  <a:cubicBezTo>
                    <a:pt x="28885" y="96703"/>
                    <a:pt x="28493" y="95393"/>
                    <a:pt x="28838" y="94762"/>
                  </a:cubicBezTo>
                  <a:cubicBezTo>
                    <a:pt x="28921" y="94607"/>
                    <a:pt x="29171" y="94441"/>
                    <a:pt x="29338" y="94429"/>
                  </a:cubicBezTo>
                  <a:close/>
                  <a:moveTo>
                    <a:pt x="25137" y="97440"/>
                  </a:moveTo>
                  <a:cubicBezTo>
                    <a:pt x="25278" y="97440"/>
                    <a:pt x="25612" y="97757"/>
                    <a:pt x="25623" y="97941"/>
                  </a:cubicBezTo>
                  <a:cubicBezTo>
                    <a:pt x="25659" y="98644"/>
                    <a:pt x="25587" y="99346"/>
                    <a:pt x="25552" y="100049"/>
                  </a:cubicBezTo>
                  <a:cubicBezTo>
                    <a:pt x="25456" y="100060"/>
                    <a:pt x="25349" y="100060"/>
                    <a:pt x="25254" y="100060"/>
                  </a:cubicBezTo>
                  <a:cubicBezTo>
                    <a:pt x="24599" y="99513"/>
                    <a:pt x="24444" y="98763"/>
                    <a:pt x="24563" y="97965"/>
                  </a:cubicBezTo>
                  <a:cubicBezTo>
                    <a:pt x="24599" y="97763"/>
                    <a:pt x="24897" y="97489"/>
                    <a:pt x="25123" y="97441"/>
                  </a:cubicBezTo>
                  <a:cubicBezTo>
                    <a:pt x="25128" y="97440"/>
                    <a:pt x="25132" y="97440"/>
                    <a:pt x="25137" y="97440"/>
                  </a:cubicBezTo>
                  <a:close/>
                  <a:moveTo>
                    <a:pt x="28144" y="99441"/>
                  </a:moveTo>
                  <a:cubicBezTo>
                    <a:pt x="28322" y="99441"/>
                    <a:pt x="28578" y="99802"/>
                    <a:pt x="28743" y="100037"/>
                  </a:cubicBezTo>
                  <a:cubicBezTo>
                    <a:pt x="28826" y="100156"/>
                    <a:pt x="28778" y="100370"/>
                    <a:pt x="28790" y="100537"/>
                  </a:cubicBezTo>
                  <a:lnTo>
                    <a:pt x="28957" y="100668"/>
                  </a:lnTo>
                  <a:cubicBezTo>
                    <a:pt x="28671" y="101037"/>
                    <a:pt x="28421" y="101668"/>
                    <a:pt x="28088" y="101715"/>
                  </a:cubicBezTo>
                  <a:cubicBezTo>
                    <a:pt x="28044" y="101723"/>
                    <a:pt x="28003" y="101726"/>
                    <a:pt x="27965" y="101726"/>
                  </a:cubicBezTo>
                  <a:cubicBezTo>
                    <a:pt x="27449" y="101726"/>
                    <a:pt x="27474" y="101077"/>
                    <a:pt x="27385" y="100656"/>
                  </a:cubicBezTo>
                  <a:cubicBezTo>
                    <a:pt x="27338" y="100453"/>
                    <a:pt x="27338" y="100180"/>
                    <a:pt x="27445" y="100025"/>
                  </a:cubicBezTo>
                  <a:cubicBezTo>
                    <a:pt x="27611" y="99775"/>
                    <a:pt x="27885" y="99477"/>
                    <a:pt x="28135" y="99441"/>
                  </a:cubicBezTo>
                  <a:cubicBezTo>
                    <a:pt x="28138" y="99441"/>
                    <a:pt x="28141" y="99441"/>
                    <a:pt x="28144" y="99441"/>
                  </a:cubicBezTo>
                  <a:close/>
                  <a:moveTo>
                    <a:pt x="19226" y="100370"/>
                  </a:moveTo>
                  <a:cubicBezTo>
                    <a:pt x="19746" y="100370"/>
                    <a:pt x="19909" y="100817"/>
                    <a:pt x="19956" y="101275"/>
                  </a:cubicBezTo>
                  <a:cubicBezTo>
                    <a:pt x="19968" y="101442"/>
                    <a:pt x="19956" y="101620"/>
                    <a:pt x="19956" y="101954"/>
                  </a:cubicBezTo>
                  <a:cubicBezTo>
                    <a:pt x="19920" y="102287"/>
                    <a:pt x="20122" y="103037"/>
                    <a:pt x="19372" y="103061"/>
                  </a:cubicBezTo>
                  <a:cubicBezTo>
                    <a:pt x="19367" y="103061"/>
                    <a:pt x="19361" y="103061"/>
                    <a:pt x="19356" y="103061"/>
                  </a:cubicBezTo>
                  <a:cubicBezTo>
                    <a:pt x="18647" y="103061"/>
                    <a:pt x="18693" y="102307"/>
                    <a:pt x="18610" y="101775"/>
                  </a:cubicBezTo>
                  <a:cubicBezTo>
                    <a:pt x="18587" y="101632"/>
                    <a:pt x="18598" y="101489"/>
                    <a:pt x="18598" y="101334"/>
                  </a:cubicBezTo>
                  <a:cubicBezTo>
                    <a:pt x="18587" y="100882"/>
                    <a:pt x="18610" y="100382"/>
                    <a:pt x="19206" y="100370"/>
                  </a:cubicBezTo>
                  <a:cubicBezTo>
                    <a:pt x="19213" y="100370"/>
                    <a:pt x="19219" y="100370"/>
                    <a:pt x="19226" y="100370"/>
                  </a:cubicBezTo>
                  <a:close/>
                  <a:moveTo>
                    <a:pt x="32291" y="100775"/>
                  </a:moveTo>
                  <a:cubicBezTo>
                    <a:pt x="32445" y="100775"/>
                    <a:pt x="32660" y="101144"/>
                    <a:pt x="32743" y="101394"/>
                  </a:cubicBezTo>
                  <a:cubicBezTo>
                    <a:pt x="32814" y="101608"/>
                    <a:pt x="32755" y="101870"/>
                    <a:pt x="32755" y="102120"/>
                  </a:cubicBezTo>
                  <a:lnTo>
                    <a:pt x="32814" y="102120"/>
                  </a:lnTo>
                  <a:cubicBezTo>
                    <a:pt x="32755" y="102477"/>
                    <a:pt x="32743" y="102847"/>
                    <a:pt x="32624" y="103180"/>
                  </a:cubicBezTo>
                  <a:cubicBezTo>
                    <a:pt x="32566" y="103354"/>
                    <a:pt x="32349" y="103597"/>
                    <a:pt x="32194" y="103597"/>
                  </a:cubicBezTo>
                  <a:cubicBezTo>
                    <a:pt x="32191" y="103597"/>
                    <a:pt x="32187" y="103597"/>
                    <a:pt x="32183" y="103597"/>
                  </a:cubicBezTo>
                  <a:cubicBezTo>
                    <a:pt x="31993" y="103597"/>
                    <a:pt x="31648" y="103394"/>
                    <a:pt x="31624" y="103251"/>
                  </a:cubicBezTo>
                  <a:cubicBezTo>
                    <a:pt x="31541" y="102573"/>
                    <a:pt x="31505" y="101870"/>
                    <a:pt x="31564" y="101192"/>
                  </a:cubicBezTo>
                  <a:cubicBezTo>
                    <a:pt x="31576" y="101013"/>
                    <a:pt x="32029" y="100775"/>
                    <a:pt x="32291" y="100775"/>
                  </a:cubicBezTo>
                  <a:close/>
                  <a:moveTo>
                    <a:pt x="24927" y="102989"/>
                  </a:moveTo>
                  <a:cubicBezTo>
                    <a:pt x="24933" y="102989"/>
                    <a:pt x="24939" y="102989"/>
                    <a:pt x="24944" y="102989"/>
                  </a:cubicBezTo>
                  <a:cubicBezTo>
                    <a:pt x="25099" y="103001"/>
                    <a:pt x="25349" y="103251"/>
                    <a:pt x="25349" y="103394"/>
                  </a:cubicBezTo>
                  <a:cubicBezTo>
                    <a:pt x="25349" y="104001"/>
                    <a:pt x="25266" y="104621"/>
                    <a:pt x="25194" y="105406"/>
                  </a:cubicBezTo>
                  <a:cubicBezTo>
                    <a:pt x="24397" y="104799"/>
                    <a:pt x="24111" y="103847"/>
                    <a:pt x="24432" y="103299"/>
                  </a:cubicBezTo>
                  <a:cubicBezTo>
                    <a:pt x="24536" y="103149"/>
                    <a:pt x="24762" y="102989"/>
                    <a:pt x="24927" y="102989"/>
                  </a:cubicBezTo>
                  <a:close/>
                  <a:moveTo>
                    <a:pt x="10967" y="1"/>
                  </a:moveTo>
                  <a:cubicBezTo>
                    <a:pt x="8633" y="12"/>
                    <a:pt x="6966" y="1120"/>
                    <a:pt x="5859" y="3144"/>
                  </a:cubicBezTo>
                  <a:cubicBezTo>
                    <a:pt x="4787" y="5096"/>
                    <a:pt x="4490" y="7228"/>
                    <a:pt x="4263" y="9430"/>
                  </a:cubicBezTo>
                  <a:cubicBezTo>
                    <a:pt x="3739" y="14609"/>
                    <a:pt x="3239" y="19777"/>
                    <a:pt x="3632" y="24992"/>
                  </a:cubicBezTo>
                  <a:cubicBezTo>
                    <a:pt x="3823" y="27647"/>
                    <a:pt x="4001" y="30326"/>
                    <a:pt x="4466" y="32945"/>
                  </a:cubicBezTo>
                  <a:cubicBezTo>
                    <a:pt x="5442" y="38553"/>
                    <a:pt x="6585" y="44113"/>
                    <a:pt x="7680" y="49697"/>
                  </a:cubicBezTo>
                  <a:cubicBezTo>
                    <a:pt x="7799" y="50316"/>
                    <a:pt x="7835" y="50816"/>
                    <a:pt x="7240" y="51221"/>
                  </a:cubicBezTo>
                  <a:cubicBezTo>
                    <a:pt x="6895" y="51447"/>
                    <a:pt x="6645" y="51805"/>
                    <a:pt x="6395" y="52150"/>
                  </a:cubicBezTo>
                  <a:cubicBezTo>
                    <a:pt x="3739" y="55769"/>
                    <a:pt x="3025" y="59948"/>
                    <a:pt x="2870" y="64306"/>
                  </a:cubicBezTo>
                  <a:cubicBezTo>
                    <a:pt x="3537" y="64532"/>
                    <a:pt x="4204" y="64747"/>
                    <a:pt x="4871" y="64985"/>
                  </a:cubicBezTo>
                  <a:cubicBezTo>
                    <a:pt x="5156" y="65104"/>
                    <a:pt x="5466" y="65223"/>
                    <a:pt x="5704" y="65413"/>
                  </a:cubicBezTo>
                  <a:cubicBezTo>
                    <a:pt x="5871" y="65544"/>
                    <a:pt x="5930" y="65794"/>
                    <a:pt x="6037" y="65985"/>
                  </a:cubicBezTo>
                  <a:cubicBezTo>
                    <a:pt x="5891" y="65993"/>
                    <a:pt x="5739" y="66027"/>
                    <a:pt x="5598" y="66027"/>
                  </a:cubicBezTo>
                  <a:cubicBezTo>
                    <a:pt x="5544" y="66027"/>
                    <a:pt x="5492" y="66022"/>
                    <a:pt x="5442" y="66009"/>
                  </a:cubicBezTo>
                  <a:cubicBezTo>
                    <a:pt x="4847" y="65854"/>
                    <a:pt x="4275" y="65651"/>
                    <a:pt x="3692" y="65485"/>
                  </a:cubicBezTo>
                  <a:cubicBezTo>
                    <a:pt x="3442" y="65413"/>
                    <a:pt x="3168" y="65390"/>
                    <a:pt x="2918" y="65354"/>
                  </a:cubicBezTo>
                  <a:cubicBezTo>
                    <a:pt x="2894" y="65997"/>
                    <a:pt x="2870" y="66652"/>
                    <a:pt x="2858" y="67295"/>
                  </a:cubicBezTo>
                  <a:cubicBezTo>
                    <a:pt x="3585" y="67366"/>
                    <a:pt x="4311" y="67414"/>
                    <a:pt x="5037" y="67509"/>
                  </a:cubicBezTo>
                  <a:cubicBezTo>
                    <a:pt x="5204" y="67533"/>
                    <a:pt x="5335" y="67759"/>
                    <a:pt x="5490" y="67890"/>
                  </a:cubicBezTo>
                  <a:cubicBezTo>
                    <a:pt x="5311" y="67985"/>
                    <a:pt x="5144" y="68164"/>
                    <a:pt x="4966" y="68176"/>
                  </a:cubicBezTo>
                  <a:cubicBezTo>
                    <a:pt x="4359" y="68211"/>
                    <a:pt x="3751" y="68199"/>
                    <a:pt x="3144" y="68211"/>
                  </a:cubicBezTo>
                  <a:cubicBezTo>
                    <a:pt x="3251" y="68747"/>
                    <a:pt x="3358" y="69295"/>
                    <a:pt x="3477" y="69831"/>
                  </a:cubicBezTo>
                  <a:cubicBezTo>
                    <a:pt x="4001" y="69700"/>
                    <a:pt x="4513" y="69521"/>
                    <a:pt x="5037" y="69450"/>
                  </a:cubicBezTo>
                  <a:cubicBezTo>
                    <a:pt x="5085" y="69442"/>
                    <a:pt x="5134" y="69439"/>
                    <a:pt x="5182" y="69439"/>
                  </a:cubicBezTo>
                  <a:cubicBezTo>
                    <a:pt x="5435" y="69439"/>
                    <a:pt x="5694" y="69529"/>
                    <a:pt x="5954" y="69569"/>
                  </a:cubicBezTo>
                  <a:cubicBezTo>
                    <a:pt x="5728" y="69771"/>
                    <a:pt x="5537" y="70057"/>
                    <a:pt x="5263" y="70176"/>
                  </a:cubicBezTo>
                  <a:cubicBezTo>
                    <a:pt x="4787" y="70390"/>
                    <a:pt x="4263" y="70509"/>
                    <a:pt x="3751" y="70664"/>
                  </a:cubicBezTo>
                  <a:cubicBezTo>
                    <a:pt x="3858" y="70914"/>
                    <a:pt x="3978" y="71152"/>
                    <a:pt x="4085" y="71402"/>
                  </a:cubicBezTo>
                  <a:cubicBezTo>
                    <a:pt x="5061" y="73664"/>
                    <a:pt x="6335" y="75712"/>
                    <a:pt x="8311" y="77236"/>
                  </a:cubicBezTo>
                  <a:cubicBezTo>
                    <a:pt x="9288" y="77998"/>
                    <a:pt x="10335" y="78665"/>
                    <a:pt x="11478" y="79475"/>
                  </a:cubicBezTo>
                  <a:cubicBezTo>
                    <a:pt x="10812" y="80451"/>
                    <a:pt x="10169" y="81558"/>
                    <a:pt x="9371" y="82523"/>
                  </a:cubicBezTo>
                  <a:cubicBezTo>
                    <a:pt x="6228" y="86321"/>
                    <a:pt x="3120" y="90143"/>
                    <a:pt x="1144" y="94726"/>
                  </a:cubicBezTo>
                  <a:cubicBezTo>
                    <a:pt x="513" y="96405"/>
                    <a:pt x="60" y="98132"/>
                    <a:pt x="25" y="99929"/>
                  </a:cubicBezTo>
                  <a:cubicBezTo>
                    <a:pt x="1" y="100930"/>
                    <a:pt x="72" y="101930"/>
                    <a:pt x="96" y="102930"/>
                  </a:cubicBezTo>
                  <a:cubicBezTo>
                    <a:pt x="179" y="103228"/>
                    <a:pt x="239" y="103537"/>
                    <a:pt x="346" y="103835"/>
                  </a:cubicBezTo>
                  <a:cubicBezTo>
                    <a:pt x="858" y="105180"/>
                    <a:pt x="1203" y="106621"/>
                    <a:pt x="1953" y="107823"/>
                  </a:cubicBezTo>
                  <a:cubicBezTo>
                    <a:pt x="4620" y="112169"/>
                    <a:pt x="8728" y="114455"/>
                    <a:pt x="13598" y="115539"/>
                  </a:cubicBezTo>
                  <a:lnTo>
                    <a:pt x="13907" y="115598"/>
                  </a:lnTo>
                  <a:lnTo>
                    <a:pt x="15669" y="115598"/>
                  </a:lnTo>
                  <a:cubicBezTo>
                    <a:pt x="15824" y="115574"/>
                    <a:pt x="15979" y="115550"/>
                    <a:pt x="16134" y="115539"/>
                  </a:cubicBezTo>
                  <a:cubicBezTo>
                    <a:pt x="16372" y="115503"/>
                    <a:pt x="16610" y="115479"/>
                    <a:pt x="16848" y="115455"/>
                  </a:cubicBezTo>
                  <a:cubicBezTo>
                    <a:pt x="16955" y="115431"/>
                    <a:pt x="17063" y="115408"/>
                    <a:pt x="17170" y="115396"/>
                  </a:cubicBezTo>
                  <a:cubicBezTo>
                    <a:pt x="17598" y="115265"/>
                    <a:pt x="18039" y="115146"/>
                    <a:pt x="18479" y="115027"/>
                  </a:cubicBezTo>
                  <a:cubicBezTo>
                    <a:pt x="18432" y="113169"/>
                    <a:pt x="18610" y="111359"/>
                    <a:pt x="19503" y="109705"/>
                  </a:cubicBezTo>
                  <a:cubicBezTo>
                    <a:pt x="19682" y="109383"/>
                    <a:pt x="19932" y="109109"/>
                    <a:pt x="20158" y="108823"/>
                  </a:cubicBezTo>
                  <a:cubicBezTo>
                    <a:pt x="19872" y="107121"/>
                    <a:pt x="20218" y="106418"/>
                    <a:pt x="21635" y="105811"/>
                  </a:cubicBezTo>
                  <a:cubicBezTo>
                    <a:pt x="21765" y="105823"/>
                    <a:pt x="21896" y="105847"/>
                    <a:pt x="22039" y="105859"/>
                  </a:cubicBezTo>
                  <a:cubicBezTo>
                    <a:pt x="22111" y="105978"/>
                    <a:pt x="22182" y="106085"/>
                    <a:pt x="22254" y="106204"/>
                  </a:cubicBezTo>
                  <a:cubicBezTo>
                    <a:pt x="22289" y="106323"/>
                    <a:pt x="22325" y="106442"/>
                    <a:pt x="22361" y="106561"/>
                  </a:cubicBezTo>
                  <a:cubicBezTo>
                    <a:pt x="22420" y="106680"/>
                    <a:pt x="22468" y="106811"/>
                    <a:pt x="22527" y="106942"/>
                  </a:cubicBezTo>
                  <a:cubicBezTo>
                    <a:pt x="22539" y="107038"/>
                    <a:pt x="22563" y="107121"/>
                    <a:pt x="22587" y="107216"/>
                  </a:cubicBezTo>
                  <a:lnTo>
                    <a:pt x="22682" y="107669"/>
                  </a:lnTo>
                  <a:cubicBezTo>
                    <a:pt x="22694" y="107764"/>
                    <a:pt x="22706" y="107859"/>
                    <a:pt x="22730" y="107954"/>
                  </a:cubicBezTo>
                  <a:cubicBezTo>
                    <a:pt x="22754" y="108109"/>
                    <a:pt x="22778" y="108264"/>
                    <a:pt x="22801" y="108419"/>
                  </a:cubicBezTo>
                  <a:cubicBezTo>
                    <a:pt x="22825" y="108657"/>
                    <a:pt x="22861" y="108895"/>
                    <a:pt x="22885" y="109133"/>
                  </a:cubicBezTo>
                  <a:cubicBezTo>
                    <a:pt x="22908" y="109335"/>
                    <a:pt x="22944" y="109538"/>
                    <a:pt x="22968" y="109740"/>
                  </a:cubicBezTo>
                  <a:cubicBezTo>
                    <a:pt x="22992" y="109978"/>
                    <a:pt x="23004" y="110216"/>
                    <a:pt x="23028" y="110455"/>
                  </a:cubicBezTo>
                  <a:cubicBezTo>
                    <a:pt x="23051" y="110657"/>
                    <a:pt x="23087" y="110859"/>
                    <a:pt x="23111" y="111062"/>
                  </a:cubicBezTo>
                  <a:cubicBezTo>
                    <a:pt x="23135" y="111252"/>
                    <a:pt x="23147" y="111443"/>
                    <a:pt x="23170" y="111633"/>
                  </a:cubicBezTo>
                  <a:cubicBezTo>
                    <a:pt x="23194" y="111788"/>
                    <a:pt x="23230" y="111943"/>
                    <a:pt x="23254" y="112098"/>
                  </a:cubicBezTo>
                  <a:cubicBezTo>
                    <a:pt x="23278" y="112241"/>
                    <a:pt x="23301" y="112383"/>
                    <a:pt x="23313" y="112514"/>
                  </a:cubicBezTo>
                  <a:cubicBezTo>
                    <a:pt x="23481" y="112564"/>
                    <a:pt x="23681" y="112687"/>
                    <a:pt x="23820" y="112687"/>
                  </a:cubicBezTo>
                  <a:cubicBezTo>
                    <a:pt x="23848" y="112687"/>
                    <a:pt x="23874" y="112681"/>
                    <a:pt x="23897" y="112669"/>
                  </a:cubicBezTo>
                  <a:cubicBezTo>
                    <a:pt x="24377" y="112408"/>
                    <a:pt x="24839" y="112292"/>
                    <a:pt x="25286" y="112292"/>
                  </a:cubicBezTo>
                  <a:cubicBezTo>
                    <a:pt x="26002" y="112292"/>
                    <a:pt x="26683" y="112590"/>
                    <a:pt x="27350" y="113074"/>
                  </a:cubicBezTo>
                  <a:cubicBezTo>
                    <a:pt x="27480" y="113169"/>
                    <a:pt x="27695" y="113169"/>
                    <a:pt x="27861" y="113205"/>
                  </a:cubicBezTo>
                  <a:cubicBezTo>
                    <a:pt x="27897" y="113086"/>
                    <a:pt x="27945" y="112955"/>
                    <a:pt x="27981" y="112836"/>
                  </a:cubicBezTo>
                  <a:cubicBezTo>
                    <a:pt x="28004" y="112729"/>
                    <a:pt x="28040" y="112622"/>
                    <a:pt x="28064" y="112526"/>
                  </a:cubicBezTo>
                  <a:cubicBezTo>
                    <a:pt x="28088" y="112431"/>
                    <a:pt x="28100" y="112336"/>
                    <a:pt x="28123" y="112241"/>
                  </a:cubicBezTo>
                  <a:cubicBezTo>
                    <a:pt x="28147" y="112086"/>
                    <a:pt x="28183" y="111943"/>
                    <a:pt x="28207" y="111788"/>
                  </a:cubicBezTo>
                  <a:cubicBezTo>
                    <a:pt x="28219" y="111693"/>
                    <a:pt x="28242" y="111598"/>
                    <a:pt x="28254" y="111502"/>
                  </a:cubicBezTo>
                  <a:cubicBezTo>
                    <a:pt x="28278" y="111300"/>
                    <a:pt x="28314" y="111098"/>
                    <a:pt x="28350" y="110895"/>
                  </a:cubicBezTo>
                  <a:cubicBezTo>
                    <a:pt x="28373" y="110705"/>
                    <a:pt x="28385" y="110514"/>
                    <a:pt x="28409" y="110324"/>
                  </a:cubicBezTo>
                  <a:cubicBezTo>
                    <a:pt x="28433" y="110121"/>
                    <a:pt x="28457" y="109919"/>
                    <a:pt x="28493" y="109716"/>
                  </a:cubicBezTo>
                  <a:cubicBezTo>
                    <a:pt x="28504" y="109574"/>
                    <a:pt x="28516" y="109431"/>
                    <a:pt x="28516" y="109288"/>
                  </a:cubicBezTo>
                  <a:cubicBezTo>
                    <a:pt x="28552" y="108716"/>
                    <a:pt x="28588" y="108145"/>
                    <a:pt x="28623" y="107561"/>
                  </a:cubicBezTo>
                  <a:cubicBezTo>
                    <a:pt x="28671" y="107561"/>
                    <a:pt x="28707" y="107561"/>
                    <a:pt x="28743" y="107549"/>
                  </a:cubicBezTo>
                  <a:cubicBezTo>
                    <a:pt x="28826" y="108133"/>
                    <a:pt x="28909" y="108716"/>
                    <a:pt x="28993" y="109300"/>
                  </a:cubicBezTo>
                  <a:cubicBezTo>
                    <a:pt x="29016" y="109490"/>
                    <a:pt x="29040" y="109681"/>
                    <a:pt x="29052" y="109871"/>
                  </a:cubicBezTo>
                  <a:cubicBezTo>
                    <a:pt x="29076" y="110026"/>
                    <a:pt x="29112" y="110181"/>
                    <a:pt x="29135" y="110336"/>
                  </a:cubicBezTo>
                  <a:cubicBezTo>
                    <a:pt x="29159" y="110514"/>
                    <a:pt x="29183" y="110705"/>
                    <a:pt x="29219" y="110895"/>
                  </a:cubicBezTo>
                  <a:cubicBezTo>
                    <a:pt x="29231" y="111002"/>
                    <a:pt x="29255" y="111109"/>
                    <a:pt x="29278" y="111217"/>
                  </a:cubicBezTo>
                  <a:cubicBezTo>
                    <a:pt x="29302" y="111359"/>
                    <a:pt x="29326" y="111490"/>
                    <a:pt x="29362" y="111633"/>
                  </a:cubicBezTo>
                  <a:cubicBezTo>
                    <a:pt x="29385" y="111740"/>
                    <a:pt x="29409" y="111848"/>
                    <a:pt x="29433" y="111955"/>
                  </a:cubicBezTo>
                  <a:cubicBezTo>
                    <a:pt x="29457" y="112038"/>
                    <a:pt x="29481" y="112133"/>
                    <a:pt x="29493" y="112229"/>
                  </a:cubicBezTo>
                  <a:cubicBezTo>
                    <a:pt x="29528" y="112336"/>
                    <a:pt x="29552" y="112431"/>
                    <a:pt x="29588" y="112538"/>
                  </a:cubicBezTo>
                  <a:cubicBezTo>
                    <a:pt x="29707" y="112883"/>
                    <a:pt x="29826" y="113229"/>
                    <a:pt x="29945" y="113562"/>
                  </a:cubicBezTo>
                  <a:cubicBezTo>
                    <a:pt x="30064" y="113526"/>
                    <a:pt x="30195" y="113526"/>
                    <a:pt x="30290" y="113455"/>
                  </a:cubicBezTo>
                  <a:cubicBezTo>
                    <a:pt x="31075" y="112797"/>
                    <a:pt x="31937" y="112498"/>
                    <a:pt x="32869" y="112498"/>
                  </a:cubicBezTo>
                  <a:cubicBezTo>
                    <a:pt x="33252" y="112498"/>
                    <a:pt x="33647" y="112548"/>
                    <a:pt x="34053" y="112645"/>
                  </a:cubicBezTo>
                  <a:cubicBezTo>
                    <a:pt x="34172" y="112443"/>
                    <a:pt x="34279" y="112264"/>
                    <a:pt x="34386" y="112074"/>
                  </a:cubicBezTo>
                  <a:cubicBezTo>
                    <a:pt x="34410" y="111943"/>
                    <a:pt x="34434" y="111800"/>
                    <a:pt x="34458" y="111657"/>
                  </a:cubicBezTo>
                  <a:cubicBezTo>
                    <a:pt x="34481" y="111550"/>
                    <a:pt x="34505" y="111443"/>
                    <a:pt x="34529" y="111336"/>
                  </a:cubicBezTo>
                  <a:cubicBezTo>
                    <a:pt x="34553" y="111145"/>
                    <a:pt x="34577" y="110967"/>
                    <a:pt x="34612" y="110776"/>
                  </a:cubicBezTo>
                  <a:cubicBezTo>
                    <a:pt x="34636" y="110621"/>
                    <a:pt x="34660" y="110466"/>
                    <a:pt x="34684" y="110312"/>
                  </a:cubicBezTo>
                  <a:cubicBezTo>
                    <a:pt x="34696" y="110121"/>
                    <a:pt x="34719" y="109931"/>
                    <a:pt x="34731" y="109740"/>
                  </a:cubicBezTo>
                  <a:cubicBezTo>
                    <a:pt x="34767" y="109490"/>
                    <a:pt x="34803" y="109240"/>
                    <a:pt x="34827" y="108990"/>
                  </a:cubicBezTo>
                  <a:cubicBezTo>
                    <a:pt x="34850" y="108597"/>
                    <a:pt x="34874" y="108216"/>
                    <a:pt x="34886" y="107823"/>
                  </a:cubicBezTo>
                  <a:cubicBezTo>
                    <a:pt x="34922" y="107371"/>
                    <a:pt x="34946" y="106930"/>
                    <a:pt x="34970" y="106478"/>
                  </a:cubicBezTo>
                  <a:cubicBezTo>
                    <a:pt x="34981" y="105692"/>
                    <a:pt x="34981" y="104906"/>
                    <a:pt x="34981" y="104120"/>
                  </a:cubicBezTo>
                  <a:cubicBezTo>
                    <a:pt x="34946" y="103525"/>
                    <a:pt x="34922" y="102930"/>
                    <a:pt x="34886" y="102335"/>
                  </a:cubicBezTo>
                  <a:cubicBezTo>
                    <a:pt x="34862" y="101358"/>
                    <a:pt x="34850" y="100382"/>
                    <a:pt x="34827" y="99406"/>
                  </a:cubicBezTo>
                  <a:cubicBezTo>
                    <a:pt x="34803" y="98965"/>
                    <a:pt x="34767" y="98513"/>
                    <a:pt x="34743" y="98072"/>
                  </a:cubicBezTo>
                  <a:cubicBezTo>
                    <a:pt x="34719" y="97774"/>
                    <a:pt x="34708" y="97489"/>
                    <a:pt x="34684" y="97203"/>
                  </a:cubicBezTo>
                  <a:cubicBezTo>
                    <a:pt x="34660" y="96905"/>
                    <a:pt x="34624" y="96596"/>
                    <a:pt x="34600" y="96298"/>
                  </a:cubicBezTo>
                  <a:cubicBezTo>
                    <a:pt x="34577" y="95810"/>
                    <a:pt x="34553" y="95334"/>
                    <a:pt x="34541" y="94846"/>
                  </a:cubicBezTo>
                  <a:cubicBezTo>
                    <a:pt x="34505" y="94393"/>
                    <a:pt x="34469" y="93953"/>
                    <a:pt x="34446" y="93500"/>
                  </a:cubicBezTo>
                  <a:cubicBezTo>
                    <a:pt x="34422" y="93119"/>
                    <a:pt x="34410" y="92726"/>
                    <a:pt x="34386" y="92345"/>
                  </a:cubicBezTo>
                  <a:cubicBezTo>
                    <a:pt x="34350" y="91845"/>
                    <a:pt x="34327" y="91345"/>
                    <a:pt x="34291" y="90857"/>
                  </a:cubicBezTo>
                  <a:cubicBezTo>
                    <a:pt x="34279" y="90416"/>
                    <a:pt x="34255" y="89976"/>
                    <a:pt x="34243" y="89547"/>
                  </a:cubicBezTo>
                  <a:cubicBezTo>
                    <a:pt x="34208" y="88904"/>
                    <a:pt x="34172" y="88261"/>
                    <a:pt x="34148" y="87618"/>
                  </a:cubicBezTo>
                  <a:cubicBezTo>
                    <a:pt x="34148" y="86642"/>
                    <a:pt x="34148" y="85678"/>
                    <a:pt x="34148" y="84701"/>
                  </a:cubicBezTo>
                  <a:cubicBezTo>
                    <a:pt x="34184" y="84154"/>
                    <a:pt x="34208" y="83618"/>
                    <a:pt x="34231" y="83070"/>
                  </a:cubicBezTo>
                  <a:cubicBezTo>
                    <a:pt x="34255" y="82439"/>
                    <a:pt x="34279" y="81808"/>
                    <a:pt x="34303" y="81165"/>
                  </a:cubicBezTo>
                  <a:cubicBezTo>
                    <a:pt x="34303" y="80630"/>
                    <a:pt x="33993" y="80034"/>
                    <a:pt x="34541" y="79582"/>
                  </a:cubicBezTo>
                  <a:cubicBezTo>
                    <a:pt x="34719" y="79463"/>
                    <a:pt x="34898" y="79332"/>
                    <a:pt x="35077" y="79213"/>
                  </a:cubicBezTo>
                  <a:cubicBezTo>
                    <a:pt x="35184" y="79129"/>
                    <a:pt x="35303" y="79034"/>
                    <a:pt x="35410" y="78951"/>
                  </a:cubicBezTo>
                  <a:lnTo>
                    <a:pt x="36124" y="78344"/>
                  </a:lnTo>
                  <a:cubicBezTo>
                    <a:pt x="36279" y="78201"/>
                    <a:pt x="36422" y="78058"/>
                    <a:pt x="36577" y="77903"/>
                  </a:cubicBezTo>
                  <a:cubicBezTo>
                    <a:pt x="37220" y="77272"/>
                    <a:pt x="37863" y="76641"/>
                    <a:pt x="38494" y="75998"/>
                  </a:cubicBezTo>
                  <a:cubicBezTo>
                    <a:pt x="38637" y="75843"/>
                    <a:pt x="38780" y="75688"/>
                    <a:pt x="38922" y="75534"/>
                  </a:cubicBezTo>
                  <a:cubicBezTo>
                    <a:pt x="39077" y="75343"/>
                    <a:pt x="39232" y="75153"/>
                    <a:pt x="39387" y="74974"/>
                  </a:cubicBezTo>
                  <a:cubicBezTo>
                    <a:pt x="39482" y="74867"/>
                    <a:pt x="39565" y="74760"/>
                    <a:pt x="39661" y="74641"/>
                  </a:cubicBezTo>
                  <a:cubicBezTo>
                    <a:pt x="39768" y="74510"/>
                    <a:pt x="39875" y="74379"/>
                    <a:pt x="39982" y="74236"/>
                  </a:cubicBezTo>
                  <a:cubicBezTo>
                    <a:pt x="40065" y="74129"/>
                    <a:pt x="40161" y="74022"/>
                    <a:pt x="40244" y="73914"/>
                  </a:cubicBezTo>
                  <a:cubicBezTo>
                    <a:pt x="40351" y="73772"/>
                    <a:pt x="40458" y="73629"/>
                    <a:pt x="40565" y="73498"/>
                  </a:cubicBezTo>
                  <a:cubicBezTo>
                    <a:pt x="40649" y="73391"/>
                    <a:pt x="40744" y="73271"/>
                    <a:pt x="40827" y="73164"/>
                  </a:cubicBezTo>
                  <a:cubicBezTo>
                    <a:pt x="40887" y="73081"/>
                    <a:pt x="40946" y="72998"/>
                    <a:pt x="41006" y="72914"/>
                  </a:cubicBezTo>
                  <a:cubicBezTo>
                    <a:pt x="41089" y="72795"/>
                    <a:pt x="41173" y="72676"/>
                    <a:pt x="41268" y="72569"/>
                  </a:cubicBezTo>
                  <a:cubicBezTo>
                    <a:pt x="41268" y="72533"/>
                    <a:pt x="41280" y="72498"/>
                    <a:pt x="41316" y="72474"/>
                  </a:cubicBezTo>
                  <a:cubicBezTo>
                    <a:pt x="41387" y="72355"/>
                    <a:pt x="41470" y="72236"/>
                    <a:pt x="41554" y="72128"/>
                  </a:cubicBezTo>
                  <a:cubicBezTo>
                    <a:pt x="41625" y="71997"/>
                    <a:pt x="41697" y="71867"/>
                    <a:pt x="41768" y="71736"/>
                  </a:cubicBezTo>
                  <a:cubicBezTo>
                    <a:pt x="41887" y="71521"/>
                    <a:pt x="42018" y="71307"/>
                    <a:pt x="42149" y="71093"/>
                  </a:cubicBezTo>
                  <a:cubicBezTo>
                    <a:pt x="42220" y="70831"/>
                    <a:pt x="42292" y="70557"/>
                    <a:pt x="42363" y="70295"/>
                  </a:cubicBezTo>
                  <a:cubicBezTo>
                    <a:pt x="42137" y="70200"/>
                    <a:pt x="41911" y="70128"/>
                    <a:pt x="41720" y="69997"/>
                  </a:cubicBezTo>
                  <a:cubicBezTo>
                    <a:pt x="41589" y="69902"/>
                    <a:pt x="41506" y="69723"/>
                    <a:pt x="41411" y="69592"/>
                  </a:cubicBezTo>
                  <a:cubicBezTo>
                    <a:pt x="41566" y="69497"/>
                    <a:pt x="41708" y="69342"/>
                    <a:pt x="41863" y="69330"/>
                  </a:cubicBezTo>
                  <a:cubicBezTo>
                    <a:pt x="41893" y="69329"/>
                    <a:pt x="41923" y="69329"/>
                    <a:pt x="41953" y="69329"/>
                  </a:cubicBezTo>
                  <a:cubicBezTo>
                    <a:pt x="42256" y="69329"/>
                    <a:pt x="42560" y="69380"/>
                    <a:pt x="42863" y="69402"/>
                  </a:cubicBezTo>
                  <a:cubicBezTo>
                    <a:pt x="42971" y="69045"/>
                    <a:pt x="43078" y="68688"/>
                    <a:pt x="43185" y="68318"/>
                  </a:cubicBezTo>
                  <a:cubicBezTo>
                    <a:pt x="43145" y="68316"/>
                    <a:pt x="43105" y="68316"/>
                    <a:pt x="43066" y="68316"/>
                  </a:cubicBezTo>
                  <a:cubicBezTo>
                    <a:pt x="42986" y="68316"/>
                    <a:pt x="42907" y="68318"/>
                    <a:pt x="42828" y="68318"/>
                  </a:cubicBezTo>
                  <a:cubicBezTo>
                    <a:pt x="42709" y="68318"/>
                    <a:pt x="42590" y="68313"/>
                    <a:pt x="42470" y="68283"/>
                  </a:cubicBezTo>
                  <a:cubicBezTo>
                    <a:pt x="42292" y="68235"/>
                    <a:pt x="42125" y="68104"/>
                    <a:pt x="41947" y="67997"/>
                  </a:cubicBezTo>
                  <a:cubicBezTo>
                    <a:pt x="42101" y="67854"/>
                    <a:pt x="42244" y="67640"/>
                    <a:pt x="42423" y="67580"/>
                  </a:cubicBezTo>
                  <a:cubicBezTo>
                    <a:pt x="42804" y="67449"/>
                    <a:pt x="43221" y="67414"/>
                    <a:pt x="43625" y="67330"/>
                  </a:cubicBezTo>
                  <a:cubicBezTo>
                    <a:pt x="43733" y="66735"/>
                    <a:pt x="43840" y="66140"/>
                    <a:pt x="43947" y="65544"/>
                  </a:cubicBezTo>
                  <a:lnTo>
                    <a:pt x="43947" y="65544"/>
                  </a:lnTo>
                  <a:cubicBezTo>
                    <a:pt x="43054" y="65830"/>
                    <a:pt x="42149" y="66140"/>
                    <a:pt x="41244" y="66390"/>
                  </a:cubicBezTo>
                  <a:cubicBezTo>
                    <a:pt x="41199" y="66402"/>
                    <a:pt x="41152" y="66407"/>
                    <a:pt x="41103" y="66407"/>
                  </a:cubicBezTo>
                  <a:cubicBezTo>
                    <a:pt x="40921" y="66407"/>
                    <a:pt x="40718" y="66335"/>
                    <a:pt x="40530" y="66306"/>
                  </a:cubicBezTo>
                  <a:cubicBezTo>
                    <a:pt x="40685" y="66092"/>
                    <a:pt x="40780" y="65771"/>
                    <a:pt x="40994" y="65687"/>
                  </a:cubicBezTo>
                  <a:cubicBezTo>
                    <a:pt x="42018" y="65259"/>
                    <a:pt x="43066" y="64878"/>
                    <a:pt x="44114" y="64485"/>
                  </a:cubicBezTo>
                  <a:cubicBezTo>
                    <a:pt x="44280" y="61294"/>
                    <a:pt x="43959" y="58198"/>
                    <a:pt x="42244" y="55400"/>
                  </a:cubicBezTo>
                  <a:cubicBezTo>
                    <a:pt x="41423" y="54067"/>
                    <a:pt x="40494" y="52793"/>
                    <a:pt x="39661" y="51471"/>
                  </a:cubicBezTo>
                  <a:cubicBezTo>
                    <a:pt x="39494" y="51197"/>
                    <a:pt x="39411" y="50781"/>
                    <a:pt x="39482" y="50471"/>
                  </a:cubicBezTo>
                  <a:cubicBezTo>
                    <a:pt x="40565" y="46304"/>
                    <a:pt x="41887" y="42184"/>
                    <a:pt x="42387" y="37874"/>
                  </a:cubicBezTo>
                  <a:cubicBezTo>
                    <a:pt x="42828" y="34183"/>
                    <a:pt x="43363" y="30480"/>
                    <a:pt x="43590" y="26778"/>
                  </a:cubicBezTo>
                  <a:cubicBezTo>
                    <a:pt x="43828" y="22884"/>
                    <a:pt x="43816" y="18979"/>
                    <a:pt x="43792" y="15086"/>
                  </a:cubicBezTo>
                  <a:cubicBezTo>
                    <a:pt x="43768" y="13026"/>
                    <a:pt x="43578" y="10966"/>
                    <a:pt x="43328" y="8930"/>
                  </a:cubicBezTo>
                  <a:cubicBezTo>
                    <a:pt x="43078" y="6859"/>
                    <a:pt x="42578" y="4811"/>
                    <a:pt x="41280" y="3096"/>
                  </a:cubicBezTo>
                  <a:cubicBezTo>
                    <a:pt x="40272" y="1756"/>
                    <a:pt x="39023" y="1042"/>
                    <a:pt x="37459" y="1042"/>
                  </a:cubicBezTo>
                  <a:cubicBezTo>
                    <a:pt x="37121" y="1042"/>
                    <a:pt x="36767" y="1076"/>
                    <a:pt x="36398" y="1144"/>
                  </a:cubicBezTo>
                  <a:cubicBezTo>
                    <a:pt x="34291" y="1536"/>
                    <a:pt x="33207" y="2953"/>
                    <a:pt x="32493" y="4763"/>
                  </a:cubicBezTo>
                  <a:cubicBezTo>
                    <a:pt x="31207" y="8002"/>
                    <a:pt x="30779" y="11395"/>
                    <a:pt x="30695" y="14848"/>
                  </a:cubicBezTo>
                  <a:cubicBezTo>
                    <a:pt x="30576" y="19872"/>
                    <a:pt x="30505" y="24908"/>
                    <a:pt x="30350" y="29933"/>
                  </a:cubicBezTo>
                  <a:cubicBezTo>
                    <a:pt x="30183" y="35398"/>
                    <a:pt x="30112" y="40863"/>
                    <a:pt x="30802" y="46304"/>
                  </a:cubicBezTo>
                  <a:cubicBezTo>
                    <a:pt x="30886" y="47006"/>
                    <a:pt x="30933" y="47709"/>
                    <a:pt x="30993" y="48483"/>
                  </a:cubicBezTo>
                  <a:cubicBezTo>
                    <a:pt x="28746" y="48155"/>
                    <a:pt x="26523" y="47968"/>
                    <a:pt x="24311" y="47968"/>
                  </a:cubicBezTo>
                  <a:cubicBezTo>
                    <a:pt x="21775" y="47968"/>
                    <a:pt x="19254" y="48214"/>
                    <a:pt x="16729" y="48780"/>
                  </a:cubicBezTo>
                  <a:cubicBezTo>
                    <a:pt x="16812" y="47709"/>
                    <a:pt x="16932" y="46756"/>
                    <a:pt x="16967" y="45816"/>
                  </a:cubicBezTo>
                  <a:cubicBezTo>
                    <a:pt x="17134" y="41958"/>
                    <a:pt x="17241" y="38112"/>
                    <a:pt x="17420" y="34267"/>
                  </a:cubicBezTo>
                  <a:cubicBezTo>
                    <a:pt x="17586" y="30623"/>
                    <a:pt x="17813" y="26968"/>
                    <a:pt x="18003" y="23325"/>
                  </a:cubicBezTo>
                  <a:cubicBezTo>
                    <a:pt x="18277" y="17860"/>
                    <a:pt x="18253" y="12395"/>
                    <a:pt x="17753" y="6930"/>
                  </a:cubicBezTo>
                  <a:cubicBezTo>
                    <a:pt x="17420" y="3132"/>
                    <a:pt x="14348" y="894"/>
                    <a:pt x="11550" y="60"/>
                  </a:cubicBezTo>
                  <a:cubicBezTo>
                    <a:pt x="11371" y="1"/>
                    <a:pt x="11157" y="1"/>
                    <a:pt x="109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026675" y="3207813"/>
              <a:ext cx="286650" cy="276050"/>
            </a:xfrm>
            <a:custGeom>
              <a:avLst/>
              <a:gdLst/>
              <a:ahLst/>
              <a:cxnLst/>
              <a:rect l="l" t="t" r="r" b="b"/>
              <a:pathLst>
                <a:path w="11466" h="11042" extrusionOk="0">
                  <a:moveTo>
                    <a:pt x="5333" y="0"/>
                  </a:moveTo>
                  <a:cubicBezTo>
                    <a:pt x="3725" y="0"/>
                    <a:pt x="2242" y="790"/>
                    <a:pt x="1096" y="2144"/>
                  </a:cubicBezTo>
                  <a:cubicBezTo>
                    <a:pt x="393" y="2977"/>
                    <a:pt x="0" y="3989"/>
                    <a:pt x="119" y="5061"/>
                  </a:cubicBezTo>
                  <a:cubicBezTo>
                    <a:pt x="393" y="7442"/>
                    <a:pt x="1917" y="8966"/>
                    <a:pt x="3989" y="9930"/>
                  </a:cubicBezTo>
                  <a:cubicBezTo>
                    <a:pt x="5681" y="10712"/>
                    <a:pt x="7464" y="11042"/>
                    <a:pt x="9296" y="11042"/>
                  </a:cubicBezTo>
                  <a:cubicBezTo>
                    <a:pt x="9668" y="11042"/>
                    <a:pt x="10042" y="11028"/>
                    <a:pt x="10418" y="11002"/>
                  </a:cubicBezTo>
                  <a:cubicBezTo>
                    <a:pt x="10394" y="10002"/>
                    <a:pt x="10323" y="9002"/>
                    <a:pt x="10347" y="8001"/>
                  </a:cubicBezTo>
                  <a:cubicBezTo>
                    <a:pt x="10382" y="6204"/>
                    <a:pt x="10835" y="4477"/>
                    <a:pt x="11466" y="2798"/>
                  </a:cubicBezTo>
                  <a:cubicBezTo>
                    <a:pt x="11240" y="2715"/>
                    <a:pt x="11013" y="2644"/>
                    <a:pt x="10811" y="2525"/>
                  </a:cubicBezTo>
                  <a:cubicBezTo>
                    <a:pt x="9799" y="1894"/>
                    <a:pt x="8846" y="1144"/>
                    <a:pt x="7787" y="608"/>
                  </a:cubicBezTo>
                  <a:cubicBezTo>
                    <a:pt x="6955" y="194"/>
                    <a:pt x="6129" y="0"/>
                    <a:pt x="5333" y="0"/>
                  </a:cubicBezTo>
                  <a:close/>
                </a:path>
              </a:pathLst>
            </a:custGeom>
            <a:solidFill>
              <a:srgbClr val="ABB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745500" y="3630188"/>
              <a:ext cx="104200" cy="155100"/>
            </a:xfrm>
            <a:custGeom>
              <a:avLst/>
              <a:gdLst/>
              <a:ahLst/>
              <a:cxnLst/>
              <a:rect l="l" t="t" r="r" b="b"/>
              <a:pathLst>
                <a:path w="4168" h="6204" extrusionOk="0">
                  <a:moveTo>
                    <a:pt x="1727" y="0"/>
                  </a:moveTo>
                  <a:cubicBezTo>
                    <a:pt x="1501" y="298"/>
                    <a:pt x="1251" y="560"/>
                    <a:pt x="1072" y="882"/>
                  </a:cubicBezTo>
                  <a:cubicBezTo>
                    <a:pt x="179" y="2536"/>
                    <a:pt x="1" y="4346"/>
                    <a:pt x="48" y="6204"/>
                  </a:cubicBezTo>
                  <a:cubicBezTo>
                    <a:pt x="1477" y="5989"/>
                    <a:pt x="2608" y="5275"/>
                    <a:pt x="3418" y="4108"/>
                  </a:cubicBezTo>
                  <a:cubicBezTo>
                    <a:pt x="3823" y="3525"/>
                    <a:pt x="4168" y="2763"/>
                    <a:pt x="3704" y="2120"/>
                  </a:cubicBezTo>
                  <a:cubicBezTo>
                    <a:pt x="3144" y="1334"/>
                    <a:pt x="2394" y="703"/>
                    <a:pt x="1727" y="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66950" y="3716888"/>
              <a:ext cx="114325" cy="68475"/>
            </a:xfrm>
            <a:custGeom>
              <a:avLst/>
              <a:gdLst/>
              <a:ahLst/>
              <a:cxnLst/>
              <a:rect l="l" t="t" r="r" b="b"/>
              <a:pathLst>
                <a:path w="4573" h="2739" extrusionOk="0">
                  <a:moveTo>
                    <a:pt x="1997" y="1"/>
                  </a:moveTo>
                  <a:cubicBezTo>
                    <a:pt x="1550" y="1"/>
                    <a:pt x="1088" y="117"/>
                    <a:pt x="608" y="378"/>
                  </a:cubicBezTo>
                  <a:cubicBezTo>
                    <a:pt x="585" y="390"/>
                    <a:pt x="559" y="396"/>
                    <a:pt x="530" y="396"/>
                  </a:cubicBezTo>
                  <a:cubicBezTo>
                    <a:pt x="392" y="396"/>
                    <a:pt x="192" y="275"/>
                    <a:pt x="24" y="235"/>
                  </a:cubicBezTo>
                  <a:lnTo>
                    <a:pt x="24" y="235"/>
                  </a:lnTo>
                  <a:cubicBezTo>
                    <a:pt x="0" y="1188"/>
                    <a:pt x="1036" y="2557"/>
                    <a:pt x="1882" y="2712"/>
                  </a:cubicBezTo>
                  <a:cubicBezTo>
                    <a:pt x="1978" y="2730"/>
                    <a:pt x="2077" y="2738"/>
                    <a:pt x="2178" y="2738"/>
                  </a:cubicBezTo>
                  <a:cubicBezTo>
                    <a:pt x="3153" y="2738"/>
                    <a:pt x="4259" y="1930"/>
                    <a:pt x="4572" y="926"/>
                  </a:cubicBezTo>
                  <a:cubicBezTo>
                    <a:pt x="4406" y="878"/>
                    <a:pt x="4191" y="878"/>
                    <a:pt x="4061" y="783"/>
                  </a:cubicBezTo>
                  <a:cubicBezTo>
                    <a:pt x="3394" y="299"/>
                    <a:pt x="2713" y="1"/>
                    <a:pt x="1997"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3350" y="3711438"/>
              <a:ext cx="111050" cy="81575"/>
            </a:xfrm>
            <a:custGeom>
              <a:avLst/>
              <a:gdLst/>
              <a:ahLst/>
              <a:cxnLst/>
              <a:rect l="l" t="t" r="r" b="b"/>
              <a:pathLst>
                <a:path w="4442" h="3263" extrusionOk="0">
                  <a:moveTo>
                    <a:pt x="4441" y="1"/>
                  </a:moveTo>
                  <a:lnTo>
                    <a:pt x="4441" y="1"/>
                  </a:lnTo>
                  <a:cubicBezTo>
                    <a:pt x="4334" y="191"/>
                    <a:pt x="4227" y="370"/>
                    <a:pt x="4108" y="572"/>
                  </a:cubicBezTo>
                  <a:cubicBezTo>
                    <a:pt x="3702" y="475"/>
                    <a:pt x="3307" y="425"/>
                    <a:pt x="2923" y="425"/>
                  </a:cubicBezTo>
                  <a:cubicBezTo>
                    <a:pt x="1991" y="425"/>
                    <a:pt x="1126" y="724"/>
                    <a:pt x="333" y="1382"/>
                  </a:cubicBezTo>
                  <a:cubicBezTo>
                    <a:pt x="250" y="1453"/>
                    <a:pt x="119" y="1453"/>
                    <a:pt x="0" y="1489"/>
                  </a:cubicBezTo>
                  <a:cubicBezTo>
                    <a:pt x="298" y="1906"/>
                    <a:pt x="548" y="2358"/>
                    <a:pt x="905" y="2704"/>
                  </a:cubicBezTo>
                  <a:cubicBezTo>
                    <a:pt x="1275" y="3074"/>
                    <a:pt x="1650" y="3263"/>
                    <a:pt x="2033" y="3263"/>
                  </a:cubicBezTo>
                  <a:cubicBezTo>
                    <a:pt x="2314" y="3263"/>
                    <a:pt x="2601" y="3160"/>
                    <a:pt x="2893" y="2954"/>
                  </a:cubicBezTo>
                  <a:cubicBezTo>
                    <a:pt x="3905" y="2263"/>
                    <a:pt x="4167" y="1120"/>
                    <a:pt x="444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4253475" y="2501188"/>
              <a:ext cx="182200" cy="59100"/>
            </a:xfrm>
            <a:custGeom>
              <a:avLst/>
              <a:gdLst/>
              <a:ahLst/>
              <a:cxnLst/>
              <a:rect l="l" t="t" r="r" b="b"/>
              <a:pathLst>
                <a:path w="7288" h="2364" extrusionOk="0">
                  <a:moveTo>
                    <a:pt x="48" y="0"/>
                  </a:moveTo>
                  <a:cubicBezTo>
                    <a:pt x="36" y="83"/>
                    <a:pt x="13" y="167"/>
                    <a:pt x="1" y="250"/>
                  </a:cubicBezTo>
                  <a:cubicBezTo>
                    <a:pt x="644" y="512"/>
                    <a:pt x="1287" y="786"/>
                    <a:pt x="1941" y="1000"/>
                  </a:cubicBezTo>
                  <a:cubicBezTo>
                    <a:pt x="2680" y="1250"/>
                    <a:pt x="3418" y="1465"/>
                    <a:pt x="4168" y="1691"/>
                  </a:cubicBezTo>
                  <a:cubicBezTo>
                    <a:pt x="4418" y="1738"/>
                    <a:pt x="4692" y="1750"/>
                    <a:pt x="4942" y="1822"/>
                  </a:cubicBezTo>
                  <a:cubicBezTo>
                    <a:pt x="5525" y="1988"/>
                    <a:pt x="6097" y="2191"/>
                    <a:pt x="6692" y="2346"/>
                  </a:cubicBezTo>
                  <a:cubicBezTo>
                    <a:pt x="6742" y="2359"/>
                    <a:pt x="6794" y="2364"/>
                    <a:pt x="6848" y="2364"/>
                  </a:cubicBezTo>
                  <a:cubicBezTo>
                    <a:pt x="6989" y="2364"/>
                    <a:pt x="7141" y="2330"/>
                    <a:pt x="7287" y="2322"/>
                  </a:cubicBezTo>
                  <a:cubicBezTo>
                    <a:pt x="7180" y="2131"/>
                    <a:pt x="7121" y="1881"/>
                    <a:pt x="6954" y="1762"/>
                  </a:cubicBezTo>
                  <a:cubicBezTo>
                    <a:pt x="6716" y="1572"/>
                    <a:pt x="6406" y="1441"/>
                    <a:pt x="6121" y="1322"/>
                  </a:cubicBezTo>
                  <a:cubicBezTo>
                    <a:pt x="5454" y="1084"/>
                    <a:pt x="4787" y="869"/>
                    <a:pt x="4120" y="643"/>
                  </a:cubicBezTo>
                  <a:cubicBezTo>
                    <a:pt x="3394" y="488"/>
                    <a:pt x="2656" y="298"/>
                    <a:pt x="1918" y="179"/>
                  </a:cubicBezTo>
                  <a:cubicBezTo>
                    <a:pt x="1298" y="83"/>
                    <a:pt x="679" y="60"/>
                    <a:pt x="4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4254975" y="2645663"/>
              <a:ext cx="178600" cy="62400"/>
            </a:xfrm>
            <a:custGeom>
              <a:avLst/>
              <a:gdLst/>
              <a:ahLst/>
              <a:cxnLst/>
              <a:rect l="l" t="t" r="r" b="b"/>
              <a:pathLst>
                <a:path w="7144" h="2496" extrusionOk="0">
                  <a:moveTo>
                    <a:pt x="6352" y="0"/>
                  </a:moveTo>
                  <a:cubicBezTo>
                    <a:pt x="6310" y="0"/>
                    <a:pt x="6268" y="3"/>
                    <a:pt x="6227" y="8"/>
                  </a:cubicBezTo>
                  <a:cubicBezTo>
                    <a:pt x="5703" y="91"/>
                    <a:pt x="5179" y="258"/>
                    <a:pt x="4667" y="389"/>
                  </a:cubicBezTo>
                  <a:cubicBezTo>
                    <a:pt x="3394" y="817"/>
                    <a:pt x="2120" y="1222"/>
                    <a:pt x="857" y="1674"/>
                  </a:cubicBezTo>
                  <a:cubicBezTo>
                    <a:pt x="548" y="1782"/>
                    <a:pt x="286" y="2032"/>
                    <a:pt x="0" y="2222"/>
                  </a:cubicBezTo>
                  <a:lnTo>
                    <a:pt x="131" y="2496"/>
                  </a:lnTo>
                  <a:cubicBezTo>
                    <a:pt x="1810" y="2377"/>
                    <a:pt x="3310" y="1543"/>
                    <a:pt x="4941" y="1234"/>
                  </a:cubicBezTo>
                  <a:cubicBezTo>
                    <a:pt x="5453" y="1067"/>
                    <a:pt x="5977" y="948"/>
                    <a:pt x="6453" y="734"/>
                  </a:cubicBezTo>
                  <a:cubicBezTo>
                    <a:pt x="6727" y="615"/>
                    <a:pt x="6918" y="329"/>
                    <a:pt x="7144" y="127"/>
                  </a:cubicBezTo>
                  <a:cubicBezTo>
                    <a:pt x="6877" y="86"/>
                    <a:pt x="6611" y="0"/>
                    <a:pt x="6352" y="0"/>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297950" y="2506163"/>
              <a:ext cx="158975" cy="63650"/>
            </a:xfrm>
            <a:custGeom>
              <a:avLst/>
              <a:gdLst/>
              <a:ahLst/>
              <a:cxnLst/>
              <a:rect l="l" t="t" r="r" b="b"/>
              <a:pathLst>
                <a:path w="6359" h="2546" extrusionOk="0">
                  <a:moveTo>
                    <a:pt x="5833" y="0"/>
                  </a:moveTo>
                  <a:cubicBezTo>
                    <a:pt x="5711" y="0"/>
                    <a:pt x="5592" y="16"/>
                    <a:pt x="5478" y="51"/>
                  </a:cubicBezTo>
                  <a:cubicBezTo>
                    <a:pt x="4835" y="218"/>
                    <a:pt x="4216" y="432"/>
                    <a:pt x="3585" y="623"/>
                  </a:cubicBezTo>
                  <a:cubicBezTo>
                    <a:pt x="2537" y="1016"/>
                    <a:pt x="1489" y="1397"/>
                    <a:pt x="453" y="1825"/>
                  </a:cubicBezTo>
                  <a:cubicBezTo>
                    <a:pt x="251" y="1909"/>
                    <a:pt x="156" y="2230"/>
                    <a:pt x="1" y="2444"/>
                  </a:cubicBezTo>
                  <a:cubicBezTo>
                    <a:pt x="189" y="2473"/>
                    <a:pt x="392" y="2545"/>
                    <a:pt x="574" y="2545"/>
                  </a:cubicBezTo>
                  <a:cubicBezTo>
                    <a:pt x="623" y="2545"/>
                    <a:pt x="670" y="2540"/>
                    <a:pt x="715" y="2528"/>
                  </a:cubicBezTo>
                  <a:cubicBezTo>
                    <a:pt x="1620" y="2278"/>
                    <a:pt x="2525" y="1968"/>
                    <a:pt x="3418" y="1682"/>
                  </a:cubicBezTo>
                  <a:cubicBezTo>
                    <a:pt x="4370" y="1123"/>
                    <a:pt x="5620" y="1111"/>
                    <a:pt x="6359" y="87"/>
                  </a:cubicBezTo>
                  <a:cubicBezTo>
                    <a:pt x="6178" y="31"/>
                    <a:pt x="6002" y="0"/>
                    <a:pt x="5833" y="0"/>
                  </a:cubicBezTo>
                  <a:close/>
                </a:path>
              </a:pathLst>
            </a:custGeom>
            <a:solidFill>
              <a:srgbClr val="251C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4254675" y="2590938"/>
              <a:ext cx="167300" cy="23975"/>
            </a:xfrm>
            <a:custGeom>
              <a:avLst/>
              <a:gdLst/>
              <a:ahLst/>
              <a:cxnLst/>
              <a:rect l="l" t="t" r="r" b="b"/>
              <a:pathLst>
                <a:path w="6692" h="959" extrusionOk="0">
                  <a:moveTo>
                    <a:pt x="1910" y="1"/>
                  </a:moveTo>
                  <a:cubicBezTo>
                    <a:pt x="1269" y="1"/>
                    <a:pt x="629" y="63"/>
                    <a:pt x="0" y="327"/>
                  </a:cubicBezTo>
                  <a:cubicBezTo>
                    <a:pt x="369" y="530"/>
                    <a:pt x="750" y="696"/>
                    <a:pt x="1143" y="732"/>
                  </a:cubicBezTo>
                  <a:cubicBezTo>
                    <a:pt x="2203" y="827"/>
                    <a:pt x="3275" y="887"/>
                    <a:pt x="4346" y="958"/>
                  </a:cubicBezTo>
                  <a:cubicBezTo>
                    <a:pt x="4953" y="946"/>
                    <a:pt x="5561" y="958"/>
                    <a:pt x="6168" y="923"/>
                  </a:cubicBezTo>
                  <a:cubicBezTo>
                    <a:pt x="6346" y="911"/>
                    <a:pt x="6513" y="732"/>
                    <a:pt x="6692" y="637"/>
                  </a:cubicBezTo>
                  <a:cubicBezTo>
                    <a:pt x="6537" y="506"/>
                    <a:pt x="6406" y="292"/>
                    <a:pt x="6239" y="268"/>
                  </a:cubicBezTo>
                  <a:cubicBezTo>
                    <a:pt x="5513" y="161"/>
                    <a:pt x="4787" y="113"/>
                    <a:pt x="4060" y="42"/>
                  </a:cubicBezTo>
                  <a:cubicBezTo>
                    <a:pt x="3923" y="49"/>
                    <a:pt x="3785" y="52"/>
                    <a:pt x="3646" y="52"/>
                  </a:cubicBezTo>
                  <a:cubicBezTo>
                    <a:pt x="3070" y="52"/>
                    <a:pt x="2490" y="1"/>
                    <a:pt x="1910" y="1"/>
                  </a:cubicBezTo>
                  <a:close/>
                </a:path>
              </a:pathLst>
            </a:custGeom>
            <a:solidFill>
              <a:srgbClr val="231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319975" y="2642813"/>
              <a:ext cx="142025" cy="41800"/>
            </a:xfrm>
            <a:custGeom>
              <a:avLst/>
              <a:gdLst/>
              <a:ahLst/>
              <a:cxnLst/>
              <a:rect l="l" t="t" r="r" b="b"/>
              <a:pathLst>
                <a:path w="5681" h="1672" extrusionOk="0">
                  <a:moveTo>
                    <a:pt x="543" y="1"/>
                  </a:moveTo>
                  <a:cubicBezTo>
                    <a:pt x="513" y="1"/>
                    <a:pt x="483" y="1"/>
                    <a:pt x="453" y="2"/>
                  </a:cubicBezTo>
                  <a:cubicBezTo>
                    <a:pt x="298" y="14"/>
                    <a:pt x="156" y="169"/>
                    <a:pt x="1" y="264"/>
                  </a:cubicBezTo>
                  <a:cubicBezTo>
                    <a:pt x="96" y="395"/>
                    <a:pt x="179" y="574"/>
                    <a:pt x="310" y="669"/>
                  </a:cubicBezTo>
                  <a:cubicBezTo>
                    <a:pt x="501" y="800"/>
                    <a:pt x="727" y="872"/>
                    <a:pt x="953" y="967"/>
                  </a:cubicBezTo>
                  <a:cubicBezTo>
                    <a:pt x="1215" y="991"/>
                    <a:pt x="1477" y="991"/>
                    <a:pt x="1739" y="1050"/>
                  </a:cubicBezTo>
                  <a:cubicBezTo>
                    <a:pt x="2644" y="1241"/>
                    <a:pt x="3537" y="1479"/>
                    <a:pt x="4454" y="1646"/>
                  </a:cubicBezTo>
                  <a:cubicBezTo>
                    <a:pt x="4554" y="1664"/>
                    <a:pt x="4657" y="1672"/>
                    <a:pt x="4760" y="1672"/>
                  </a:cubicBezTo>
                  <a:cubicBezTo>
                    <a:pt x="5048" y="1672"/>
                    <a:pt x="5343" y="1615"/>
                    <a:pt x="5632" y="1598"/>
                  </a:cubicBezTo>
                  <a:cubicBezTo>
                    <a:pt x="5656" y="1503"/>
                    <a:pt x="5668" y="1396"/>
                    <a:pt x="5680" y="1288"/>
                  </a:cubicBezTo>
                  <a:cubicBezTo>
                    <a:pt x="5287" y="1122"/>
                    <a:pt x="4918" y="907"/>
                    <a:pt x="4513" y="800"/>
                  </a:cubicBezTo>
                  <a:cubicBezTo>
                    <a:pt x="3501" y="538"/>
                    <a:pt x="2477" y="312"/>
                    <a:pt x="1453" y="74"/>
                  </a:cubicBezTo>
                  <a:cubicBezTo>
                    <a:pt x="1150" y="52"/>
                    <a:pt x="846" y="1"/>
                    <a:pt x="543" y="1"/>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4997625" y="3598338"/>
              <a:ext cx="11925" cy="43775"/>
            </a:xfrm>
            <a:custGeom>
              <a:avLst/>
              <a:gdLst/>
              <a:ahLst/>
              <a:cxnLst/>
              <a:rect l="l" t="t" r="r" b="b"/>
              <a:pathLst>
                <a:path w="477" h="1751" extrusionOk="0">
                  <a:moveTo>
                    <a:pt x="227" y="0"/>
                  </a:moveTo>
                  <a:cubicBezTo>
                    <a:pt x="191" y="12"/>
                    <a:pt x="155" y="12"/>
                    <a:pt x="107" y="12"/>
                  </a:cubicBezTo>
                  <a:cubicBezTo>
                    <a:pt x="72" y="596"/>
                    <a:pt x="36" y="1167"/>
                    <a:pt x="0" y="1739"/>
                  </a:cubicBezTo>
                  <a:cubicBezTo>
                    <a:pt x="167" y="1751"/>
                    <a:pt x="322" y="1751"/>
                    <a:pt x="477" y="1751"/>
                  </a:cubicBezTo>
                  <a:cubicBezTo>
                    <a:pt x="393" y="1167"/>
                    <a:pt x="310" y="584"/>
                    <a:pt x="22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138400" y="3100063"/>
              <a:ext cx="2425" cy="48250"/>
            </a:xfrm>
            <a:custGeom>
              <a:avLst/>
              <a:gdLst/>
              <a:ahLst/>
              <a:cxnLst/>
              <a:rect l="l" t="t" r="r" b="b"/>
              <a:pathLst>
                <a:path w="97" h="1930" extrusionOk="0">
                  <a:moveTo>
                    <a:pt x="96" y="1929"/>
                  </a:moveTo>
                  <a:cubicBezTo>
                    <a:pt x="61" y="1286"/>
                    <a:pt x="25" y="643"/>
                    <a:pt x="1" y="0"/>
                  </a:cubicBezTo>
                  <a:cubicBezTo>
                    <a:pt x="25" y="643"/>
                    <a:pt x="61" y="1286"/>
                    <a:pt x="96" y="192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5156875" y="3467963"/>
              <a:ext cx="2400" cy="44675"/>
            </a:xfrm>
            <a:custGeom>
              <a:avLst/>
              <a:gdLst/>
              <a:ahLst/>
              <a:cxnLst/>
              <a:rect l="l" t="t" r="r" b="b"/>
              <a:pathLst>
                <a:path w="96" h="1787" extrusionOk="0">
                  <a:moveTo>
                    <a:pt x="95" y="1786"/>
                  </a:moveTo>
                  <a:cubicBezTo>
                    <a:pt x="60" y="1191"/>
                    <a:pt x="36" y="596"/>
                    <a:pt x="0" y="1"/>
                  </a:cubicBezTo>
                  <a:cubicBezTo>
                    <a:pt x="36" y="596"/>
                    <a:pt x="60" y="1191"/>
                    <a:pt x="95" y="178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5138400" y="2986363"/>
              <a:ext cx="2125" cy="40800"/>
            </a:xfrm>
            <a:custGeom>
              <a:avLst/>
              <a:gdLst/>
              <a:ahLst/>
              <a:cxnLst/>
              <a:rect l="l" t="t" r="r" b="b"/>
              <a:pathLst>
                <a:path w="85" h="1632" extrusionOk="0">
                  <a:moveTo>
                    <a:pt x="1" y="1631"/>
                  </a:moveTo>
                  <a:cubicBezTo>
                    <a:pt x="37" y="1084"/>
                    <a:pt x="61" y="548"/>
                    <a:pt x="84" y="0"/>
                  </a:cubicBezTo>
                  <a:cubicBezTo>
                    <a:pt x="61" y="548"/>
                    <a:pt x="37" y="1084"/>
                    <a:pt x="1" y="163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5134550" y="2899138"/>
              <a:ext cx="13700" cy="39625"/>
            </a:xfrm>
            <a:custGeom>
              <a:avLst/>
              <a:gdLst/>
              <a:ahLst/>
              <a:cxnLst/>
              <a:rect l="l" t="t" r="r" b="b"/>
              <a:pathLst>
                <a:path w="548" h="1585" extrusionOk="0">
                  <a:moveTo>
                    <a:pt x="548" y="1"/>
                  </a:moveTo>
                  <a:lnTo>
                    <a:pt x="548" y="1"/>
                  </a:lnTo>
                  <a:cubicBezTo>
                    <a:pt x="0" y="453"/>
                    <a:pt x="310" y="1048"/>
                    <a:pt x="310" y="1584"/>
                  </a:cubicBezTo>
                  <a:cubicBezTo>
                    <a:pt x="381" y="1060"/>
                    <a:pt x="465" y="525"/>
                    <a:pt x="54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5141975" y="3181013"/>
              <a:ext cx="2425" cy="37250"/>
            </a:xfrm>
            <a:custGeom>
              <a:avLst/>
              <a:gdLst/>
              <a:ahLst/>
              <a:cxnLst/>
              <a:rect l="l" t="t" r="r" b="b"/>
              <a:pathLst>
                <a:path w="97" h="1490" extrusionOk="0">
                  <a:moveTo>
                    <a:pt x="96" y="1489"/>
                  </a:moveTo>
                  <a:cubicBezTo>
                    <a:pt x="60" y="989"/>
                    <a:pt x="37" y="489"/>
                    <a:pt x="1" y="1"/>
                  </a:cubicBezTo>
                  <a:cubicBezTo>
                    <a:pt x="37" y="489"/>
                    <a:pt x="60" y="989"/>
                    <a:pt x="96" y="148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5145850" y="3247113"/>
              <a:ext cx="2400" cy="33650"/>
            </a:xfrm>
            <a:custGeom>
              <a:avLst/>
              <a:gdLst/>
              <a:ahLst/>
              <a:cxnLst/>
              <a:rect l="l" t="t" r="r" b="b"/>
              <a:pathLst>
                <a:path w="96" h="1346" extrusionOk="0">
                  <a:moveTo>
                    <a:pt x="96" y="1346"/>
                  </a:moveTo>
                  <a:cubicBezTo>
                    <a:pt x="60" y="893"/>
                    <a:pt x="24" y="453"/>
                    <a:pt x="1" y="0"/>
                  </a:cubicBezTo>
                  <a:cubicBezTo>
                    <a:pt x="24" y="453"/>
                    <a:pt x="60" y="893"/>
                    <a:pt x="96"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5153300" y="3361413"/>
              <a:ext cx="2100" cy="33350"/>
            </a:xfrm>
            <a:custGeom>
              <a:avLst/>
              <a:gdLst/>
              <a:ahLst/>
              <a:cxnLst/>
              <a:rect l="l" t="t" r="r" b="b"/>
              <a:pathLst>
                <a:path w="84" h="1334" extrusionOk="0">
                  <a:moveTo>
                    <a:pt x="84" y="1334"/>
                  </a:moveTo>
                  <a:cubicBezTo>
                    <a:pt x="60" y="893"/>
                    <a:pt x="24" y="441"/>
                    <a:pt x="0" y="0"/>
                  </a:cubicBezTo>
                  <a:cubicBezTo>
                    <a:pt x="24" y="441"/>
                    <a:pt x="60" y="893"/>
                    <a:pt x="84" y="1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5156875" y="3571538"/>
              <a:ext cx="2100" cy="33675"/>
            </a:xfrm>
            <a:custGeom>
              <a:avLst/>
              <a:gdLst/>
              <a:ahLst/>
              <a:cxnLst/>
              <a:rect l="l" t="t" r="r" b="b"/>
              <a:pathLst>
                <a:path w="84" h="1347" extrusionOk="0">
                  <a:moveTo>
                    <a:pt x="0" y="1346"/>
                  </a:moveTo>
                  <a:cubicBezTo>
                    <a:pt x="36" y="906"/>
                    <a:pt x="60" y="453"/>
                    <a:pt x="84" y="1"/>
                  </a:cubicBezTo>
                  <a:cubicBezTo>
                    <a:pt x="60" y="453"/>
                    <a:pt x="36" y="906"/>
                    <a:pt x="0"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5149725" y="3317063"/>
              <a:ext cx="2100" cy="22625"/>
            </a:xfrm>
            <a:custGeom>
              <a:avLst/>
              <a:gdLst/>
              <a:ahLst/>
              <a:cxnLst/>
              <a:rect l="l" t="t" r="r" b="b"/>
              <a:pathLst>
                <a:path w="84" h="905" extrusionOk="0">
                  <a:moveTo>
                    <a:pt x="84" y="905"/>
                  </a:moveTo>
                  <a:cubicBezTo>
                    <a:pt x="60" y="607"/>
                    <a:pt x="24" y="298"/>
                    <a:pt x="0" y="0"/>
                  </a:cubicBezTo>
                  <a:cubicBezTo>
                    <a:pt x="24" y="298"/>
                    <a:pt x="60" y="607"/>
                    <a:pt x="84" y="90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5153000" y="3634363"/>
              <a:ext cx="2400" cy="18775"/>
            </a:xfrm>
            <a:custGeom>
              <a:avLst/>
              <a:gdLst/>
              <a:ahLst/>
              <a:cxnLst/>
              <a:rect l="l" t="t" r="r" b="b"/>
              <a:pathLst>
                <a:path w="96" h="751" extrusionOk="0">
                  <a:moveTo>
                    <a:pt x="0" y="750"/>
                  </a:moveTo>
                  <a:cubicBezTo>
                    <a:pt x="36" y="500"/>
                    <a:pt x="60" y="250"/>
                    <a:pt x="96" y="0"/>
                  </a:cubicBezTo>
                  <a:cubicBezTo>
                    <a:pt x="60" y="250"/>
                    <a:pt x="36" y="500"/>
                    <a:pt x="0" y="75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991075" y="3681988"/>
              <a:ext cx="2400" cy="15200"/>
            </a:xfrm>
            <a:custGeom>
              <a:avLst/>
              <a:gdLst/>
              <a:ahLst/>
              <a:cxnLst/>
              <a:rect l="l" t="t" r="r" b="b"/>
              <a:pathLst>
                <a:path w="96" h="608" extrusionOk="0">
                  <a:moveTo>
                    <a:pt x="0" y="607"/>
                  </a:moveTo>
                  <a:cubicBezTo>
                    <a:pt x="24" y="405"/>
                    <a:pt x="60" y="203"/>
                    <a:pt x="96" y="0"/>
                  </a:cubicBezTo>
                  <a:cubicBezTo>
                    <a:pt x="60" y="203"/>
                    <a:pt x="24" y="405"/>
                    <a:pt x="0" y="607"/>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60400" y="3670963"/>
              <a:ext cx="2100" cy="15200"/>
            </a:xfrm>
            <a:custGeom>
              <a:avLst/>
              <a:gdLst/>
              <a:ahLst/>
              <a:cxnLst/>
              <a:rect l="l" t="t" r="r" b="b"/>
              <a:pathLst>
                <a:path w="84" h="608" extrusionOk="0">
                  <a:moveTo>
                    <a:pt x="1" y="1"/>
                  </a:moveTo>
                  <a:cubicBezTo>
                    <a:pt x="24" y="203"/>
                    <a:pt x="60" y="405"/>
                    <a:pt x="84" y="608"/>
                  </a:cubicBezTo>
                  <a:cubicBezTo>
                    <a:pt x="60" y="405"/>
                    <a:pt x="24" y="203"/>
                    <a:pt x="1"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994950" y="3652513"/>
              <a:ext cx="2100" cy="15200"/>
            </a:xfrm>
            <a:custGeom>
              <a:avLst/>
              <a:gdLst/>
              <a:ahLst/>
              <a:cxnLst/>
              <a:rect l="l" t="t" r="r" b="b"/>
              <a:pathLst>
                <a:path w="84" h="608" extrusionOk="0">
                  <a:moveTo>
                    <a:pt x="0" y="608"/>
                  </a:moveTo>
                  <a:cubicBezTo>
                    <a:pt x="24" y="405"/>
                    <a:pt x="48" y="203"/>
                    <a:pt x="84" y="0"/>
                  </a:cubicBezTo>
                  <a:cubicBezTo>
                    <a:pt x="48" y="203"/>
                    <a:pt x="24" y="405"/>
                    <a:pt x="0" y="608"/>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856825" y="3637938"/>
              <a:ext cx="2100" cy="15200"/>
            </a:xfrm>
            <a:custGeom>
              <a:avLst/>
              <a:gdLst/>
              <a:ahLst/>
              <a:cxnLst/>
              <a:rect l="l" t="t" r="r" b="b"/>
              <a:pathLst>
                <a:path w="84" h="608" extrusionOk="0">
                  <a:moveTo>
                    <a:pt x="1" y="0"/>
                  </a:moveTo>
                  <a:cubicBezTo>
                    <a:pt x="24" y="202"/>
                    <a:pt x="60" y="405"/>
                    <a:pt x="84" y="607"/>
                  </a:cubicBezTo>
                  <a:cubicBezTo>
                    <a:pt x="60" y="405"/>
                    <a:pt x="24" y="20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5328900" y="2686913"/>
              <a:ext cx="9550" cy="16100"/>
            </a:xfrm>
            <a:custGeom>
              <a:avLst/>
              <a:gdLst/>
              <a:ahLst/>
              <a:cxnLst/>
              <a:rect l="l" t="t" r="r" b="b"/>
              <a:pathLst>
                <a:path w="382" h="644" extrusionOk="0">
                  <a:moveTo>
                    <a:pt x="1" y="644"/>
                  </a:moveTo>
                  <a:cubicBezTo>
                    <a:pt x="120" y="429"/>
                    <a:pt x="251" y="215"/>
                    <a:pt x="382" y="1"/>
                  </a:cubicBezTo>
                  <a:cubicBezTo>
                    <a:pt x="251" y="215"/>
                    <a:pt x="120" y="429"/>
                    <a:pt x="1" y="64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5247050" y="2797938"/>
              <a:ext cx="10750" cy="11625"/>
            </a:xfrm>
            <a:custGeom>
              <a:avLst/>
              <a:gdLst/>
              <a:ahLst/>
              <a:cxnLst/>
              <a:rect l="l" t="t" r="r" b="b"/>
              <a:pathLst>
                <a:path w="430" h="465" extrusionOk="0">
                  <a:moveTo>
                    <a:pt x="1" y="465"/>
                  </a:moveTo>
                  <a:cubicBezTo>
                    <a:pt x="144" y="310"/>
                    <a:pt x="287" y="155"/>
                    <a:pt x="429" y="1"/>
                  </a:cubicBezTo>
                  <a:cubicBezTo>
                    <a:pt x="287" y="155"/>
                    <a:pt x="144" y="310"/>
                    <a:pt x="1"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5187825" y="2857163"/>
              <a:ext cx="11325" cy="11050"/>
            </a:xfrm>
            <a:custGeom>
              <a:avLst/>
              <a:gdLst/>
              <a:ahLst/>
              <a:cxnLst/>
              <a:rect l="l" t="t" r="r" b="b"/>
              <a:pathLst>
                <a:path w="453" h="442" extrusionOk="0">
                  <a:moveTo>
                    <a:pt x="0" y="442"/>
                  </a:moveTo>
                  <a:cubicBezTo>
                    <a:pt x="155" y="299"/>
                    <a:pt x="298" y="156"/>
                    <a:pt x="453" y="1"/>
                  </a:cubicBezTo>
                  <a:cubicBezTo>
                    <a:pt x="298" y="156"/>
                    <a:pt x="155" y="299"/>
                    <a:pt x="0" y="44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849400" y="3590013"/>
              <a:ext cx="2400" cy="11625"/>
            </a:xfrm>
            <a:custGeom>
              <a:avLst/>
              <a:gdLst/>
              <a:ahLst/>
              <a:cxnLst/>
              <a:rect l="l" t="t" r="r" b="b"/>
              <a:pathLst>
                <a:path w="96" h="465" extrusionOk="0">
                  <a:moveTo>
                    <a:pt x="0" y="0"/>
                  </a:moveTo>
                  <a:lnTo>
                    <a:pt x="0" y="0"/>
                  </a:lnTo>
                  <a:cubicBezTo>
                    <a:pt x="24" y="155"/>
                    <a:pt x="60" y="310"/>
                    <a:pt x="95" y="464"/>
                  </a:cubicBezTo>
                  <a:lnTo>
                    <a:pt x="0" y="0"/>
                  </a:ln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852950" y="3608463"/>
              <a:ext cx="1825" cy="11625"/>
            </a:xfrm>
            <a:custGeom>
              <a:avLst/>
              <a:gdLst/>
              <a:ahLst/>
              <a:cxnLst/>
              <a:rect l="l" t="t" r="r" b="b"/>
              <a:pathLst>
                <a:path w="73" h="465" extrusionOk="0">
                  <a:moveTo>
                    <a:pt x="1" y="0"/>
                  </a:moveTo>
                  <a:cubicBezTo>
                    <a:pt x="25" y="155"/>
                    <a:pt x="49" y="310"/>
                    <a:pt x="72" y="465"/>
                  </a:cubicBezTo>
                  <a:cubicBezTo>
                    <a:pt x="49" y="310"/>
                    <a:pt x="25" y="155"/>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676450" y="3798063"/>
              <a:ext cx="11625" cy="1800"/>
            </a:xfrm>
            <a:custGeom>
              <a:avLst/>
              <a:gdLst/>
              <a:ahLst/>
              <a:cxnLst/>
              <a:rect l="l" t="t" r="r" b="b"/>
              <a:pathLst>
                <a:path w="465" h="72" extrusionOk="0">
                  <a:moveTo>
                    <a:pt x="0" y="72"/>
                  </a:moveTo>
                  <a:cubicBezTo>
                    <a:pt x="155" y="48"/>
                    <a:pt x="310" y="24"/>
                    <a:pt x="465" y="1"/>
                  </a:cubicBezTo>
                  <a:cubicBezTo>
                    <a:pt x="310" y="24"/>
                    <a:pt x="155" y="48"/>
                    <a:pt x="0" y="72"/>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5011025" y="3656388"/>
              <a:ext cx="1800" cy="11625"/>
            </a:xfrm>
            <a:custGeom>
              <a:avLst/>
              <a:gdLst/>
              <a:ahLst/>
              <a:cxnLst/>
              <a:rect l="l" t="t" r="r" b="b"/>
              <a:pathLst>
                <a:path w="72" h="465" extrusionOk="0">
                  <a:moveTo>
                    <a:pt x="0" y="0"/>
                  </a:moveTo>
                  <a:cubicBezTo>
                    <a:pt x="24" y="155"/>
                    <a:pt x="48" y="310"/>
                    <a:pt x="72" y="465"/>
                  </a:cubicBezTo>
                  <a:cubicBezTo>
                    <a:pt x="48" y="310"/>
                    <a:pt x="24" y="155"/>
                    <a:pt x="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5150025" y="3667388"/>
              <a:ext cx="1800" cy="11650"/>
            </a:xfrm>
            <a:custGeom>
              <a:avLst/>
              <a:gdLst/>
              <a:ahLst/>
              <a:cxnLst/>
              <a:rect l="l" t="t" r="r" b="b"/>
              <a:pathLst>
                <a:path w="72" h="466" extrusionOk="0">
                  <a:moveTo>
                    <a:pt x="0" y="465"/>
                  </a:moveTo>
                  <a:cubicBezTo>
                    <a:pt x="24" y="310"/>
                    <a:pt x="48" y="155"/>
                    <a:pt x="72" y="1"/>
                  </a:cubicBezTo>
                  <a:cubicBezTo>
                    <a:pt x="48" y="155"/>
                    <a:pt x="24" y="310"/>
                    <a:pt x="0"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863975" y="3700438"/>
              <a:ext cx="2100" cy="11625"/>
            </a:xfrm>
            <a:custGeom>
              <a:avLst/>
              <a:gdLst/>
              <a:ahLst/>
              <a:cxnLst/>
              <a:rect l="l" t="t" r="r" b="b"/>
              <a:pathLst>
                <a:path w="84" h="465" extrusionOk="0">
                  <a:moveTo>
                    <a:pt x="0" y="0"/>
                  </a:moveTo>
                  <a:cubicBezTo>
                    <a:pt x="24" y="155"/>
                    <a:pt x="60" y="310"/>
                    <a:pt x="84" y="465"/>
                  </a:cubicBezTo>
                  <a:cubicBezTo>
                    <a:pt x="60" y="310"/>
                    <a:pt x="24" y="155"/>
                    <a:pt x="0"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4987800" y="3704313"/>
              <a:ext cx="2100" cy="11325"/>
            </a:xfrm>
            <a:custGeom>
              <a:avLst/>
              <a:gdLst/>
              <a:ahLst/>
              <a:cxnLst/>
              <a:rect l="l" t="t" r="r" b="b"/>
              <a:pathLst>
                <a:path w="84" h="453" extrusionOk="0">
                  <a:moveTo>
                    <a:pt x="0" y="453"/>
                  </a:moveTo>
                  <a:cubicBezTo>
                    <a:pt x="24" y="298"/>
                    <a:pt x="60" y="155"/>
                    <a:pt x="84" y="0"/>
                  </a:cubicBezTo>
                  <a:cubicBezTo>
                    <a:pt x="60" y="155"/>
                    <a:pt x="24" y="298"/>
                    <a:pt x="0" y="453"/>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843725" y="3573638"/>
              <a:ext cx="4200" cy="9550"/>
            </a:xfrm>
            <a:custGeom>
              <a:avLst/>
              <a:gdLst/>
              <a:ahLst/>
              <a:cxnLst/>
              <a:rect l="l" t="t" r="r" b="b"/>
              <a:pathLst>
                <a:path w="168" h="382" extrusionOk="0">
                  <a:moveTo>
                    <a:pt x="1" y="0"/>
                  </a:moveTo>
                  <a:cubicBezTo>
                    <a:pt x="60" y="119"/>
                    <a:pt x="108" y="250"/>
                    <a:pt x="167" y="381"/>
                  </a:cubicBezTo>
                  <a:cubicBezTo>
                    <a:pt x="108" y="250"/>
                    <a:pt x="60" y="119"/>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825575" y="3554888"/>
              <a:ext cx="10150" cy="1200"/>
            </a:xfrm>
            <a:custGeom>
              <a:avLst/>
              <a:gdLst/>
              <a:ahLst/>
              <a:cxnLst/>
              <a:rect l="l" t="t" r="r" b="b"/>
              <a:pathLst>
                <a:path w="406" h="48" extrusionOk="0">
                  <a:moveTo>
                    <a:pt x="1" y="0"/>
                  </a:moveTo>
                  <a:cubicBezTo>
                    <a:pt x="131" y="12"/>
                    <a:pt x="262" y="36"/>
                    <a:pt x="405" y="48"/>
                  </a:cubicBezTo>
                  <a:cubicBezTo>
                    <a:pt x="262" y="36"/>
                    <a:pt x="131" y="1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5317600" y="2712813"/>
              <a:ext cx="5975" cy="8650"/>
            </a:xfrm>
            <a:custGeom>
              <a:avLst/>
              <a:gdLst/>
              <a:ahLst/>
              <a:cxnLst/>
              <a:rect l="l" t="t" r="r" b="b"/>
              <a:pathLst>
                <a:path w="239" h="346" extrusionOk="0">
                  <a:moveTo>
                    <a:pt x="1" y="346"/>
                  </a:moveTo>
                  <a:cubicBezTo>
                    <a:pt x="72" y="227"/>
                    <a:pt x="155" y="108"/>
                    <a:pt x="239" y="0"/>
                  </a:cubicBezTo>
                  <a:cubicBezTo>
                    <a:pt x="155" y="108"/>
                    <a:pt x="72"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5269375" y="2775913"/>
              <a:ext cx="6875" cy="8075"/>
            </a:xfrm>
            <a:custGeom>
              <a:avLst/>
              <a:gdLst/>
              <a:ahLst/>
              <a:cxnLst/>
              <a:rect l="l" t="t" r="r" b="b"/>
              <a:pathLst>
                <a:path w="275" h="323" extrusionOk="0">
                  <a:moveTo>
                    <a:pt x="1" y="322"/>
                  </a:moveTo>
                  <a:cubicBezTo>
                    <a:pt x="96" y="215"/>
                    <a:pt x="179" y="108"/>
                    <a:pt x="275" y="1"/>
                  </a:cubicBezTo>
                  <a:cubicBezTo>
                    <a:pt x="179" y="108"/>
                    <a:pt x="96"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5309850" y="2723813"/>
              <a:ext cx="6275" cy="8675"/>
            </a:xfrm>
            <a:custGeom>
              <a:avLst/>
              <a:gdLst/>
              <a:ahLst/>
              <a:cxnLst/>
              <a:rect l="l" t="t" r="r" b="b"/>
              <a:pathLst>
                <a:path w="251" h="347" extrusionOk="0">
                  <a:moveTo>
                    <a:pt x="1" y="346"/>
                  </a:moveTo>
                  <a:cubicBezTo>
                    <a:pt x="84" y="227"/>
                    <a:pt x="168" y="108"/>
                    <a:pt x="251" y="1"/>
                  </a:cubicBezTo>
                  <a:cubicBezTo>
                    <a:pt x="168" y="108"/>
                    <a:pt x="84"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5298850" y="2738713"/>
              <a:ext cx="6575" cy="8350"/>
            </a:xfrm>
            <a:custGeom>
              <a:avLst/>
              <a:gdLst/>
              <a:ahLst/>
              <a:cxnLst/>
              <a:rect l="l" t="t" r="r" b="b"/>
              <a:pathLst>
                <a:path w="263" h="334" extrusionOk="0">
                  <a:moveTo>
                    <a:pt x="0" y="334"/>
                  </a:moveTo>
                  <a:cubicBezTo>
                    <a:pt x="84" y="227"/>
                    <a:pt x="179" y="107"/>
                    <a:pt x="262" y="0"/>
                  </a:cubicBezTo>
                  <a:cubicBezTo>
                    <a:pt x="179" y="107"/>
                    <a:pt x="84" y="227"/>
                    <a:pt x="0" y="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5014875" y="3681988"/>
              <a:ext cx="1825" cy="8050"/>
            </a:xfrm>
            <a:custGeom>
              <a:avLst/>
              <a:gdLst/>
              <a:ahLst/>
              <a:cxnLst/>
              <a:rect l="l" t="t" r="r" b="b"/>
              <a:pathLst>
                <a:path w="73" h="322" extrusionOk="0">
                  <a:moveTo>
                    <a:pt x="1" y="0"/>
                  </a:moveTo>
                  <a:cubicBezTo>
                    <a:pt x="25" y="107"/>
                    <a:pt x="49" y="214"/>
                    <a:pt x="72" y="322"/>
                  </a:cubicBezTo>
                  <a:cubicBezTo>
                    <a:pt x="49" y="214"/>
                    <a:pt x="25"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5146150" y="3692988"/>
              <a:ext cx="1800" cy="8075"/>
            </a:xfrm>
            <a:custGeom>
              <a:avLst/>
              <a:gdLst/>
              <a:ahLst/>
              <a:cxnLst/>
              <a:rect l="l" t="t" r="r" b="b"/>
              <a:pathLst>
                <a:path w="72" h="323" extrusionOk="0">
                  <a:moveTo>
                    <a:pt x="1" y="322"/>
                  </a:moveTo>
                  <a:cubicBezTo>
                    <a:pt x="24" y="215"/>
                    <a:pt x="48" y="108"/>
                    <a:pt x="72" y="1"/>
                  </a:cubicBezTo>
                  <a:cubicBezTo>
                    <a:pt x="48" y="108"/>
                    <a:pt x="24"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5018450" y="3700438"/>
              <a:ext cx="2125" cy="8050"/>
            </a:xfrm>
            <a:custGeom>
              <a:avLst/>
              <a:gdLst/>
              <a:ahLst/>
              <a:cxnLst/>
              <a:rect l="l" t="t" r="r" b="b"/>
              <a:pathLst>
                <a:path w="85" h="322" extrusionOk="0">
                  <a:moveTo>
                    <a:pt x="1" y="0"/>
                  </a:moveTo>
                  <a:cubicBezTo>
                    <a:pt x="36" y="107"/>
                    <a:pt x="60" y="215"/>
                    <a:pt x="84" y="322"/>
                  </a:cubicBezTo>
                  <a:cubicBezTo>
                    <a:pt x="60" y="215"/>
                    <a:pt x="36"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5284275" y="2757463"/>
              <a:ext cx="6550" cy="8050"/>
            </a:xfrm>
            <a:custGeom>
              <a:avLst/>
              <a:gdLst/>
              <a:ahLst/>
              <a:cxnLst/>
              <a:rect l="l" t="t" r="r" b="b"/>
              <a:pathLst>
                <a:path w="262" h="322" extrusionOk="0">
                  <a:moveTo>
                    <a:pt x="0" y="322"/>
                  </a:moveTo>
                  <a:cubicBezTo>
                    <a:pt x="83" y="215"/>
                    <a:pt x="179" y="108"/>
                    <a:pt x="262" y="0"/>
                  </a:cubicBezTo>
                  <a:cubicBezTo>
                    <a:pt x="179" y="108"/>
                    <a:pt x="83" y="215"/>
                    <a:pt x="0"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5161625" y="2883363"/>
              <a:ext cx="8375" cy="6575"/>
            </a:xfrm>
            <a:custGeom>
              <a:avLst/>
              <a:gdLst/>
              <a:ahLst/>
              <a:cxnLst/>
              <a:rect l="l" t="t" r="r" b="b"/>
              <a:pathLst>
                <a:path w="335" h="263" extrusionOk="0">
                  <a:moveTo>
                    <a:pt x="1" y="263"/>
                  </a:moveTo>
                  <a:cubicBezTo>
                    <a:pt x="108" y="179"/>
                    <a:pt x="227" y="84"/>
                    <a:pt x="334" y="1"/>
                  </a:cubicBezTo>
                  <a:cubicBezTo>
                    <a:pt x="227" y="84"/>
                    <a:pt x="108" y="179"/>
                    <a:pt x="1" y="263"/>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5022025" y="3715313"/>
              <a:ext cx="2400" cy="7775"/>
            </a:xfrm>
            <a:custGeom>
              <a:avLst/>
              <a:gdLst/>
              <a:ahLst/>
              <a:cxnLst/>
              <a:rect l="l" t="t" r="r" b="b"/>
              <a:pathLst>
                <a:path w="96" h="311" extrusionOk="0">
                  <a:moveTo>
                    <a:pt x="1" y="1"/>
                  </a:moveTo>
                  <a:cubicBezTo>
                    <a:pt x="36" y="108"/>
                    <a:pt x="60" y="203"/>
                    <a:pt x="96" y="310"/>
                  </a:cubicBezTo>
                  <a:cubicBezTo>
                    <a:pt x="60" y="203"/>
                    <a:pt x="36" y="108"/>
                    <a:pt x="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984225" y="3722763"/>
              <a:ext cx="2100" cy="7750"/>
            </a:xfrm>
            <a:custGeom>
              <a:avLst/>
              <a:gdLst/>
              <a:ahLst/>
              <a:cxnLst/>
              <a:rect l="l" t="t" r="r" b="b"/>
              <a:pathLst>
                <a:path w="84" h="310" extrusionOk="0">
                  <a:moveTo>
                    <a:pt x="1" y="310"/>
                  </a:moveTo>
                  <a:cubicBezTo>
                    <a:pt x="24" y="203"/>
                    <a:pt x="60" y="96"/>
                    <a:pt x="84" y="0"/>
                  </a:cubicBezTo>
                  <a:cubicBezTo>
                    <a:pt x="60" y="96"/>
                    <a:pt x="24" y="203"/>
                    <a:pt x="1" y="31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705925" y="3794488"/>
              <a:ext cx="7750" cy="1525"/>
            </a:xfrm>
            <a:custGeom>
              <a:avLst/>
              <a:gdLst/>
              <a:ahLst/>
              <a:cxnLst/>
              <a:rect l="l" t="t" r="r" b="b"/>
              <a:pathLst>
                <a:path w="310" h="61" extrusionOk="0">
                  <a:moveTo>
                    <a:pt x="0" y="60"/>
                  </a:moveTo>
                  <a:cubicBezTo>
                    <a:pt x="107" y="36"/>
                    <a:pt x="215" y="24"/>
                    <a:pt x="310" y="1"/>
                  </a:cubicBezTo>
                  <a:cubicBezTo>
                    <a:pt x="215" y="24"/>
                    <a:pt x="107" y="36"/>
                    <a:pt x="0" y="6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624650" y="3798363"/>
              <a:ext cx="7775" cy="1225"/>
            </a:xfrm>
            <a:custGeom>
              <a:avLst/>
              <a:gdLst/>
              <a:ahLst/>
              <a:cxnLst/>
              <a:rect l="l" t="t" r="r" b="b"/>
              <a:pathLst>
                <a:path w="311" h="49" extrusionOk="0">
                  <a:moveTo>
                    <a:pt x="1" y="0"/>
                  </a:moveTo>
                  <a:lnTo>
                    <a:pt x="156" y="24"/>
                  </a:lnTo>
                  <a:lnTo>
                    <a:pt x="156" y="24"/>
                  </a:lnTo>
                  <a:cubicBezTo>
                    <a:pt x="105" y="15"/>
                    <a:pt x="54" y="6"/>
                    <a:pt x="1" y="0"/>
                  </a:cubicBezTo>
                  <a:close/>
                  <a:moveTo>
                    <a:pt x="156" y="24"/>
                  </a:moveTo>
                  <a:lnTo>
                    <a:pt x="156" y="24"/>
                  </a:lnTo>
                  <a:cubicBezTo>
                    <a:pt x="206" y="33"/>
                    <a:pt x="257" y="42"/>
                    <a:pt x="310" y="48"/>
                  </a:cubicBezTo>
                  <a:lnTo>
                    <a:pt x="156" y="24"/>
                  </a:ln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835700" y="3556063"/>
              <a:ext cx="5375" cy="8675"/>
            </a:xfrm>
            <a:custGeom>
              <a:avLst/>
              <a:gdLst/>
              <a:ahLst/>
              <a:cxnLst/>
              <a:rect l="l" t="t" r="r" b="b"/>
              <a:pathLst>
                <a:path w="215" h="347" extrusionOk="0">
                  <a:moveTo>
                    <a:pt x="0" y="1"/>
                  </a:moveTo>
                  <a:cubicBezTo>
                    <a:pt x="72" y="120"/>
                    <a:pt x="143" y="227"/>
                    <a:pt x="215" y="346"/>
                  </a:cubicBezTo>
                  <a:cubicBezTo>
                    <a:pt x="143" y="227"/>
                    <a:pt x="72" y="120"/>
                    <a:pt x="0"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5112525" y="1089913"/>
              <a:ext cx="191100" cy="1101325"/>
            </a:xfrm>
            <a:custGeom>
              <a:avLst/>
              <a:gdLst/>
              <a:ahLst/>
              <a:cxnLst/>
              <a:rect l="l" t="t" r="r" b="b"/>
              <a:pathLst>
                <a:path w="7644" h="44053" extrusionOk="0">
                  <a:moveTo>
                    <a:pt x="4769" y="1"/>
                  </a:moveTo>
                  <a:cubicBezTo>
                    <a:pt x="4172" y="1"/>
                    <a:pt x="3558" y="326"/>
                    <a:pt x="3096" y="980"/>
                  </a:cubicBezTo>
                  <a:cubicBezTo>
                    <a:pt x="2643" y="1611"/>
                    <a:pt x="2274" y="2325"/>
                    <a:pt x="2000" y="3052"/>
                  </a:cubicBezTo>
                  <a:cubicBezTo>
                    <a:pt x="643" y="6552"/>
                    <a:pt x="286" y="10243"/>
                    <a:pt x="119" y="13934"/>
                  </a:cubicBezTo>
                  <a:cubicBezTo>
                    <a:pt x="0" y="16494"/>
                    <a:pt x="167" y="19077"/>
                    <a:pt x="203" y="21649"/>
                  </a:cubicBezTo>
                  <a:cubicBezTo>
                    <a:pt x="262" y="25447"/>
                    <a:pt x="334" y="29245"/>
                    <a:pt x="345" y="33055"/>
                  </a:cubicBezTo>
                  <a:cubicBezTo>
                    <a:pt x="357" y="36068"/>
                    <a:pt x="274" y="39080"/>
                    <a:pt x="238" y="42092"/>
                  </a:cubicBezTo>
                  <a:cubicBezTo>
                    <a:pt x="238" y="42747"/>
                    <a:pt x="357" y="43390"/>
                    <a:pt x="953" y="43783"/>
                  </a:cubicBezTo>
                  <a:cubicBezTo>
                    <a:pt x="1240" y="43968"/>
                    <a:pt x="1582" y="44052"/>
                    <a:pt x="1933" y="44052"/>
                  </a:cubicBezTo>
                  <a:cubicBezTo>
                    <a:pt x="2892" y="44052"/>
                    <a:pt x="3926" y="43427"/>
                    <a:pt x="4144" y="42521"/>
                  </a:cubicBezTo>
                  <a:cubicBezTo>
                    <a:pt x="4251" y="42068"/>
                    <a:pt x="4322" y="41604"/>
                    <a:pt x="4358" y="41152"/>
                  </a:cubicBezTo>
                  <a:cubicBezTo>
                    <a:pt x="4525" y="39128"/>
                    <a:pt x="4632" y="37092"/>
                    <a:pt x="4834" y="35068"/>
                  </a:cubicBezTo>
                  <a:cubicBezTo>
                    <a:pt x="5191" y="31591"/>
                    <a:pt x="5584" y="28114"/>
                    <a:pt x="5977" y="24650"/>
                  </a:cubicBezTo>
                  <a:cubicBezTo>
                    <a:pt x="6322" y="21661"/>
                    <a:pt x="6715" y="18673"/>
                    <a:pt x="7037" y="15684"/>
                  </a:cubicBezTo>
                  <a:cubicBezTo>
                    <a:pt x="7299" y="13172"/>
                    <a:pt x="7477" y="10660"/>
                    <a:pt x="7644" y="8731"/>
                  </a:cubicBezTo>
                  <a:cubicBezTo>
                    <a:pt x="7561" y="6850"/>
                    <a:pt x="7608" y="5540"/>
                    <a:pt x="7406" y="4254"/>
                  </a:cubicBezTo>
                  <a:cubicBezTo>
                    <a:pt x="7251" y="3218"/>
                    <a:pt x="6930" y="2147"/>
                    <a:pt x="6465" y="1206"/>
                  </a:cubicBezTo>
                  <a:cubicBezTo>
                    <a:pt x="6076" y="404"/>
                    <a:pt x="5433" y="1"/>
                    <a:pt x="4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492500" y="1080163"/>
              <a:ext cx="150350" cy="1118850"/>
            </a:xfrm>
            <a:custGeom>
              <a:avLst/>
              <a:gdLst/>
              <a:ahLst/>
              <a:cxnLst/>
              <a:rect l="l" t="t" r="r" b="b"/>
              <a:pathLst>
                <a:path w="6014" h="44754" extrusionOk="0">
                  <a:moveTo>
                    <a:pt x="2807" y="1"/>
                  </a:moveTo>
                  <a:cubicBezTo>
                    <a:pt x="2216" y="1"/>
                    <a:pt x="1670" y="286"/>
                    <a:pt x="1346" y="822"/>
                  </a:cubicBezTo>
                  <a:cubicBezTo>
                    <a:pt x="1143" y="1168"/>
                    <a:pt x="929" y="1572"/>
                    <a:pt x="881" y="1965"/>
                  </a:cubicBezTo>
                  <a:cubicBezTo>
                    <a:pt x="572" y="4561"/>
                    <a:pt x="84" y="7156"/>
                    <a:pt x="60" y="9764"/>
                  </a:cubicBezTo>
                  <a:cubicBezTo>
                    <a:pt x="0" y="16479"/>
                    <a:pt x="155" y="23194"/>
                    <a:pt x="227" y="29909"/>
                  </a:cubicBezTo>
                  <a:cubicBezTo>
                    <a:pt x="346" y="33291"/>
                    <a:pt x="417" y="36672"/>
                    <a:pt x="620" y="40053"/>
                  </a:cubicBezTo>
                  <a:cubicBezTo>
                    <a:pt x="703" y="41244"/>
                    <a:pt x="1048" y="42447"/>
                    <a:pt x="1441" y="43601"/>
                  </a:cubicBezTo>
                  <a:cubicBezTo>
                    <a:pt x="1674" y="44281"/>
                    <a:pt x="2702" y="44753"/>
                    <a:pt x="3546" y="44753"/>
                  </a:cubicBezTo>
                  <a:cubicBezTo>
                    <a:pt x="3693" y="44753"/>
                    <a:pt x="3835" y="44739"/>
                    <a:pt x="3965" y="44709"/>
                  </a:cubicBezTo>
                  <a:cubicBezTo>
                    <a:pt x="4727" y="44530"/>
                    <a:pt x="4822" y="43875"/>
                    <a:pt x="4834" y="43256"/>
                  </a:cubicBezTo>
                  <a:cubicBezTo>
                    <a:pt x="5001" y="37767"/>
                    <a:pt x="5156" y="32290"/>
                    <a:pt x="5287" y="26802"/>
                  </a:cubicBezTo>
                  <a:cubicBezTo>
                    <a:pt x="5370" y="23909"/>
                    <a:pt x="5406" y="21015"/>
                    <a:pt x="5477" y="18122"/>
                  </a:cubicBezTo>
                  <a:cubicBezTo>
                    <a:pt x="5501" y="16681"/>
                    <a:pt x="5561" y="15229"/>
                    <a:pt x="5620" y="13788"/>
                  </a:cubicBezTo>
                  <a:cubicBezTo>
                    <a:pt x="5751" y="10931"/>
                    <a:pt x="5965" y="8073"/>
                    <a:pt x="6001" y="5204"/>
                  </a:cubicBezTo>
                  <a:cubicBezTo>
                    <a:pt x="6013" y="4156"/>
                    <a:pt x="5715" y="3073"/>
                    <a:pt x="5418" y="2049"/>
                  </a:cubicBezTo>
                  <a:cubicBezTo>
                    <a:pt x="5132" y="1025"/>
                    <a:pt x="4370" y="370"/>
                    <a:pt x="3322" y="72"/>
                  </a:cubicBezTo>
                  <a:cubicBezTo>
                    <a:pt x="3150" y="24"/>
                    <a:pt x="2976"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5077700" y="2542613"/>
              <a:ext cx="181875" cy="204925"/>
            </a:xfrm>
            <a:custGeom>
              <a:avLst/>
              <a:gdLst/>
              <a:ahLst/>
              <a:cxnLst/>
              <a:rect l="l" t="t" r="r" b="b"/>
              <a:pathLst>
                <a:path w="7275" h="8197" extrusionOk="0">
                  <a:moveTo>
                    <a:pt x="3590" y="0"/>
                  </a:moveTo>
                  <a:cubicBezTo>
                    <a:pt x="2902" y="0"/>
                    <a:pt x="2208" y="265"/>
                    <a:pt x="1643" y="796"/>
                  </a:cubicBezTo>
                  <a:cubicBezTo>
                    <a:pt x="643" y="1736"/>
                    <a:pt x="12" y="2915"/>
                    <a:pt x="12" y="4356"/>
                  </a:cubicBezTo>
                  <a:cubicBezTo>
                    <a:pt x="12" y="4475"/>
                    <a:pt x="0" y="4594"/>
                    <a:pt x="12" y="4725"/>
                  </a:cubicBezTo>
                  <a:cubicBezTo>
                    <a:pt x="95" y="6451"/>
                    <a:pt x="1488" y="8023"/>
                    <a:pt x="3060" y="8178"/>
                  </a:cubicBezTo>
                  <a:cubicBezTo>
                    <a:pt x="3194" y="8191"/>
                    <a:pt x="3328" y="8197"/>
                    <a:pt x="3461" y="8197"/>
                  </a:cubicBezTo>
                  <a:cubicBezTo>
                    <a:pt x="5172" y="8197"/>
                    <a:pt x="6690" y="7146"/>
                    <a:pt x="6977" y="5511"/>
                  </a:cubicBezTo>
                  <a:cubicBezTo>
                    <a:pt x="7275" y="3796"/>
                    <a:pt x="6799" y="2189"/>
                    <a:pt x="5608" y="903"/>
                  </a:cubicBezTo>
                  <a:cubicBezTo>
                    <a:pt x="5049" y="301"/>
                    <a:pt x="4322" y="0"/>
                    <a:pt x="35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470175" y="2566063"/>
              <a:ext cx="180700" cy="188150"/>
            </a:xfrm>
            <a:custGeom>
              <a:avLst/>
              <a:gdLst/>
              <a:ahLst/>
              <a:cxnLst/>
              <a:rect l="l" t="t" r="r" b="b"/>
              <a:pathLst>
                <a:path w="7228" h="7526" extrusionOk="0">
                  <a:moveTo>
                    <a:pt x="3563" y="1"/>
                  </a:moveTo>
                  <a:cubicBezTo>
                    <a:pt x="1655" y="1"/>
                    <a:pt x="12" y="1615"/>
                    <a:pt x="12" y="3501"/>
                  </a:cubicBezTo>
                  <a:cubicBezTo>
                    <a:pt x="0" y="5739"/>
                    <a:pt x="1667" y="7502"/>
                    <a:pt x="3799" y="7525"/>
                  </a:cubicBezTo>
                  <a:cubicBezTo>
                    <a:pt x="3806" y="7525"/>
                    <a:pt x="3813" y="7525"/>
                    <a:pt x="3821" y="7525"/>
                  </a:cubicBezTo>
                  <a:cubicBezTo>
                    <a:pt x="5715" y="7525"/>
                    <a:pt x="7192" y="6018"/>
                    <a:pt x="7216" y="4049"/>
                  </a:cubicBezTo>
                  <a:cubicBezTo>
                    <a:pt x="7228" y="1882"/>
                    <a:pt x="5561" y="13"/>
                    <a:pt x="3584" y="1"/>
                  </a:cubicBezTo>
                  <a:cubicBezTo>
                    <a:pt x="3577" y="1"/>
                    <a:pt x="3570" y="1"/>
                    <a:pt x="3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823800" y="2447188"/>
              <a:ext cx="142000" cy="210200"/>
            </a:xfrm>
            <a:custGeom>
              <a:avLst/>
              <a:gdLst/>
              <a:ahLst/>
              <a:cxnLst/>
              <a:rect l="l" t="t" r="r" b="b"/>
              <a:pathLst>
                <a:path w="5680" h="8408" extrusionOk="0">
                  <a:moveTo>
                    <a:pt x="2505" y="0"/>
                  </a:moveTo>
                  <a:cubicBezTo>
                    <a:pt x="2078" y="0"/>
                    <a:pt x="1648" y="43"/>
                    <a:pt x="1238" y="112"/>
                  </a:cubicBezTo>
                  <a:cubicBezTo>
                    <a:pt x="429" y="243"/>
                    <a:pt x="72" y="993"/>
                    <a:pt x="393" y="1755"/>
                  </a:cubicBezTo>
                  <a:cubicBezTo>
                    <a:pt x="655" y="2351"/>
                    <a:pt x="1084" y="2863"/>
                    <a:pt x="1441" y="3410"/>
                  </a:cubicBezTo>
                  <a:cubicBezTo>
                    <a:pt x="1536" y="3541"/>
                    <a:pt x="1750" y="3648"/>
                    <a:pt x="1762" y="3791"/>
                  </a:cubicBezTo>
                  <a:cubicBezTo>
                    <a:pt x="1846" y="4696"/>
                    <a:pt x="1893" y="5613"/>
                    <a:pt x="1965" y="6696"/>
                  </a:cubicBezTo>
                  <a:cubicBezTo>
                    <a:pt x="1512" y="6494"/>
                    <a:pt x="1238" y="6339"/>
                    <a:pt x="941" y="6256"/>
                  </a:cubicBezTo>
                  <a:cubicBezTo>
                    <a:pt x="807" y="6219"/>
                    <a:pt x="631" y="6177"/>
                    <a:pt x="489" y="6177"/>
                  </a:cubicBezTo>
                  <a:cubicBezTo>
                    <a:pt x="404" y="6177"/>
                    <a:pt x="330" y="6192"/>
                    <a:pt x="286" y="6232"/>
                  </a:cubicBezTo>
                  <a:cubicBezTo>
                    <a:pt x="131" y="6387"/>
                    <a:pt x="0" y="6780"/>
                    <a:pt x="95" y="6923"/>
                  </a:cubicBezTo>
                  <a:cubicBezTo>
                    <a:pt x="345" y="7351"/>
                    <a:pt x="643" y="7827"/>
                    <a:pt x="1048" y="8066"/>
                  </a:cubicBezTo>
                  <a:cubicBezTo>
                    <a:pt x="1445" y="8300"/>
                    <a:pt x="1930" y="8408"/>
                    <a:pt x="2437" y="8408"/>
                  </a:cubicBezTo>
                  <a:cubicBezTo>
                    <a:pt x="3601" y="8408"/>
                    <a:pt x="4873" y="7839"/>
                    <a:pt x="5429" y="6935"/>
                  </a:cubicBezTo>
                  <a:cubicBezTo>
                    <a:pt x="5596" y="6661"/>
                    <a:pt x="5679" y="6101"/>
                    <a:pt x="5525" y="5958"/>
                  </a:cubicBezTo>
                  <a:cubicBezTo>
                    <a:pt x="5364" y="5797"/>
                    <a:pt x="5056" y="5737"/>
                    <a:pt x="4766" y="5737"/>
                  </a:cubicBezTo>
                  <a:cubicBezTo>
                    <a:pt x="4670" y="5737"/>
                    <a:pt x="4575" y="5744"/>
                    <a:pt x="4489" y="5756"/>
                  </a:cubicBezTo>
                  <a:cubicBezTo>
                    <a:pt x="4096" y="5827"/>
                    <a:pt x="3739" y="6077"/>
                    <a:pt x="3298" y="6280"/>
                  </a:cubicBezTo>
                  <a:cubicBezTo>
                    <a:pt x="3227" y="5744"/>
                    <a:pt x="3191" y="5327"/>
                    <a:pt x="3120" y="4922"/>
                  </a:cubicBezTo>
                  <a:cubicBezTo>
                    <a:pt x="2989" y="4291"/>
                    <a:pt x="2905" y="3767"/>
                    <a:pt x="3739" y="3494"/>
                  </a:cubicBezTo>
                  <a:cubicBezTo>
                    <a:pt x="4096" y="3386"/>
                    <a:pt x="4405" y="2922"/>
                    <a:pt x="4620" y="2553"/>
                  </a:cubicBezTo>
                  <a:cubicBezTo>
                    <a:pt x="5251" y="1458"/>
                    <a:pt x="4846" y="374"/>
                    <a:pt x="3620" y="112"/>
                  </a:cubicBezTo>
                  <a:cubicBezTo>
                    <a:pt x="3261" y="34"/>
                    <a:pt x="2884" y="0"/>
                    <a:pt x="2505"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476725" y="2409213"/>
              <a:ext cx="200800" cy="102700"/>
            </a:xfrm>
            <a:custGeom>
              <a:avLst/>
              <a:gdLst/>
              <a:ahLst/>
              <a:cxnLst/>
              <a:rect l="l" t="t" r="r" b="b"/>
              <a:pathLst>
                <a:path w="8032" h="4108" extrusionOk="0">
                  <a:moveTo>
                    <a:pt x="262" y="0"/>
                  </a:moveTo>
                  <a:cubicBezTo>
                    <a:pt x="179" y="286"/>
                    <a:pt x="0" y="595"/>
                    <a:pt x="48" y="845"/>
                  </a:cubicBezTo>
                  <a:cubicBezTo>
                    <a:pt x="417" y="2417"/>
                    <a:pt x="2584" y="4096"/>
                    <a:pt x="4203" y="4108"/>
                  </a:cubicBezTo>
                  <a:cubicBezTo>
                    <a:pt x="5608" y="4108"/>
                    <a:pt x="7466" y="2822"/>
                    <a:pt x="7918" y="1500"/>
                  </a:cubicBezTo>
                  <a:cubicBezTo>
                    <a:pt x="8001" y="1274"/>
                    <a:pt x="8001" y="1024"/>
                    <a:pt x="8013" y="774"/>
                  </a:cubicBezTo>
                  <a:cubicBezTo>
                    <a:pt x="8031" y="355"/>
                    <a:pt x="7855" y="103"/>
                    <a:pt x="7561" y="103"/>
                  </a:cubicBezTo>
                  <a:cubicBezTo>
                    <a:pt x="7462" y="103"/>
                    <a:pt x="7350" y="131"/>
                    <a:pt x="7227" y="191"/>
                  </a:cubicBezTo>
                  <a:cubicBezTo>
                    <a:pt x="6608" y="500"/>
                    <a:pt x="6001" y="869"/>
                    <a:pt x="5453" y="1310"/>
                  </a:cubicBezTo>
                  <a:cubicBezTo>
                    <a:pt x="4896" y="1753"/>
                    <a:pt x="4487" y="1984"/>
                    <a:pt x="4044" y="1984"/>
                  </a:cubicBezTo>
                  <a:cubicBezTo>
                    <a:pt x="3700" y="1984"/>
                    <a:pt x="3337" y="1845"/>
                    <a:pt x="2870" y="1560"/>
                  </a:cubicBezTo>
                  <a:cubicBezTo>
                    <a:pt x="2239" y="1179"/>
                    <a:pt x="1715" y="655"/>
                    <a:pt x="1108" y="238"/>
                  </a:cubicBezTo>
                  <a:cubicBezTo>
                    <a:pt x="881" y="83"/>
                    <a:pt x="548" y="83"/>
                    <a:pt x="262"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5054775" y="2414413"/>
              <a:ext cx="213150" cy="97500"/>
            </a:xfrm>
            <a:custGeom>
              <a:avLst/>
              <a:gdLst/>
              <a:ahLst/>
              <a:cxnLst/>
              <a:rect l="l" t="t" r="r" b="b"/>
              <a:pathLst>
                <a:path w="8526" h="3900" extrusionOk="0">
                  <a:moveTo>
                    <a:pt x="7805" y="1"/>
                  </a:moveTo>
                  <a:cubicBezTo>
                    <a:pt x="7653" y="1"/>
                    <a:pt x="7499" y="23"/>
                    <a:pt x="7394" y="66"/>
                  </a:cubicBezTo>
                  <a:cubicBezTo>
                    <a:pt x="6930" y="256"/>
                    <a:pt x="6513" y="590"/>
                    <a:pt x="6108" y="887"/>
                  </a:cubicBezTo>
                  <a:cubicBezTo>
                    <a:pt x="5290" y="1499"/>
                    <a:pt x="4639" y="1803"/>
                    <a:pt x="3981" y="1803"/>
                  </a:cubicBezTo>
                  <a:cubicBezTo>
                    <a:pt x="3347" y="1803"/>
                    <a:pt x="2706" y="1520"/>
                    <a:pt x="1905" y="959"/>
                  </a:cubicBezTo>
                  <a:cubicBezTo>
                    <a:pt x="1762" y="852"/>
                    <a:pt x="1643" y="697"/>
                    <a:pt x="1489" y="649"/>
                  </a:cubicBezTo>
                  <a:cubicBezTo>
                    <a:pt x="1222" y="564"/>
                    <a:pt x="871" y="386"/>
                    <a:pt x="631" y="386"/>
                  </a:cubicBezTo>
                  <a:cubicBezTo>
                    <a:pt x="572" y="386"/>
                    <a:pt x="519" y="397"/>
                    <a:pt x="477" y="423"/>
                  </a:cubicBezTo>
                  <a:cubicBezTo>
                    <a:pt x="0" y="709"/>
                    <a:pt x="215" y="1209"/>
                    <a:pt x="453" y="1590"/>
                  </a:cubicBezTo>
                  <a:cubicBezTo>
                    <a:pt x="1334" y="3019"/>
                    <a:pt x="2608" y="3828"/>
                    <a:pt x="3846" y="3900"/>
                  </a:cubicBezTo>
                  <a:cubicBezTo>
                    <a:pt x="5846" y="3900"/>
                    <a:pt x="7870" y="2614"/>
                    <a:pt x="8406" y="1221"/>
                  </a:cubicBezTo>
                  <a:cubicBezTo>
                    <a:pt x="8525" y="911"/>
                    <a:pt x="8489" y="423"/>
                    <a:pt x="8311" y="149"/>
                  </a:cubicBezTo>
                  <a:cubicBezTo>
                    <a:pt x="8254" y="50"/>
                    <a:pt x="8031" y="1"/>
                    <a:pt x="7805" y="1"/>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802050" y="3237863"/>
              <a:ext cx="38125" cy="97375"/>
            </a:xfrm>
            <a:custGeom>
              <a:avLst/>
              <a:gdLst/>
              <a:ahLst/>
              <a:cxnLst/>
              <a:rect l="l" t="t" r="r" b="b"/>
              <a:pathLst>
                <a:path w="1525" h="3895" extrusionOk="0">
                  <a:moveTo>
                    <a:pt x="725" y="1"/>
                  </a:moveTo>
                  <a:cubicBezTo>
                    <a:pt x="544" y="1"/>
                    <a:pt x="227" y="219"/>
                    <a:pt x="203" y="370"/>
                  </a:cubicBezTo>
                  <a:cubicBezTo>
                    <a:pt x="84" y="1346"/>
                    <a:pt x="1" y="2335"/>
                    <a:pt x="1" y="3323"/>
                  </a:cubicBezTo>
                  <a:cubicBezTo>
                    <a:pt x="1" y="3522"/>
                    <a:pt x="382" y="3895"/>
                    <a:pt x="587" y="3895"/>
                  </a:cubicBezTo>
                  <a:cubicBezTo>
                    <a:pt x="590" y="3895"/>
                    <a:pt x="593" y="3895"/>
                    <a:pt x="596" y="3894"/>
                  </a:cubicBezTo>
                  <a:cubicBezTo>
                    <a:pt x="822" y="3894"/>
                    <a:pt x="1168" y="3585"/>
                    <a:pt x="1251" y="3335"/>
                  </a:cubicBezTo>
                  <a:cubicBezTo>
                    <a:pt x="1418" y="2835"/>
                    <a:pt x="1442" y="2287"/>
                    <a:pt x="1525" y="1739"/>
                  </a:cubicBezTo>
                  <a:cubicBezTo>
                    <a:pt x="1453" y="1287"/>
                    <a:pt x="1430" y="811"/>
                    <a:pt x="1287" y="382"/>
                  </a:cubicBezTo>
                  <a:cubicBezTo>
                    <a:pt x="1227" y="203"/>
                    <a:pt x="930" y="1"/>
                    <a:pt x="739" y="1"/>
                  </a:cubicBezTo>
                  <a:cubicBezTo>
                    <a:pt x="735" y="1"/>
                    <a:pt x="730" y="1"/>
                    <a:pt x="725"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4719600" y="2201638"/>
              <a:ext cx="51225" cy="80575"/>
            </a:xfrm>
            <a:custGeom>
              <a:avLst/>
              <a:gdLst/>
              <a:ahLst/>
              <a:cxnLst/>
              <a:rect l="l" t="t" r="r" b="b"/>
              <a:pathLst>
                <a:path w="2049" h="3223" extrusionOk="0">
                  <a:moveTo>
                    <a:pt x="1040" y="1"/>
                  </a:moveTo>
                  <a:cubicBezTo>
                    <a:pt x="565" y="1"/>
                    <a:pt x="264" y="326"/>
                    <a:pt x="179" y="802"/>
                  </a:cubicBezTo>
                  <a:cubicBezTo>
                    <a:pt x="72" y="1350"/>
                    <a:pt x="1" y="1933"/>
                    <a:pt x="96" y="2469"/>
                  </a:cubicBezTo>
                  <a:cubicBezTo>
                    <a:pt x="144" y="2767"/>
                    <a:pt x="537" y="3172"/>
                    <a:pt x="822" y="3219"/>
                  </a:cubicBezTo>
                  <a:cubicBezTo>
                    <a:pt x="839" y="3221"/>
                    <a:pt x="856" y="3222"/>
                    <a:pt x="873" y="3222"/>
                  </a:cubicBezTo>
                  <a:cubicBezTo>
                    <a:pt x="1159" y="3222"/>
                    <a:pt x="1570" y="2953"/>
                    <a:pt x="1727" y="2695"/>
                  </a:cubicBezTo>
                  <a:cubicBezTo>
                    <a:pt x="1942" y="2338"/>
                    <a:pt x="1954" y="1850"/>
                    <a:pt x="2049" y="1433"/>
                  </a:cubicBezTo>
                  <a:cubicBezTo>
                    <a:pt x="2025" y="1421"/>
                    <a:pt x="2001" y="1421"/>
                    <a:pt x="1977" y="1409"/>
                  </a:cubicBezTo>
                  <a:cubicBezTo>
                    <a:pt x="1977" y="1290"/>
                    <a:pt x="1977" y="1171"/>
                    <a:pt x="1977" y="1052"/>
                  </a:cubicBezTo>
                  <a:cubicBezTo>
                    <a:pt x="1965" y="528"/>
                    <a:pt x="1787" y="112"/>
                    <a:pt x="1227" y="16"/>
                  </a:cubicBezTo>
                  <a:cubicBezTo>
                    <a:pt x="1162" y="6"/>
                    <a:pt x="1100" y="1"/>
                    <a:pt x="1040"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959225" y="2189163"/>
              <a:ext cx="50625" cy="87525"/>
            </a:xfrm>
            <a:custGeom>
              <a:avLst/>
              <a:gdLst/>
              <a:ahLst/>
              <a:cxnLst/>
              <a:rect l="l" t="t" r="r" b="b"/>
              <a:pathLst>
                <a:path w="2025" h="3501" extrusionOk="0">
                  <a:moveTo>
                    <a:pt x="1033" y="0"/>
                  </a:moveTo>
                  <a:cubicBezTo>
                    <a:pt x="830" y="0"/>
                    <a:pt x="538" y="243"/>
                    <a:pt x="393" y="444"/>
                  </a:cubicBezTo>
                  <a:cubicBezTo>
                    <a:pt x="0" y="1015"/>
                    <a:pt x="131" y="2635"/>
                    <a:pt x="572" y="3170"/>
                  </a:cubicBezTo>
                  <a:cubicBezTo>
                    <a:pt x="749" y="3387"/>
                    <a:pt x="950" y="3500"/>
                    <a:pt x="1141" y="3500"/>
                  </a:cubicBezTo>
                  <a:cubicBezTo>
                    <a:pt x="1348" y="3500"/>
                    <a:pt x="1543" y="3366"/>
                    <a:pt x="1679" y="3087"/>
                  </a:cubicBezTo>
                  <a:cubicBezTo>
                    <a:pt x="1870" y="2682"/>
                    <a:pt x="1929" y="2218"/>
                    <a:pt x="2024" y="1849"/>
                  </a:cubicBezTo>
                  <a:cubicBezTo>
                    <a:pt x="1929" y="1337"/>
                    <a:pt x="1917" y="908"/>
                    <a:pt x="1751" y="539"/>
                  </a:cubicBezTo>
                  <a:cubicBezTo>
                    <a:pt x="1643" y="289"/>
                    <a:pt x="1322" y="27"/>
                    <a:pt x="1072" y="3"/>
                  </a:cubicBezTo>
                  <a:cubicBezTo>
                    <a:pt x="1059" y="1"/>
                    <a:pt x="1046" y="0"/>
                    <a:pt x="1033"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863075" y="3061063"/>
              <a:ext cx="39625" cy="79625"/>
            </a:xfrm>
            <a:custGeom>
              <a:avLst/>
              <a:gdLst/>
              <a:ahLst/>
              <a:cxnLst/>
              <a:rect l="l" t="t" r="r" b="b"/>
              <a:pathLst>
                <a:path w="1585" h="3185" extrusionOk="0">
                  <a:moveTo>
                    <a:pt x="727" y="1"/>
                  </a:moveTo>
                  <a:cubicBezTo>
                    <a:pt x="489" y="1"/>
                    <a:pt x="48" y="310"/>
                    <a:pt x="36" y="489"/>
                  </a:cubicBezTo>
                  <a:cubicBezTo>
                    <a:pt x="13" y="1251"/>
                    <a:pt x="1" y="2049"/>
                    <a:pt x="215" y="2763"/>
                  </a:cubicBezTo>
                  <a:cubicBezTo>
                    <a:pt x="296" y="3047"/>
                    <a:pt x="490" y="3184"/>
                    <a:pt x="700" y="3184"/>
                  </a:cubicBezTo>
                  <a:cubicBezTo>
                    <a:pt x="920" y="3184"/>
                    <a:pt x="1158" y="3032"/>
                    <a:pt x="1298" y="2739"/>
                  </a:cubicBezTo>
                  <a:cubicBezTo>
                    <a:pt x="1465" y="2370"/>
                    <a:pt x="1501" y="1953"/>
                    <a:pt x="1584" y="1632"/>
                  </a:cubicBezTo>
                  <a:cubicBezTo>
                    <a:pt x="1525" y="1191"/>
                    <a:pt x="1549" y="822"/>
                    <a:pt x="1406" y="537"/>
                  </a:cubicBezTo>
                  <a:cubicBezTo>
                    <a:pt x="1275" y="286"/>
                    <a:pt x="965" y="13"/>
                    <a:pt x="727"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5042875" y="3148888"/>
              <a:ext cx="34250" cy="83725"/>
            </a:xfrm>
            <a:custGeom>
              <a:avLst/>
              <a:gdLst/>
              <a:ahLst/>
              <a:cxnLst/>
              <a:rect l="l" t="t" r="r" b="b"/>
              <a:pathLst>
                <a:path w="1370" h="3349" extrusionOk="0">
                  <a:moveTo>
                    <a:pt x="738" y="0"/>
                  </a:moveTo>
                  <a:cubicBezTo>
                    <a:pt x="536" y="12"/>
                    <a:pt x="250" y="250"/>
                    <a:pt x="167" y="453"/>
                  </a:cubicBezTo>
                  <a:cubicBezTo>
                    <a:pt x="48" y="750"/>
                    <a:pt x="72" y="1107"/>
                    <a:pt x="0" y="1631"/>
                  </a:cubicBezTo>
                  <a:cubicBezTo>
                    <a:pt x="83" y="1965"/>
                    <a:pt x="119" y="2488"/>
                    <a:pt x="322" y="2941"/>
                  </a:cubicBezTo>
                  <a:cubicBezTo>
                    <a:pt x="448" y="3212"/>
                    <a:pt x="644" y="3349"/>
                    <a:pt x="821" y="3349"/>
                  </a:cubicBezTo>
                  <a:cubicBezTo>
                    <a:pt x="995" y="3349"/>
                    <a:pt x="1150" y="3218"/>
                    <a:pt x="1203" y="2953"/>
                  </a:cubicBezTo>
                  <a:cubicBezTo>
                    <a:pt x="1369" y="2119"/>
                    <a:pt x="1345" y="1250"/>
                    <a:pt x="1334" y="393"/>
                  </a:cubicBezTo>
                  <a:cubicBezTo>
                    <a:pt x="1334" y="250"/>
                    <a:pt x="941" y="0"/>
                    <a:pt x="738"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858025" y="2165188"/>
              <a:ext cx="44375" cy="77400"/>
            </a:xfrm>
            <a:custGeom>
              <a:avLst/>
              <a:gdLst/>
              <a:ahLst/>
              <a:cxnLst/>
              <a:rect l="l" t="t" r="r" b="b"/>
              <a:pathLst>
                <a:path w="1775" h="3096" extrusionOk="0">
                  <a:moveTo>
                    <a:pt x="862" y="1"/>
                  </a:moveTo>
                  <a:cubicBezTo>
                    <a:pt x="663" y="1"/>
                    <a:pt x="463" y="124"/>
                    <a:pt x="322" y="355"/>
                  </a:cubicBezTo>
                  <a:cubicBezTo>
                    <a:pt x="0" y="891"/>
                    <a:pt x="48" y="2284"/>
                    <a:pt x="405" y="2772"/>
                  </a:cubicBezTo>
                  <a:cubicBezTo>
                    <a:pt x="565" y="2988"/>
                    <a:pt x="764" y="3096"/>
                    <a:pt x="953" y="3096"/>
                  </a:cubicBezTo>
                  <a:cubicBezTo>
                    <a:pt x="1170" y="3096"/>
                    <a:pt x="1374" y="2952"/>
                    <a:pt x="1489" y="2665"/>
                  </a:cubicBezTo>
                  <a:cubicBezTo>
                    <a:pt x="1620" y="2308"/>
                    <a:pt x="1667" y="1903"/>
                    <a:pt x="1774" y="1415"/>
                  </a:cubicBezTo>
                  <a:cubicBezTo>
                    <a:pt x="1643" y="1081"/>
                    <a:pt x="1560" y="641"/>
                    <a:pt x="1334" y="284"/>
                  </a:cubicBezTo>
                  <a:cubicBezTo>
                    <a:pt x="1202" y="91"/>
                    <a:pt x="1032" y="1"/>
                    <a:pt x="862" y="1"/>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4926475" y="3213163"/>
              <a:ext cx="44075" cy="77175"/>
            </a:xfrm>
            <a:custGeom>
              <a:avLst/>
              <a:gdLst/>
              <a:ahLst/>
              <a:cxnLst/>
              <a:rect l="l" t="t" r="r" b="b"/>
              <a:pathLst>
                <a:path w="1763" h="3087" extrusionOk="0">
                  <a:moveTo>
                    <a:pt x="919" y="1"/>
                  </a:moveTo>
                  <a:cubicBezTo>
                    <a:pt x="754" y="1"/>
                    <a:pt x="505" y="153"/>
                    <a:pt x="382" y="287"/>
                  </a:cubicBezTo>
                  <a:cubicBezTo>
                    <a:pt x="1" y="739"/>
                    <a:pt x="84" y="2346"/>
                    <a:pt x="465" y="2811"/>
                  </a:cubicBezTo>
                  <a:cubicBezTo>
                    <a:pt x="611" y="2987"/>
                    <a:pt x="767" y="3086"/>
                    <a:pt x="911" y="3086"/>
                  </a:cubicBezTo>
                  <a:cubicBezTo>
                    <a:pt x="1049" y="3086"/>
                    <a:pt x="1176" y="2996"/>
                    <a:pt x="1275" y="2799"/>
                  </a:cubicBezTo>
                  <a:cubicBezTo>
                    <a:pt x="1501" y="2358"/>
                    <a:pt x="1608" y="1858"/>
                    <a:pt x="1763" y="1382"/>
                  </a:cubicBezTo>
                  <a:cubicBezTo>
                    <a:pt x="1739" y="1370"/>
                    <a:pt x="1703" y="1358"/>
                    <a:pt x="1680" y="1346"/>
                  </a:cubicBezTo>
                  <a:cubicBezTo>
                    <a:pt x="1656" y="1072"/>
                    <a:pt x="1715" y="775"/>
                    <a:pt x="1608" y="549"/>
                  </a:cubicBezTo>
                  <a:cubicBezTo>
                    <a:pt x="1489" y="322"/>
                    <a:pt x="1227" y="84"/>
                    <a:pt x="989" y="13"/>
                  </a:cubicBezTo>
                  <a:cubicBezTo>
                    <a:pt x="968" y="5"/>
                    <a:pt x="944" y="1"/>
                    <a:pt x="919"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4936900" y="3064963"/>
              <a:ext cx="38425" cy="71475"/>
            </a:xfrm>
            <a:custGeom>
              <a:avLst/>
              <a:gdLst/>
              <a:ahLst/>
              <a:cxnLst/>
              <a:rect l="l" t="t" r="r" b="b"/>
              <a:pathLst>
                <a:path w="1537" h="2859" extrusionOk="0">
                  <a:moveTo>
                    <a:pt x="794" y="1"/>
                  </a:moveTo>
                  <a:cubicBezTo>
                    <a:pt x="640" y="1"/>
                    <a:pt x="186" y="259"/>
                    <a:pt x="143" y="440"/>
                  </a:cubicBezTo>
                  <a:cubicBezTo>
                    <a:pt x="24" y="1035"/>
                    <a:pt x="0" y="1678"/>
                    <a:pt x="48" y="2297"/>
                  </a:cubicBezTo>
                  <a:cubicBezTo>
                    <a:pt x="71" y="2505"/>
                    <a:pt x="407" y="2858"/>
                    <a:pt x="569" y="2858"/>
                  </a:cubicBezTo>
                  <a:cubicBezTo>
                    <a:pt x="574" y="2858"/>
                    <a:pt x="579" y="2858"/>
                    <a:pt x="584" y="2857"/>
                  </a:cubicBezTo>
                  <a:cubicBezTo>
                    <a:pt x="834" y="2821"/>
                    <a:pt x="1143" y="2547"/>
                    <a:pt x="1251" y="2309"/>
                  </a:cubicBezTo>
                  <a:cubicBezTo>
                    <a:pt x="1405" y="1916"/>
                    <a:pt x="1429" y="1452"/>
                    <a:pt x="1536" y="809"/>
                  </a:cubicBezTo>
                  <a:cubicBezTo>
                    <a:pt x="1370" y="595"/>
                    <a:pt x="1155" y="226"/>
                    <a:pt x="834" y="11"/>
                  </a:cubicBezTo>
                  <a:cubicBezTo>
                    <a:pt x="825" y="4"/>
                    <a:pt x="812" y="1"/>
                    <a:pt x="794"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4891650" y="2329363"/>
              <a:ext cx="39925" cy="66225"/>
            </a:xfrm>
            <a:custGeom>
              <a:avLst/>
              <a:gdLst/>
              <a:ahLst/>
              <a:cxnLst/>
              <a:rect l="l" t="t" r="r" b="b"/>
              <a:pathLst>
                <a:path w="1597" h="2649" extrusionOk="0">
                  <a:moveTo>
                    <a:pt x="742" y="1"/>
                  </a:moveTo>
                  <a:cubicBezTo>
                    <a:pt x="733" y="1"/>
                    <a:pt x="724" y="2"/>
                    <a:pt x="715" y="3"/>
                  </a:cubicBezTo>
                  <a:cubicBezTo>
                    <a:pt x="441" y="63"/>
                    <a:pt x="72" y="444"/>
                    <a:pt x="48" y="706"/>
                  </a:cubicBezTo>
                  <a:cubicBezTo>
                    <a:pt x="1" y="1218"/>
                    <a:pt x="84" y="1777"/>
                    <a:pt x="275" y="2254"/>
                  </a:cubicBezTo>
                  <a:cubicBezTo>
                    <a:pt x="379" y="2520"/>
                    <a:pt x="584" y="2648"/>
                    <a:pt x="798" y="2648"/>
                  </a:cubicBezTo>
                  <a:cubicBezTo>
                    <a:pt x="1024" y="2648"/>
                    <a:pt x="1259" y="2505"/>
                    <a:pt x="1394" y="2230"/>
                  </a:cubicBezTo>
                  <a:cubicBezTo>
                    <a:pt x="1513" y="2003"/>
                    <a:pt x="1537" y="1718"/>
                    <a:pt x="1596" y="1468"/>
                  </a:cubicBezTo>
                  <a:cubicBezTo>
                    <a:pt x="1537" y="1158"/>
                    <a:pt x="1560" y="837"/>
                    <a:pt x="1418" y="599"/>
                  </a:cubicBezTo>
                  <a:cubicBezTo>
                    <a:pt x="1258" y="349"/>
                    <a:pt x="937" y="1"/>
                    <a:pt x="742" y="1"/>
                  </a:cubicBezTo>
                  <a:close/>
                </a:path>
              </a:pathLst>
            </a:custGeom>
            <a:solidFill>
              <a:srgbClr val="453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5072325" y="3428963"/>
              <a:ext cx="32775" cy="70600"/>
            </a:xfrm>
            <a:custGeom>
              <a:avLst/>
              <a:gdLst/>
              <a:ahLst/>
              <a:cxnLst/>
              <a:rect l="l" t="t" r="r" b="b"/>
              <a:pathLst>
                <a:path w="1311" h="2824" extrusionOk="0">
                  <a:moveTo>
                    <a:pt x="787" y="1"/>
                  </a:moveTo>
                  <a:cubicBezTo>
                    <a:pt x="525" y="1"/>
                    <a:pt x="72" y="239"/>
                    <a:pt x="60" y="418"/>
                  </a:cubicBezTo>
                  <a:cubicBezTo>
                    <a:pt x="1" y="1096"/>
                    <a:pt x="37" y="1799"/>
                    <a:pt x="120" y="2477"/>
                  </a:cubicBezTo>
                  <a:cubicBezTo>
                    <a:pt x="144" y="2620"/>
                    <a:pt x="489" y="2823"/>
                    <a:pt x="679" y="2823"/>
                  </a:cubicBezTo>
                  <a:cubicBezTo>
                    <a:pt x="683" y="2823"/>
                    <a:pt x="687" y="2823"/>
                    <a:pt x="690" y="2823"/>
                  </a:cubicBezTo>
                  <a:cubicBezTo>
                    <a:pt x="845" y="2823"/>
                    <a:pt x="1062" y="2580"/>
                    <a:pt x="1120" y="2406"/>
                  </a:cubicBezTo>
                  <a:cubicBezTo>
                    <a:pt x="1239" y="2073"/>
                    <a:pt x="1251" y="1703"/>
                    <a:pt x="1310" y="1346"/>
                  </a:cubicBezTo>
                  <a:lnTo>
                    <a:pt x="1251" y="1346"/>
                  </a:lnTo>
                  <a:cubicBezTo>
                    <a:pt x="1251" y="1096"/>
                    <a:pt x="1310" y="834"/>
                    <a:pt x="1239" y="620"/>
                  </a:cubicBezTo>
                  <a:cubicBezTo>
                    <a:pt x="1156" y="370"/>
                    <a:pt x="941" y="1"/>
                    <a:pt x="787"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4749375" y="3418838"/>
              <a:ext cx="38425" cy="67300"/>
            </a:xfrm>
            <a:custGeom>
              <a:avLst/>
              <a:gdLst/>
              <a:ahLst/>
              <a:cxnLst/>
              <a:rect l="l" t="t" r="r" b="b"/>
              <a:pathLst>
                <a:path w="1537" h="2692" extrusionOk="0">
                  <a:moveTo>
                    <a:pt x="640" y="1"/>
                  </a:moveTo>
                  <a:cubicBezTo>
                    <a:pt x="633" y="1"/>
                    <a:pt x="627" y="1"/>
                    <a:pt x="620" y="1"/>
                  </a:cubicBezTo>
                  <a:cubicBezTo>
                    <a:pt x="24" y="13"/>
                    <a:pt x="1" y="513"/>
                    <a:pt x="12" y="965"/>
                  </a:cubicBezTo>
                  <a:cubicBezTo>
                    <a:pt x="12" y="1120"/>
                    <a:pt x="1" y="1263"/>
                    <a:pt x="24" y="1406"/>
                  </a:cubicBezTo>
                  <a:cubicBezTo>
                    <a:pt x="107" y="1938"/>
                    <a:pt x="61" y="2692"/>
                    <a:pt x="770" y="2692"/>
                  </a:cubicBezTo>
                  <a:cubicBezTo>
                    <a:pt x="775" y="2692"/>
                    <a:pt x="781" y="2692"/>
                    <a:pt x="786" y="2692"/>
                  </a:cubicBezTo>
                  <a:cubicBezTo>
                    <a:pt x="1536" y="2668"/>
                    <a:pt x="1334" y="1918"/>
                    <a:pt x="1370" y="1585"/>
                  </a:cubicBezTo>
                  <a:cubicBezTo>
                    <a:pt x="1370" y="1251"/>
                    <a:pt x="1382" y="1073"/>
                    <a:pt x="1370" y="906"/>
                  </a:cubicBezTo>
                  <a:cubicBezTo>
                    <a:pt x="1323" y="448"/>
                    <a:pt x="1160" y="1"/>
                    <a:pt x="640"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4803850" y="2287613"/>
              <a:ext cx="38100" cy="63675"/>
            </a:xfrm>
            <a:custGeom>
              <a:avLst/>
              <a:gdLst/>
              <a:ahLst/>
              <a:cxnLst/>
              <a:rect l="l" t="t" r="r" b="b"/>
              <a:pathLst>
                <a:path w="1524" h="2547" extrusionOk="0">
                  <a:moveTo>
                    <a:pt x="775" y="0"/>
                  </a:moveTo>
                  <a:cubicBezTo>
                    <a:pt x="751" y="0"/>
                    <a:pt x="727" y="2"/>
                    <a:pt x="703" y="6"/>
                  </a:cubicBezTo>
                  <a:cubicBezTo>
                    <a:pt x="0" y="125"/>
                    <a:pt x="48" y="685"/>
                    <a:pt x="48" y="1209"/>
                  </a:cubicBezTo>
                  <a:cubicBezTo>
                    <a:pt x="48" y="1233"/>
                    <a:pt x="48" y="1257"/>
                    <a:pt x="48" y="1280"/>
                  </a:cubicBezTo>
                  <a:cubicBezTo>
                    <a:pt x="60" y="1828"/>
                    <a:pt x="60" y="2411"/>
                    <a:pt x="762" y="2542"/>
                  </a:cubicBezTo>
                  <a:cubicBezTo>
                    <a:pt x="779" y="2545"/>
                    <a:pt x="796" y="2546"/>
                    <a:pt x="812" y="2546"/>
                  </a:cubicBezTo>
                  <a:cubicBezTo>
                    <a:pt x="1196" y="2546"/>
                    <a:pt x="1524" y="1893"/>
                    <a:pt x="1512" y="1197"/>
                  </a:cubicBezTo>
                  <a:cubicBezTo>
                    <a:pt x="1501" y="546"/>
                    <a:pt x="1172" y="0"/>
                    <a:pt x="775"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5031850" y="2940513"/>
              <a:ext cx="45275" cy="63425"/>
            </a:xfrm>
            <a:custGeom>
              <a:avLst/>
              <a:gdLst/>
              <a:ahLst/>
              <a:cxnLst/>
              <a:rect l="l" t="t" r="r" b="b"/>
              <a:pathLst>
                <a:path w="1811" h="2537" extrusionOk="0">
                  <a:moveTo>
                    <a:pt x="987" y="0"/>
                  </a:moveTo>
                  <a:cubicBezTo>
                    <a:pt x="750" y="0"/>
                    <a:pt x="427" y="291"/>
                    <a:pt x="310" y="525"/>
                  </a:cubicBezTo>
                  <a:cubicBezTo>
                    <a:pt x="1" y="1191"/>
                    <a:pt x="310" y="2037"/>
                    <a:pt x="1001" y="2537"/>
                  </a:cubicBezTo>
                  <a:cubicBezTo>
                    <a:pt x="1810" y="2037"/>
                    <a:pt x="1786" y="1287"/>
                    <a:pt x="1644" y="548"/>
                  </a:cubicBezTo>
                  <a:cubicBezTo>
                    <a:pt x="1596" y="322"/>
                    <a:pt x="1227" y="1"/>
                    <a:pt x="1001" y="1"/>
                  </a:cubicBezTo>
                  <a:cubicBezTo>
                    <a:pt x="996" y="0"/>
                    <a:pt x="991" y="0"/>
                    <a:pt x="987"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4968150" y="3395638"/>
              <a:ext cx="40500" cy="57150"/>
            </a:xfrm>
            <a:custGeom>
              <a:avLst/>
              <a:gdLst/>
              <a:ahLst/>
              <a:cxnLst/>
              <a:rect l="l" t="t" r="r" b="b"/>
              <a:pathLst>
                <a:path w="1620" h="2286" extrusionOk="0">
                  <a:moveTo>
                    <a:pt x="807" y="0"/>
                  </a:moveTo>
                  <a:cubicBezTo>
                    <a:pt x="804" y="0"/>
                    <a:pt x="801" y="0"/>
                    <a:pt x="798" y="0"/>
                  </a:cubicBezTo>
                  <a:cubicBezTo>
                    <a:pt x="548" y="36"/>
                    <a:pt x="274" y="334"/>
                    <a:pt x="108" y="584"/>
                  </a:cubicBezTo>
                  <a:cubicBezTo>
                    <a:pt x="1" y="739"/>
                    <a:pt x="1" y="1012"/>
                    <a:pt x="48" y="1215"/>
                  </a:cubicBezTo>
                  <a:cubicBezTo>
                    <a:pt x="137" y="1636"/>
                    <a:pt x="112" y="2285"/>
                    <a:pt x="628" y="2285"/>
                  </a:cubicBezTo>
                  <a:cubicBezTo>
                    <a:pt x="666" y="2285"/>
                    <a:pt x="707" y="2282"/>
                    <a:pt x="751" y="2274"/>
                  </a:cubicBezTo>
                  <a:cubicBezTo>
                    <a:pt x="1084" y="2227"/>
                    <a:pt x="1334" y="1596"/>
                    <a:pt x="1620" y="1227"/>
                  </a:cubicBezTo>
                  <a:cubicBezTo>
                    <a:pt x="1560" y="1191"/>
                    <a:pt x="1513" y="1143"/>
                    <a:pt x="1453" y="1096"/>
                  </a:cubicBezTo>
                  <a:cubicBezTo>
                    <a:pt x="1441" y="929"/>
                    <a:pt x="1489" y="715"/>
                    <a:pt x="1406" y="596"/>
                  </a:cubicBezTo>
                  <a:cubicBezTo>
                    <a:pt x="1241" y="361"/>
                    <a:pt x="985" y="0"/>
                    <a:pt x="807"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4997025" y="3270313"/>
              <a:ext cx="42000" cy="69975"/>
            </a:xfrm>
            <a:custGeom>
              <a:avLst/>
              <a:gdLst/>
              <a:ahLst/>
              <a:cxnLst/>
              <a:rect l="l" t="t" r="r" b="b"/>
              <a:pathLst>
                <a:path w="1680" h="2799" extrusionOk="0">
                  <a:moveTo>
                    <a:pt x="846" y="1"/>
                  </a:moveTo>
                  <a:cubicBezTo>
                    <a:pt x="679" y="13"/>
                    <a:pt x="429" y="179"/>
                    <a:pt x="346" y="334"/>
                  </a:cubicBezTo>
                  <a:cubicBezTo>
                    <a:pt x="1" y="965"/>
                    <a:pt x="393" y="2275"/>
                    <a:pt x="1108" y="2799"/>
                  </a:cubicBezTo>
                  <a:cubicBezTo>
                    <a:pt x="1679" y="1989"/>
                    <a:pt x="1572" y="1156"/>
                    <a:pt x="1334" y="334"/>
                  </a:cubicBezTo>
                  <a:cubicBezTo>
                    <a:pt x="1298" y="179"/>
                    <a:pt x="1013" y="1"/>
                    <a:pt x="846"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4895825" y="3345588"/>
              <a:ext cx="30375" cy="65550"/>
            </a:xfrm>
            <a:custGeom>
              <a:avLst/>
              <a:gdLst/>
              <a:ahLst/>
              <a:cxnLst/>
              <a:rect l="l" t="t" r="r" b="b"/>
              <a:pathLst>
                <a:path w="1215" h="2622" extrusionOk="0">
                  <a:moveTo>
                    <a:pt x="693" y="1"/>
                  </a:moveTo>
                  <a:cubicBezTo>
                    <a:pt x="688" y="1"/>
                    <a:pt x="684" y="1"/>
                    <a:pt x="679" y="2"/>
                  </a:cubicBezTo>
                  <a:cubicBezTo>
                    <a:pt x="453" y="50"/>
                    <a:pt x="155" y="324"/>
                    <a:pt x="119" y="526"/>
                  </a:cubicBezTo>
                  <a:cubicBezTo>
                    <a:pt x="0" y="1324"/>
                    <a:pt x="155" y="2074"/>
                    <a:pt x="810" y="2621"/>
                  </a:cubicBezTo>
                  <a:cubicBezTo>
                    <a:pt x="905" y="2621"/>
                    <a:pt x="1012" y="2621"/>
                    <a:pt x="1108" y="2610"/>
                  </a:cubicBezTo>
                  <a:cubicBezTo>
                    <a:pt x="1143" y="1907"/>
                    <a:pt x="1215" y="1205"/>
                    <a:pt x="1179" y="502"/>
                  </a:cubicBezTo>
                  <a:cubicBezTo>
                    <a:pt x="1168" y="318"/>
                    <a:pt x="834" y="1"/>
                    <a:pt x="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4887500" y="3484313"/>
              <a:ext cx="30975" cy="60475"/>
            </a:xfrm>
            <a:custGeom>
              <a:avLst/>
              <a:gdLst/>
              <a:ahLst/>
              <a:cxnLst/>
              <a:rect l="l" t="t" r="r" b="b"/>
              <a:pathLst>
                <a:path w="1239" h="2419" extrusionOk="0">
                  <a:moveTo>
                    <a:pt x="816" y="1"/>
                  </a:moveTo>
                  <a:cubicBezTo>
                    <a:pt x="651" y="1"/>
                    <a:pt x="425" y="161"/>
                    <a:pt x="321" y="311"/>
                  </a:cubicBezTo>
                  <a:cubicBezTo>
                    <a:pt x="0" y="859"/>
                    <a:pt x="286" y="1811"/>
                    <a:pt x="1083" y="2418"/>
                  </a:cubicBezTo>
                  <a:cubicBezTo>
                    <a:pt x="1155" y="1633"/>
                    <a:pt x="1238" y="1013"/>
                    <a:pt x="1238" y="406"/>
                  </a:cubicBezTo>
                  <a:cubicBezTo>
                    <a:pt x="1238" y="263"/>
                    <a:pt x="988" y="13"/>
                    <a:pt x="833" y="1"/>
                  </a:cubicBezTo>
                  <a:cubicBezTo>
                    <a:pt x="828" y="1"/>
                    <a:pt x="822" y="1"/>
                    <a:pt x="816" y="1"/>
                  </a:cubicBezTo>
                  <a:close/>
                </a:path>
              </a:pathLst>
            </a:custGeom>
            <a:solidFill>
              <a:srgbClr val="413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8" name="Google Shape;2088;p32"/>
          <p:cNvGrpSpPr/>
          <p:nvPr/>
        </p:nvGrpSpPr>
        <p:grpSpPr>
          <a:xfrm>
            <a:off x="543914" y="298959"/>
            <a:ext cx="1611767" cy="1284859"/>
            <a:chOff x="306130" y="148309"/>
            <a:chExt cx="1611767" cy="1284859"/>
          </a:xfrm>
        </p:grpSpPr>
        <p:grpSp>
          <p:nvGrpSpPr>
            <p:cNvPr id="2089" name="Google Shape;2089;p32"/>
            <p:cNvGrpSpPr/>
            <p:nvPr/>
          </p:nvGrpSpPr>
          <p:grpSpPr>
            <a:xfrm>
              <a:off x="306130" y="148309"/>
              <a:ext cx="1611767" cy="1284859"/>
              <a:chOff x="7473233" y="3242228"/>
              <a:chExt cx="1188181" cy="947187"/>
            </a:xfrm>
          </p:grpSpPr>
          <p:grpSp>
            <p:nvGrpSpPr>
              <p:cNvPr id="2090" name="Google Shape;2090;p32"/>
              <p:cNvGrpSpPr/>
              <p:nvPr/>
            </p:nvGrpSpPr>
            <p:grpSpPr>
              <a:xfrm rot="-2188251">
                <a:off x="7607234" y="3434035"/>
                <a:ext cx="348909" cy="565822"/>
                <a:chOff x="10771550" y="2691225"/>
                <a:chExt cx="559925" cy="908025"/>
              </a:xfrm>
            </p:grpSpPr>
            <p:sp>
              <p:nvSpPr>
                <p:cNvPr id="2091" name="Google Shape;2091;p32"/>
                <p:cNvSpPr/>
                <p:nvPr/>
              </p:nvSpPr>
              <p:spPr>
                <a:xfrm>
                  <a:off x="10771550" y="2691225"/>
                  <a:ext cx="462575" cy="725450"/>
                </a:xfrm>
                <a:custGeom>
                  <a:avLst/>
                  <a:gdLst/>
                  <a:ahLst/>
                  <a:cxnLst/>
                  <a:rect l="l" t="t" r="r" b="b"/>
                  <a:pathLst>
                    <a:path w="18503" h="29018" extrusionOk="0">
                      <a:moveTo>
                        <a:pt x="643" y="0"/>
                      </a:moveTo>
                      <a:lnTo>
                        <a:pt x="643" y="0"/>
                      </a:lnTo>
                      <a:cubicBezTo>
                        <a:pt x="0" y="2953"/>
                        <a:pt x="2524" y="10489"/>
                        <a:pt x="4608" y="15383"/>
                      </a:cubicBezTo>
                      <a:cubicBezTo>
                        <a:pt x="6680" y="20264"/>
                        <a:pt x="9823" y="24813"/>
                        <a:pt x="14145" y="27896"/>
                      </a:cubicBezTo>
                      <a:cubicBezTo>
                        <a:pt x="14958" y="28475"/>
                        <a:pt x="15931" y="29018"/>
                        <a:pt x="16888" y="29018"/>
                      </a:cubicBezTo>
                      <a:cubicBezTo>
                        <a:pt x="17151" y="29018"/>
                        <a:pt x="17413" y="28977"/>
                        <a:pt x="17669" y="28885"/>
                      </a:cubicBezTo>
                      <a:cubicBezTo>
                        <a:pt x="18503" y="27587"/>
                        <a:pt x="18276" y="25777"/>
                        <a:pt x="18015" y="24253"/>
                      </a:cubicBezTo>
                      <a:cubicBezTo>
                        <a:pt x="17145" y="19241"/>
                        <a:pt x="14597" y="14597"/>
                        <a:pt x="11252" y="10775"/>
                      </a:cubicBezTo>
                      <a:cubicBezTo>
                        <a:pt x="7906" y="6953"/>
                        <a:pt x="3608" y="1524"/>
                        <a:pt x="64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10785525" y="2695075"/>
                  <a:ext cx="545950" cy="904175"/>
                </a:xfrm>
                <a:custGeom>
                  <a:avLst/>
                  <a:gdLst/>
                  <a:ahLst/>
                  <a:cxnLst/>
                  <a:rect l="l" t="t" r="r" b="b"/>
                  <a:pathLst>
                    <a:path w="21838" h="36167" extrusionOk="0">
                      <a:moveTo>
                        <a:pt x="327" y="1"/>
                      </a:moveTo>
                      <a:cubicBezTo>
                        <a:pt x="162" y="1"/>
                        <a:pt x="1" y="177"/>
                        <a:pt x="108" y="358"/>
                      </a:cubicBezTo>
                      <a:cubicBezTo>
                        <a:pt x="7180" y="12252"/>
                        <a:pt x="14229" y="24159"/>
                        <a:pt x="21313" y="36053"/>
                      </a:cubicBezTo>
                      <a:cubicBezTo>
                        <a:pt x="21361" y="36133"/>
                        <a:pt x="21433" y="36167"/>
                        <a:pt x="21505" y="36167"/>
                      </a:cubicBezTo>
                      <a:cubicBezTo>
                        <a:pt x="21670" y="36167"/>
                        <a:pt x="21837" y="35996"/>
                        <a:pt x="21730" y="35815"/>
                      </a:cubicBezTo>
                      <a:cubicBezTo>
                        <a:pt x="14646" y="23920"/>
                        <a:pt x="7597" y="12002"/>
                        <a:pt x="525" y="120"/>
                      </a:cubicBezTo>
                      <a:cubicBezTo>
                        <a:pt x="474" y="36"/>
                        <a:pt x="400" y="1"/>
                        <a:pt x="3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10893650" y="2828775"/>
                  <a:ext cx="34050" cy="55300"/>
                </a:xfrm>
                <a:custGeom>
                  <a:avLst/>
                  <a:gdLst/>
                  <a:ahLst/>
                  <a:cxnLst/>
                  <a:rect l="l" t="t" r="r" b="b"/>
                  <a:pathLst>
                    <a:path w="1362" h="2212" extrusionOk="0">
                      <a:moveTo>
                        <a:pt x="1041" y="1"/>
                      </a:moveTo>
                      <a:cubicBezTo>
                        <a:pt x="968" y="1"/>
                        <a:pt x="897" y="39"/>
                        <a:pt x="855" y="130"/>
                      </a:cubicBezTo>
                      <a:cubicBezTo>
                        <a:pt x="593" y="701"/>
                        <a:pt x="343" y="1273"/>
                        <a:pt x="81" y="1844"/>
                      </a:cubicBezTo>
                      <a:cubicBezTo>
                        <a:pt x="0" y="2039"/>
                        <a:pt x="168" y="2211"/>
                        <a:pt x="320" y="2211"/>
                      </a:cubicBezTo>
                      <a:cubicBezTo>
                        <a:pt x="392" y="2211"/>
                        <a:pt x="460" y="2173"/>
                        <a:pt x="498" y="2082"/>
                      </a:cubicBezTo>
                      <a:lnTo>
                        <a:pt x="1272" y="368"/>
                      </a:lnTo>
                      <a:cubicBezTo>
                        <a:pt x="1361" y="173"/>
                        <a:pt x="1196" y="1"/>
                        <a:pt x="10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10846550" y="2920700"/>
                  <a:ext cx="81875" cy="12825"/>
                </a:xfrm>
                <a:custGeom>
                  <a:avLst/>
                  <a:gdLst/>
                  <a:ahLst/>
                  <a:cxnLst/>
                  <a:rect l="l" t="t" r="r" b="b"/>
                  <a:pathLst>
                    <a:path w="3275" h="513" extrusionOk="0">
                      <a:moveTo>
                        <a:pt x="310" y="1"/>
                      </a:moveTo>
                      <a:cubicBezTo>
                        <a:pt x="1" y="1"/>
                        <a:pt x="1" y="477"/>
                        <a:pt x="310" y="489"/>
                      </a:cubicBezTo>
                      <a:lnTo>
                        <a:pt x="2965" y="513"/>
                      </a:lnTo>
                      <a:cubicBezTo>
                        <a:pt x="3275" y="513"/>
                        <a:pt x="3275" y="25"/>
                        <a:pt x="2965" y="25"/>
                      </a:cubicBezTo>
                      <a:lnTo>
                        <a:pt x="310"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10962350" y="2931200"/>
                  <a:ext cx="38250" cy="69375"/>
                </a:xfrm>
                <a:custGeom>
                  <a:avLst/>
                  <a:gdLst/>
                  <a:ahLst/>
                  <a:cxnLst/>
                  <a:rect l="l" t="t" r="r" b="b"/>
                  <a:pathLst>
                    <a:path w="1530" h="2775" extrusionOk="0">
                      <a:moveTo>
                        <a:pt x="1241" y="0"/>
                      </a:moveTo>
                      <a:cubicBezTo>
                        <a:pt x="1143" y="0"/>
                        <a:pt x="1043" y="50"/>
                        <a:pt x="1000" y="164"/>
                      </a:cubicBezTo>
                      <a:cubicBezTo>
                        <a:pt x="691" y="938"/>
                        <a:pt x="381" y="1712"/>
                        <a:pt x="72" y="2486"/>
                      </a:cubicBezTo>
                      <a:cubicBezTo>
                        <a:pt x="0" y="2665"/>
                        <a:pt x="139" y="2775"/>
                        <a:pt x="287" y="2775"/>
                      </a:cubicBezTo>
                      <a:cubicBezTo>
                        <a:pt x="386" y="2775"/>
                        <a:pt x="489" y="2726"/>
                        <a:pt x="536" y="2617"/>
                      </a:cubicBezTo>
                      <a:cubicBezTo>
                        <a:pt x="846" y="1831"/>
                        <a:pt x="1155" y="1057"/>
                        <a:pt x="1465" y="283"/>
                      </a:cubicBezTo>
                      <a:cubicBezTo>
                        <a:pt x="1529" y="112"/>
                        <a:pt x="1388" y="0"/>
                        <a:pt x="1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10901325" y="3071600"/>
                  <a:ext cx="121175" cy="15225"/>
                </a:xfrm>
                <a:custGeom>
                  <a:avLst/>
                  <a:gdLst/>
                  <a:ahLst/>
                  <a:cxnLst/>
                  <a:rect l="l" t="t" r="r" b="b"/>
                  <a:pathLst>
                    <a:path w="4847" h="609" extrusionOk="0">
                      <a:moveTo>
                        <a:pt x="4548" y="1"/>
                      </a:moveTo>
                      <a:cubicBezTo>
                        <a:pt x="4544" y="1"/>
                        <a:pt x="4541" y="1"/>
                        <a:pt x="4537" y="1"/>
                      </a:cubicBezTo>
                      <a:cubicBezTo>
                        <a:pt x="3132" y="37"/>
                        <a:pt x="1715" y="85"/>
                        <a:pt x="310" y="132"/>
                      </a:cubicBezTo>
                      <a:cubicBezTo>
                        <a:pt x="4" y="132"/>
                        <a:pt x="1" y="609"/>
                        <a:pt x="299" y="609"/>
                      </a:cubicBezTo>
                      <a:cubicBezTo>
                        <a:pt x="303" y="609"/>
                        <a:pt x="306" y="609"/>
                        <a:pt x="310" y="608"/>
                      </a:cubicBezTo>
                      <a:cubicBezTo>
                        <a:pt x="1715" y="561"/>
                        <a:pt x="3132" y="525"/>
                        <a:pt x="4537" y="477"/>
                      </a:cubicBezTo>
                      <a:cubicBezTo>
                        <a:pt x="4842" y="466"/>
                        <a:pt x="4846" y="1"/>
                        <a:pt x="4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11049400" y="3044475"/>
                  <a:ext cx="55800" cy="100350"/>
                </a:xfrm>
                <a:custGeom>
                  <a:avLst/>
                  <a:gdLst/>
                  <a:ahLst/>
                  <a:cxnLst/>
                  <a:rect l="l" t="t" r="r" b="b"/>
                  <a:pathLst>
                    <a:path w="2232" h="4014" extrusionOk="0">
                      <a:moveTo>
                        <a:pt x="1903" y="1"/>
                      </a:moveTo>
                      <a:cubicBezTo>
                        <a:pt x="1831" y="1"/>
                        <a:pt x="1762" y="36"/>
                        <a:pt x="1721" y="122"/>
                      </a:cubicBezTo>
                      <a:lnTo>
                        <a:pt x="90" y="3646"/>
                      </a:lnTo>
                      <a:cubicBezTo>
                        <a:pt x="1" y="3841"/>
                        <a:pt x="166" y="4013"/>
                        <a:pt x="321" y="4013"/>
                      </a:cubicBezTo>
                      <a:cubicBezTo>
                        <a:pt x="394" y="4013"/>
                        <a:pt x="465" y="3975"/>
                        <a:pt x="507" y="3884"/>
                      </a:cubicBezTo>
                      <a:lnTo>
                        <a:pt x="2150" y="360"/>
                      </a:lnTo>
                      <a:cubicBezTo>
                        <a:pt x="2232" y="172"/>
                        <a:pt x="2061" y="1"/>
                        <a:pt x="19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10983775" y="3202850"/>
                  <a:ext cx="122050" cy="20025"/>
                </a:xfrm>
                <a:custGeom>
                  <a:avLst/>
                  <a:gdLst/>
                  <a:ahLst/>
                  <a:cxnLst/>
                  <a:rect l="l" t="t" r="r" b="b"/>
                  <a:pathLst>
                    <a:path w="4882" h="801" extrusionOk="0">
                      <a:moveTo>
                        <a:pt x="288" y="1"/>
                      </a:moveTo>
                      <a:cubicBezTo>
                        <a:pt x="1" y="1"/>
                        <a:pt x="8" y="455"/>
                        <a:pt x="310" y="478"/>
                      </a:cubicBezTo>
                      <a:cubicBezTo>
                        <a:pt x="1727" y="585"/>
                        <a:pt x="3144" y="692"/>
                        <a:pt x="4573" y="800"/>
                      </a:cubicBezTo>
                      <a:cubicBezTo>
                        <a:pt x="4580" y="800"/>
                        <a:pt x="4587" y="800"/>
                        <a:pt x="4595" y="800"/>
                      </a:cubicBezTo>
                      <a:cubicBezTo>
                        <a:pt x="4881" y="800"/>
                        <a:pt x="4863" y="347"/>
                        <a:pt x="4561" y="323"/>
                      </a:cubicBezTo>
                      <a:cubicBezTo>
                        <a:pt x="3144" y="216"/>
                        <a:pt x="1727" y="109"/>
                        <a:pt x="310" y="2"/>
                      </a:cubicBezTo>
                      <a:cubicBezTo>
                        <a:pt x="303" y="1"/>
                        <a:pt x="295" y="1"/>
                        <a:pt x="2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11138500" y="3209375"/>
                  <a:ext cx="40725" cy="80900"/>
                </a:xfrm>
                <a:custGeom>
                  <a:avLst/>
                  <a:gdLst/>
                  <a:ahLst/>
                  <a:cxnLst/>
                  <a:rect l="l" t="t" r="r" b="b"/>
                  <a:pathLst>
                    <a:path w="1629" h="3236" extrusionOk="0">
                      <a:moveTo>
                        <a:pt x="1303" y="1"/>
                      </a:moveTo>
                      <a:cubicBezTo>
                        <a:pt x="1232" y="1"/>
                        <a:pt x="1163" y="36"/>
                        <a:pt x="1122" y="122"/>
                      </a:cubicBezTo>
                      <a:cubicBezTo>
                        <a:pt x="681" y="1039"/>
                        <a:pt x="324" y="1979"/>
                        <a:pt x="50" y="2944"/>
                      </a:cubicBezTo>
                      <a:cubicBezTo>
                        <a:pt x="1" y="3121"/>
                        <a:pt x="146" y="3235"/>
                        <a:pt x="289" y="3235"/>
                      </a:cubicBezTo>
                      <a:cubicBezTo>
                        <a:pt x="385" y="3235"/>
                        <a:pt x="481" y="3183"/>
                        <a:pt x="515" y="3063"/>
                      </a:cubicBezTo>
                      <a:cubicBezTo>
                        <a:pt x="777" y="2134"/>
                        <a:pt x="1122" y="1229"/>
                        <a:pt x="1539" y="360"/>
                      </a:cubicBezTo>
                      <a:cubicBezTo>
                        <a:pt x="1629" y="172"/>
                        <a:pt x="1460" y="1"/>
                        <a:pt x="13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11105525" y="3338900"/>
                  <a:ext cx="77700" cy="13425"/>
                </a:xfrm>
                <a:custGeom>
                  <a:avLst/>
                  <a:gdLst/>
                  <a:ahLst/>
                  <a:cxnLst/>
                  <a:rect l="l" t="t" r="r" b="b"/>
                  <a:pathLst>
                    <a:path w="3108" h="537" extrusionOk="0">
                      <a:moveTo>
                        <a:pt x="2809" y="1"/>
                      </a:moveTo>
                      <a:cubicBezTo>
                        <a:pt x="2806" y="1"/>
                        <a:pt x="2802" y="1"/>
                        <a:pt x="2798" y="1"/>
                      </a:cubicBezTo>
                      <a:cubicBezTo>
                        <a:pt x="1965" y="13"/>
                        <a:pt x="1143" y="37"/>
                        <a:pt x="310" y="49"/>
                      </a:cubicBezTo>
                      <a:cubicBezTo>
                        <a:pt x="0" y="61"/>
                        <a:pt x="0" y="537"/>
                        <a:pt x="310" y="537"/>
                      </a:cubicBezTo>
                      <a:cubicBezTo>
                        <a:pt x="1143" y="513"/>
                        <a:pt x="1977" y="501"/>
                        <a:pt x="2798" y="477"/>
                      </a:cubicBezTo>
                      <a:cubicBezTo>
                        <a:pt x="3104" y="477"/>
                        <a:pt x="3108" y="1"/>
                        <a:pt x="28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10805125" y="2808300"/>
                  <a:ext cx="55375" cy="14700"/>
                </a:xfrm>
                <a:custGeom>
                  <a:avLst/>
                  <a:gdLst/>
                  <a:ahLst/>
                  <a:cxnLst/>
                  <a:rect l="l" t="t" r="r" b="b"/>
                  <a:pathLst>
                    <a:path w="2215" h="588" extrusionOk="0">
                      <a:moveTo>
                        <a:pt x="335" y="1"/>
                      </a:moveTo>
                      <a:cubicBezTo>
                        <a:pt x="83" y="1"/>
                        <a:pt x="0" y="406"/>
                        <a:pt x="277" y="472"/>
                      </a:cubicBezTo>
                      <a:cubicBezTo>
                        <a:pt x="608" y="552"/>
                        <a:pt x="939" y="587"/>
                        <a:pt x="1270" y="587"/>
                      </a:cubicBezTo>
                      <a:cubicBezTo>
                        <a:pt x="1487" y="587"/>
                        <a:pt x="1703" y="572"/>
                        <a:pt x="1920" y="544"/>
                      </a:cubicBezTo>
                      <a:cubicBezTo>
                        <a:pt x="2214" y="499"/>
                        <a:pt x="2110" y="76"/>
                        <a:pt x="1843" y="76"/>
                      </a:cubicBezTo>
                      <a:cubicBezTo>
                        <a:pt x="1829" y="76"/>
                        <a:pt x="1815" y="77"/>
                        <a:pt x="1801" y="80"/>
                      </a:cubicBezTo>
                      <a:cubicBezTo>
                        <a:pt x="1631" y="101"/>
                        <a:pt x="1462" y="111"/>
                        <a:pt x="1294" y="111"/>
                      </a:cubicBezTo>
                      <a:cubicBezTo>
                        <a:pt x="993" y="111"/>
                        <a:pt x="694" y="77"/>
                        <a:pt x="396" y="8"/>
                      </a:cubicBezTo>
                      <a:cubicBezTo>
                        <a:pt x="375" y="3"/>
                        <a:pt x="354" y="1"/>
                        <a:pt x="3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32"/>
              <p:cNvGrpSpPr/>
              <p:nvPr/>
            </p:nvGrpSpPr>
            <p:grpSpPr>
              <a:xfrm rot="1508045">
                <a:off x="8355751" y="3481341"/>
                <a:ext cx="163249" cy="706880"/>
                <a:chOff x="10032775" y="3700275"/>
                <a:chExt cx="261950" cy="1134425"/>
              </a:xfrm>
            </p:grpSpPr>
            <p:sp>
              <p:nvSpPr>
                <p:cNvPr id="2103" name="Google Shape;2103;p32"/>
                <p:cNvSpPr/>
                <p:nvPr/>
              </p:nvSpPr>
              <p:spPr>
                <a:xfrm>
                  <a:off x="10032775" y="3700275"/>
                  <a:ext cx="261950" cy="901625"/>
                </a:xfrm>
                <a:custGeom>
                  <a:avLst/>
                  <a:gdLst/>
                  <a:ahLst/>
                  <a:cxnLst/>
                  <a:rect l="l" t="t" r="r" b="b"/>
                  <a:pathLst>
                    <a:path w="10478" h="36065" extrusionOk="0">
                      <a:moveTo>
                        <a:pt x="4405" y="0"/>
                      </a:moveTo>
                      <a:cubicBezTo>
                        <a:pt x="2322" y="2489"/>
                        <a:pt x="941" y="10942"/>
                        <a:pt x="476" y="16645"/>
                      </a:cubicBezTo>
                      <a:cubicBezTo>
                        <a:pt x="0" y="22336"/>
                        <a:pt x="714" y="28242"/>
                        <a:pt x="3286" y="33349"/>
                      </a:cubicBezTo>
                      <a:cubicBezTo>
                        <a:pt x="3893" y="34576"/>
                        <a:pt x="4786" y="35862"/>
                        <a:pt x="6144" y="36064"/>
                      </a:cubicBezTo>
                      <a:cubicBezTo>
                        <a:pt x="7596" y="35243"/>
                        <a:pt x="8287" y="33397"/>
                        <a:pt x="8799" y="31814"/>
                      </a:cubicBezTo>
                      <a:cubicBezTo>
                        <a:pt x="10478" y="26611"/>
                        <a:pt x="10382" y="20907"/>
                        <a:pt x="9120" y="15585"/>
                      </a:cubicBezTo>
                      <a:cubicBezTo>
                        <a:pt x="7846" y="10263"/>
                        <a:pt x="6477" y="2941"/>
                        <a:pt x="44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10136925" y="3706200"/>
                  <a:ext cx="70900" cy="1128500"/>
                </a:xfrm>
                <a:custGeom>
                  <a:avLst/>
                  <a:gdLst/>
                  <a:ahLst/>
                  <a:cxnLst/>
                  <a:rect l="l" t="t" r="r" b="b"/>
                  <a:pathLst>
                    <a:path w="2836" h="45140" extrusionOk="0">
                      <a:moveTo>
                        <a:pt x="270" y="1"/>
                      </a:moveTo>
                      <a:cubicBezTo>
                        <a:pt x="135" y="1"/>
                        <a:pt x="1" y="91"/>
                        <a:pt x="13" y="263"/>
                      </a:cubicBezTo>
                      <a:cubicBezTo>
                        <a:pt x="787" y="15146"/>
                        <a:pt x="1525" y="30029"/>
                        <a:pt x="2311" y="44912"/>
                      </a:cubicBezTo>
                      <a:cubicBezTo>
                        <a:pt x="2317" y="45065"/>
                        <a:pt x="2439" y="45140"/>
                        <a:pt x="2563" y="45140"/>
                      </a:cubicBezTo>
                      <a:cubicBezTo>
                        <a:pt x="2698" y="45140"/>
                        <a:pt x="2835" y="45050"/>
                        <a:pt x="2823" y="44876"/>
                      </a:cubicBezTo>
                      <a:cubicBezTo>
                        <a:pt x="2049" y="30005"/>
                        <a:pt x="1311" y="15122"/>
                        <a:pt x="525" y="239"/>
                      </a:cubicBezTo>
                      <a:cubicBezTo>
                        <a:pt x="519" y="79"/>
                        <a:pt x="395" y="1"/>
                        <a:pt x="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10148525" y="3897075"/>
                  <a:ext cx="57450" cy="44725"/>
                </a:xfrm>
                <a:custGeom>
                  <a:avLst/>
                  <a:gdLst/>
                  <a:ahLst/>
                  <a:cxnLst/>
                  <a:rect l="l" t="t" r="r" b="b"/>
                  <a:pathLst>
                    <a:path w="2298" h="1789" extrusionOk="0">
                      <a:moveTo>
                        <a:pt x="1956" y="0"/>
                      </a:moveTo>
                      <a:cubicBezTo>
                        <a:pt x="1910" y="0"/>
                        <a:pt x="1860" y="17"/>
                        <a:pt x="1811" y="58"/>
                      </a:cubicBezTo>
                      <a:cubicBezTo>
                        <a:pt x="1276" y="463"/>
                        <a:pt x="752" y="879"/>
                        <a:pt x="216" y="1296"/>
                      </a:cubicBezTo>
                      <a:cubicBezTo>
                        <a:pt x="1" y="1462"/>
                        <a:pt x="147" y="1788"/>
                        <a:pt x="357" y="1788"/>
                      </a:cubicBezTo>
                      <a:cubicBezTo>
                        <a:pt x="403" y="1788"/>
                        <a:pt x="452" y="1773"/>
                        <a:pt x="502" y="1736"/>
                      </a:cubicBezTo>
                      <a:cubicBezTo>
                        <a:pt x="1026" y="1320"/>
                        <a:pt x="1561" y="903"/>
                        <a:pt x="2085" y="486"/>
                      </a:cubicBezTo>
                      <a:cubicBezTo>
                        <a:pt x="2298" y="322"/>
                        <a:pt x="2157" y="0"/>
                        <a:pt x="19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10079025" y="3951575"/>
                  <a:ext cx="81650" cy="47150"/>
                </a:xfrm>
                <a:custGeom>
                  <a:avLst/>
                  <a:gdLst/>
                  <a:ahLst/>
                  <a:cxnLst/>
                  <a:rect l="l" t="t" r="r" b="b"/>
                  <a:pathLst>
                    <a:path w="3266" h="1886" extrusionOk="0">
                      <a:moveTo>
                        <a:pt x="373" y="1"/>
                      </a:moveTo>
                      <a:cubicBezTo>
                        <a:pt x="141" y="1"/>
                        <a:pt x="0" y="354"/>
                        <a:pt x="246" y="497"/>
                      </a:cubicBezTo>
                      <a:cubicBezTo>
                        <a:pt x="1091" y="950"/>
                        <a:pt x="1936" y="1402"/>
                        <a:pt x="2782" y="1854"/>
                      </a:cubicBezTo>
                      <a:cubicBezTo>
                        <a:pt x="2821" y="1876"/>
                        <a:pt x="2860" y="1886"/>
                        <a:pt x="2897" y="1886"/>
                      </a:cubicBezTo>
                      <a:cubicBezTo>
                        <a:pt x="3124" y="1886"/>
                        <a:pt x="3266" y="1523"/>
                        <a:pt x="3020" y="1390"/>
                      </a:cubicBezTo>
                      <a:cubicBezTo>
                        <a:pt x="2174" y="938"/>
                        <a:pt x="1329" y="485"/>
                        <a:pt x="496" y="33"/>
                      </a:cubicBezTo>
                      <a:cubicBezTo>
                        <a:pt x="453" y="11"/>
                        <a:pt x="412" y="1"/>
                        <a:pt x="3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10154475" y="4031350"/>
                  <a:ext cx="70925" cy="55800"/>
                </a:xfrm>
                <a:custGeom>
                  <a:avLst/>
                  <a:gdLst/>
                  <a:ahLst/>
                  <a:cxnLst/>
                  <a:rect l="l" t="t" r="r" b="b"/>
                  <a:pathLst>
                    <a:path w="2837" h="2232" extrusionOk="0">
                      <a:moveTo>
                        <a:pt x="2431" y="1"/>
                      </a:moveTo>
                      <a:cubicBezTo>
                        <a:pt x="2370" y="1"/>
                        <a:pt x="2307" y="21"/>
                        <a:pt x="2252" y="68"/>
                      </a:cubicBezTo>
                      <a:cubicBezTo>
                        <a:pt x="1573" y="652"/>
                        <a:pt x="883" y="1235"/>
                        <a:pt x="204" y="1819"/>
                      </a:cubicBezTo>
                      <a:cubicBezTo>
                        <a:pt x="0" y="1985"/>
                        <a:pt x="193" y="2231"/>
                        <a:pt x="406" y="2231"/>
                      </a:cubicBezTo>
                      <a:cubicBezTo>
                        <a:pt x="467" y="2231"/>
                        <a:pt x="530" y="2211"/>
                        <a:pt x="585" y="2164"/>
                      </a:cubicBezTo>
                      <a:cubicBezTo>
                        <a:pt x="1264" y="1580"/>
                        <a:pt x="1954" y="997"/>
                        <a:pt x="2633" y="414"/>
                      </a:cubicBezTo>
                      <a:cubicBezTo>
                        <a:pt x="2837" y="247"/>
                        <a:pt x="2644" y="1"/>
                        <a:pt x="24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10053700" y="4125825"/>
                  <a:ext cx="121575" cy="63000"/>
                </a:xfrm>
                <a:custGeom>
                  <a:avLst/>
                  <a:gdLst/>
                  <a:ahLst/>
                  <a:cxnLst/>
                  <a:rect l="l" t="t" r="r" b="b"/>
                  <a:pathLst>
                    <a:path w="4863" h="2520" extrusionOk="0">
                      <a:moveTo>
                        <a:pt x="393" y="0"/>
                      </a:moveTo>
                      <a:cubicBezTo>
                        <a:pt x="154" y="0"/>
                        <a:pt x="0" y="358"/>
                        <a:pt x="258" y="492"/>
                      </a:cubicBezTo>
                      <a:cubicBezTo>
                        <a:pt x="1628" y="1159"/>
                        <a:pt x="2997" y="1826"/>
                        <a:pt x="4366" y="2492"/>
                      </a:cubicBezTo>
                      <a:cubicBezTo>
                        <a:pt x="4405" y="2511"/>
                        <a:pt x="4443" y="2519"/>
                        <a:pt x="4479" y="2519"/>
                      </a:cubicBezTo>
                      <a:cubicBezTo>
                        <a:pt x="4717" y="2519"/>
                        <a:pt x="4863" y="2152"/>
                        <a:pt x="4604" y="2028"/>
                      </a:cubicBezTo>
                      <a:cubicBezTo>
                        <a:pt x="3235" y="1361"/>
                        <a:pt x="1866" y="695"/>
                        <a:pt x="508" y="28"/>
                      </a:cubicBezTo>
                      <a:cubicBezTo>
                        <a:pt x="469" y="9"/>
                        <a:pt x="430" y="0"/>
                        <a:pt x="3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10166150" y="4191550"/>
                  <a:ext cx="101175" cy="76775"/>
                </a:xfrm>
                <a:custGeom>
                  <a:avLst/>
                  <a:gdLst/>
                  <a:ahLst/>
                  <a:cxnLst/>
                  <a:rect l="l" t="t" r="r" b="b"/>
                  <a:pathLst>
                    <a:path w="4047" h="3071" extrusionOk="0">
                      <a:moveTo>
                        <a:pt x="3690" y="1"/>
                      </a:moveTo>
                      <a:cubicBezTo>
                        <a:pt x="3644" y="1"/>
                        <a:pt x="3595" y="17"/>
                        <a:pt x="3547" y="54"/>
                      </a:cubicBezTo>
                      <a:cubicBezTo>
                        <a:pt x="2440" y="899"/>
                        <a:pt x="1333" y="1745"/>
                        <a:pt x="225" y="2590"/>
                      </a:cubicBezTo>
                      <a:cubicBezTo>
                        <a:pt x="1" y="2746"/>
                        <a:pt x="152" y="3071"/>
                        <a:pt x="359" y="3071"/>
                      </a:cubicBezTo>
                      <a:cubicBezTo>
                        <a:pt x="404" y="3071"/>
                        <a:pt x="452" y="3055"/>
                        <a:pt x="499" y="3019"/>
                      </a:cubicBezTo>
                      <a:cubicBezTo>
                        <a:pt x="1606" y="2173"/>
                        <a:pt x="2714" y="1328"/>
                        <a:pt x="3833" y="483"/>
                      </a:cubicBezTo>
                      <a:cubicBezTo>
                        <a:pt x="4047" y="317"/>
                        <a:pt x="3895" y="1"/>
                        <a:pt x="3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10068725" y="4288900"/>
                  <a:ext cx="115350" cy="74675"/>
                </a:xfrm>
                <a:custGeom>
                  <a:avLst/>
                  <a:gdLst/>
                  <a:ahLst/>
                  <a:cxnLst/>
                  <a:rect l="l" t="t" r="r" b="b"/>
                  <a:pathLst>
                    <a:path w="4614" h="2987" extrusionOk="0">
                      <a:moveTo>
                        <a:pt x="348" y="0"/>
                      </a:moveTo>
                      <a:cubicBezTo>
                        <a:pt x="130" y="0"/>
                        <a:pt x="1" y="344"/>
                        <a:pt x="241" y="494"/>
                      </a:cubicBezTo>
                      <a:cubicBezTo>
                        <a:pt x="1539" y="1315"/>
                        <a:pt x="2836" y="2125"/>
                        <a:pt x="4134" y="2947"/>
                      </a:cubicBezTo>
                      <a:cubicBezTo>
                        <a:pt x="4179" y="2974"/>
                        <a:pt x="4222" y="2987"/>
                        <a:pt x="4263" y="2987"/>
                      </a:cubicBezTo>
                      <a:cubicBezTo>
                        <a:pt x="4482" y="2987"/>
                        <a:pt x="4613" y="2633"/>
                        <a:pt x="4372" y="2482"/>
                      </a:cubicBezTo>
                      <a:cubicBezTo>
                        <a:pt x="3075" y="1673"/>
                        <a:pt x="1777" y="851"/>
                        <a:pt x="479" y="41"/>
                      </a:cubicBezTo>
                      <a:cubicBezTo>
                        <a:pt x="433" y="13"/>
                        <a:pt x="389" y="0"/>
                        <a:pt x="3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10177350" y="4385650"/>
                  <a:ext cx="77800" cy="65850"/>
                </a:xfrm>
                <a:custGeom>
                  <a:avLst/>
                  <a:gdLst/>
                  <a:ahLst/>
                  <a:cxnLst/>
                  <a:rect l="l" t="t" r="r" b="b"/>
                  <a:pathLst>
                    <a:path w="3112" h="2634" extrusionOk="0">
                      <a:moveTo>
                        <a:pt x="2751" y="1"/>
                      </a:moveTo>
                      <a:cubicBezTo>
                        <a:pt x="2706" y="1"/>
                        <a:pt x="2658" y="16"/>
                        <a:pt x="2611" y="53"/>
                      </a:cubicBezTo>
                      <a:cubicBezTo>
                        <a:pt x="1742" y="696"/>
                        <a:pt x="920" y="1422"/>
                        <a:pt x="182" y="2208"/>
                      </a:cubicBezTo>
                      <a:cubicBezTo>
                        <a:pt x="0" y="2389"/>
                        <a:pt x="186" y="2633"/>
                        <a:pt x="384" y="2633"/>
                      </a:cubicBezTo>
                      <a:cubicBezTo>
                        <a:pt x="446" y="2633"/>
                        <a:pt x="509" y="2610"/>
                        <a:pt x="563" y="2553"/>
                      </a:cubicBezTo>
                      <a:cubicBezTo>
                        <a:pt x="1277" y="1803"/>
                        <a:pt x="2051" y="1112"/>
                        <a:pt x="2897" y="481"/>
                      </a:cubicBezTo>
                      <a:cubicBezTo>
                        <a:pt x="3112" y="325"/>
                        <a:pt x="2958" y="1"/>
                        <a:pt x="27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10115350" y="4481125"/>
                  <a:ext cx="78925" cy="42975"/>
                </a:xfrm>
                <a:custGeom>
                  <a:avLst/>
                  <a:gdLst/>
                  <a:ahLst/>
                  <a:cxnLst/>
                  <a:rect l="l" t="t" r="r" b="b"/>
                  <a:pathLst>
                    <a:path w="3157" h="1719" extrusionOk="0">
                      <a:moveTo>
                        <a:pt x="375" y="1"/>
                      </a:moveTo>
                      <a:cubicBezTo>
                        <a:pt x="141" y="1"/>
                        <a:pt x="1" y="363"/>
                        <a:pt x="257" y="496"/>
                      </a:cubicBezTo>
                      <a:cubicBezTo>
                        <a:pt x="1055" y="889"/>
                        <a:pt x="1852" y="1294"/>
                        <a:pt x="2662" y="1687"/>
                      </a:cubicBezTo>
                      <a:cubicBezTo>
                        <a:pt x="2704" y="1709"/>
                        <a:pt x="2744" y="1718"/>
                        <a:pt x="2782" y="1718"/>
                      </a:cubicBezTo>
                      <a:cubicBezTo>
                        <a:pt x="3016" y="1718"/>
                        <a:pt x="3156" y="1357"/>
                        <a:pt x="2900" y="1234"/>
                      </a:cubicBezTo>
                      <a:cubicBezTo>
                        <a:pt x="2102" y="830"/>
                        <a:pt x="1305" y="437"/>
                        <a:pt x="495" y="32"/>
                      </a:cubicBezTo>
                      <a:cubicBezTo>
                        <a:pt x="454" y="10"/>
                        <a:pt x="41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10096625" y="3824150"/>
                  <a:ext cx="53300" cy="33975"/>
                </a:xfrm>
                <a:custGeom>
                  <a:avLst/>
                  <a:gdLst/>
                  <a:ahLst/>
                  <a:cxnLst/>
                  <a:rect l="l" t="t" r="r" b="b"/>
                  <a:pathLst>
                    <a:path w="2132" h="1359" extrusionOk="0">
                      <a:moveTo>
                        <a:pt x="374" y="0"/>
                      </a:moveTo>
                      <a:cubicBezTo>
                        <a:pt x="171" y="0"/>
                        <a:pt x="0" y="273"/>
                        <a:pt x="196" y="451"/>
                      </a:cubicBezTo>
                      <a:cubicBezTo>
                        <a:pt x="649" y="843"/>
                        <a:pt x="1161" y="1141"/>
                        <a:pt x="1732" y="1344"/>
                      </a:cubicBezTo>
                      <a:cubicBezTo>
                        <a:pt x="1761" y="1354"/>
                        <a:pt x="1789" y="1358"/>
                        <a:pt x="1814" y="1358"/>
                      </a:cubicBezTo>
                      <a:cubicBezTo>
                        <a:pt x="2060" y="1358"/>
                        <a:pt x="2132" y="929"/>
                        <a:pt x="1851" y="832"/>
                      </a:cubicBezTo>
                      <a:cubicBezTo>
                        <a:pt x="1363" y="665"/>
                        <a:pt x="935" y="403"/>
                        <a:pt x="542" y="70"/>
                      </a:cubicBezTo>
                      <a:cubicBezTo>
                        <a:pt x="488" y="21"/>
                        <a:pt x="430" y="0"/>
                        <a:pt x="3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2"/>
              <p:cNvGrpSpPr/>
              <p:nvPr/>
            </p:nvGrpSpPr>
            <p:grpSpPr>
              <a:xfrm>
                <a:off x="7794915" y="3242228"/>
                <a:ext cx="694619" cy="316601"/>
                <a:chOff x="9258700" y="2970650"/>
                <a:chExt cx="1114600" cy="508025"/>
              </a:xfrm>
            </p:grpSpPr>
            <p:sp>
              <p:nvSpPr>
                <p:cNvPr id="2115" name="Google Shape;2115;p32"/>
                <p:cNvSpPr/>
                <p:nvPr/>
              </p:nvSpPr>
              <p:spPr>
                <a:xfrm>
                  <a:off x="9481200" y="2970650"/>
                  <a:ext cx="892100" cy="425325"/>
                </a:xfrm>
                <a:custGeom>
                  <a:avLst/>
                  <a:gdLst/>
                  <a:ahLst/>
                  <a:cxnLst/>
                  <a:rect l="l" t="t" r="r" b="b"/>
                  <a:pathLst>
                    <a:path w="35684" h="17013" extrusionOk="0">
                      <a:moveTo>
                        <a:pt x="32910" y="0"/>
                      </a:moveTo>
                      <a:cubicBezTo>
                        <a:pt x="28728" y="0"/>
                        <a:pt x="22164" y="1464"/>
                        <a:pt x="17539" y="2825"/>
                      </a:cubicBezTo>
                      <a:cubicBezTo>
                        <a:pt x="11669" y="4539"/>
                        <a:pt x="6049" y="7528"/>
                        <a:pt x="1941" y="12052"/>
                      </a:cubicBezTo>
                      <a:cubicBezTo>
                        <a:pt x="953" y="13147"/>
                        <a:pt x="1" y="14540"/>
                        <a:pt x="334" y="15969"/>
                      </a:cubicBezTo>
                      <a:cubicBezTo>
                        <a:pt x="1369" y="16824"/>
                        <a:pt x="2825" y="17012"/>
                        <a:pt x="4245" y="17012"/>
                      </a:cubicBezTo>
                      <a:cubicBezTo>
                        <a:pt x="4704" y="17012"/>
                        <a:pt x="5160" y="16993"/>
                        <a:pt x="5597" y="16969"/>
                      </a:cubicBezTo>
                      <a:cubicBezTo>
                        <a:pt x="11443" y="16660"/>
                        <a:pt x="17098" y="14362"/>
                        <a:pt x="21920" y="11052"/>
                      </a:cubicBezTo>
                      <a:cubicBezTo>
                        <a:pt x="26754" y="7730"/>
                        <a:pt x="33529" y="3539"/>
                        <a:pt x="35684" y="348"/>
                      </a:cubicBezTo>
                      <a:cubicBezTo>
                        <a:pt x="34987" y="106"/>
                        <a:pt x="34035" y="0"/>
                        <a:pt x="3291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9258700" y="2977525"/>
                  <a:ext cx="1112450" cy="501150"/>
                </a:xfrm>
                <a:custGeom>
                  <a:avLst/>
                  <a:gdLst/>
                  <a:ahLst/>
                  <a:cxnLst/>
                  <a:rect l="l" t="t" r="r" b="b"/>
                  <a:pathLst>
                    <a:path w="44498" h="20046" extrusionOk="0">
                      <a:moveTo>
                        <a:pt x="44103" y="1"/>
                      </a:moveTo>
                      <a:cubicBezTo>
                        <a:pt x="44067" y="1"/>
                        <a:pt x="44029" y="8"/>
                        <a:pt x="43988" y="26"/>
                      </a:cubicBezTo>
                      <a:cubicBezTo>
                        <a:pt x="29427" y="6538"/>
                        <a:pt x="14854" y="13003"/>
                        <a:pt x="281" y="19516"/>
                      </a:cubicBezTo>
                      <a:cubicBezTo>
                        <a:pt x="1" y="19641"/>
                        <a:pt x="136" y="20045"/>
                        <a:pt x="388" y="20045"/>
                      </a:cubicBezTo>
                      <a:cubicBezTo>
                        <a:pt x="425" y="20045"/>
                        <a:pt x="465" y="20036"/>
                        <a:pt x="507" y="20016"/>
                      </a:cubicBezTo>
                      <a:cubicBezTo>
                        <a:pt x="15068" y="13515"/>
                        <a:pt x="29653" y="7038"/>
                        <a:pt x="44215" y="538"/>
                      </a:cubicBezTo>
                      <a:cubicBezTo>
                        <a:pt x="44497" y="412"/>
                        <a:pt x="44366" y="1"/>
                        <a:pt x="44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10133750" y="3077425"/>
                  <a:ext cx="67450" cy="41100"/>
                </a:xfrm>
                <a:custGeom>
                  <a:avLst/>
                  <a:gdLst/>
                  <a:ahLst/>
                  <a:cxnLst/>
                  <a:rect l="l" t="t" r="r" b="b"/>
                  <a:pathLst>
                    <a:path w="2698" h="1644" extrusionOk="0">
                      <a:moveTo>
                        <a:pt x="435" y="0"/>
                      </a:moveTo>
                      <a:cubicBezTo>
                        <a:pt x="191" y="0"/>
                        <a:pt x="0" y="333"/>
                        <a:pt x="259" y="483"/>
                      </a:cubicBezTo>
                      <a:cubicBezTo>
                        <a:pt x="878" y="864"/>
                        <a:pt x="1497" y="1233"/>
                        <a:pt x="2117" y="1602"/>
                      </a:cubicBezTo>
                      <a:cubicBezTo>
                        <a:pt x="2167" y="1631"/>
                        <a:pt x="2218" y="1644"/>
                        <a:pt x="2266" y="1644"/>
                      </a:cubicBezTo>
                      <a:cubicBezTo>
                        <a:pt x="2514" y="1644"/>
                        <a:pt x="2697" y="1309"/>
                        <a:pt x="2438" y="1149"/>
                      </a:cubicBezTo>
                      <a:cubicBezTo>
                        <a:pt x="1819" y="780"/>
                        <a:pt x="1200" y="411"/>
                        <a:pt x="581" y="42"/>
                      </a:cubicBezTo>
                      <a:cubicBezTo>
                        <a:pt x="532" y="13"/>
                        <a:pt x="483" y="0"/>
                        <a:pt x="4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10077375" y="3017100"/>
                  <a:ext cx="24825" cy="89700"/>
                </a:xfrm>
                <a:custGeom>
                  <a:avLst/>
                  <a:gdLst/>
                  <a:ahLst/>
                  <a:cxnLst/>
                  <a:rect l="l" t="t" r="r" b="b"/>
                  <a:pathLst>
                    <a:path w="993" h="3588" extrusionOk="0">
                      <a:moveTo>
                        <a:pt x="689" y="1"/>
                      </a:moveTo>
                      <a:cubicBezTo>
                        <a:pt x="562" y="1"/>
                        <a:pt x="435" y="77"/>
                        <a:pt x="419" y="240"/>
                      </a:cubicBezTo>
                      <a:cubicBezTo>
                        <a:pt x="288" y="1253"/>
                        <a:pt x="157" y="2276"/>
                        <a:pt x="26" y="3288"/>
                      </a:cubicBezTo>
                      <a:cubicBezTo>
                        <a:pt x="0" y="3482"/>
                        <a:pt x="152" y="3588"/>
                        <a:pt x="303" y="3588"/>
                      </a:cubicBezTo>
                      <a:cubicBezTo>
                        <a:pt x="431" y="3588"/>
                        <a:pt x="557" y="3512"/>
                        <a:pt x="573" y="3348"/>
                      </a:cubicBezTo>
                      <a:cubicBezTo>
                        <a:pt x="704" y="2336"/>
                        <a:pt x="835" y="1324"/>
                        <a:pt x="966" y="300"/>
                      </a:cubicBezTo>
                      <a:cubicBezTo>
                        <a:pt x="992" y="107"/>
                        <a:pt x="840" y="1"/>
                        <a:pt x="6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9991850" y="3139850"/>
                  <a:ext cx="81850" cy="49000"/>
                </a:xfrm>
                <a:custGeom>
                  <a:avLst/>
                  <a:gdLst/>
                  <a:ahLst/>
                  <a:cxnLst/>
                  <a:rect l="l" t="t" r="r" b="b"/>
                  <a:pathLst>
                    <a:path w="3274" h="1960" extrusionOk="0">
                      <a:moveTo>
                        <a:pt x="350" y="1"/>
                      </a:moveTo>
                      <a:cubicBezTo>
                        <a:pt x="115" y="1"/>
                        <a:pt x="1" y="402"/>
                        <a:pt x="268" y="545"/>
                      </a:cubicBezTo>
                      <a:cubicBezTo>
                        <a:pt x="1113" y="1010"/>
                        <a:pt x="1959" y="1462"/>
                        <a:pt x="2804" y="1927"/>
                      </a:cubicBezTo>
                      <a:cubicBezTo>
                        <a:pt x="2848" y="1949"/>
                        <a:pt x="2889" y="1959"/>
                        <a:pt x="2928" y="1959"/>
                      </a:cubicBezTo>
                      <a:cubicBezTo>
                        <a:pt x="3168" y="1959"/>
                        <a:pt x="3273" y="1558"/>
                        <a:pt x="3006" y="1415"/>
                      </a:cubicBezTo>
                      <a:cubicBezTo>
                        <a:pt x="2161" y="950"/>
                        <a:pt x="1316" y="486"/>
                        <a:pt x="470" y="33"/>
                      </a:cubicBezTo>
                      <a:cubicBezTo>
                        <a:pt x="428" y="11"/>
                        <a:pt x="387" y="1"/>
                        <a:pt x="3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9893150" y="3059325"/>
                  <a:ext cx="25075" cy="135000"/>
                </a:xfrm>
                <a:custGeom>
                  <a:avLst/>
                  <a:gdLst/>
                  <a:ahLst/>
                  <a:cxnLst/>
                  <a:rect l="l" t="t" r="r" b="b"/>
                  <a:pathLst>
                    <a:path w="1003" h="5400" extrusionOk="0">
                      <a:moveTo>
                        <a:pt x="695" y="0"/>
                      </a:moveTo>
                      <a:cubicBezTo>
                        <a:pt x="571" y="0"/>
                        <a:pt x="452" y="74"/>
                        <a:pt x="442" y="230"/>
                      </a:cubicBezTo>
                      <a:cubicBezTo>
                        <a:pt x="299" y="1861"/>
                        <a:pt x="156" y="3481"/>
                        <a:pt x="13" y="5100"/>
                      </a:cubicBezTo>
                      <a:cubicBezTo>
                        <a:pt x="0" y="5293"/>
                        <a:pt x="155" y="5399"/>
                        <a:pt x="305" y="5399"/>
                      </a:cubicBezTo>
                      <a:cubicBezTo>
                        <a:pt x="432" y="5399"/>
                        <a:pt x="556" y="5323"/>
                        <a:pt x="573" y="5159"/>
                      </a:cubicBezTo>
                      <a:cubicBezTo>
                        <a:pt x="703" y="3540"/>
                        <a:pt x="846" y="1921"/>
                        <a:pt x="989" y="302"/>
                      </a:cubicBezTo>
                      <a:cubicBezTo>
                        <a:pt x="1002" y="107"/>
                        <a:pt x="845"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9814400" y="3220775"/>
                  <a:ext cx="116275" cy="72175"/>
                </a:xfrm>
                <a:custGeom>
                  <a:avLst/>
                  <a:gdLst/>
                  <a:ahLst/>
                  <a:cxnLst/>
                  <a:rect l="l" t="t" r="r" b="b"/>
                  <a:pathLst>
                    <a:path w="4651" h="2887" extrusionOk="0">
                      <a:moveTo>
                        <a:pt x="429" y="1"/>
                      </a:moveTo>
                      <a:cubicBezTo>
                        <a:pt x="188" y="1"/>
                        <a:pt x="0" y="341"/>
                        <a:pt x="258" y="499"/>
                      </a:cubicBezTo>
                      <a:cubicBezTo>
                        <a:pt x="1532" y="1273"/>
                        <a:pt x="2806" y="2059"/>
                        <a:pt x="4068" y="2845"/>
                      </a:cubicBezTo>
                      <a:cubicBezTo>
                        <a:pt x="4118" y="2874"/>
                        <a:pt x="4169" y="2887"/>
                        <a:pt x="4217" y="2887"/>
                      </a:cubicBezTo>
                      <a:cubicBezTo>
                        <a:pt x="4466" y="2887"/>
                        <a:pt x="4650" y="2552"/>
                        <a:pt x="4401" y="2392"/>
                      </a:cubicBezTo>
                      <a:cubicBezTo>
                        <a:pt x="3127" y="1607"/>
                        <a:pt x="1853" y="833"/>
                        <a:pt x="579" y="47"/>
                      </a:cubicBezTo>
                      <a:cubicBezTo>
                        <a:pt x="529" y="15"/>
                        <a:pt x="478" y="1"/>
                        <a:pt x="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9721925" y="3136675"/>
                  <a:ext cx="39325" cy="133925"/>
                </a:xfrm>
                <a:custGeom>
                  <a:avLst/>
                  <a:gdLst/>
                  <a:ahLst/>
                  <a:cxnLst/>
                  <a:rect l="l" t="t" r="r" b="b"/>
                  <a:pathLst>
                    <a:path w="1573" h="5357" extrusionOk="0">
                      <a:moveTo>
                        <a:pt x="1273" y="1"/>
                      </a:moveTo>
                      <a:cubicBezTo>
                        <a:pt x="1145" y="1"/>
                        <a:pt x="1013" y="74"/>
                        <a:pt x="980" y="232"/>
                      </a:cubicBezTo>
                      <a:cubicBezTo>
                        <a:pt x="671" y="1839"/>
                        <a:pt x="349" y="3447"/>
                        <a:pt x="40" y="5066"/>
                      </a:cubicBezTo>
                      <a:cubicBezTo>
                        <a:pt x="1" y="5253"/>
                        <a:pt x="144" y="5356"/>
                        <a:pt x="295" y="5356"/>
                      </a:cubicBezTo>
                      <a:cubicBezTo>
                        <a:pt x="422" y="5356"/>
                        <a:pt x="555" y="5283"/>
                        <a:pt x="587" y="5125"/>
                      </a:cubicBezTo>
                      <a:cubicBezTo>
                        <a:pt x="909" y="3518"/>
                        <a:pt x="1218" y="1899"/>
                        <a:pt x="1540" y="291"/>
                      </a:cubicBezTo>
                      <a:cubicBezTo>
                        <a:pt x="1572" y="104"/>
                        <a:pt x="1426" y="1"/>
                        <a:pt x="12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9636075" y="3302575"/>
                  <a:ext cx="95975" cy="52975"/>
                </a:xfrm>
                <a:custGeom>
                  <a:avLst/>
                  <a:gdLst/>
                  <a:ahLst/>
                  <a:cxnLst/>
                  <a:rect l="l" t="t" r="r" b="b"/>
                  <a:pathLst>
                    <a:path w="3839" h="2119" extrusionOk="0">
                      <a:moveTo>
                        <a:pt x="385" y="1"/>
                      </a:moveTo>
                      <a:cubicBezTo>
                        <a:pt x="123" y="1"/>
                        <a:pt x="1" y="422"/>
                        <a:pt x="295" y="537"/>
                      </a:cubicBezTo>
                      <a:cubicBezTo>
                        <a:pt x="1331" y="966"/>
                        <a:pt x="2319" y="1478"/>
                        <a:pt x="3259" y="2073"/>
                      </a:cubicBezTo>
                      <a:cubicBezTo>
                        <a:pt x="3309" y="2105"/>
                        <a:pt x="3360" y="2119"/>
                        <a:pt x="3409" y="2119"/>
                      </a:cubicBezTo>
                      <a:cubicBezTo>
                        <a:pt x="3651" y="2119"/>
                        <a:pt x="3838" y="1779"/>
                        <a:pt x="3581" y="1621"/>
                      </a:cubicBezTo>
                      <a:cubicBezTo>
                        <a:pt x="2604" y="1002"/>
                        <a:pt x="1569" y="466"/>
                        <a:pt x="497" y="25"/>
                      </a:cubicBezTo>
                      <a:cubicBezTo>
                        <a:pt x="458" y="8"/>
                        <a:pt x="420" y="1"/>
                        <a:pt x="3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9565550" y="3257600"/>
                  <a:ext cx="21525" cy="84825"/>
                </a:xfrm>
                <a:custGeom>
                  <a:avLst/>
                  <a:gdLst/>
                  <a:ahLst/>
                  <a:cxnLst/>
                  <a:rect l="l" t="t" r="r" b="b"/>
                  <a:pathLst>
                    <a:path w="861" h="3393" extrusionOk="0">
                      <a:moveTo>
                        <a:pt x="560" y="1"/>
                      </a:moveTo>
                      <a:cubicBezTo>
                        <a:pt x="434" y="1"/>
                        <a:pt x="310" y="77"/>
                        <a:pt x="294" y="241"/>
                      </a:cubicBezTo>
                      <a:lnTo>
                        <a:pt x="20" y="3086"/>
                      </a:lnTo>
                      <a:cubicBezTo>
                        <a:pt x="0" y="3283"/>
                        <a:pt x="157" y="3393"/>
                        <a:pt x="308" y="3393"/>
                      </a:cubicBezTo>
                      <a:cubicBezTo>
                        <a:pt x="432" y="3393"/>
                        <a:pt x="552" y="3319"/>
                        <a:pt x="568" y="3158"/>
                      </a:cubicBezTo>
                      <a:cubicBezTo>
                        <a:pt x="663" y="2205"/>
                        <a:pt x="746" y="1253"/>
                        <a:pt x="842" y="300"/>
                      </a:cubicBezTo>
                      <a:cubicBezTo>
                        <a:pt x="861" y="107"/>
                        <a:pt x="709"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0214325" y="2985500"/>
                  <a:ext cx="22775" cy="57075"/>
                </a:xfrm>
                <a:custGeom>
                  <a:avLst/>
                  <a:gdLst/>
                  <a:ahLst/>
                  <a:cxnLst/>
                  <a:rect l="l" t="t" r="r" b="b"/>
                  <a:pathLst>
                    <a:path w="911" h="2283" extrusionOk="0">
                      <a:moveTo>
                        <a:pt x="556" y="0"/>
                      </a:moveTo>
                      <a:cubicBezTo>
                        <a:pt x="459" y="0"/>
                        <a:pt x="365" y="51"/>
                        <a:pt x="322" y="171"/>
                      </a:cubicBezTo>
                      <a:cubicBezTo>
                        <a:pt x="96" y="778"/>
                        <a:pt x="1" y="1409"/>
                        <a:pt x="25" y="2052"/>
                      </a:cubicBezTo>
                      <a:cubicBezTo>
                        <a:pt x="25" y="2210"/>
                        <a:pt x="134" y="2282"/>
                        <a:pt x="255" y="2282"/>
                      </a:cubicBezTo>
                      <a:cubicBezTo>
                        <a:pt x="408" y="2282"/>
                        <a:pt x="579" y="2168"/>
                        <a:pt x="572" y="1969"/>
                      </a:cubicBezTo>
                      <a:cubicBezTo>
                        <a:pt x="560" y="1421"/>
                        <a:pt x="656" y="885"/>
                        <a:pt x="834" y="373"/>
                      </a:cubicBezTo>
                      <a:cubicBezTo>
                        <a:pt x="910" y="160"/>
                        <a:pt x="728" y="0"/>
                        <a:pt x="5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6" name="Google Shape;2126;p32"/>
            <p:cNvSpPr/>
            <p:nvPr/>
          </p:nvSpPr>
          <p:spPr>
            <a:xfrm rot="10800000">
              <a:off x="528475" y="293975"/>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10800000">
              <a:off x="1199250" y="687000"/>
              <a:ext cx="55100" cy="55075"/>
            </a:xfrm>
            <a:custGeom>
              <a:avLst/>
              <a:gdLst/>
              <a:ahLst/>
              <a:cxnLst/>
              <a:rect l="l" t="t" r="r" b="b"/>
              <a:pathLst>
                <a:path w="2204" h="2203" extrusionOk="0">
                  <a:moveTo>
                    <a:pt x="1096" y="0"/>
                  </a:moveTo>
                  <a:cubicBezTo>
                    <a:pt x="489" y="0"/>
                    <a:pt x="1" y="500"/>
                    <a:pt x="1" y="1107"/>
                  </a:cubicBezTo>
                  <a:cubicBezTo>
                    <a:pt x="1" y="1715"/>
                    <a:pt x="489" y="2203"/>
                    <a:pt x="1096" y="2203"/>
                  </a:cubicBezTo>
                  <a:cubicBezTo>
                    <a:pt x="1703" y="2203"/>
                    <a:pt x="2203" y="1715"/>
                    <a:pt x="2203" y="1107"/>
                  </a:cubicBezTo>
                  <a:cubicBezTo>
                    <a:pt x="2203" y="500"/>
                    <a:pt x="1703"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10800000">
              <a:off x="560775" y="1076438"/>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5847;p59"/>
          <p:cNvGrpSpPr/>
          <p:nvPr/>
        </p:nvGrpSpPr>
        <p:grpSpPr>
          <a:xfrm>
            <a:off x="8076528" y="429963"/>
            <a:ext cx="856757" cy="860387"/>
            <a:chOff x="3282250" y="163350"/>
            <a:chExt cx="1805600" cy="1813250"/>
          </a:xfrm>
        </p:grpSpPr>
        <p:sp>
          <p:nvSpPr>
            <p:cNvPr id="186" name="Google Shape;5848;p59"/>
            <p:cNvSpPr/>
            <p:nvPr/>
          </p:nvSpPr>
          <p:spPr>
            <a:xfrm>
              <a:off x="3352500" y="163350"/>
              <a:ext cx="1604825" cy="1597300"/>
            </a:xfrm>
            <a:custGeom>
              <a:avLst/>
              <a:gdLst/>
              <a:ahLst/>
              <a:cxnLst/>
              <a:rect l="l" t="t" r="r" b="b"/>
              <a:pathLst>
                <a:path w="64193" h="63892" extrusionOk="0">
                  <a:moveTo>
                    <a:pt x="25694" y="0"/>
                  </a:moveTo>
                  <a:cubicBezTo>
                    <a:pt x="18686" y="0"/>
                    <a:pt x="13057" y="1777"/>
                    <a:pt x="13145" y="2128"/>
                  </a:cubicBezTo>
                  <a:cubicBezTo>
                    <a:pt x="13347" y="2937"/>
                    <a:pt x="17348" y="2961"/>
                    <a:pt x="17348" y="2961"/>
                  </a:cubicBezTo>
                  <a:cubicBezTo>
                    <a:pt x="17348" y="2961"/>
                    <a:pt x="9561" y="6247"/>
                    <a:pt x="5060" y="17332"/>
                  </a:cubicBezTo>
                  <a:cubicBezTo>
                    <a:pt x="0" y="29774"/>
                    <a:pt x="286" y="49443"/>
                    <a:pt x="11990" y="57861"/>
                  </a:cubicBezTo>
                  <a:cubicBezTo>
                    <a:pt x="18193" y="62321"/>
                    <a:pt x="25662" y="63892"/>
                    <a:pt x="32980" y="63892"/>
                  </a:cubicBezTo>
                  <a:cubicBezTo>
                    <a:pt x="48947" y="63892"/>
                    <a:pt x="64192" y="56411"/>
                    <a:pt x="63996" y="55146"/>
                  </a:cubicBezTo>
                  <a:cubicBezTo>
                    <a:pt x="63699" y="53300"/>
                    <a:pt x="59138" y="52146"/>
                    <a:pt x="54757" y="41525"/>
                  </a:cubicBezTo>
                  <a:cubicBezTo>
                    <a:pt x="51673" y="34060"/>
                    <a:pt x="53888" y="12712"/>
                    <a:pt x="42291" y="4580"/>
                  </a:cubicBezTo>
                  <a:cubicBezTo>
                    <a:pt x="37252" y="1045"/>
                    <a:pt x="31068" y="0"/>
                    <a:pt x="2569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849;p59"/>
            <p:cNvSpPr/>
            <p:nvPr/>
          </p:nvSpPr>
          <p:spPr>
            <a:xfrm>
              <a:off x="4502050" y="245075"/>
              <a:ext cx="585800" cy="797475"/>
            </a:xfrm>
            <a:custGeom>
              <a:avLst/>
              <a:gdLst/>
              <a:ahLst/>
              <a:cxnLst/>
              <a:rect l="l" t="t" r="r" b="b"/>
              <a:pathLst>
                <a:path w="23432" h="31899" extrusionOk="0">
                  <a:moveTo>
                    <a:pt x="19695" y="0"/>
                  </a:moveTo>
                  <a:cubicBezTo>
                    <a:pt x="19279" y="0"/>
                    <a:pt x="9363" y="3521"/>
                    <a:pt x="5084" y="11348"/>
                  </a:cubicBezTo>
                  <a:cubicBezTo>
                    <a:pt x="0" y="20635"/>
                    <a:pt x="1500" y="31898"/>
                    <a:pt x="1500" y="31898"/>
                  </a:cubicBezTo>
                  <a:cubicBezTo>
                    <a:pt x="1500" y="31898"/>
                    <a:pt x="12811" y="31672"/>
                    <a:pt x="17895" y="21397"/>
                  </a:cubicBezTo>
                  <a:cubicBezTo>
                    <a:pt x="23432" y="10193"/>
                    <a:pt x="20205" y="156"/>
                    <a:pt x="19705" y="2"/>
                  </a:cubicBezTo>
                  <a:cubicBezTo>
                    <a:pt x="19703" y="1"/>
                    <a:pt x="19699" y="0"/>
                    <a:pt x="19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850;p59"/>
            <p:cNvSpPr/>
            <p:nvPr/>
          </p:nvSpPr>
          <p:spPr>
            <a:xfrm>
              <a:off x="3770400" y="538875"/>
              <a:ext cx="78600" cy="78325"/>
            </a:xfrm>
            <a:custGeom>
              <a:avLst/>
              <a:gdLst/>
              <a:ahLst/>
              <a:cxnLst/>
              <a:rect l="l" t="t" r="r" b="b"/>
              <a:pathLst>
                <a:path w="3144" h="3133" extrusionOk="0">
                  <a:moveTo>
                    <a:pt x="1572" y="1"/>
                  </a:moveTo>
                  <a:cubicBezTo>
                    <a:pt x="703" y="1"/>
                    <a:pt x="0" y="703"/>
                    <a:pt x="0" y="1561"/>
                  </a:cubicBezTo>
                  <a:cubicBezTo>
                    <a:pt x="0" y="2430"/>
                    <a:pt x="703" y="3132"/>
                    <a:pt x="1572" y="3132"/>
                  </a:cubicBezTo>
                  <a:cubicBezTo>
                    <a:pt x="2441" y="3132"/>
                    <a:pt x="3144" y="2430"/>
                    <a:pt x="3144" y="1561"/>
                  </a:cubicBezTo>
                  <a:cubicBezTo>
                    <a:pt x="3144" y="703"/>
                    <a:pt x="2441" y="1"/>
                    <a:pt x="1572"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851;p59"/>
            <p:cNvSpPr/>
            <p:nvPr/>
          </p:nvSpPr>
          <p:spPr>
            <a:xfrm>
              <a:off x="4193675" y="538875"/>
              <a:ext cx="78300" cy="78325"/>
            </a:xfrm>
            <a:custGeom>
              <a:avLst/>
              <a:gdLst/>
              <a:ahLst/>
              <a:cxnLst/>
              <a:rect l="l" t="t" r="r" b="b"/>
              <a:pathLst>
                <a:path w="3132" h="3133" extrusionOk="0">
                  <a:moveTo>
                    <a:pt x="1560" y="1"/>
                  </a:moveTo>
                  <a:cubicBezTo>
                    <a:pt x="691" y="1"/>
                    <a:pt x="0" y="703"/>
                    <a:pt x="0" y="1561"/>
                  </a:cubicBezTo>
                  <a:cubicBezTo>
                    <a:pt x="0" y="2430"/>
                    <a:pt x="691" y="3132"/>
                    <a:pt x="1560" y="3132"/>
                  </a:cubicBezTo>
                  <a:cubicBezTo>
                    <a:pt x="2429" y="3132"/>
                    <a:pt x="3132" y="2430"/>
                    <a:pt x="3132" y="1561"/>
                  </a:cubicBezTo>
                  <a:cubicBezTo>
                    <a:pt x="3132" y="703"/>
                    <a:pt x="2429" y="1"/>
                    <a:pt x="1560"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852;p59"/>
            <p:cNvSpPr/>
            <p:nvPr/>
          </p:nvSpPr>
          <p:spPr>
            <a:xfrm>
              <a:off x="3712050" y="1910175"/>
              <a:ext cx="96175" cy="33075"/>
            </a:xfrm>
            <a:custGeom>
              <a:avLst/>
              <a:gdLst/>
              <a:ahLst/>
              <a:cxnLst/>
              <a:rect l="l" t="t" r="r" b="b"/>
              <a:pathLst>
                <a:path w="3847" h="1323" extrusionOk="0">
                  <a:moveTo>
                    <a:pt x="3668" y="1"/>
                  </a:moveTo>
                  <a:cubicBezTo>
                    <a:pt x="3668" y="1"/>
                    <a:pt x="3430" y="25"/>
                    <a:pt x="3085" y="84"/>
                  </a:cubicBezTo>
                  <a:cubicBezTo>
                    <a:pt x="2906" y="108"/>
                    <a:pt x="2715" y="144"/>
                    <a:pt x="2501" y="203"/>
                  </a:cubicBezTo>
                  <a:cubicBezTo>
                    <a:pt x="2287" y="239"/>
                    <a:pt x="2061" y="299"/>
                    <a:pt x="1846" y="370"/>
                  </a:cubicBezTo>
                  <a:cubicBezTo>
                    <a:pt x="1620" y="430"/>
                    <a:pt x="1394" y="501"/>
                    <a:pt x="1191" y="572"/>
                  </a:cubicBezTo>
                  <a:cubicBezTo>
                    <a:pt x="1084" y="596"/>
                    <a:pt x="989" y="644"/>
                    <a:pt x="894" y="668"/>
                  </a:cubicBezTo>
                  <a:cubicBezTo>
                    <a:pt x="799" y="703"/>
                    <a:pt x="715" y="739"/>
                    <a:pt x="632" y="775"/>
                  </a:cubicBezTo>
                  <a:cubicBezTo>
                    <a:pt x="310" y="894"/>
                    <a:pt x="96" y="1001"/>
                    <a:pt x="96" y="1001"/>
                  </a:cubicBezTo>
                  <a:cubicBezTo>
                    <a:pt x="37" y="1037"/>
                    <a:pt x="1" y="1096"/>
                    <a:pt x="1" y="1168"/>
                  </a:cubicBezTo>
                  <a:cubicBezTo>
                    <a:pt x="13" y="1251"/>
                    <a:pt x="96" y="1323"/>
                    <a:pt x="179" y="1323"/>
                  </a:cubicBezTo>
                  <a:cubicBezTo>
                    <a:pt x="179" y="1323"/>
                    <a:pt x="418" y="1299"/>
                    <a:pt x="763" y="1239"/>
                  </a:cubicBezTo>
                  <a:cubicBezTo>
                    <a:pt x="846" y="1227"/>
                    <a:pt x="941" y="1203"/>
                    <a:pt x="1037" y="1192"/>
                  </a:cubicBezTo>
                  <a:cubicBezTo>
                    <a:pt x="1132" y="1168"/>
                    <a:pt x="1239" y="1144"/>
                    <a:pt x="1346" y="1120"/>
                  </a:cubicBezTo>
                  <a:cubicBezTo>
                    <a:pt x="1561" y="1073"/>
                    <a:pt x="1787" y="1025"/>
                    <a:pt x="2001" y="953"/>
                  </a:cubicBezTo>
                  <a:cubicBezTo>
                    <a:pt x="2227" y="894"/>
                    <a:pt x="2454" y="822"/>
                    <a:pt x="2656" y="763"/>
                  </a:cubicBezTo>
                  <a:cubicBezTo>
                    <a:pt x="2858" y="692"/>
                    <a:pt x="3049" y="620"/>
                    <a:pt x="3216" y="561"/>
                  </a:cubicBezTo>
                  <a:cubicBezTo>
                    <a:pt x="3537" y="430"/>
                    <a:pt x="3751" y="322"/>
                    <a:pt x="3751" y="322"/>
                  </a:cubicBezTo>
                  <a:cubicBezTo>
                    <a:pt x="3811" y="287"/>
                    <a:pt x="3847" y="227"/>
                    <a:pt x="3835" y="156"/>
                  </a:cubicBezTo>
                  <a:cubicBezTo>
                    <a:pt x="3835" y="72"/>
                    <a:pt x="3751" y="1"/>
                    <a:pt x="36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853;p59"/>
            <p:cNvSpPr/>
            <p:nvPr/>
          </p:nvSpPr>
          <p:spPr>
            <a:xfrm>
              <a:off x="3800750" y="1647825"/>
              <a:ext cx="36350" cy="270175"/>
            </a:xfrm>
            <a:custGeom>
              <a:avLst/>
              <a:gdLst/>
              <a:ahLst/>
              <a:cxnLst/>
              <a:rect l="l" t="t" r="r" b="b"/>
              <a:pathLst>
                <a:path w="1454" h="10807" extrusionOk="0">
                  <a:moveTo>
                    <a:pt x="1274" y="0"/>
                  </a:moveTo>
                  <a:cubicBezTo>
                    <a:pt x="1204" y="0"/>
                    <a:pt x="1142" y="55"/>
                    <a:pt x="1132" y="137"/>
                  </a:cubicBezTo>
                  <a:cubicBezTo>
                    <a:pt x="1132" y="137"/>
                    <a:pt x="1096" y="291"/>
                    <a:pt x="1049" y="577"/>
                  </a:cubicBezTo>
                  <a:cubicBezTo>
                    <a:pt x="1001" y="863"/>
                    <a:pt x="930" y="1268"/>
                    <a:pt x="870" y="1768"/>
                  </a:cubicBezTo>
                  <a:cubicBezTo>
                    <a:pt x="799" y="2256"/>
                    <a:pt x="715" y="2827"/>
                    <a:pt x="644" y="3446"/>
                  </a:cubicBezTo>
                  <a:cubicBezTo>
                    <a:pt x="561" y="4054"/>
                    <a:pt x="489" y="4709"/>
                    <a:pt x="418" y="5375"/>
                  </a:cubicBezTo>
                  <a:cubicBezTo>
                    <a:pt x="346" y="6030"/>
                    <a:pt x="287" y="6685"/>
                    <a:pt x="227" y="7304"/>
                  </a:cubicBezTo>
                  <a:cubicBezTo>
                    <a:pt x="203" y="7614"/>
                    <a:pt x="180" y="7911"/>
                    <a:pt x="156" y="8185"/>
                  </a:cubicBezTo>
                  <a:cubicBezTo>
                    <a:pt x="132" y="8471"/>
                    <a:pt x="108" y="8745"/>
                    <a:pt x="96" y="8983"/>
                  </a:cubicBezTo>
                  <a:cubicBezTo>
                    <a:pt x="60" y="9483"/>
                    <a:pt x="37" y="9900"/>
                    <a:pt x="25" y="10185"/>
                  </a:cubicBezTo>
                  <a:cubicBezTo>
                    <a:pt x="1" y="10471"/>
                    <a:pt x="1" y="10638"/>
                    <a:pt x="1" y="10638"/>
                  </a:cubicBezTo>
                  <a:cubicBezTo>
                    <a:pt x="1" y="10721"/>
                    <a:pt x="49" y="10793"/>
                    <a:pt x="132" y="10805"/>
                  </a:cubicBezTo>
                  <a:cubicBezTo>
                    <a:pt x="139" y="10806"/>
                    <a:pt x="146" y="10806"/>
                    <a:pt x="154" y="10806"/>
                  </a:cubicBezTo>
                  <a:cubicBezTo>
                    <a:pt x="231" y="10806"/>
                    <a:pt x="311" y="10750"/>
                    <a:pt x="322" y="10674"/>
                  </a:cubicBezTo>
                  <a:cubicBezTo>
                    <a:pt x="322" y="10674"/>
                    <a:pt x="346" y="10507"/>
                    <a:pt x="394" y="10221"/>
                  </a:cubicBezTo>
                  <a:cubicBezTo>
                    <a:pt x="441" y="9935"/>
                    <a:pt x="513" y="9531"/>
                    <a:pt x="584" y="9042"/>
                  </a:cubicBezTo>
                  <a:cubicBezTo>
                    <a:pt x="608" y="8792"/>
                    <a:pt x="644" y="8530"/>
                    <a:pt x="691" y="8245"/>
                  </a:cubicBezTo>
                  <a:cubicBezTo>
                    <a:pt x="727" y="7971"/>
                    <a:pt x="763" y="7673"/>
                    <a:pt x="799" y="7364"/>
                  </a:cubicBezTo>
                  <a:cubicBezTo>
                    <a:pt x="882" y="6744"/>
                    <a:pt x="953" y="6090"/>
                    <a:pt x="1025" y="5435"/>
                  </a:cubicBezTo>
                  <a:cubicBezTo>
                    <a:pt x="1096" y="4780"/>
                    <a:pt x="1168" y="4125"/>
                    <a:pt x="1215" y="3506"/>
                  </a:cubicBezTo>
                  <a:cubicBezTo>
                    <a:pt x="1275" y="2887"/>
                    <a:pt x="1323" y="2315"/>
                    <a:pt x="1358" y="1815"/>
                  </a:cubicBezTo>
                  <a:cubicBezTo>
                    <a:pt x="1394" y="1327"/>
                    <a:pt x="1406" y="910"/>
                    <a:pt x="1430" y="625"/>
                  </a:cubicBezTo>
                  <a:cubicBezTo>
                    <a:pt x="1442" y="327"/>
                    <a:pt x="1453" y="160"/>
                    <a:pt x="1453" y="160"/>
                  </a:cubicBezTo>
                  <a:cubicBezTo>
                    <a:pt x="1453" y="89"/>
                    <a:pt x="1394" y="17"/>
                    <a:pt x="1311" y="6"/>
                  </a:cubicBezTo>
                  <a:cubicBezTo>
                    <a:pt x="1298" y="2"/>
                    <a:pt x="1286" y="0"/>
                    <a:pt x="12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854;p59"/>
            <p:cNvSpPr/>
            <p:nvPr/>
          </p:nvSpPr>
          <p:spPr>
            <a:xfrm>
              <a:off x="3715625" y="1897100"/>
              <a:ext cx="97375" cy="67900"/>
            </a:xfrm>
            <a:custGeom>
              <a:avLst/>
              <a:gdLst/>
              <a:ahLst/>
              <a:cxnLst/>
              <a:rect l="l" t="t" r="r" b="b"/>
              <a:pathLst>
                <a:path w="3895" h="2716" extrusionOk="0">
                  <a:moveTo>
                    <a:pt x="191" y="0"/>
                  </a:moveTo>
                  <a:cubicBezTo>
                    <a:pt x="120" y="0"/>
                    <a:pt x="48" y="48"/>
                    <a:pt x="25" y="119"/>
                  </a:cubicBezTo>
                  <a:cubicBezTo>
                    <a:pt x="1" y="202"/>
                    <a:pt x="60" y="298"/>
                    <a:pt x="144" y="322"/>
                  </a:cubicBezTo>
                  <a:cubicBezTo>
                    <a:pt x="703" y="476"/>
                    <a:pt x="1263" y="595"/>
                    <a:pt x="1822" y="703"/>
                  </a:cubicBezTo>
                  <a:lnTo>
                    <a:pt x="2251" y="774"/>
                  </a:lnTo>
                  <a:cubicBezTo>
                    <a:pt x="2382" y="798"/>
                    <a:pt x="2525" y="834"/>
                    <a:pt x="2668" y="857"/>
                  </a:cubicBezTo>
                  <a:cubicBezTo>
                    <a:pt x="2732" y="865"/>
                    <a:pt x="2796" y="874"/>
                    <a:pt x="2860" y="883"/>
                  </a:cubicBezTo>
                  <a:lnTo>
                    <a:pt x="2860" y="883"/>
                  </a:lnTo>
                  <a:cubicBezTo>
                    <a:pt x="2844" y="898"/>
                    <a:pt x="2827" y="913"/>
                    <a:pt x="2811" y="929"/>
                  </a:cubicBezTo>
                  <a:cubicBezTo>
                    <a:pt x="2620" y="1095"/>
                    <a:pt x="2442" y="1250"/>
                    <a:pt x="2251" y="1417"/>
                  </a:cubicBezTo>
                  <a:cubicBezTo>
                    <a:pt x="2072" y="1584"/>
                    <a:pt x="1894" y="1750"/>
                    <a:pt x="1715" y="1917"/>
                  </a:cubicBezTo>
                  <a:cubicBezTo>
                    <a:pt x="1537" y="2096"/>
                    <a:pt x="1358" y="2262"/>
                    <a:pt x="1179" y="2441"/>
                  </a:cubicBezTo>
                  <a:cubicBezTo>
                    <a:pt x="1132" y="2500"/>
                    <a:pt x="1120" y="2584"/>
                    <a:pt x="1168" y="2643"/>
                  </a:cubicBezTo>
                  <a:cubicBezTo>
                    <a:pt x="1198" y="2689"/>
                    <a:pt x="1249" y="2716"/>
                    <a:pt x="1303" y="2716"/>
                  </a:cubicBezTo>
                  <a:cubicBezTo>
                    <a:pt x="1333" y="2716"/>
                    <a:pt x="1364" y="2708"/>
                    <a:pt x="1394" y="2691"/>
                  </a:cubicBezTo>
                  <a:cubicBezTo>
                    <a:pt x="1596" y="2560"/>
                    <a:pt x="1799" y="2417"/>
                    <a:pt x="2001" y="2274"/>
                  </a:cubicBezTo>
                  <a:cubicBezTo>
                    <a:pt x="2203" y="2131"/>
                    <a:pt x="2406" y="1977"/>
                    <a:pt x="2596" y="1834"/>
                  </a:cubicBezTo>
                  <a:cubicBezTo>
                    <a:pt x="2799" y="1679"/>
                    <a:pt x="2989" y="1536"/>
                    <a:pt x="3180" y="1381"/>
                  </a:cubicBezTo>
                  <a:cubicBezTo>
                    <a:pt x="3382" y="1226"/>
                    <a:pt x="3573" y="1072"/>
                    <a:pt x="3763" y="917"/>
                  </a:cubicBezTo>
                  <a:cubicBezTo>
                    <a:pt x="3811" y="869"/>
                    <a:pt x="3858" y="810"/>
                    <a:pt x="3870" y="738"/>
                  </a:cubicBezTo>
                  <a:cubicBezTo>
                    <a:pt x="3894" y="572"/>
                    <a:pt x="3787" y="417"/>
                    <a:pt x="3620" y="381"/>
                  </a:cubicBezTo>
                  <a:lnTo>
                    <a:pt x="3608" y="381"/>
                  </a:lnTo>
                  <a:cubicBezTo>
                    <a:pt x="3334" y="333"/>
                    <a:pt x="3049" y="298"/>
                    <a:pt x="2763" y="250"/>
                  </a:cubicBezTo>
                  <a:cubicBezTo>
                    <a:pt x="2620" y="238"/>
                    <a:pt x="2477" y="214"/>
                    <a:pt x="2334" y="202"/>
                  </a:cubicBezTo>
                  <a:lnTo>
                    <a:pt x="1906" y="143"/>
                  </a:lnTo>
                  <a:cubicBezTo>
                    <a:pt x="1334" y="83"/>
                    <a:pt x="775" y="24"/>
                    <a:pt x="1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855;p59"/>
            <p:cNvSpPr/>
            <p:nvPr/>
          </p:nvSpPr>
          <p:spPr>
            <a:xfrm>
              <a:off x="4345775" y="1921800"/>
              <a:ext cx="97050" cy="32825"/>
            </a:xfrm>
            <a:custGeom>
              <a:avLst/>
              <a:gdLst/>
              <a:ahLst/>
              <a:cxnLst/>
              <a:rect l="l" t="t" r="r" b="b"/>
              <a:pathLst>
                <a:path w="3882" h="1313" extrusionOk="0">
                  <a:moveTo>
                    <a:pt x="203" y="0"/>
                  </a:moveTo>
                  <a:cubicBezTo>
                    <a:pt x="143" y="0"/>
                    <a:pt x="72" y="36"/>
                    <a:pt x="48" y="96"/>
                  </a:cubicBezTo>
                  <a:cubicBezTo>
                    <a:pt x="0" y="167"/>
                    <a:pt x="36" y="274"/>
                    <a:pt x="119" y="310"/>
                  </a:cubicBezTo>
                  <a:cubicBezTo>
                    <a:pt x="119" y="310"/>
                    <a:pt x="322" y="429"/>
                    <a:pt x="655" y="548"/>
                  </a:cubicBezTo>
                  <a:cubicBezTo>
                    <a:pt x="810" y="619"/>
                    <a:pt x="1000" y="691"/>
                    <a:pt x="1215" y="750"/>
                  </a:cubicBezTo>
                  <a:cubicBezTo>
                    <a:pt x="1417" y="822"/>
                    <a:pt x="1631" y="893"/>
                    <a:pt x="1858" y="953"/>
                  </a:cubicBezTo>
                  <a:cubicBezTo>
                    <a:pt x="2084" y="1012"/>
                    <a:pt x="2310" y="1072"/>
                    <a:pt x="2524" y="1119"/>
                  </a:cubicBezTo>
                  <a:cubicBezTo>
                    <a:pt x="2632" y="1143"/>
                    <a:pt x="2727" y="1167"/>
                    <a:pt x="2834" y="1179"/>
                  </a:cubicBezTo>
                  <a:cubicBezTo>
                    <a:pt x="2929" y="1203"/>
                    <a:pt x="3024" y="1227"/>
                    <a:pt x="3108" y="1239"/>
                  </a:cubicBezTo>
                  <a:cubicBezTo>
                    <a:pt x="3453" y="1298"/>
                    <a:pt x="3691" y="1310"/>
                    <a:pt x="3691" y="1310"/>
                  </a:cubicBezTo>
                  <a:cubicBezTo>
                    <a:pt x="3699" y="1312"/>
                    <a:pt x="3707" y="1312"/>
                    <a:pt x="3714" y="1312"/>
                  </a:cubicBezTo>
                  <a:cubicBezTo>
                    <a:pt x="3766" y="1312"/>
                    <a:pt x="3815" y="1278"/>
                    <a:pt x="3846" y="1227"/>
                  </a:cubicBezTo>
                  <a:cubicBezTo>
                    <a:pt x="3882" y="1143"/>
                    <a:pt x="3858" y="1048"/>
                    <a:pt x="3775" y="1000"/>
                  </a:cubicBezTo>
                  <a:cubicBezTo>
                    <a:pt x="3775" y="1000"/>
                    <a:pt x="3560" y="893"/>
                    <a:pt x="3239" y="762"/>
                  </a:cubicBezTo>
                  <a:cubicBezTo>
                    <a:pt x="3155" y="738"/>
                    <a:pt x="3072" y="703"/>
                    <a:pt x="2977" y="667"/>
                  </a:cubicBezTo>
                  <a:cubicBezTo>
                    <a:pt x="2882" y="631"/>
                    <a:pt x="2786" y="596"/>
                    <a:pt x="2679" y="560"/>
                  </a:cubicBezTo>
                  <a:cubicBezTo>
                    <a:pt x="2465" y="500"/>
                    <a:pt x="2251" y="429"/>
                    <a:pt x="2024" y="357"/>
                  </a:cubicBezTo>
                  <a:cubicBezTo>
                    <a:pt x="1798" y="298"/>
                    <a:pt x="1584" y="238"/>
                    <a:pt x="1369" y="191"/>
                  </a:cubicBezTo>
                  <a:cubicBezTo>
                    <a:pt x="1155" y="143"/>
                    <a:pt x="953" y="107"/>
                    <a:pt x="786" y="72"/>
                  </a:cubicBezTo>
                  <a:cubicBezTo>
                    <a:pt x="441" y="12"/>
                    <a:pt x="203" y="0"/>
                    <a:pt x="2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856;p59"/>
            <p:cNvSpPr/>
            <p:nvPr/>
          </p:nvSpPr>
          <p:spPr>
            <a:xfrm>
              <a:off x="4317500" y="1659250"/>
              <a:ext cx="36325" cy="270300"/>
            </a:xfrm>
            <a:custGeom>
              <a:avLst/>
              <a:gdLst/>
              <a:ahLst/>
              <a:cxnLst/>
              <a:rect l="l" t="t" r="r" b="b"/>
              <a:pathLst>
                <a:path w="1453" h="10812" extrusionOk="0">
                  <a:moveTo>
                    <a:pt x="155" y="1"/>
                  </a:moveTo>
                  <a:cubicBezTo>
                    <a:pt x="72" y="1"/>
                    <a:pt x="0" y="84"/>
                    <a:pt x="0" y="168"/>
                  </a:cubicBezTo>
                  <a:cubicBezTo>
                    <a:pt x="0" y="168"/>
                    <a:pt x="0" y="334"/>
                    <a:pt x="24" y="620"/>
                  </a:cubicBezTo>
                  <a:cubicBezTo>
                    <a:pt x="36" y="918"/>
                    <a:pt x="60" y="1323"/>
                    <a:pt x="95" y="1823"/>
                  </a:cubicBezTo>
                  <a:cubicBezTo>
                    <a:pt x="131" y="2311"/>
                    <a:pt x="179" y="2894"/>
                    <a:pt x="226" y="3513"/>
                  </a:cubicBezTo>
                  <a:cubicBezTo>
                    <a:pt x="286" y="4121"/>
                    <a:pt x="357" y="4787"/>
                    <a:pt x="417" y="5442"/>
                  </a:cubicBezTo>
                  <a:cubicBezTo>
                    <a:pt x="488" y="6097"/>
                    <a:pt x="572" y="6752"/>
                    <a:pt x="643" y="7371"/>
                  </a:cubicBezTo>
                  <a:cubicBezTo>
                    <a:pt x="679" y="7669"/>
                    <a:pt x="726" y="7966"/>
                    <a:pt x="762" y="8252"/>
                  </a:cubicBezTo>
                  <a:cubicBezTo>
                    <a:pt x="798" y="8538"/>
                    <a:pt x="834" y="8800"/>
                    <a:pt x="869" y="9050"/>
                  </a:cubicBezTo>
                  <a:cubicBezTo>
                    <a:pt x="941" y="9538"/>
                    <a:pt x="1012" y="9943"/>
                    <a:pt x="1048" y="10228"/>
                  </a:cubicBezTo>
                  <a:cubicBezTo>
                    <a:pt x="1096" y="10514"/>
                    <a:pt x="1131" y="10681"/>
                    <a:pt x="1131" y="10681"/>
                  </a:cubicBezTo>
                  <a:cubicBezTo>
                    <a:pt x="1143" y="10752"/>
                    <a:pt x="1215" y="10812"/>
                    <a:pt x="1298" y="10812"/>
                  </a:cubicBezTo>
                  <a:cubicBezTo>
                    <a:pt x="1381" y="10812"/>
                    <a:pt x="1453" y="10729"/>
                    <a:pt x="1453" y="10645"/>
                  </a:cubicBezTo>
                  <a:cubicBezTo>
                    <a:pt x="1453" y="10645"/>
                    <a:pt x="1441" y="10478"/>
                    <a:pt x="1429" y="10193"/>
                  </a:cubicBezTo>
                  <a:cubicBezTo>
                    <a:pt x="1405" y="9895"/>
                    <a:pt x="1393" y="9490"/>
                    <a:pt x="1357" y="8990"/>
                  </a:cubicBezTo>
                  <a:cubicBezTo>
                    <a:pt x="1334" y="8740"/>
                    <a:pt x="1310" y="8478"/>
                    <a:pt x="1298" y="8192"/>
                  </a:cubicBezTo>
                  <a:cubicBezTo>
                    <a:pt x="1274" y="7907"/>
                    <a:pt x="1250" y="7609"/>
                    <a:pt x="1215" y="7300"/>
                  </a:cubicBezTo>
                  <a:cubicBezTo>
                    <a:pt x="1167" y="6692"/>
                    <a:pt x="1096" y="6026"/>
                    <a:pt x="1024" y="5371"/>
                  </a:cubicBezTo>
                  <a:cubicBezTo>
                    <a:pt x="953" y="4716"/>
                    <a:pt x="881" y="4061"/>
                    <a:pt x="810" y="3442"/>
                  </a:cubicBezTo>
                  <a:cubicBezTo>
                    <a:pt x="738" y="2835"/>
                    <a:pt x="655" y="2263"/>
                    <a:pt x="584" y="1763"/>
                  </a:cubicBezTo>
                  <a:cubicBezTo>
                    <a:pt x="512" y="1275"/>
                    <a:pt x="441" y="870"/>
                    <a:pt x="405" y="584"/>
                  </a:cubicBezTo>
                  <a:cubicBezTo>
                    <a:pt x="357" y="299"/>
                    <a:pt x="322" y="132"/>
                    <a:pt x="322" y="132"/>
                  </a:cubicBezTo>
                  <a:cubicBezTo>
                    <a:pt x="310" y="61"/>
                    <a:pt x="238" y="1"/>
                    <a:pt x="15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857;p59"/>
            <p:cNvSpPr/>
            <p:nvPr/>
          </p:nvSpPr>
          <p:spPr>
            <a:xfrm>
              <a:off x="4341000" y="1908675"/>
              <a:ext cx="97375" cy="67925"/>
            </a:xfrm>
            <a:custGeom>
              <a:avLst/>
              <a:gdLst/>
              <a:ahLst/>
              <a:cxnLst/>
              <a:rect l="l" t="t" r="r" b="b"/>
              <a:pathLst>
                <a:path w="3895" h="2717" extrusionOk="0">
                  <a:moveTo>
                    <a:pt x="3746" y="0"/>
                  </a:moveTo>
                  <a:cubicBezTo>
                    <a:pt x="3740" y="0"/>
                    <a:pt x="3734" y="1"/>
                    <a:pt x="3727" y="1"/>
                  </a:cubicBezTo>
                  <a:cubicBezTo>
                    <a:pt x="3144" y="25"/>
                    <a:pt x="2573" y="73"/>
                    <a:pt x="2001" y="144"/>
                  </a:cubicBezTo>
                  <a:lnTo>
                    <a:pt x="1572" y="192"/>
                  </a:lnTo>
                  <a:cubicBezTo>
                    <a:pt x="1441" y="216"/>
                    <a:pt x="1299" y="228"/>
                    <a:pt x="1156" y="251"/>
                  </a:cubicBezTo>
                  <a:cubicBezTo>
                    <a:pt x="870" y="299"/>
                    <a:pt x="584" y="335"/>
                    <a:pt x="298" y="382"/>
                  </a:cubicBezTo>
                  <a:cubicBezTo>
                    <a:pt x="227" y="394"/>
                    <a:pt x="156" y="430"/>
                    <a:pt x="108" y="490"/>
                  </a:cubicBezTo>
                  <a:cubicBezTo>
                    <a:pt x="1" y="621"/>
                    <a:pt x="25" y="811"/>
                    <a:pt x="156" y="918"/>
                  </a:cubicBezTo>
                  <a:cubicBezTo>
                    <a:pt x="346" y="1073"/>
                    <a:pt x="537" y="1228"/>
                    <a:pt x="727" y="1383"/>
                  </a:cubicBezTo>
                  <a:cubicBezTo>
                    <a:pt x="929" y="1537"/>
                    <a:pt x="1120" y="1680"/>
                    <a:pt x="1322" y="1835"/>
                  </a:cubicBezTo>
                  <a:cubicBezTo>
                    <a:pt x="1513" y="1978"/>
                    <a:pt x="1715" y="2121"/>
                    <a:pt x="1918" y="2276"/>
                  </a:cubicBezTo>
                  <a:cubicBezTo>
                    <a:pt x="2120" y="2418"/>
                    <a:pt x="2322" y="2561"/>
                    <a:pt x="2525" y="2692"/>
                  </a:cubicBezTo>
                  <a:cubicBezTo>
                    <a:pt x="2551" y="2708"/>
                    <a:pt x="2581" y="2717"/>
                    <a:pt x="2612" y="2717"/>
                  </a:cubicBezTo>
                  <a:cubicBezTo>
                    <a:pt x="2653" y="2717"/>
                    <a:pt x="2694" y="2702"/>
                    <a:pt x="2727" y="2668"/>
                  </a:cubicBezTo>
                  <a:cubicBezTo>
                    <a:pt x="2787" y="2609"/>
                    <a:pt x="2799" y="2502"/>
                    <a:pt x="2727" y="2442"/>
                  </a:cubicBezTo>
                  <a:cubicBezTo>
                    <a:pt x="2561" y="2264"/>
                    <a:pt x="2382" y="2085"/>
                    <a:pt x="2203" y="1918"/>
                  </a:cubicBezTo>
                  <a:cubicBezTo>
                    <a:pt x="2025" y="1752"/>
                    <a:pt x="1846" y="1585"/>
                    <a:pt x="1656" y="1418"/>
                  </a:cubicBezTo>
                  <a:cubicBezTo>
                    <a:pt x="1477" y="1252"/>
                    <a:pt x="1287" y="1085"/>
                    <a:pt x="1108" y="930"/>
                  </a:cubicBezTo>
                  <a:cubicBezTo>
                    <a:pt x="1089" y="913"/>
                    <a:pt x="1069" y="896"/>
                    <a:pt x="1050" y="879"/>
                  </a:cubicBezTo>
                  <a:lnTo>
                    <a:pt x="1050" y="879"/>
                  </a:lnTo>
                  <a:cubicBezTo>
                    <a:pt x="1113" y="869"/>
                    <a:pt x="1176" y="858"/>
                    <a:pt x="1239" y="847"/>
                  </a:cubicBezTo>
                  <a:cubicBezTo>
                    <a:pt x="1382" y="823"/>
                    <a:pt x="1525" y="799"/>
                    <a:pt x="1668" y="775"/>
                  </a:cubicBezTo>
                  <a:lnTo>
                    <a:pt x="2096" y="704"/>
                  </a:lnTo>
                  <a:cubicBezTo>
                    <a:pt x="2656" y="585"/>
                    <a:pt x="3215" y="466"/>
                    <a:pt x="3775" y="323"/>
                  </a:cubicBezTo>
                  <a:cubicBezTo>
                    <a:pt x="3846" y="299"/>
                    <a:pt x="3894" y="228"/>
                    <a:pt x="3894" y="156"/>
                  </a:cubicBezTo>
                  <a:cubicBezTo>
                    <a:pt x="3883" y="68"/>
                    <a:pt x="3821" y="0"/>
                    <a:pt x="37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858;p59"/>
            <p:cNvSpPr/>
            <p:nvPr/>
          </p:nvSpPr>
          <p:spPr>
            <a:xfrm>
              <a:off x="3603125" y="608250"/>
              <a:ext cx="173250" cy="173250"/>
            </a:xfrm>
            <a:custGeom>
              <a:avLst/>
              <a:gdLst/>
              <a:ahLst/>
              <a:cxnLst/>
              <a:rect l="l" t="t" r="r" b="b"/>
              <a:pathLst>
                <a:path w="6930" h="6930" extrusionOk="0">
                  <a:moveTo>
                    <a:pt x="3465" y="0"/>
                  </a:moveTo>
                  <a:cubicBezTo>
                    <a:pt x="1548" y="0"/>
                    <a:pt x="0" y="1548"/>
                    <a:pt x="0" y="3465"/>
                  </a:cubicBezTo>
                  <a:cubicBezTo>
                    <a:pt x="0" y="5382"/>
                    <a:pt x="1548" y="6930"/>
                    <a:pt x="3465" y="6930"/>
                  </a:cubicBezTo>
                  <a:cubicBezTo>
                    <a:pt x="5370" y="6930"/>
                    <a:pt x="6930" y="5382"/>
                    <a:pt x="6930" y="3465"/>
                  </a:cubicBezTo>
                  <a:cubicBezTo>
                    <a:pt x="6930" y="1548"/>
                    <a:pt x="5370" y="0"/>
                    <a:pt x="34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859;p59"/>
            <p:cNvSpPr/>
            <p:nvPr/>
          </p:nvSpPr>
          <p:spPr>
            <a:xfrm>
              <a:off x="4265700" y="608250"/>
              <a:ext cx="172950" cy="173250"/>
            </a:xfrm>
            <a:custGeom>
              <a:avLst/>
              <a:gdLst/>
              <a:ahLst/>
              <a:cxnLst/>
              <a:rect l="l" t="t" r="r" b="b"/>
              <a:pathLst>
                <a:path w="6918" h="6930" extrusionOk="0">
                  <a:moveTo>
                    <a:pt x="3465" y="0"/>
                  </a:moveTo>
                  <a:cubicBezTo>
                    <a:pt x="1548" y="0"/>
                    <a:pt x="0" y="1548"/>
                    <a:pt x="0" y="3465"/>
                  </a:cubicBezTo>
                  <a:cubicBezTo>
                    <a:pt x="0" y="5382"/>
                    <a:pt x="1548" y="6930"/>
                    <a:pt x="3465" y="6930"/>
                  </a:cubicBezTo>
                  <a:cubicBezTo>
                    <a:pt x="5370" y="6930"/>
                    <a:pt x="6918" y="5382"/>
                    <a:pt x="6918" y="3465"/>
                  </a:cubicBezTo>
                  <a:cubicBezTo>
                    <a:pt x="6918" y="1548"/>
                    <a:pt x="5370" y="0"/>
                    <a:pt x="34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860;p59"/>
            <p:cNvSpPr/>
            <p:nvPr/>
          </p:nvSpPr>
          <p:spPr>
            <a:xfrm>
              <a:off x="3921300" y="611800"/>
              <a:ext cx="177450" cy="158175"/>
            </a:xfrm>
            <a:custGeom>
              <a:avLst/>
              <a:gdLst/>
              <a:ahLst/>
              <a:cxnLst/>
              <a:rect l="l" t="t" r="r" b="b"/>
              <a:pathLst>
                <a:path w="7098" h="6327" extrusionOk="0">
                  <a:moveTo>
                    <a:pt x="7097" y="1"/>
                  </a:moveTo>
                  <a:lnTo>
                    <a:pt x="4121" y="1418"/>
                  </a:lnTo>
                  <a:cubicBezTo>
                    <a:pt x="4121" y="1418"/>
                    <a:pt x="1" y="6180"/>
                    <a:pt x="132" y="6323"/>
                  </a:cubicBezTo>
                  <a:cubicBezTo>
                    <a:pt x="134" y="6326"/>
                    <a:pt x="139" y="6327"/>
                    <a:pt x="147" y="6327"/>
                  </a:cubicBezTo>
                  <a:cubicBezTo>
                    <a:pt x="520" y="6327"/>
                    <a:pt x="7015" y="3084"/>
                    <a:pt x="70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861;p59"/>
            <p:cNvSpPr/>
            <p:nvPr/>
          </p:nvSpPr>
          <p:spPr>
            <a:xfrm>
              <a:off x="3872200" y="565400"/>
              <a:ext cx="226550" cy="158025"/>
            </a:xfrm>
            <a:custGeom>
              <a:avLst/>
              <a:gdLst/>
              <a:ahLst/>
              <a:cxnLst/>
              <a:rect l="l" t="t" r="r" b="b"/>
              <a:pathLst>
                <a:path w="9062" h="6321" extrusionOk="0">
                  <a:moveTo>
                    <a:pt x="6520" y="0"/>
                  </a:moveTo>
                  <a:cubicBezTo>
                    <a:pt x="6278" y="0"/>
                    <a:pt x="6022" y="43"/>
                    <a:pt x="5751" y="142"/>
                  </a:cubicBezTo>
                  <a:cubicBezTo>
                    <a:pt x="4656" y="559"/>
                    <a:pt x="0" y="6084"/>
                    <a:pt x="108" y="6298"/>
                  </a:cubicBezTo>
                  <a:cubicBezTo>
                    <a:pt x="116" y="6313"/>
                    <a:pt x="144" y="6320"/>
                    <a:pt x="190" y="6320"/>
                  </a:cubicBezTo>
                  <a:cubicBezTo>
                    <a:pt x="813" y="6320"/>
                    <a:pt x="4749" y="4979"/>
                    <a:pt x="8406" y="2286"/>
                  </a:cubicBezTo>
                  <a:lnTo>
                    <a:pt x="9061" y="1857"/>
                  </a:lnTo>
                  <a:cubicBezTo>
                    <a:pt x="9061" y="1857"/>
                    <a:pt x="8110" y="0"/>
                    <a:pt x="6520" y="0"/>
                  </a:cubicBezTo>
                  <a:close/>
                </a:path>
              </a:pathLst>
            </a:custGeom>
            <a:solidFill>
              <a:srgbClr val="7F7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862;p59"/>
            <p:cNvSpPr/>
            <p:nvPr/>
          </p:nvSpPr>
          <p:spPr>
            <a:xfrm>
              <a:off x="4250825" y="959375"/>
              <a:ext cx="38550" cy="49800"/>
            </a:xfrm>
            <a:custGeom>
              <a:avLst/>
              <a:gdLst/>
              <a:ahLst/>
              <a:cxnLst/>
              <a:rect l="l" t="t" r="r" b="b"/>
              <a:pathLst>
                <a:path w="1542" h="1992" extrusionOk="0">
                  <a:moveTo>
                    <a:pt x="663" y="1"/>
                  </a:moveTo>
                  <a:cubicBezTo>
                    <a:pt x="560" y="1"/>
                    <a:pt x="457" y="46"/>
                    <a:pt x="381" y="135"/>
                  </a:cubicBezTo>
                  <a:cubicBezTo>
                    <a:pt x="0" y="576"/>
                    <a:pt x="322" y="1231"/>
                    <a:pt x="524" y="1695"/>
                  </a:cubicBezTo>
                  <a:cubicBezTo>
                    <a:pt x="611" y="1903"/>
                    <a:pt x="779" y="1991"/>
                    <a:pt x="948" y="1991"/>
                  </a:cubicBezTo>
                  <a:cubicBezTo>
                    <a:pt x="1244" y="1991"/>
                    <a:pt x="1541" y="1721"/>
                    <a:pt x="1405" y="1350"/>
                  </a:cubicBezTo>
                  <a:cubicBezTo>
                    <a:pt x="1262" y="933"/>
                    <a:pt x="1238" y="385"/>
                    <a:pt x="881" y="76"/>
                  </a:cubicBezTo>
                  <a:cubicBezTo>
                    <a:pt x="816" y="25"/>
                    <a:pt x="739"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863;p59"/>
            <p:cNvSpPr/>
            <p:nvPr/>
          </p:nvSpPr>
          <p:spPr>
            <a:xfrm>
              <a:off x="4168950" y="1003850"/>
              <a:ext cx="28500" cy="47600"/>
            </a:xfrm>
            <a:custGeom>
              <a:avLst/>
              <a:gdLst/>
              <a:ahLst/>
              <a:cxnLst/>
              <a:rect l="l" t="t" r="r" b="b"/>
              <a:pathLst>
                <a:path w="1140" h="1904" extrusionOk="0">
                  <a:moveTo>
                    <a:pt x="457" y="1"/>
                  </a:moveTo>
                  <a:cubicBezTo>
                    <a:pt x="297" y="1"/>
                    <a:pt x="131" y="93"/>
                    <a:pt x="96" y="273"/>
                  </a:cubicBezTo>
                  <a:cubicBezTo>
                    <a:pt x="1" y="761"/>
                    <a:pt x="25" y="1273"/>
                    <a:pt x="263" y="1714"/>
                  </a:cubicBezTo>
                  <a:cubicBezTo>
                    <a:pt x="337" y="1848"/>
                    <a:pt x="456" y="1904"/>
                    <a:pt x="579" y="1904"/>
                  </a:cubicBezTo>
                  <a:cubicBezTo>
                    <a:pt x="849" y="1904"/>
                    <a:pt x="1140" y="1632"/>
                    <a:pt x="1025" y="1321"/>
                  </a:cubicBezTo>
                  <a:cubicBezTo>
                    <a:pt x="906" y="976"/>
                    <a:pt x="787" y="690"/>
                    <a:pt x="787" y="309"/>
                  </a:cubicBezTo>
                  <a:cubicBezTo>
                    <a:pt x="787" y="102"/>
                    <a:pt x="625"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864;p59"/>
            <p:cNvSpPr/>
            <p:nvPr/>
          </p:nvSpPr>
          <p:spPr>
            <a:xfrm>
              <a:off x="4070275" y="1019450"/>
              <a:ext cx="26975" cy="44275"/>
            </a:xfrm>
            <a:custGeom>
              <a:avLst/>
              <a:gdLst/>
              <a:ahLst/>
              <a:cxnLst/>
              <a:rect l="l" t="t" r="r" b="b"/>
              <a:pathLst>
                <a:path w="1079" h="1771" extrusionOk="0">
                  <a:moveTo>
                    <a:pt x="465" y="0"/>
                  </a:moveTo>
                  <a:cubicBezTo>
                    <a:pt x="307" y="0"/>
                    <a:pt x="167" y="149"/>
                    <a:pt x="209" y="328"/>
                  </a:cubicBezTo>
                  <a:cubicBezTo>
                    <a:pt x="197" y="340"/>
                    <a:pt x="186" y="364"/>
                    <a:pt x="174" y="423"/>
                  </a:cubicBezTo>
                  <a:cubicBezTo>
                    <a:pt x="150" y="507"/>
                    <a:pt x="138" y="590"/>
                    <a:pt x="126" y="673"/>
                  </a:cubicBezTo>
                  <a:cubicBezTo>
                    <a:pt x="90" y="876"/>
                    <a:pt x="67" y="1078"/>
                    <a:pt x="43" y="1280"/>
                  </a:cubicBezTo>
                  <a:cubicBezTo>
                    <a:pt x="0" y="1603"/>
                    <a:pt x="247" y="1770"/>
                    <a:pt x="505" y="1770"/>
                  </a:cubicBezTo>
                  <a:cubicBezTo>
                    <a:pt x="752" y="1770"/>
                    <a:pt x="1008" y="1618"/>
                    <a:pt x="1031" y="1304"/>
                  </a:cubicBezTo>
                  <a:cubicBezTo>
                    <a:pt x="1079" y="816"/>
                    <a:pt x="983" y="399"/>
                    <a:pt x="650" y="78"/>
                  </a:cubicBezTo>
                  <a:cubicBezTo>
                    <a:pt x="592" y="24"/>
                    <a:pt x="527"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865;p59"/>
            <p:cNvSpPr/>
            <p:nvPr/>
          </p:nvSpPr>
          <p:spPr>
            <a:xfrm>
              <a:off x="3800600" y="1082125"/>
              <a:ext cx="26975" cy="44150"/>
            </a:xfrm>
            <a:custGeom>
              <a:avLst/>
              <a:gdLst/>
              <a:ahLst/>
              <a:cxnLst/>
              <a:rect l="l" t="t" r="r" b="b"/>
              <a:pathLst>
                <a:path w="1079" h="1766" extrusionOk="0">
                  <a:moveTo>
                    <a:pt x="463" y="0"/>
                  </a:moveTo>
                  <a:cubicBezTo>
                    <a:pt x="305" y="0"/>
                    <a:pt x="163" y="155"/>
                    <a:pt x="197" y="333"/>
                  </a:cubicBezTo>
                  <a:cubicBezTo>
                    <a:pt x="197" y="345"/>
                    <a:pt x="186" y="369"/>
                    <a:pt x="174" y="417"/>
                  </a:cubicBezTo>
                  <a:cubicBezTo>
                    <a:pt x="150" y="500"/>
                    <a:pt x="138" y="583"/>
                    <a:pt x="126" y="678"/>
                  </a:cubicBezTo>
                  <a:cubicBezTo>
                    <a:pt x="90" y="881"/>
                    <a:pt x="66" y="1083"/>
                    <a:pt x="43" y="1286"/>
                  </a:cubicBezTo>
                  <a:cubicBezTo>
                    <a:pt x="0" y="1601"/>
                    <a:pt x="245" y="1765"/>
                    <a:pt x="502" y="1765"/>
                  </a:cubicBezTo>
                  <a:cubicBezTo>
                    <a:pt x="749" y="1765"/>
                    <a:pt x="1007" y="1613"/>
                    <a:pt x="1031" y="1298"/>
                  </a:cubicBezTo>
                  <a:cubicBezTo>
                    <a:pt x="1078" y="821"/>
                    <a:pt x="983" y="393"/>
                    <a:pt x="650" y="83"/>
                  </a:cubicBezTo>
                  <a:cubicBezTo>
                    <a:pt x="592" y="25"/>
                    <a:pt x="526" y="0"/>
                    <a:pt x="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866;p59"/>
            <p:cNvSpPr/>
            <p:nvPr/>
          </p:nvSpPr>
          <p:spPr>
            <a:xfrm>
              <a:off x="3906725" y="1105175"/>
              <a:ext cx="26700" cy="44275"/>
            </a:xfrm>
            <a:custGeom>
              <a:avLst/>
              <a:gdLst/>
              <a:ahLst/>
              <a:cxnLst/>
              <a:rect l="l" t="t" r="r" b="b"/>
              <a:pathLst>
                <a:path w="1068" h="1771" extrusionOk="0">
                  <a:moveTo>
                    <a:pt x="603" y="0"/>
                  </a:moveTo>
                  <a:cubicBezTo>
                    <a:pt x="540" y="0"/>
                    <a:pt x="475" y="24"/>
                    <a:pt x="417" y="78"/>
                  </a:cubicBezTo>
                  <a:cubicBezTo>
                    <a:pt x="96" y="399"/>
                    <a:pt x="1" y="816"/>
                    <a:pt x="36" y="1304"/>
                  </a:cubicBezTo>
                  <a:cubicBezTo>
                    <a:pt x="60" y="1618"/>
                    <a:pt x="316" y="1770"/>
                    <a:pt x="562" y="1770"/>
                  </a:cubicBezTo>
                  <a:cubicBezTo>
                    <a:pt x="820" y="1770"/>
                    <a:pt x="1067" y="1603"/>
                    <a:pt x="1024" y="1280"/>
                  </a:cubicBezTo>
                  <a:cubicBezTo>
                    <a:pt x="1001" y="1078"/>
                    <a:pt x="989" y="876"/>
                    <a:pt x="941" y="673"/>
                  </a:cubicBezTo>
                  <a:cubicBezTo>
                    <a:pt x="929" y="590"/>
                    <a:pt x="929" y="507"/>
                    <a:pt x="894" y="423"/>
                  </a:cubicBezTo>
                  <a:cubicBezTo>
                    <a:pt x="882" y="364"/>
                    <a:pt x="870" y="340"/>
                    <a:pt x="870" y="328"/>
                  </a:cubicBezTo>
                  <a:cubicBezTo>
                    <a:pt x="904" y="149"/>
                    <a:pt x="761" y="0"/>
                    <a:pt x="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867;p59"/>
            <p:cNvSpPr/>
            <p:nvPr/>
          </p:nvSpPr>
          <p:spPr>
            <a:xfrm>
              <a:off x="4127000" y="1099400"/>
              <a:ext cx="26975" cy="44125"/>
            </a:xfrm>
            <a:custGeom>
              <a:avLst/>
              <a:gdLst/>
              <a:ahLst/>
              <a:cxnLst/>
              <a:rect l="l" t="t" r="r" b="b"/>
              <a:pathLst>
                <a:path w="1079" h="1765" extrusionOk="0">
                  <a:moveTo>
                    <a:pt x="616" y="0"/>
                  </a:moveTo>
                  <a:cubicBezTo>
                    <a:pt x="552" y="0"/>
                    <a:pt x="487" y="25"/>
                    <a:pt x="429" y="83"/>
                  </a:cubicBezTo>
                  <a:cubicBezTo>
                    <a:pt x="95" y="392"/>
                    <a:pt x="0" y="821"/>
                    <a:pt x="48" y="1297"/>
                  </a:cubicBezTo>
                  <a:cubicBezTo>
                    <a:pt x="71" y="1613"/>
                    <a:pt x="329" y="1765"/>
                    <a:pt x="577" y="1765"/>
                  </a:cubicBezTo>
                  <a:cubicBezTo>
                    <a:pt x="834" y="1765"/>
                    <a:pt x="1078" y="1601"/>
                    <a:pt x="1036" y="1285"/>
                  </a:cubicBezTo>
                  <a:cubicBezTo>
                    <a:pt x="1012" y="1083"/>
                    <a:pt x="988" y="880"/>
                    <a:pt x="953" y="678"/>
                  </a:cubicBezTo>
                  <a:cubicBezTo>
                    <a:pt x="941" y="595"/>
                    <a:pt x="929" y="511"/>
                    <a:pt x="905" y="416"/>
                  </a:cubicBezTo>
                  <a:cubicBezTo>
                    <a:pt x="893" y="368"/>
                    <a:pt x="881" y="345"/>
                    <a:pt x="881" y="333"/>
                  </a:cubicBezTo>
                  <a:cubicBezTo>
                    <a:pt x="915" y="154"/>
                    <a:pt x="773" y="0"/>
                    <a:pt x="6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868;p59"/>
            <p:cNvSpPr/>
            <p:nvPr/>
          </p:nvSpPr>
          <p:spPr>
            <a:xfrm>
              <a:off x="3954650" y="1216375"/>
              <a:ext cx="26675" cy="44125"/>
            </a:xfrm>
            <a:custGeom>
              <a:avLst/>
              <a:gdLst/>
              <a:ahLst/>
              <a:cxnLst/>
              <a:rect l="l" t="t" r="r" b="b"/>
              <a:pathLst>
                <a:path w="1067" h="1765" extrusionOk="0">
                  <a:moveTo>
                    <a:pt x="604" y="0"/>
                  </a:moveTo>
                  <a:cubicBezTo>
                    <a:pt x="541" y="0"/>
                    <a:pt x="475" y="25"/>
                    <a:pt x="417" y="83"/>
                  </a:cubicBezTo>
                  <a:cubicBezTo>
                    <a:pt x="96" y="392"/>
                    <a:pt x="0" y="821"/>
                    <a:pt x="36" y="1297"/>
                  </a:cubicBezTo>
                  <a:cubicBezTo>
                    <a:pt x="65" y="1613"/>
                    <a:pt x="324" y="1765"/>
                    <a:pt x="570" y="1765"/>
                  </a:cubicBezTo>
                  <a:cubicBezTo>
                    <a:pt x="825" y="1765"/>
                    <a:pt x="1067" y="1601"/>
                    <a:pt x="1024" y="1285"/>
                  </a:cubicBezTo>
                  <a:cubicBezTo>
                    <a:pt x="1001" y="1083"/>
                    <a:pt x="989" y="881"/>
                    <a:pt x="941" y="678"/>
                  </a:cubicBezTo>
                  <a:cubicBezTo>
                    <a:pt x="929" y="595"/>
                    <a:pt x="929" y="500"/>
                    <a:pt x="893" y="416"/>
                  </a:cubicBezTo>
                  <a:cubicBezTo>
                    <a:pt x="882" y="369"/>
                    <a:pt x="870" y="345"/>
                    <a:pt x="870" y="333"/>
                  </a:cubicBezTo>
                  <a:cubicBezTo>
                    <a:pt x="904" y="154"/>
                    <a:pt x="762" y="0"/>
                    <a:pt x="6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869;p59"/>
            <p:cNvSpPr/>
            <p:nvPr/>
          </p:nvSpPr>
          <p:spPr>
            <a:xfrm>
              <a:off x="4084850" y="1206825"/>
              <a:ext cx="26700" cy="44125"/>
            </a:xfrm>
            <a:custGeom>
              <a:avLst/>
              <a:gdLst/>
              <a:ahLst/>
              <a:cxnLst/>
              <a:rect l="l" t="t" r="r" b="b"/>
              <a:pathLst>
                <a:path w="1068" h="1765" extrusionOk="0">
                  <a:moveTo>
                    <a:pt x="462" y="1"/>
                  </a:moveTo>
                  <a:cubicBezTo>
                    <a:pt x="305" y="1"/>
                    <a:pt x="164" y="152"/>
                    <a:pt x="198" y="322"/>
                  </a:cubicBezTo>
                  <a:cubicBezTo>
                    <a:pt x="198" y="346"/>
                    <a:pt x="186" y="370"/>
                    <a:pt x="174" y="417"/>
                  </a:cubicBezTo>
                  <a:cubicBezTo>
                    <a:pt x="150" y="501"/>
                    <a:pt x="138" y="584"/>
                    <a:pt x="126" y="679"/>
                  </a:cubicBezTo>
                  <a:cubicBezTo>
                    <a:pt x="79" y="882"/>
                    <a:pt x="67" y="1072"/>
                    <a:pt x="43" y="1274"/>
                  </a:cubicBezTo>
                  <a:cubicBezTo>
                    <a:pt x="0" y="1597"/>
                    <a:pt x="248" y="1764"/>
                    <a:pt x="506" y="1764"/>
                  </a:cubicBezTo>
                  <a:cubicBezTo>
                    <a:pt x="752" y="1764"/>
                    <a:pt x="1008" y="1612"/>
                    <a:pt x="1031" y="1298"/>
                  </a:cubicBezTo>
                  <a:cubicBezTo>
                    <a:pt x="1067" y="822"/>
                    <a:pt x="984" y="393"/>
                    <a:pt x="650" y="84"/>
                  </a:cubicBezTo>
                  <a:cubicBezTo>
                    <a:pt x="592" y="26"/>
                    <a:pt x="526"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870;p59"/>
            <p:cNvSpPr/>
            <p:nvPr/>
          </p:nvSpPr>
          <p:spPr>
            <a:xfrm>
              <a:off x="4015675" y="1098325"/>
              <a:ext cx="26675" cy="44025"/>
            </a:xfrm>
            <a:custGeom>
              <a:avLst/>
              <a:gdLst/>
              <a:ahLst/>
              <a:cxnLst/>
              <a:rect l="l" t="t" r="r" b="b"/>
              <a:pathLst>
                <a:path w="1067" h="1761" extrusionOk="0">
                  <a:moveTo>
                    <a:pt x="602" y="1"/>
                  </a:moveTo>
                  <a:cubicBezTo>
                    <a:pt x="540" y="1"/>
                    <a:pt x="474" y="24"/>
                    <a:pt x="417" y="78"/>
                  </a:cubicBezTo>
                  <a:cubicBezTo>
                    <a:pt x="95" y="400"/>
                    <a:pt x="0" y="816"/>
                    <a:pt x="36" y="1293"/>
                  </a:cubicBezTo>
                  <a:cubicBezTo>
                    <a:pt x="59" y="1608"/>
                    <a:pt x="318" y="1760"/>
                    <a:pt x="565" y="1760"/>
                  </a:cubicBezTo>
                  <a:cubicBezTo>
                    <a:pt x="822" y="1760"/>
                    <a:pt x="1067" y="1596"/>
                    <a:pt x="1024" y="1281"/>
                  </a:cubicBezTo>
                  <a:cubicBezTo>
                    <a:pt x="1000" y="1078"/>
                    <a:pt x="988" y="876"/>
                    <a:pt x="941" y="673"/>
                  </a:cubicBezTo>
                  <a:cubicBezTo>
                    <a:pt x="929" y="590"/>
                    <a:pt x="929" y="507"/>
                    <a:pt x="893" y="411"/>
                  </a:cubicBezTo>
                  <a:cubicBezTo>
                    <a:pt x="881" y="364"/>
                    <a:pt x="869" y="340"/>
                    <a:pt x="869" y="328"/>
                  </a:cubicBezTo>
                  <a:cubicBezTo>
                    <a:pt x="903" y="149"/>
                    <a:pt x="761" y="1"/>
                    <a:pt x="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871;p59"/>
            <p:cNvSpPr/>
            <p:nvPr/>
          </p:nvSpPr>
          <p:spPr>
            <a:xfrm>
              <a:off x="3965950" y="1003400"/>
              <a:ext cx="29500" cy="47675"/>
            </a:xfrm>
            <a:custGeom>
              <a:avLst/>
              <a:gdLst/>
              <a:ahLst/>
              <a:cxnLst/>
              <a:rect l="l" t="t" r="r" b="b"/>
              <a:pathLst>
                <a:path w="1180" h="1907" extrusionOk="0">
                  <a:moveTo>
                    <a:pt x="530" y="1"/>
                  </a:moveTo>
                  <a:cubicBezTo>
                    <a:pt x="287" y="1"/>
                    <a:pt x="20" y="182"/>
                    <a:pt x="13" y="470"/>
                  </a:cubicBezTo>
                  <a:cubicBezTo>
                    <a:pt x="1" y="827"/>
                    <a:pt x="60" y="1220"/>
                    <a:pt x="179" y="1553"/>
                  </a:cubicBezTo>
                  <a:cubicBezTo>
                    <a:pt x="263" y="1794"/>
                    <a:pt x="458" y="1906"/>
                    <a:pt x="652" y="1906"/>
                  </a:cubicBezTo>
                  <a:cubicBezTo>
                    <a:pt x="900" y="1906"/>
                    <a:pt x="1148" y="1725"/>
                    <a:pt x="1168" y="1399"/>
                  </a:cubicBezTo>
                  <a:cubicBezTo>
                    <a:pt x="1180" y="1018"/>
                    <a:pt x="977" y="696"/>
                    <a:pt x="918" y="327"/>
                  </a:cubicBezTo>
                  <a:cubicBezTo>
                    <a:pt x="877" y="100"/>
                    <a:pt x="710" y="1"/>
                    <a:pt x="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872;p59"/>
            <p:cNvSpPr/>
            <p:nvPr/>
          </p:nvSpPr>
          <p:spPr>
            <a:xfrm>
              <a:off x="3859700" y="982325"/>
              <a:ext cx="28000" cy="51550"/>
            </a:xfrm>
            <a:custGeom>
              <a:avLst/>
              <a:gdLst/>
              <a:ahLst/>
              <a:cxnLst/>
              <a:rect l="l" t="t" r="r" b="b"/>
              <a:pathLst>
                <a:path w="1120" h="2062" extrusionOk="0">
                  <a:moveTo>
                    <a:pt x="552" y="0"/>
                  </a:moveTo>
                  <a:cubicBezTo>
                    <a:pt x="372" y="0"/>
                    <a:pt x="191" y="101"/>
                    <a:pt x="167" y="301"/>
                  </a:cubicBezTo>
                  <a:cubicBezTo>
                    <a:pt x="108" y="706"/>
                    <a:pt x="0" y="1134"/>
                    <a:pt x="36" y="1551"/>
                  </a:cubicBezTo>
                  <a:cubicBezTo>
                    <a:pt x="60" y="1892"/>
                    <a:pt x="318" y="2062"/>
                    <a:pt x="577" y="2062"/>
                  </a:cubicBezTo>
                  <a:cubicBezTo>
                    <a:pt x="842" y="2062"/>
                    <a:pt x="1107" y="1883"/>
                    <a:pt x="1120" y="1527"/>
                  </a:cubicBezTo>
                  <a:cubicBezTo>
                    <a:pt x="1120" y="1111"/>
                    <a:pt x="1012" y="694"/>
                    <a:pt x="929" y="289"/>
                  </a:cubicBezTo>
                  <a:cubicBezTo>
                    <a:pt x="900" y="96"/>
                    <a:pt x="726" y="0"/>
                    <a:pt x="5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873;p59"/>
            <p:cNvSpPr/>
            <p:nvPr/>
          </p:nvSpPr>
          <p:spPr>
            <a:xfrm>
              <a:off x="3749275" y="959725"/>
              <a:ext cx="31575" cy="45450"/>
            </a:xfrm>
            <a:custGeom>
              <a:avLst/>
              <a:gdLst/>
              <a:ahLst/>
              <a:cxnLst/>
              <a:rect l="l" t="t" r="r" b="b"/>
              <a:pathLst>
                <a:path w="1263" h="1818" extrusionOk="0">
                  <a:moveTo>
                    <a:pt x="833" y="0"/>
                  </a:moveTo>
                  <a:cubicBezTo>
                    <a:pt x="708" y="0"/>
                    <a:pt x="581" y="58"/>
                    <a:pt x="512" y="181"/>
                  </a:cubicBezTo>
                  <a:cubicBezTo>
                    <a:pt x="286" y="574"/>
                    <a:pt x="0" y="1205"/>
                    <a:pt x="322" y="1622"/>
                  </a:cubicBezTo>
                  <a:cubicBezTo>
                    <a:pt x="409" y="1730"/>
                    <a:pt x="562" y="1817"/>
                    <a:pt x="706" y="1817"/>
                  </a:cubicBezTo>
                  <a:cubicBezTo>
                    <a:pt x="799" y="1817"/>
                    <a:pt x="887" y="1781"/>
                    <a:pt x="953" y="1693"/>
                  </a:cubicBezTo>
                  <a:cubicBezTo>
                    <a:pt x="1262" y="1300"/>
                    <a:pt x="1155" y="800"/>
                    <a:pt x="1179" y="336"/>
                  </a:cubicBezTo>
                  <a:cubicBezTo>
                    <a:pt x="1186" y="119"/>
                    <a:pt x="1012" y="0"/>
                    <a:pt x="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874;p59"/>
            <p:cNvSpPr/>
            <p:nvPr/>
          </p:nvSpPr>
          <p:spPr>
            <a:xfrm>
              <a:off x="4208675" y="1187400"/>
              <a:ext cx="30400" cy="48775"/>
            </a:xfrm>
            <a:custGeom>
              <a:avLst/>
              <a:gdLst/>
              <a:ahLst/>
              <a:cxnLst/>
              <a:rect l="l" t="t" r="r" b="b"/>
              <a:pathLst>
                <a:path w="1216" h="1951" extrusionOk="0">
                  <a:moveTo>
                    <a:pt x="381" y="1"/>
                  </a:moveTo>
                  <a:cubicBezTo>
                    <a:pt x="192" y="1"/>
                    <a:pt x="0" y="174"/>
                    <a:pt x="55" y="408"/>
                  </a:cubicBezTo>
                  <a:cubicBezTo>
                    <a:pt x="150" y="813"/>
                    <a:pt x="210" y="1218"/>
                    <a:pt x="305" y="1635"/>
                  </a:cubicBezTo>
                  <a:cubicBezTo>
                    <a:pt x="352" y="1856"/>
                    <a:pt x="510" y="1950"/>
                    <a:pt x="678" y="1950"/>
                  </a:cubicBezTo>
                  <a:cubicBezTo>
                    <a:pt x="936" y="1950"/>
                    <a:pt x="1215" y="1728"/>
                    <a:pt x="1150" y="1397"/>
                  </a:cubicBezTo>
                  <a:cubicBezTo>
                    <a:pt x="1067" y="944"/>
                    <a:pt x="865" y="551"/>
                    <a:pt x="638" y="158"/>
                  </a:cubicBezTo>
                  <a:cubicBezTo>
                    <a:pt x="577" y="48"/>
                    <a:pt x="479" y="1"/>
                    <a:pt x="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875;p59"/>
            <p:cNvSpPr/>
            <p:nvPr/>
          </p:nvSpPr>
          <p:spPr>
            <a:xfrm>
              <a:off x="3816250" y="1203250"/>
              <a:ext cx="31275" cy="56375"/>
            </a:xfrm>
            <a:custGeom>
              <a:avLst/>
              <a:gdLst/>
              <a:ahLst/>
              <a:cxnLst/>
              <a:rect l="l" t="t" r="r" b="b"/>
              <a:pathLst>
                <a:path w="1251" h="2255" extrusionOk="0">
                  <a:moveTo>
                    <a:pt x="647" y="1"/>
                  </a:moveTo>
                  <a:cubicBezTo>
                    <a:pt x="572" y="1"/>
                    <a:pt x="494" y="36"/>
                    <a:pt x="452" y="108"/>
                  </a:cubicBezTo>
                  <a:cubicBezTo>
                    <a:pt x="191" y="608"/>
                    <a:pt x="0" y="1906"/>
                    <a:pt x="619" y="2215"/>
                  </a:cubicBezTo>
                  <a:cubicBezTo>
                    <a:pt x="678" y="2241"/>
                    <a:pt x="737" y="2254"/>
                    <a:pt x="793" y="2254"/>
                  </a:cubicBezTo>
                  <a:cubicBezTo>
                    <a:pt x="941" y="2254"/>
                    <a:pt x="1071" y="2165"/>
                    <a:pt x="1131" y="2001"/>
                  </a:cubicBezTo>
                  <a:cubicBezTo>
                    <a:pt x="1250" y="1703"/>
                    <a:pt x="1060" y="1322"/>
                    <a:pt x="1024" y="1013"/>
                  </a:cubicBezTo>
                  <a:cubicBezTo>
                    <a:pt x="988" y="703"/>
                    <a:pt x="988" y="405"/>
                    <a:pt x="833" y="108"/>
                  </a:cubicBezTo>
                  <a:cubicBezTo>
                    <a:pt x="798" y="36"/>
                    <a:pt x="723"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876;p59"/>
            <p:cNvSpPr/>
            <p:nvPr/>
          </p:nvSpPr>
          <p:spPr>
            <a:xfrm>
              <a:off x="4229375" y="1091650"/>
              <a:ext cx="30700" cy="46250"/>
            </a:xfrm>
            <a:custGeom>
              <a:avLst/>
              <a:gdLst/>
              <a:ahLst/>
              <a:cxnLst/>
              <a:rect l="l" t="t" r="r" b="b"/>
              <a:pathLst>
                <a:path w="1228" h="1850" extrusionOk="0">
                  <a:moveTo>
                    <a:pt x="378" y="0"/>
                  </a:moveTo>
                  <a:cubicBezTo>
                    <a:pt x="218" y="0"/>
                    <a:pt x="77" y="128"/>
                    <a:pt x="60" y="321"/>
                  </a:cubicBezTo>
                  <a:cubicBezTo>
                    <a:pt x="1" y="738"/>
                    <a:pt x="49" y="1298"/>
                    <a:pt x="275" y="1667"/>
                  </a:cubicBezTo>
                  <a:cubicBezTo>
                    <a:pt x="353" y="1787"/>
                    <a:pt x="483" y="1850"/>
                    <a:pt x="613" y="1850"/>
                  </a:cubicBezTo>
                  <a:cubicBezTo>
                    <a:pt x="739" y="1850"/>
                    <a:pt x="865" y="1790"/>
                    <a:pt x="942" y="1667"/>
                  </a:cubicBezTo>
                  <a:cubicBezTo>
                    <a:pt x="1227" y="1167"/>
                    <a:pt x="1025" y="464"/>
                    <a:pt x="608" y="95"/>
                  </a:cubicBezTo>
                  <a:cubicBezTo>
                    <a:pt x="535" y="30"/>
                    <a:pt x="454" y="0"/>
                    <a:pt x="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877;p59"/>
            <p:cNvSpPr/>
            <p:nvPr/>
          </p:nvSpPr>
          <p:spPr>
            <a:xfrm>
              <a:off x="3928150" y="1316600"/>
              <a:ext cx="23400" cy="38075"/>
            </a:xfrm>
            <a:custGeom>
              <a:avLst/>
              <a:gdLst/>
              <a:ahLst/>
              <a:cxnLst/>
              <a:rect l="l" t="t" r="r" b="b"/>
              <a:pathLst>
                <a:path w="936" h="1523" extrusionOk="0">
                  <a:moveTo>
                    <a:pt x="315" y="0"/>
                  </a:moveTo>
                  <a:cubicBezTo>
                    <a:pt x="167" y="0"/>
                    <a:pt x="20" y="113"/>
                    <a:pt x="13" y="289"/>
                  </a:cubicBezTo>
                  <a:cubicBezTo>
                    <a:pt x="1" y="563"/>
                    <a:pt x="1" y="824"/>
                    <a:pt x="25" y="1098"/>
                  </a:cubicBezTo>
                  <a:cubicBezTo>
                    <a:pt x="36" y="1383"/>
                    <a:pt x="269" y="1522"/>
                    <a:pt x="493" y="1522"/>
                  </a:cubicBezTo>
                  <a:cubicBezTo>
                    <a:pt x="719" y="1522"/>
                    <a:pt x="936" y="1380"/>
                    <a:pt x="906" y="1098"/>
                  </a:cubicBezTo>
                  <a:cubicBezTo>
                    <a:pt x="858" y="741"/>
                    <a:pt x="751" y="455"/>
                    <a:pt x="560" y="146"/>
                  </a:cubicBezTo>
                  <a:cubicBezTo>
                    <a:pt x="501" y="45"/>
                    <a:pt x="407" y="0"/>
                    <a:pt x="3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878;p59"/>
            <p:cNvSpPr/>
            <p:nvPr/>
          </p:nvSpPr>
          <p:spPr>
            <a:xfrm>
              <a:off x="4030250" y="1311175"/>
              <a:ext cx="33950" cy="46300"/>
            </a:xfrm>
            <a:custGeom>
              <a:avLst/>
              <a:gdLst/>
              <a:ahLst/>
              <a:cxnLst/>
              <a:rect l="l" t="t" r="r" b="b"/>
              <a:pathLst>
                <a:path w="1358" h="1852" extrusionOk="0">
                  <a:moveTo>
                    <a:pt x="511" y="0"/>
                  </a:moveTo>
                  <a:cubicBezTo>
                    <a:pt x="288" y="0"/>
                    <a:pt x="61" y="226"/>
                    <a:pt x="36" y="458"/>
                  </a:cubicBezTo>
                  <a:cubicBezTo>
                    <a:pt x="1" y="708"/>
                    <a:pt x="96" y="958"/>
                    <a:pt x="132" y="1208"/>
                  </a:cubicBezTo>
                  <a:cubicBezTo>
                    <a:pt x="167" y="1458"/>
                    <a:pt x="310" y="1649"/>
                    <a:pt x="501" y="1803"/>
                  </a:cubicBezTo>
                  <a:cubicBezTo>
                    <a:pt x="547" y="1837"/>
                    <a:pt x="600" y="1852"/>
                    <a:pt x="654" y="1852"/>
                  </a:cubicBezTo>
                  <a:cubicBezTo>
                    <a:pt x="750" y="1852"/>
                    <a:pt x="848" y="1805"/>
                    <a:pt x="917" y="1744"/>
                  </a:cubicBezTo>
                  <a:cubicBezTo>
                    <a:pt x="1358" y="1375"/>
                    <a:pt x="1084" y="529"/>
                    <a:pt x="786" y="148"/>
                  </a:cubicBezTo>
                  <a:cubicBezTo>
                    <a:pt x="707" y="43"/>
                    <a:pt x="609" y="0"/>
                    <a:pt x="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879;p59"/>
            <p:cNvSpPr/>
            <p:nvPr/>
          </p:nvSpPr>
          <p:spPr>
            <a:xfrm>
              <a:off x="4151700" y="1288325"/>
              <a:ext cx="24425" cy="41600"/>
            </a:xfrm>
            <a:custGeom>
              <a:avLst/>
              <a:gdLst/>
              <a:ahLst/>
              <a:cxnLst/>
              <a:rect l="l" t="t" r="r" b="b"/>
              <a:pathLst>
                <a:path w="977" h="1664" extrusionOk="0">
                  <a:moveTo>
                    <a:pt x="552" y="0"/>
                  </a:moveTo>
                  <a:cubicBezTo>
                    <a:pt x="495" y="0"/>
                    <a:pt x="440" y="29"/>
                    <a:pt x="405" y="98"/>
                  </a:cubicBezTo>
                  <a:cubicBezTo>
                    <a:pt x="191" y="515"/>
                    <a:pt x="0" y="1062"/>
                    <a:pt x="227" y="1503"/>
                  </a:cubicBezTo>
                  <a:cubicBezTo>
                    <a:pt x="274" y="1610"/>
                    <a:pt x="384" y="1664"/>
                    <a:pt x="496" y="1664"/>
                  </a:cubicBezTo>
                  <a:cubicBezTo>
                    <a:pt x="608" y="1664"/>
                    <a:pt x="721" y="1610"/>
                    <a:pt x="774" y="1503"/>
                  </a:cubicBezTo>
                  <a:cubicBezTo>
                    <a:pt x="977" y="1098"/>
                    <a:pt x="810" y="634"/>
                    <a:pt x="762" y="193"/>
                  </a:cubicBezTo>
                  <a:cubicBezTo>
                    <a:pt x="755" y="87"/>
                    <a:pt x="651" y="0"/>
                    <a:pt x="5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880;p59"/>
            <p:cNvSpPr/>
            <p:nvPr/>
          </p:nvSpPr>
          <p:spPr>
            <a:xfrm>
              <a:off x="4271775" y="1279900"/>
              <a:ext cx="24600" cy="39200"/>
            </a:xfrm>
            <a:custGeom>
              <a:avLst/>
              <a:gdLst/>
              <a:ahLst/>
              <a:cxnLst/>
              <a:rect l="l" t="t" r="r" b="b"/>
              <a:pathLst>
                <a:path w="984" h="1568" extrusionOk="0">
                  <a:moveTo>
                    <a:pt x="525" y="1"/>
                  </a:moveTo>
                  <a:cubicBezTo>
                    <a:pt x="436" y="1"/>
                    <a:pt x="347" y="54"/>
                    <a:pt x="305" y="161"/>
                  </a:cubicBezTo>
                  <a:cubicBezTo>
                    <a:pt x="186" y="459"/>
                    <a:pt x="79" y="721"/>
                    <a:pt x="43" y="1030"/>
                  </a:cubicBezTo>
                  <a:cubicBezTo>
                    <a:pt x="0" y="1353"/>
                    <a:pt x="242" y="1568"/>
                    <a:pt x="478" y="1568"/>
                  </a:cubicBezTo>
                  <a:cubicBezTo>
                    <a:pt x="634" y="1568"/>
                    <a:pt x="787" y="1474"/>
                    <a:pt x="853" y="1257"/>
                  </a:cubicBezTo>
                  <a:cubicBezTo>
                    <a:pt x="984" y="864"/>
                    <a:pt x="900" y="542"/>
                    <a:pt x="746" y="161"/>
                  </a:cubicBezTo>
                  <a:cubicBezTo>
                    <a:pt x="704" y="54"/>
                    <a:pt x="615"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881;p59"/>
            <p:cNvSpPr/>
            <p:nvPr/>
          </p:nvSpPr>
          <p:spPr>
            <a:xfrm>
              <a:off x="4104075" y="1375300"/>
              <a:ext cx="28000" cy="45800"/>
            </a:xfrm>
            <a:custGeom>
              <a:avLst/>
              <a:gdLst/>
              <a:ahLst/>
              <a:cxnLst/>
              <a:rect l="l" t="t" r="r" b="b"/>
              <a:pathLst>
                <a:path w="1120" h="1832" extrusionOk="0">
                  <a:moveTo>
                    <a:pt x="560" y="0"/>
                  </a:moveTo>
                  <a:cubicBezTo>
                    <a:pt x="402" y="0"/>
                    <a:pt x="244" y="108"/>
                    <a:pt x="227" y="322"/>
                  </a:cubicBezTo>
                  <a:cubicBezTo>
                    <a:pt x="203" y="739"/>
                    <a:pt x="0" y="1441"/>
                    <a:pt x="358" y="1751"/>
                  </a:cubicBezTo>
                  <a:cubicBezTo>
                    <a:pt x="417" y="1804"/>
                    <a:pt x="489" y="1831"/>
                    <a:pt x="560" y="1831"/>
                  </a:cubicBezTo>
                  <a:cubicBezTo>
                    <a:pt x="631" y="1831"/>
                    <a:pt x="703" y="1804"/>
                    <a:pt x="762" y="1751"/>
                  </a:cubicBezTo>
                  <a:cubicBezTo>
                    <a:pt x="1120" y="1441"/>
                    <a:pt x="917" y="739"/>
                    <a:pt x="893" y="322"/>
                  </a:cubicBezTo>
                  <a:cubicBezTo>
                    <a:pt x="875" y="108"/>
                    <a:pt x="718"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882;p59"/>
            <p:cNvSpPr/>
            <p:nvPr/>
          </p:nvSpPr>
          <p:spPr>
            <a:xfrm>
              <a:off x="4216575" y="1367075"/>
              <a:ext cx="21475" cy="35175"/>
            </a:xfrm>
            <a:custGeom>
              <a:avLst/>
              <a:gdLst/>
              <a:ahLst/>
              <a:cxnLst/>
              <a:rect l="l" t="t" r="r" b="b"/>
              <a:pathLst>
                <a:path w="859" h="1407" extrusionOk="0">
                  <a:moveTo>
                    <a:pt x="365" y="1"/>
                  </a:moveTo>
                  <a:cubicBezTo>
                    <a:pt x="224" y="1"/>
                    <a:pt x="84" y="101"/>
                    <a:pt x="84" y="270"/>
                  </a:cubicBezTo>
                  <a:cubicBezTo>
                    <a:pt x="84" y="508"/>
                    <a:pt x="37" y="758"/>
                    <a:pt x="13" y="996"/>
                  </a:cubicBezTo>
                  <a:cubicBezTo>
                    <a:pt x="1" y="1127"/>
                    <a:pt x="96" y="1306"/>
                    <a:pt x="227" y="1353"/>
                  </a:cubicBezTo>
                  <a:cubicBezTo>
                    <a:pt x="305" y="1389"/>
                    <a:pt x="367" y="1407"/>
                    <a:pt x="431" y="1407"/>
                  </a:cubicBezTo>
                  <a:cubicBezTo>
                    <a:pt x="495" y="1407"/>
                    <a:pt x="561" y="1389"/>
                    <a:pt x="644" y="1353"/>
                  </a:cubicBezTo>
                  <a:cubicBezTo>
                    <a:pt x="763" y="1306"/>
                    <a:pt x="858" y="1127"/>
                    <a:pt x="846" y="996"/>
                  </a:cubicBezTo>
                  <a:cubicBezTo>
                    <a:pt x="811" y="675"/>
                    <a:pt x="763" y="413"/>
                    <a:pt x="596" y="127"/>
                  </a:cubicBezTo>
                  <a:cubicBezTo>
                    <a:pt x="541" y="40"/>
                    <a:pt x="453"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883;p59"/>
            <p:cNvSpPr/>
            <p:nvPr/>
          </p:nvSpPr>
          <p:spPr>
            <a:xfrm>
              <a:off x="3989775" y="1399825"/>
              <a:ext cx="26800" cy="42775"/>
            </a:xfrm>
            <a:custGeom>
              <a:avLst/>
              <a:gdLst/>
              <a:ahLst/>
              <a:cxnLst/>
              <a:rect l="l" t="t" r="r" b="b"/>
              <a:pathLst>
                <a:path w="1072" h="1711" extrusionOk="0">
                  <a:moveTo>
                    <a:pt x="326" y="1"/>
                  </a:moveTo>
                  <a:cubicBezTo>
                    <a:pt x="193" y="1"/>
                    <a:pt x="51" y="108"/>
                    <a:pt x="36" y="258"/>
                  </a:cubicBezTo>
                  <a:cubicBezTo>
                    <a:pt x="24" y="639"/>
                    <a:pt x="0" y="996"/>
                    <a:pt x="108" y="1365"/>
                  </a:cubicBezTo>
                  <a:cubicBezTo>
                    <a:pt x="155" y="1508"/>
                    <a:pt x="274" y="1663"/>
                    <a:pt x="441" y="1698"/>
                  </a:cubicBezTo>
                  <a:lnTo>
                    <a:pt x="500" y="1698"/>
                  </a:lnTo>
                  <a:cubicBezTo>
                    <a:pt x="541" y="1706"/>
                    <a:pt x="584" y="1711"/>
                    <a:pt x="626" y="1711"/>
                  </a:cubicBezTo>
                  <a:cubicBezTo>
                    <a:pt x="721" y="1711"/>
                    <a:pt x="816" y="1685"/>
                    <a:pt x="881" y="1603"/>
                  </a:cubicBezTo>
                  <a:cubicBezTo>
                    <a:pt x="881" y="1591"/>
                    <a:pt x="893" y="1579"/>
                    <a:pt x="905" y="1567"/>
                  </a:cubicBezTo>
                  <a:cubicBezTo>
                    <a:pt x="1048" y="1389"/>
                    <a:pt x="1072" y="1210"/>
                    <a:pt x="977" y="996"/>
                  </a:cubicBezTo>
                  <a:cubicBezTo>
                    <a:pt x="846" y="698"/>
                    <a:pt x="667" y="424"/>
                    <a:pt x="524" y="127"/>
                  </a:cubicBezTo>
                  <a:cubicBezTo>
                    <a:pt x="480" y="38"/>
                    <a:pt x="405" y="1"/>
                    <a:pt x="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884;p59"/>
            <p:cNvSpPr/>
            <p:nvPr/>
          </p:nvSpPr>
          <p:spPr>
            <a:xfrm>
              <a:off x="3282250" y="759750"/>
              <a:ext cx="724800" cy="774175"/>
            </a:xfrm>
            <a:custGeom>
              <a:avLst/>
              <a:gdLst/>
              <a:ahLst/>
              <a:cxnLst/>
              <a:rect l="l" t="t" r="r" b="b"/>
              <a:pathLst>
                <a:path w="28992" h="30967" extrusionOk="0">
                  <a:moveTo>
                    <a:pt x="5739" y="0"/>
                  </a:moveTo>
                  <a:lnTo>
                    <a:pt x="5739" y="0"/>
                  </a:lnTo>
                  <a:cubicBezTo>
                    <a:pt x="5739" y="1"/>
                    <a:pt x="0" y="14205"/>
                    <a:pt x="7120" y="24075"/>
                  </a:cubicBezTo>
                  <a:cubicBezTo>
                    <a:pt x="11215" y="29743"/>
                    <a:pt x="17705" y="30967"/>
                    <a:pt x="22311" y="30967"/>
                  </a:cubicBezTo>
                  <a:cubicBezTo>
                    <a:pt x="25300" y="30967"/>
                    <a:pt x="27496" y="30452"/>
                    <a:pt x="27730" y="30302"/>
                  </a:cubicBezTo>
                  <a:cubicBezTo>
                    <a:pt x="28992" y="29492"/>
                    <a:pt x="26396" y="20431"/>
                    <a:pt x="20396" y="13050"/>
                  </a:cubicBezTo>
                  <a:cubicBezTo>
                    <a:pt x="14252" y="5477"/>
                    <a:pt x="5739" y="1"/>
                    <a:pt x="57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885;p59"/>
            <p:cNvSpPr/>
            <p:nvPr/>
          </p:nvSpPr>
          <p:spPr>
            <a:xfrm>
              <a:off x="4315400" y="1155150"/>
              <a:ext cx="32175" cy="58025"/>
            </a:xfrm>
            <a:custGeom>
              <a:avLst/>
              <a:gdLst/>
              <a:ahLst/>
              <a:cxnLst/>
              <a:rect l="l" t="t" r="r" b="b"/>
              <a:pathLst>
                <a:path w="1287" h="2321" extrusionOk="0">
                  <a:moveTo>
                    <a:pt x="461" y="1"/>
                  </a:moveTo>
                  <a:cubicBezTo>
                    <a:pt x="228" y="1"/>
                    <a:pt x="1" y="185"/>
                    <a:pt x="72" y="484"/>
                  </a:cubicBezTo>
                  <a:cubicBezTo>
                    <a:pt x="215" y="1008"/>
                    <a:pt x="168" y="1984"/>
                    <a:pt x="715" y="2282"/>
                  </a:cubicBezTo>
                  <a:cubicBezTo>
                    <a:pt x="761" y="2307"/>
                    <a:pt x="818" y="2320"/>
                    <a:pt x="875" y="2320"/>
                  </a:cubicBezTo>
                  <a:cubicBezTo>
                    <a:pt x="979" y="2320"/>
                    <a:pt x="1086" y="2275"/>
                    <a:pt x="1132" y="2175"/>
                  </a:cubicBezTo>
                  <a:cubicBezTo>
                    <a:pt x="1287" y="1865"/>
                    <a:pt x="1180" y="1556"/>
                    <a:pt x="1120" y="1234"/>
                  </a:cubicBezTo>
                  <a:cubicBezTo>
                    <a:pt x="1060" y="913"/>
                    <a:pt x="953" y="579"/>
                    <a:pt x="846" y="270"/>
                  </a:cubicBezTo>
                  <a:cubicBezTo>
                    <a:pt x="774" y="83"/>
                    <a:pt x="616" y="1"/>
                    <a:pt x="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886;p59"/>
            <p:cNvSpPr/>
            <p:nvPr/>
          </p:nvSpPr>
          <p:spPr>
            <a:xfrm>
              <a:off x="4057350" y="1496675"/>
              <a:ext cx="33325" cy="43950"/>
            </a:xfrm>
            <a:custGeom>
              <a:avLst/>
              <a:gdLst/>
              <a:ahLst/>
              <a:cxnLst/>
              <a:rect l="l" t="t" r="r" b="b"/>
              <a:pathLst>
                <a:path w="1333" h="1758" extrusionOk="0">
                  <a:moveTo>
                    <a:pt x="560" y="0"/>
                  </a:moveTo>
                  <a:cubicBezTo>
                    <a:pt x="375" y="0"/>
                    <a:pt x="191" y="104"/>
                    <a:pt x="143" y="313"/>
                  </a:cubicBezTo>
                  <a:cubicBezTo>
                    <a:pt x="12" y="872"/>
                    <a:pt x="0" y="1468"/>
                    <a:pt x="631" y="1730"/>
                  </a:cubicBezTo>
                  <a:cubicBezTo>
                    <a:pt x="680" y="1749"/>
                    <a:pt x="728" y="1758"/>
                    <a:pt x="775" y="1758"/>
                  </a:cubicBezTo>
                  <a:cubicBezTo>
                    <a:pt x="1077" y="1758"/>
                    <a:pt x="1333" y="1399"/>
                    <a:pt x="1250" y="1110"/>
                  </a:cubicBezTo>
                  <a:cubicBezTo>
                    <a:pt x="1203" y="968"/>
                    <a:pt x="1119" y="860"/>
                    <a:pt x="1095" y="765"/>
                  </a:cubicBezTo>
                  <a:cubicBezTo>
                    <a:pt x="1072" y="610"/>
                    <a:pt x="1012" y="456"/>
                    <a:pt x="976" y="313"/>
                  </a:cubicBezTo>
                  <a:cubicBezTo>
                    <a:pt x="929" y="104"/>
                    <a:pt x="744"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887;p59"/>
            <p:cNvSpPr/>
            <p:nvPr/>
          </p:nvSpPr>
          <p:spPr>
            <a:xfrm>
              <a:off x="4189200" y="1482375"/>
              <a:ext cx="30100" cy="44450"/>
            </a:xfrm>
            <a:custGeom>
              <a:avLst/>
              <a:gdLst/>
              <a:ahLst/>
              <a:cxnLst/>
              <a:rect l="l" t="t" r="r" b="b"/>
              <a:pathLst>
                <a:path w="1204" h="1778" extrusionOk="0">
                  <a:moveTo>
                    <a:pt x="597" y="1"/>
                  </a:moveTo>
                  <a:cubicBezTo>
                    <a:pt x="429" y="1"/>
                    <a:pt x="263" y="93"/>
                    <a:pt x="227" y="278"/>
                  </a:cubicBezTo>
                  <a:cubicBezTo>
                    <a:pt x="132" y="742"/>
                    <a:pt x="1" y="1159"/>
                    <a:pt x="274" y="1599"/>
                  </a:cubicBezTo>
                  <a:cubicBezTo>
                    <a:pt x="352" y="1718"/>
                    <a:pt x="477" y="1778"/>
                    <a:pt x="602" y="1778"/>
                  </a:cubicBezTo>
                  <a:cubicBezTo>
                    <a:pt x="727" y="1778"/>
                    <a:pt x="852" y="1718"/>
                    <a:pt x="929" y="1599"/>
                  </a:cubicBezTo>
                  <a:cubicBezTo>
                    <a:pt x="1203" y="1159"/>
                    <a:pt x="1072" y="742"/>
                    <a:pt x="977" y="278"/>
                  </a:cubicBezTo>
                  <a:cubicBezTo>
                    <a:pt x="935" y="93"/>
                    <a:pt x="766" y="1"/>
                    <a:pt x="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888;p59"/>
            <p:cNvSpPr/>
            <p:nvPr/>
          </p:nvSpPr>
          <p:spPr>
            <a:xfrm>
              <a:off x="4322250" y="1389775"/>
              <a:ext cx="31575" cy="44700"/>
            </a:xfrm>
            <a:custGeom>
              <a:avLst/>
              <a:gdLst/>
              <a:ahLst/>
              <a:cxnLst/>
              <a:rect l="l" t="t" r="r" b="b"/>
              <a:pathLst>
                <a:path w="1263" h="1788" extrusionOk="0">
                  <a:moveTo>
                    <a:pt x="824" y="0"/>
                  </a:moveTo>
                  <a:cubicBezTo>
                    <a:pt x="640" y="0"/>
                    <a:pt x="448" y="102"/>
                    <a:pt x="405" y="291"/>
                  </a:cubicBezTo>
                  <a:cubicBezTo>
                    <a:pt x="298" y="755"/>
                    <a:pt x="1" y="1148"/>
                    <a:pt x="286" y="1612"/>
                  </a:cubicBezTo>
                  <a:cubicBezTo>
                    <a:pt x="350" y="1719"/>
                    <a:pt x="482" y="1787"/>
                    <a:pt x="611" y="1787"/>
                  </a:cubicBezTo>
                  <a:cubicBezTo>
                    <a:pt x="698" y="1787"/>
                    <a:pt x="784" y="1756"/>
                    <a:pt x="846" y="1684"/>
                  </a:cubicBezTo>
                  <a:cubicBezTo>
                    <a:pt x="1001" y="1493"/>
                    <a:pt x="1108" y="1362"/>
                    <a:pt x="1179" y="1124"/>
                  </a:cubicBezTo>
                  <a:cubicBezTo>
                    <a:pt x="1263" y="862"/>
                    <a:pt x="1227" y="564"/>
                    <a:pt x="1191" y="291"/>
                  </a:cubicBezTo>
                  <a:cubicBezTo>
                    <a:pt x="1168" y="93"/>
                    <a:pt x="1000"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889;p59"/>
            <p:cNvSpPr/>
            <p:nvPr/>
          </p:nvSpPr>
          <p:spPr>
            <a:xfrm>
              <a:off x="3786475" y="1631625"/>
              <a:ext cx="94075" cy="28650"/>
            </a:xfrm>
            <a:custGeom>
              <a:avLst/>
              <a:gdLst/>
              <a:ahLst/>
              <a:cxnLst/>
              <a:rect l="l" t="t" r="r" b="b"/>
              <a:pathLst>
                <a:path w="3763" h="1146" extrusionOk="0">
                  <a:moveTo>
                    <a:pt x="186" y="1"/>
                  </a:moveTo>
                  <a:cubicBezTo>
                    <a:pt x="160" y="1"/>
                    <a:pt x="133" y="8"/>
                    <a:pt x="108" y="23"/>
                  </a:cubicBezTo>
                  <a:cubicBezTo>
                    <a:pt x="24" y="70"/>
                    <a:pt x="0" y="165"/>
                    <a:pt x="36" y="249"/>
                  </a:cubicBezTo>
                  <a:lnTo>
                    <a:pt x="48" y="261"/>
                  </a:lnTo>
                  <a:cubicBezTo>
                    <a:pt x="48" y="261"/>
                    <a:pt x="60" y="273"/>
                    <a:pt x="84" y="296"/>
                  </a:cubicBezTo>
                  <a:cubicBezTo>
                    <a:pt x="96" y="332"/>
                    <a:pt x="131" y="356"/>
                    <a:pt x="167" y="404"/>
                  </a:cubicBezTo>
                  <a:cubicBezTo>
                    <a:pt x="239" y="487"/>
                    <a:pt x="358" y="594"/>
                    <a:pt x="512" y="689"/>
                  </a:cubicBezTo>
                  <a:cubicBezTo>
                    <a:pt x="596" y="737"/>
                    <a:pt x="679" y="796"/>
                    <a:pt x="774" y="844"/>
                  </a:cubicBezTo>
                  <a:cubicBezTo>
                    <a:pt x="870" y="892"/>
                    <a:pt x="977" y="939"/>
                    <a:pt x="1084" y="975"/>
                  </a:cubicBezTo>
                  <a:cubicBezTo>
                    <a:pt x="1191" y="1011"/>
                    <a:pt x="1310" y="1046"/>
                    <a:pt x="1429" y="1070"/>
                  </a:cubicBezTo>
                  <a:cubicBezTo>
                    <a:pt x="1548" y="1094"/>
                    <a:pt x="1667" y="1118"/>
                    <a:pt x="1798" y="1130"/>
                  </a:cubicBezTo>
                  <a:cubicBezTo>
                    <a:pt x="1894" y="1130"/>
                    <a:pt x="1989" y="1145"/>
                    <a:pt x="2084" y="1145"/>
                  </a:cubicBezTo>
                  <a:cubicBezTo>
                    <a:pt x="2108" y="1145"/>
                    <a:pt x="2132" y="1144"/>
                    <a:pt x="2155" y="1142"/>
                  </a:cubicBezTo>
                  <a:cubicBezTo>
                    <a:pt x="2275" y="1142"/>
                    <a:pt x="2394" y="1142"/>
                    <a:pt x="2501" y="1130"/>
                  </a:cubicBezTo>
                  <a:cubicBezTo>
                    <a:pt x="2620" y="1118"/>
                    <a:pt x="2727" y="1094"/>
                    <a:pt x="2834" y="1082"/>
                  </a:cubicBezTo>
                  <a:cubicBezTo>
                    <a:pt x="2929" y="1058"/>
                    <a:pt x="3025" y="1035"/>
                    <a:pt x="3108" y="1023"/>
                  </a:cubicBezTo>
                  <a:cubicBezTo>
                    <a:pt x="3203" y="999"/>
                    <a:pt x="3275" y="975"/>
                    <a:pt x="3346" y="951"/>
                  </a:cubicBezTo>
                  <a:cubicBezTo>
                    <a:pt x="3418" y="927"/>
                    <a:pt x="3465" y="904"/>
                    <a:pt x="3525" y="892"/>
                  </a:cubicBezTo>
                  <a:cubicBezTo>
                    <a:pt x="3620" y="844"/>
                    <a:pt x="3668" y="820"/>
                    <a:pt x="3668" y="820"/>
                  </a:cubicBezTo>
                  <a:cubicBezTo>
                    <a:pt x="3727" y="796"/>
                    <a:pt x="3763" y="737"/>
                    <a:pt x="3763" y="677"/>
                  </a:cubicBezTo>
                  <a:cubicBezTo>
                    <a:pt x="3763" y="582"/>
                    <a:pt x="3691" y="511"/>
                    <a:pt x="3608" y="511"/>
                  </a:cubicBezTo>
                  <a:lnTo>
                    <a:pt x="3441" y="511"/>
                  </a:lnTo>
                  <a:cubicBezTo>
                    <a:pt x="3382" y="523"/>
                    <a:pt x="3322" y="523"/>
                    <a:pt x="3263" y="523"/>
                  </a:cubicBezTo>
                  <a:cubicBezTo>
                    <a:pt x="3191" y="534"/>
                    <a:pt x="3120" y="534"/>
                    <a:pt x="3037" y="534"/>
                  </a:cubicBezTo>
                  <a:cubicBezTo>
                    <a:pt x="2953" y="546"/>
                    <a:pt x="2870" y="546"/>
                    <a:pt x="2775" y="546"/>
                  </a:cubicBezTo>
                  <a:cubicBezTo>
                    <a:pt x="2743" y="550"/>
                    <a:pt x="2711" y="552"/>
                    <a:pt x="2679" y="552"/>
                  </a:cubicBezTo>
                  <a:cubicBezTo>
                    <a:pt x="2614" y="552"/>
                    <a:pt x="2548" y="546"/>
                    <a:pt x="2477" y="546"/>
                  </a:cubicBezTo>
                  <a:cubicBezTo>
                    <a:pt x="2445" y="550"/>
                    <a:pt x="2412" y="552"/>
                    <a:pt x="2378" y="552"/>
                  </a:cubicBezTo>
                  <a:cubicBezTo>
                    <a:pt x="2310" y="552"/>
                    <a:pt x="2239" y="546"/>
                    <a:pt x="2167" y="546"/>
                  </a:cubicBezTo>
                  <a:cubicBezTo>
                    <a:pt x="2072" y="546"/>
                    <a:pt x="1965" y="523"/>
                    <a:pt x="1858" y="523"/>
                  </a:cubicBezTo>
                  <a:cubicBezTo>
                    <a:pt x="1751" y="511"/>
                    <a:pt x="1655" y="487"/>
                    <a:pt x="1548" y="475"/>
                  </a:cubicBezTo>
                  <a:cubicBezTo>
                    <a:pt x="1453" y="451"/>
                    <a:pt x="1346" y="439"/>
                    <a:pt x="1251" y="415"/>
                  </a:cubicBezTo>
                  <a:cubicBezTo>
                    <a:pt x="1155" y="392"/>
                    <a:pt x="1072" y="368"/>
                    <a:pt x="989" y="344"/>
                  </a:cubicBezTo>
                  <a:cubicBezTo>
                    <a:pt x="893" y="320"/>
                    <a:pt x="822" y="284"/>
                    <a:pt x="751" y="261"/>
                  </a:cubicBezTo>
                  <a:cubicBezTo>
                    <a:pt x="679" y="225"/>
                    <a:pt x="608" y="201"/>
                    <a:pt x="548" y="177"/>
                  </a:cubicBezTo>
                  <a:cubicBezTo>
                    <a:pt x="489" y="153"/>
                    <a:pt x="441" y="118"/>
                    <a:pt x="405" y="106"/>
                  </a:cubicBezTo>
                  <a:cubicBezTo>
                    <a:pt x="370" y="82"/>
                    <a:pt x="334" y="70"/>
                    <a:pt x="310" y="58"/>
                  </a:cubicBezTo>
                  <a:cubicBezTo>
                    <a:pt x="298" y="46"/>
                    <a:pt x="286" y="34"/>
                    <a:pt x="286" y="34"/>
                  </a:cubicBezTo>
                  <a:cubicBezTo>
                    <a:pt x="258" y="14"/>
                    <a:pt x="223" y="1"/>
                    <a:pt x="186" y="1"/>
                  </a:cubicBezTo>
                  <a:close/>
                </a:path>
              </a:pathLst>
            </a:custGeom>
            <a:solidFill>
              <a:srgbClr val="95A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890;p59"/>
            <p:cNvSpPr/>
            <p:nvPr/>
          </p:nvSpPr>
          <p:spPr>
            <a:xfrm>
              <a:off x="4279700" y="1639975"/>
              <a:ext cx="91700" cy="38775"/>
            </a:xfrm>
            <a:custGeom>
              <a:avLst/>
              <a:gdLst/>
              <a:ahLst/>
              <a:cxnLst/>
              <a:rect l="l" t="t" r="r" b="b"/>
              <a:pathLst>
                <a:path w="3668" h="1551" extrusionOk="0">
                  <a:moveTo>
                    <a:pt x="3495" y="1"/>
                  </a:moveTo>
                  <a:cubicBezTo>
                    <a:pt x="3469" y="1"/>
                    <a:pt x="3443" y="7"/>
                    <a:pt x="3417" y="22"/>
                  </a:cubicBezTo>
                  <a:lnTo>
                    <a:pt x="3405" y="22"/>
                  </a:lnTo>
                  <a:cubicBezTo>
                    <a:pt x="3405" y="22"/>
                    <a:pt x="3346" y="46"/>
                    <a:pt x="3262" y="93"/>
                  </a:cubicBezTo>
                  <a:cubicBezTo>
                    <a:pt x="3227" y="117"/>
                    <a:pt x="3167" y="153"/>
                    <a:pt x="3108" y="177"/>
                  </a:cubicBezTo>
                  <a:cubicBezTo>
                    <a:pt x="3060" y="212"/>
                    <a:pt x="2989" y="248"/>
                    <a:pt x="2917" y="296"/>
                  </a:cubicBezTo>
                  <a:cubicBezTo>
                    <a:pt x="2846" y="331"/>
                    <a:pt x="2762" y="367"/>
                    <a:pt x="2679" y="415"/>
                  </a:cubicBezTo>
                  <a:cubicBezTo>
                    <a:pt x="2596" y="462"/>
                    <a:pt x="2512" y="498"/>
                    <a:pt x="2417" y="546"/>
                  </a:cubicBezTo>
                  <a:cubicBezTo>
                    <a:pt x="2334" y="593"/>
                    <a:pt x="2238" y="629"/>
                    <a:pt x="2143" y="665"/>
                  </a:cubicBezTo>
                  <a:cubicBezTo>
                    <a:pt x="2048" y="712"/>
                    <a:pt x="1941" y="748"/>
                    <a:pt x="1846" y="784"/>
                  </a:cubicBezTo>
                  <a:cubicBezTo>
                    <a:pt x="1750" y="820"/>
                    <a:pt x="1643" y="843"/>
                    <a:pt x="1548" y="879"/>
                  </a:cubicBezTo>
                  <a:cubicBezTo>
                    <a:pt x="1453" y="903"/>
                    <a:pt x="1357" y="939"/>
                    <a:pt x="1262" y="951"/>
                  </a:cubicBezTo>
                  <a:cubicBezTo>
                    <a:pt x="1167" y="974"/>
                    <a:pt x="1072" y="998"/>
                    <a:pt x="976" y="1010"/>
                  </a:cubicBezTo>
                  <a:cubicBezTo>
                    <a:pt x="893" y="1022"/>
                    <a:pt x="810" y="1022"/>
                    <a:pt x="726" y="1034"/>
                  </a:cubicBezTo>
                  <a:cubicBezTo>
                    <a:pt x="655" y="1034"/>
                    <a:pt x="583" y="1046"/>
                    <a:pt x="524" y="1046"/>
                  </a:cubicBezTo>
                  <a:lnTo>
                    <a:pt x="250" y="1046"/>
                  </a:lnTo>
                  <a:cubicBezTo>
                    <a:pt x="238" y="1046"/>
                    <a:pt x="214" y="1034"/>
                    <a:pt x="214" y="1034"/>
                  </a:cubicBezTo>
                  <a:cubicBezTo>
                    <a:pt x="204" y="1032"/>
                    <a:pt x="195" y="1031"/>
                    <a:pt x="185" y="1031"/>
                  </a:cubicBezTo>
                  <a:cubicBezTo>
                    <a:pt x="135" y="1031"/>
                    <a:pt x="87" y="1056"/>
                    <a:pt x="48" y="1105"/>
                  </a:cubicBezTo>
                  <a:cubicBezTo>
                    <a:pt x="0" y="1177"/>
                    <a:pt x="12" y="1272"/>
                    <a:pt x="95" y="1332"/>
                  </a:cubicBezTo>
                  <a:lnTo>
                    <a:pt x="107" y="1343"/>
                  </a:lnTo>
                  <a:cubicBezTo>
                    <a:pt x="107" y="1343"/>
                    <a:pt x="119" y="1343"/>
                    <a:pt x="143" y="1367"/>
                  </a:cubicBezTo>
                  <a:cubicBezTo>
                    <a:pt x="179" y="1379"/>
                    <a:pt x="214" y="1403"/>
                    <a:pt x="274" y="1415"/>
                  </a:cubicBezTo>
                  <a:cubicBezTo>
                    <a:pt x="381" y="1463"/>
                    <a:pt x="524" y="1498"/>
                    <a:pt x="714" y="1534"/>
                  </a:cubicBezTo>
                  <a:cubicBezTo>
                    <a:pt x="810" y="1534"/>
                    <a:pt x="905" y="1546"/>
                    <a:pt x="1012" y="1546"/>
                  </a:cubicBezTo>
                  <a:cubicBezTo>
                    <a:pt x="1043" y="1549"/>
                    <a:pt x="1076" y="1551"/>
                    <a:pt x="1109" y="1551"/>
                  </a:cubicBezTo>
                  <a:cubicBezTo>
                    <a:pt x="1188" y="1551"/>
                    <a:pt x="1270" y="1542"/>
                    <a:pt x="1345" y="1534"/>
                  </a:cubicBezTo>
                  <a:cubicBezTo>
                    <a:pt x="1465" y="1522"/>
                    <a:pt x="1584" y="1498"/>
                    <a:pt x="1703" y="1474"/>
                  </a:cubicBezTo>
                  <a:cubicBezTo>
                    <a:pt x="1822" y="1439"/>
                    <a:pt x="1941" y="1403"/>
                    <a:pt x="2048" y="1367"/>
                  </a:cubicBezTo>
                  <a:cubicBezTo>
                    <a:pt x="2167" y="1320"/>
                    <a:pt x="2286" y="1272"/>
                    <a:pt x="2393" y="1224"/>
                  </a:cubicBezTo>
                  <a:cubicBezTo>
                    <a:pt x="2488" y="1165"/>
                    <a:pt x="2596" y="1117"/>
                    <a:pt x="2691" y="1046"/>
                  </a:cubicBezTo>
                  <a:cubicBezTo>
                    <a:pt x="2786" y="986"/>
                    <a:pt x="2881" y="927"/>
                    <a:pt x="2965" y="867"/>
                  </a:cubicBezTo>
                  <a:cubicBezTo>
                    <a:pt x="3048" y="808"/>
                    <a:pt x="3120" y="748"/>
                    <a:pt x="3191" y="689"/>
                  </a:cubicBezTo>
                  <a:cubicBezTo>
                    <a:pt x="3262" y="641"/>
                    <a:pt x="3322" y="581"/>
                    <a:pt x="3370" y="522"/>
                  </a:cubicBezTo>
                  <a:cubicBezTo>
                    <a:pt x="3417" y="474"/>
                    <a:pt x="3465" y="427"/>
                    <a:pt x="3501" y="391"/>
                  </a:cubicBezTo>
                  <a:cubicBezTo>
                    <a:pt x="3572" y="320"/>
                    <a:pt x="3608" y="272"/>
                    <a:pt x="3608" y="272"/>
                  </a:cubicBezTo>
                  <a:cubicBezTo>
                    <a:pt x="3655" y="224"/>
                    <a:pt x="3667" y="153"/>
                    <a:pt x="3631" y="93"/>
                  </a:cubicBezTo>
                  <a:cubicBezTo>
                    <a:pt x="3607" y="35"/>
                    <a:pt x="3553" y="1"/>
                    <a:pt x="3495" y="1"/>
                  </a:cubicBezTo>
                  <a:close/>
                </a:path>
              </a:pathLst>
            </a:custGeom>
            <a:solidFill>
              <a:srgbClr val="95A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Freeform 228">
            <a:extLst>
              <a:ext uri="{FF2B5EF4-FFF2-40B4-BE49-F238E27FC236}">
                <a16:creationId xmlns:a16="http://schemas.microsoft.com/office/drawing/2014/main" id="{1A3EBE94-5F66-5F45-97D3-3519156F35F1}"/>
              </a:ext>
            </a:extLst>
          </p:cNvPr>
          <p:cNvSpPr/>
          <p:nvPr/>
        </p:nvSpPr>
        <p:spPr>
          <a:xfrm>
            <a:off x="1372225" y="1814750"/>
            <a:ext cx="6011076" cy="280205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marL="169863" indent="-169863"/>
            <a:r>
              <a:rPr lang="en-US" sz="2400" smtClean="0">
                <a:solidFill>
                  <a:srgbClr val="FFFF00"/>
                </a:solidFill>
              </a:rPr>
              <a:t>Đọc phân vai: </a:t>
            </a:r>
          </a:p>
          <a:p>
            <a:pPr marL="169863" indent="-169863"/>
            <a:r>
              <a:rPr lang="en-US" sz="2400" smtClean="0">
                <a:solidFill>
                  <a:srgbClr val="FFFF00"/>
                </a:solidFill>
              </a:rPr>
              <a:t>- Bé - Giọng hồn nhiên, con trẻ, nũng nụi đáng yêu. Lúc tha thiết, khi thì ngập ngừng, thích thú.</a:t>
            </a:r>
          </a:p>
          <a:p>
            <a:pPr marL="169863" indent="-169863"/>
            <a:r>
              <a:rPr lang="en-US" sz="2400" smtClean="0">
                <a:solidFill>
                  <a:srgbClr val="FFFF00"/>
                </a:solidFill>
              </a:rPr>
              <a:t>- Mây và Sóng: rủ rê, mời gọi.</a:t>
            </a:r>
            <a:endParaRPr lang="en-US" sz="24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heckerboard(across)">
                                      <p:cBhvr>
                                        <p:cTn id="7"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6CAA280-47E5-1942-95BB-2326EC684305}"/>
              </a:ext>
            </a:extLst>
          </p:cNvPr>
          <p:cNvSpPr txBox="1"/>
          <p:nvPr/>
        </p:nvSpPr>
        <p:spPr>
          <a:xfrm>
            <a:off x="7092281" y="31109"/>
            <a:ext cx="2051720" cy="623248"/>
          </a:xfrm>
          <a:prstGeom prst="rect">
            <a:avLst/>
          </a:prstGeom>
          <a:noFill/>
        </p:spPr>
        <p:txBody>
          <a:bodyPr wrap="square" lIns="68580" tIns="34290" rIns="68580" bIns="34290" rtlCol="0">
            <a:spAutoFit/>
          </a:bodyPr>
          <a:lstStyle/>
          <a:p>
            <a:pPr algn="l"/>
            <a:r>
              <a:rPr lang="vi-VN" sz="1800" b="1" dirty="0">
                <a:solidFill>
                  <a:srgbClr val="FF0000"/>
                </a:solidFill>
                <a:latin typeface="Copperplate Gothic Bold" panose="02000000000000000000" pitchFamily="2" charset="0"/>
                <a:ea typeface="Copperplate Gothic Bold" panose="02000000000000000000" pitchFamily="2" charset="0"/>
                <a:cs typeface="Courier New" panose="02070309020205020404" pitchFamily="49" charset="0"/>
              </a:rPr>
              <a:t>MÂY VÀ SÓNG</a:t>
            </a:r>
          </a:p>
          <a:p>
            <a:pPr algn="l"/>
            <a:r>
              <a:rPr lang="vi-VN" sz="1800" b="1" dirty="0">
                <a:solidFill>
                  <a:srgbClr val="FF0000"/>
                </a:solidFill>
                <a:latin typeface="Copperplate Gothic Bold" panose="02000000000000000000" pitchFamily="2" charset="0"/>
                <a:ea typeface="Copperplate Gothic Bold" panose="02000000000000000000" pitchFamily="2" charset="0"/>
                <a:cs typeface="Courier New" panose="02070309020205020404" pitchFamily="49" charset="0"/>
              </a:rPr>
              <a:t>             </a:t>
            </a:r>
            <a:r>
              <a:rPr lang="vi-VN" sz="1800" b="1" dirty="0">
                <a:latin typeface="Copperplate Gothic Bold" panose="02000000000000000000" pitchFamily="2" charset="0"/>
                <a:ea typeface="Copperplate Gothic Bold" panose="02000000000000000000" pitchFamily="2" charset="0"/>
                <a:cs typeface="Courier New" panose="02070309020205020404" pitchFamily="49" charset="0"/>
              </a:rPr>
              <a:t>R.Ta-go</a:t>
            </a:r>
          </a:p>
        </p:txBody>
      </p:sp>
      <p:sp>
        <p:nvSpPr>
          <p:cNvPr id="5" name="Hộp Văn bản 4">
            <a:extLst>
              <a:ext uri="{FF2B5EF4-FFF2-40B4-BE49-F238E27FC236}">
                <a16:creationId xmlns:a16="http://schemas.microsoft.com/office/drawing/2014/main" id="{820C1D08-FA9E-AD4D-ADE7-5616E8028AFD}"/>
              </a:ext>
            </a:extLst>
          </p:cNvPr>
          <p:cNvSpPr txBox="1"/>
          <p:nvPr/>
        </p:nvSpPr>
        <p:spPr>
          <a:xfrm>
            <a:off x="107504" y="199827"/>
            <a:ext cx="8856984" cy="4809009"/>
          </a:xfrm>
          <a:prstGeom prst="rect">
            <a:avLst/>
          </a:prstGeom>
          <a:noFill/>
        </p:spPr>
        <p:txBody>
          <a:bodyPr wrap="square" lIns="68580" tIns="34290" rIns="68580" bIns="34290">
            <a:spAutoFit/>
          </a:bodyPr>
          <a:lstStyle/>
          <a:p>
            <a:pPr algn="l"/>
            <a:r>
              <a:rPr lang="vi-VN" sz="2200" b="1" dirty="0">
                <a:latin typeface="Courier New" panose="02070309020205020404" pitchFamily="49" charset="0"/>
                <a:cs typeface="Courier New" panose="02070309020205020404" pitchFamily="49" charset="0"/>
              </a:rPr>
              <a:t>Mẹ ơi</a:t>
            </a:r>
            <a:r>
              <a:rPr lang="vi-VN" sz="2200" b="1">
                <a:latin typeface="Courier New" panose="02070309020205020404" pitchFamily="49" charset="0"/>
                <a:cs typeface="Courier New" panose="02070309020205020404" pitchFamily="49" charset="0"/>
              </a:rPr>
              <a:t>, </a:t>
            </a:r>
            <a:r>
              <a:rPr lang="vi-VN" sz="2200" b="1" smtClean="0">
                <a:latin typeface="Courier New" panose="02070309020205020404" pitchFamily="49" charset="0"/>
                <a:cs typeface="Courier New" panose="02070309020205020404" pitchFamily="49" charset="0"/>
              </a:rPr>
              <a:t>trên </a:t>
            </a:r>
            <a:r>
              <a:rPr lang="vi-VN" sz="2200" b="1">
                <a:latin typeface="Courier New" panose="02070309020205020404" pitchFamily="49" charset="0"/>
                <a:cs typeface="Courier New" panose="02070309020205020404" pitchFamily="49" charset="0"/>
              </a:rPr>
              <a:t>mây </a:t>
            </a:r>
            <a:r>
              <a:rPr lang="en-US" sz="2200" b="1" smtClean="0">
                <a:latin typeface="Courier New" panose="02070309020205020404" pitchFamily="49" charset="0"/>
                <a:cs typeface="Courier New" panose="02070309020205020404" pitchFamily="49" charset="0"/>
              </a:rPr>
              <a:t>có người</a:t>
            </a:r>
            <a:r>
              <a:rPr lang="vi-VN" sz="2200" b="1" smtClean="0">
                <a:latin typeface="Courier New" panose="02070309020205020404" pitchFamily="49" charset="0"/>
                <a:cs typeface="Courier New" panose="02070309020205020404" pitchFamily="49" charset="0"/>
              </a:rPr>
              <a:t> </a:t>
            </a:r>
            <a:r>
              <a:rPr lang="vi-VN" sz="2200" b="1" dirty="0">
                <a:latin typeface="Courier New" panose="02070309020205020404" pitchFamily="49" charset="0"/>
                <a:cs typeface="Courier New" panose="02070309020205020404" pitchFamily="49" charset="0"/>
              </a:rPr>
              <a:t>gọi con:</a:t>
            </a:r>
            <a:r>
              <a:rPr lang="vi-VN" sz="2200" b="1">
                <a:latin typeface="Courier New" panose="02070309020205020404" pitchFamily="49" charset="0"/>
                <a:cs typeface="Courier New" panose="02070309020205020404" pitchFamily="49" charset="0"/>
              </a:rPr>
              <a:t/>
            </a:r>
            <a:br>
              <a:rPr lang="vi-VN" sz="2200" b="1">
                <a:latin typeface="Courier New" panose="02070309020205020404" pitchFamily="49" charset="0"/>
                <a:cs typeface="Courier New" panose="02070309020205020404" pitchFamily="49" charset="0"/>
              </a:rPr>
            </a:br>
            <a:r>
              <a:rPr lang="vi-VN" sz="2200" b="1" smtClean="0">
                <a:latin typeface="Courier New" panose="02070309020205020404" pitchFamily="49" charset="0"/>
                <a:cs typeface="Courier New" panose="02070309020205020404" pitchFamily="49" charset="0"/>
              </a:rPr>
              <a:t>“</a:t>
            </a:r>
            <a:r>
              <a:rPr lang="en-US" sz="2200" b="1" smtClean="0">
                <a:latin typeface="Courier New" panose="02070309020205020404" pitchFamily="49" charset="0"/>
                <a:cs typeface="Courier New" panose="02070309020205020404" pitchFamily="49" charset="0"/>
              </a:rPr>
              <a:t>Bọn tớ </a:t>
            </a:r>
            <a:r>
              <a:rPr lang="vi-VN" sz="2200" b="1" smtClean="0">
                <a:latin typeface="Courier New" panose="02070309020205020404" pitchFamily="49" charset="0"/>
                <a:cs typeface="Courier New" panose="02070309020205020404" pitchFamily="49" charset="0"/>
              </a:rPr>
              <a:t>chơi từ </a:t>
            </a:r>
            <a:r>
              <a:rPr lang="vi-VN" sz="2200" b="1" dirty="0">
                <a:latin typeface="Courier New" panose="02070309020205020404" pitchFamily="49" charset="0"/>
                <a:cs typeface="Courier New" panose="02070309020205020404" pitchFamily="49" charset="0"/>
              </a:rPr>
              <a:t>khi thức dậy cho đến lúc </a:t>
            </a:r>
            <a:r>
              <a:rPr lang="vi-VN" sz="2200" b="1">
                <a:latin typeface="Courier New" panose="02070309020205020404" pitchFamily="49" charset="0"/>
                <a:cs typeface="Courier New" panose="02070309020205020404" pitchFamily="49" charset="0"/>
              </a:rPr>
              <a:t>chiều </a:t>
            </a:r>
            <a:r>
              <a:rPr lang="vi-VN" sz="2200" b="1" smtClean="0">
                <a:latin typeface="Courier New" panose="02070309020205020404" pitchFamily="49" charset="0"/>
                <a:cs typeface="Courier New" panose="02070309020205020404" pitchFamily="49" charset="0"/>
              </a:rPr>
              <a:t>t</a:t>
            </a:r>
            <a:r>
              <a:rPr lang="en-US" sz="2200" b="1" smtClean="0">
                <a:latin typeface="Courier New" panose="02070309020205020404" pitchFamily="49" charset="0"/>
                <a:cs typeface="Courier New" panose="02070309020205020404" pitchFamily="49" charset="0"/>
              </a:rPr>
              <a:t>à.</a:t>
            </a:r>
            <a:r>
              <a:rPr lang="vi-VN" sz="2200" b="1">
                <a:latin typeface="Courier New" panose="02070309020205020404" pitchFamily="49" charset="0"/>
                <a:cs typeface="Courier New" panose="02070309020205020404" pitchFamily="49" charset="0"/>
              </a:rPr>
              <a:t/>
            </a:r>
            <a:br>
              <a:rPr lang="vi-VN" sz="2200" b="1">
                <a:latin typeface="Courier New" panose="02070309020205020404" pitchFamily="49" charset="0"/>
                <a:cs typeface="Courier New" panose="02070309020205020404" pitchFamily="49" charset="0"/>
              </a:rPr>
            </a:br>
            <a:r>
              <a:rPr lang="en-US" sz="2200" b="1" smtClean="0">
                <a:latin typeface="Courier New" panose="02070309020205020404" pitchFamily="49" charset="0"/>
                <a:cs typeface="Courier New" panose="02070309020205020404" pitchFamily="49" charset="0"/>
              </a:rPr>
              <a:t>Bọn tớ </a:t>
            </a:r>
            <a:r>
              <a:rPr lang="vi-VN" sz="2200" b="1" smtClean="0">
                <a:latin typeface="Courier New" panose="02070309020205020404" pitchFamily="49" charset="0"/>
                <a:cs typeface="Courier New" panose="02070309020205020404" pitchFamily="49" charset="0"/>
              </a:rPr>
              <a:t>chơi </a:t>
            </a:r>
            <a:r>
              <a:rPr lang="vi-VN" sz="2200" b="1">
                <a:latin typeface="Courier New" panose="02070309020205020404" pitchFamily="49" charset="0"/>
                <a:cs typeface="Courier New" panose="02070309020205020404" pitchFamily="49" charset="0"/>
              </a:rPr>
              <a:t>với </a:t>
            </a:r>
            <a:r>
              <a:rPr lang="en-US" sz="2200" b="1" smtClean="0">
                <a:latin typeface="Courier New" panose="02070309020205020404" pitchFamily="49" charset="0"/>
                <a:cs typeface="Courier New" panose="02070309020205020404" pitchFamily="49" charset="0"/>
              </a:rPr>
              <a:t>bình minh </a:t>
            </a:r>
            <a:r>
              <a:rPr lang="vi-VN" sz="2200" b="1" smtClean="0">
                <a:latin typeface="Courier New" panose="02070309020205020404" pitchFamily="49" charset="0"/>
                <a:cs typeface="Courier New" panose="02070309020205020404" pitchFamily="49" charset="0"/>
              </a:rPr>
              <a:t>vàng,</a:t>
            </a:r>
            <a:r>
              <a:rPr lang="en-US" sz="2200" b="1" smtClean="0">
                <a:latin typeface="Courier New" panose="02070309020205020404" pitchFamily="49" charset="0"/>
                <a:cs typeface="Courier New" panose="02070309020205020404" pitchFamily="49" charset="0"/>
              </a:rPr>
              <a:t>bọn tớ </a:t>
            </a:r>
            <a:r>
              <a:rPr lang="vi-VN" sz="2200" b="1" smtClean="0">
                <a:latin typeface="Courier New" panose="02070309020205020404" pitchFamily="49" charset="0"/>
                <a:cs typeface="Courier New" panose="02070309020205020404" pitchFamily="49" charset="0"/>
              </a:rPr>
              <a:t>chơi </a:t>
            </a:r>
            <a:r>
              <a:rPr lang="vi-VN" sz="2200" b="1" dirty="0">
                <a:latin typeface="Courier New" panose="02070309020205020404" pitchFamily="49" charset="0"/>
                <a:cs typeface="Courier New" panose="02070309020205020404" pitchFamily="49" charset="0"/>
              </a:rPr>
              <a:t>với vầng trăng bạc.”</a:t>
            </a:r>
          </a:p>
          <a:p>
            <a:pPr algn="l"/>
            <a:r>
              <a:rPr lang="vi-VN" sz="2200" b="1" dirty="0">
                <a:latin typeface="Courier New" panose="02070309020205020404" pitchFamily="49" charset="0"/>
                <a:cs typeface="Courier New" panose="02070309020205020404" pitchFamily="49" charset="0"/>
              </a:rPr>
              <a:t>Con hỏi: “</a:t>
            </a:r>
            <a:r>
              <a:rPr lang="vi-VN" sz="2200" b="1">
                <a:latin typeface="Courier New" panose="02070309020205020404" pitchFamily="49" charset="0"/>
                <a:cs typeface="Courier New" panose="02070309020205020404" pitchFamily="49" charset="0"/>
              </a:rPr>
              <a:t>Nhưng </a:t>
            </a:r>
            <a:r>
              <a:rPr lang="vi-VN" sz="2200" b="1" smtClean="0">
                <a:latin typeface="Courier New" panose="02070309020205020404" pitchFamily="49" charset="0"/>
                <a:cs typeface="Courier New" panose="02070309020205020404" pitchFamily="49" charset="0"/>
              </a:rPr>
              <a:t>làm </a:t>
            </a:r>
            <a:r>
              <a:rPr lang="en-US" sz="2200" b="1" smtClean="0">
                <a:latin typeface="Courier New" panose="02070309020205020404" pitchFamily="49" charset="0"/>
                <a:cs typeface="Courier New" panose="02070309020205020404" pitchFamily="49" charset="0"/>
              </a:rPr>
              <a:t>thế nào</a:t>
            </a:r>
            <a:r>
              <a:rPr lang="vi-VN" sz="2200" b="1" smtClean="0">
                <a:latin typeface="Courier New" panose="02070309020205020404" pitchFamily="49" charset="0"/>
                <a:cs typeface="Courier New" panose="02070309020205020404" pitchFamily="49" charset="0"/>
              </a:rPr>
              <a:t> m</a:t>
            </a:r>
            <a:r>
              <a:rPr lang="en-US" sz="2200" b="1" smtClean="0">
                <a:latin typeface="Courier New" panose="02070309020205020404" pitchFamily="49" charset="0"/>
                <a:cs typeface="Courier New" panose="02070309020205020404" pitchFamily="49" charset="0"/>
              </a:rPr>
              <a:t>inh</a:t>
            </a:r>
            <a:r>
              <a:rPr lang="vi-VN" sz="2200" b="1" smtClean="0">
                <a:latin typeface="Courier New" panose="02070309020205020404" pitchFamily="49" charset="0"/>
                <a:cs typeface="Courier New" panose="02070309020205020404" pitchFamily="49" charset="0"/>
              </a:rPr>
              <a:t> </a:t>
            </a:r>
            <a:r>
              <a:rPr lang="vi-VN" sz="2200" b="1">
                <a:latin typeface="Courier New" panose="02070309020205020404" pitchFamily="49" charset="0"/>
                <a:cs typeface="Courier New" panose="02070309020205020404" pitchFamily="49" charset="0"/>
              </a:rPr>
              <a:t>lên </a:t>
            </a:r>
            <a:r>
              <a:rPr lang="en-US" sz="2200" b="1" smtClean="0">
                <a:latin typeface="Courier New" panose="02070309020205020404" pitchFamily="49" charset="0"/>
                <a:cs typeface="Courier New" panose="02070309020205020404" pitchFamily="49" charset="0"/>
              </a:rPr>
              <a:t>đó được</a:t>
            </a:r>
            <a:r>
              <a:rPr lang="vi-VN" sz="2200" b="1" smtClean="0">
                <a:latin typeface="Courier New" panose="02070309020205020404" pitchFamily="49" charset="0"/>
                <a:cs typeface="Courier New" panose="02070309020205020404" pitchFamily="49" charset="0"/>
              </a:rPr>
              <a:t>?”</a:t>
            </a:r>
            <a:r>
              <a:rPr lang="vi-VN" sz="2200" b="1" dirty="0">
                <a:latin typeface="Courier New" panose="02070309020205020404" pitchFamily="49" charset="0"/>
                <a:cs typeface="Courier New" panose="02070309020205020404" pitchFamily="49" charset="0"/>
              </a:rPr>
              <a:t/>
            </a:r>
            <a:br>
              <a:rPr lang="vi-VN" sz="2200" b="1" dirty="0">
                <a:latin typeface="Courier New" panose="02070309020205020404" pitchFamily="49" charset="0"/>
                <a:cs typeface="Courier New" panose="02070309020205020404" pitchFamily="49" charset="0"/>
              </a:rPr>
            </a:br>
            <a:r>
              <a:rPr lang="vi-VN" sz="2200" b="1">
                <a:latin typeface="Courier New" panose="02070309020205020404" pitchFamily="49" charset="0"/>
                <a:cs typeface="Courier New" panose="02070309020205020404" pitchFamily="49" charset="0"/>
              </a:rPr>
              <a:t>Họ </a:t>
            </a:r>
            <a:r>
              <a:rPr lang="en-US" sz="2200" b="1" smtClean="0">
                <a:latin typeface="Courier New" panose="02070309020205020404" pitchFamily="49" charset="0"/>
                <a:cs typeface="Courier New" panose="02070309020205020404" pitchFamily="49" charset="0"/>
              </a:rPr>
              <a:t>đáp</a:t>
            </a:r>
            <a:r>
              <a:rPr lang="vi-VN" sz="2200" b="1" smtClean="0">
                <a:latin typeface="Courier New" panose="02070309020205020404" pitchFamily="49" charset="0"/>
                <a:cs typeface="Courier New" panose="02070309020205020404" pitchFamily="49" charset="0"/>
              </a:rPr>
              <a:t>: </a:t>
            </a:r>
            <a:r>
              <a:rPr lang="vi-VN" sz="2200" b="1" dirty="0">
                <a:latin typeface="Courier New" panose="02070309020205020404" pitchFamily="49" charset="0"/>
                <a:cs typeface="Courier New" panose="02070309020205020404" pitchFamily="49" charset="0"/>
              </a:rPr>
              <a:t>“Hãy </a:t>
            </a:r>
            <a:r>
              <a:rPr lang="vi-VN" sz="2200" b="1">
                <a:latin typeface="Courier New" panose="02070309020205020404" pitchFamily="49" charset="0"/>
                <a:cs typeface="Courier New" panose="02070309020205020404" pitchFamily="49" charset="0"/>
              </a:rPr>
              <a:t>đến </a:t>
            </a:r>
            <a:r>
              <a:rPr lang="en-US" sz="2200" b="1" smtClean="0">
                <a:latin typeface="Courier New" panose="02070309020205020404" pitchFamily="49" charset="0"/>
                <a:cs typeface="Courier New" panose="02070309020205020404" pitchFamily="49" charset="0"/>
              </a:rPr>
              <a:t>nơi tận cùng </a:t>
            </a:r>
            <a:r>
              <a:rPr lang="vi-VN" sz="2200" b="1" smtClean="0">
                <a:latin typeface="Courier New" panose="02070309020205020404" pitchFamily="49" charset="0"/>
                <a:cs typeface="Courier New" panose="02070309020205020404" pitchFamily="49" charset="0"/>
              </a:rPr>
              <a:t>trái đất,đưa </a:t>
            </a:r>
            <a:r>
              <a:rPr lang="vi-VN" sz="2200" b="1" dirty="0">
                <a:latin typeface="Courier New" panose="02070309020205020404" pitchFamily="49" charset="0"/>
                <a:cs typeface="Courier New" panose="02070309020205020404" pitchFamily="49" charset="0"/>
              </a:rPr>
              <a:t>tay </a:t>
            </a:r>
            <a:r>
              <a:rPr lang="vi-VN" sz="2200" b="1">
                <a:latin typeface="Courier New" panose="02070309020205020404" pitchFamily="49" charset="0"/>
                <a:cs typeface="Courier New" panose="02070309020205020404" pitchFamily="49" charset="0"/>
              </a:rPr>
              <a:t>lên </a:t>
            </a:r>
            <a:r>
              <a:rPr lang="vi-VN" sz="2200" b="1" smtClean="0">
                <a:latin typeface="Courier New" panose="02070309020205020404" pitchFamily="49" charset="0"/>
                <a:cs typeface="Courier New" panose="02070309020205020404" pitchFamily="49" charset="0"/>
              </a:rPr>
              <a:t>trời,</a:t>
            </a:r>
            <a:r>
              <a:rPr lang="en-US" sz="2200" b="1" smtClean="0">
                <a:latin typeface="Courier New" panose="02070309020205020404" pitchFamily="49" charset="0"/>
                <a:cs typeface="Courier New" panose="02070309020205020404" pitchFamily="49" charset="0"/>
              </a:rPr>
              <a:t>cậu</a:t>
            </a:r>
            <a:r>
              <a:rPr lang="vi-VN" sz="2200" b="1" smtClean="0">
                <a:latin typeface="Courier New" panose="02070309020205020404" pitchFamily="49" charset="0"/>
                <a:cs typeface="Courier New" panose="02070309020205020404" pitchFamily="49" charset="0"/>
              </a:rPr>
              <a:t> </a:t>
            </a:r>
            <a:r>
              <a:rPr lang="vi-VN" sz="2200" b="1" dirty="0">
                <a:latin typeface="Courier New" panose="02070309020205020404" pitchFamily="49" charset="0"/>
                <a:cs typeface="Courier New" panose="02070309020205020404" pitchFamily="49" charset="0"/>
              </a:rPr>
              <a:t>sẽ được nhấc bổng </a:t>
            </a:r>
            <a:r>
              <a:rPr lang="vi-VN" sz="2200" b="1">
                <a:latin typeface="Courier New" panose="02070309020205020404" pitchFamily="49" charset="0"/>
                <a:cs typeface="Courier New" panose="02070309020205020404" pitchFamily="49" charset="0"/>
              </a:rPr>
              <a:t>lên </a:t>
            </a:r>
            <a:r>
              <a:rPr lang="en-US" sz="2200" b="1" smtClean="0">
                <a:latin typeface="Courier New" panose="02070309020205020404" pitchFamily="49" charset="0"/>
                <a:cs typeface="Courier New" panose="02070309020205020404" pitchFamily="49" charset="0"/>
              </a:rPr>
              <a:t>tận tầng </a:t>
            </a:r>
            <a:r>
              <a:rPr lang="vi-VN" sz="2200" b="1" smtClean="0">
                <a:latin typeface="Courier New" panose="02070309020205020404" pitchFamily="49" charset="0"/>
                <a:cs typeface="Courier New" panose="02070309020205020404" pitchFamily="49" charset="0"/>
              </a:rPr>
              <a:t>mây</a:t>
            </a:r>
            <a:r>
              <a:rPr lang="vi-VN" sz="2200" b="1" dirty="0">
                <a:latin typeface="Courier New" panose="02070309020205020404" pitchFamily="49" charset="0"/>
                <a:cs typeface="Courier New" panose="02070309020205020404" pitchFamily="49" charset="0"/>
              </a:rPr>
              <a:t>.”</a:t>
            </a:r>
          </a:p>
          <a:p>
            <a:pPr algn="l"/>
            <a:r>
              <a:rPr lang="vi-VN" sz="2200" b="1" smtClean="0">
                <a:latin typeface="Courier New" panose="02070309020205020404" pitchFamily="49" charset="0"/>
                <a:cs typeface="Courier New" panose="02070309020205020404" pitchFamily="49" charset="0"/>
              </a:rPr>
              <a:t>“</a:t>
            </a:r>
            <a:r>
              <a:rPr lang="vi-VN" sz="2200" b="1">
                <a:latin typeface="Courier New" panose="02070309020205020404" pitchFamily="49" charset="0"/>
                <a:cs typeface="Courier New" panose="02070309020205020404" pitchFamily="49" charset="0"/>
              </a:rPr>
              <a:t>Mẹ </a:t>
            </a:r>
            <a:r>
              <a:rPr lang="en-US" sz="2200" b="1" smtClean="0">
                <a:latin typeface="Courier New" panose="02070309020205020404" pitchFamily="49" charset="0"/>
                <a:cs typeface="Courier New" panose="02070309020205020404" pitchFamily="49" charset="0"/>
              </a:rPr>
              <a:t>mình</a:t>
            </a:r>
            <a:r>
              <a:rPr lang="vi-VN" sz="2200" b="1" smtClean="0">
                <a:latin typeface="Courier New" panose="02070309020205020404" pitchFamily="49" charset="0"/>
                <a:cs typeface="Courier New" panose="02070309020205020404" pitchFamily="49" charset="0"/>
              </a:rPr>
              <a:t> </a:t>
            </a:r>
            <a:r>
              <a:rPr lang="vi-VN" sz="2200" b="1" dirty="0">
                <a:latin typeface="Courier New" panose="02070309020205020404" pitchFamily="49" charset="0"/>
                <a:cs typeface="Courier New" panose="02070309020205020404" pitchFamily="49" charset="0"/>
              </a:rPr>
              <a:t>đang đợi </a:t>
            </a:r>
            <a:r>
              <a:rPr lang="vi-VN" sz="2200" b="1">
                <a:latin typeface="Courier New" panose="02070309020205020404" pitchFamily="49" charset="0"/>
                <a:cs typeface="Courier New" panose="02070309020205020404" pitchFamily="49" charset="0"/>
              </a:rPr>
              <a:t>ở </a:t>
            </a:r>
            <a:r>
              <a:rPr lang="vi-VN" sz="2200" b="1" smtClean="0">
                <a:latin typeface="Courier New" panose="02070309020205020404" pitchFamily="49" charset="0"/>
                <a:cs typeface="Courier New" panose="02070309020205020404" pitchFamily="49" charset="0"/>
              </a:rPr>
              <a:t>nhà</a:t>
            </a:r>
            <a:r>
              <a:rPr lang="en-US" sz="2200" b="1" smtClean="0">
                <a:latin typeface="Courier New" panose="02070309020205020404" pitchFamily="49" charset="0"/>
                <a:cs typeface="Courier New" panose="02070309020205020404" pitchFamily="49" charset="0"/>
              </a:rPr>
              <a:t>” –con bảo – “</a:t>
            </a:r>
            <a:r>
              <a:rPr lang="vi-VN" sz="2200" b="1" smtClean="0">
                <a:latin typeface="Courier New" panose="02070309020205020404" pitchFamily="49" charset="0"/>
                <a:cs typeface="Courier New" panose="02070309020205020404" pitchFamily="49" charset="0"/>
              </a:rPr>
              <a:t>Làm </a:t>
            </a:r>
            <a:r>
              <a:rPr lang="vi-VN" sz="2200" b="1">
                <a:latin typeface="Courier New" panose="02070309020205020404" pitchFamily="49" charset="0"/>
                <a:cs typeface="Courier New" panose="02070309020205020404" pitchFamily="49" charset="0"/>
              </a:rPr>
              <a:t>sao </a:t>
            </a:r>
            <a:r>
              <a:rPr lang="vi-VN" sz="2200" b="1" smtClean="0">
                <a:latin typeface="Courier New" panose="02070309020205020404" pitchFamily="49" charset="0"/>
                <a:cs typeface="Courier New" panose="02070309020205020404" pitchFamily="49" charset="0"/>
              </a:rPr>
              <a:t>có </a:t>
            </a:r>
            <a:r>
              <a:rPr lang="vi-VN" sz="2200" b="1" dirty="0">
                <a:latin typeface="Courier New" panose="02070309020205020404" pitchFamily="49" charset="0"/>
                <a:cs typeface="Courier New" panose="02070309020205020404" pitchFamily="49" charset="0"/>
              </a:rPr>
              <a:t>thể bỏ </a:t>
            </a:r>
            <a:r>
              <a:rPr lang="vi-VN" sz="2200" b="1">
                <a:latin typeface="Courier New" panose="02070309020205020404" pitchFamily="49" charset="0"/>
                <a:cs typeface="Courier New" panose="02070309020205020404" pitchFamily="49" charset="0"/>
              </a:rPr>
              <a:t>mẹ </a:t>
            </a:r>
            <a:r>
              <a:rPr lang="vi-VN" sz="2200" b="1" smtClean="0">
                <a:latin typeface="Courier New" panose="02070309020205020404" pitchFamily="49" charset="0"/>
                <a:cs typeface="Courier New" panose="02070309020205020404" pitchFamily="49" charset="0"/>
              </a:rPr>
              <a:t>mà </a:t>
            </a:r>
            <a:r>
              <a:rPr lang="vi-VN" sz="2200" b="1" dirty="0">
                <a:latin typeface="Courier New" panose="02070309020205020404" pitchFamily="49" charset="0"/>
                <a:cs typeface="Courier New" panose="02070309020205020404" pitchFamily="49" charset="0"/>
              </a:rPr>
              <a:t>đi được?”</a:t>
            </a:r>
            <a:br>
              <a:rPr lang="vi-VN" sz="2200" b="1" dirty="0">
                <a:latin typeface="Courier New" panose="02070309020205020404" pitchFamily="49" charset="0"/>
                <a:cs typeface="Courier New" panose="02070309020205020404" pitchFamily="49" charset="0"/>
              </a:rPr>
            </a:br>
            <a:r>
              <a:rPr lang="vi-VN" sz="2200" b="1" dirty="0">
                <a:latin typeface="Courier New" panose="02070309020205020404" pitchFamily="49" charset="0"/>
                <a:cs typeface="Courier New" panose="02070309020205020404" pitchFamily="49" charset="0"/>
              </a:rPr>
              <a:t>Thế là </a:t>
            </a:r>
            <a:r>
              <a:rPr lang="vi-VN" sz="2200" b="1">
                <a:latin typeface="Courier New" panose="02070309020205020404" pitchFamily="49" charset="0"/>
                <a:cs typeface="Courier New" panose="02070309020205020404" pitchFamily="49" charset="0"/>
              </a:rPr>
              <a:t>họ </a:t>
            </a:r>
            <a:r>
              <a:rPr lang="en-US" sz="2200" b="1" smtClean="0">
                <a:latin typeface="Courier New" panose="02070309020205020404" pitchFamily="49" charset="0"/>
                <a:cs typeface="Courier New" panose="02070309020205020404" pitchFamily="49" charset="0"/>
              </a:rPr>
              <a:t>mỉm </a:t>
            </a:r>
            <a:r>
              <a:rPr lang="vi-VN" sz="2200" b="1" smtClean="0">
                <a:latin typeface="Courier New" panose="02070309020205020404" pitchFamily="49" charset="0"/>
                <a:cs typeface="Courier New" panose="02070309020205020404" pitchFamily="49" charset="0"/>
              </a:rPr>
              <a:t>cười </a:t>
            </a:r>
            <a:r>
              <a:rPr lang="vi-VN" sz="2200" b="1" dirty="0">
                <a:latin typeface="Courier New" panose="02070309020205020404" pitchFamily="49" charset="0"/>
                <a:cs typeface="Courier New" panose="02070309020205020404" pitchFamily="49" charset="0"/>
              </a:rPr>
              <a:t>rồi </a:t>
            </a:r>
            <a:r>
              <a:rPr lang="vi-VN" sz="2200" b="1">
                <a:latin typeface="Courier New" panose="02070309020205020404" pitchFamily="49" charset="0"/>
                <a:cs typeface="Courier New" panose="02070309020205020404" pitchFamily="49" charset="0"/>
              </a:rPr>
              <a:t>bay </a:t>
            </a:r>
            <a:r>
              <a:rPr lang="vi-VN" sz="2200" b="1" smtClean="0">
                <a:latin typeface="Courier New" panose="02070309020205020404" pitchFamily="49" charset="0"/>
                <a:cs typeface="Courier New" panose="02070309020205020404" pitchFamily="49" charset="0"/>
              </a:rPr>
              <a:t>đi.</a:t>
            </a:r>
            <a:r>
              <a:rPr lang="vi-VN" sz="2200" b="1" dirty="0">
                <a:latin typeface="Courier New" panose="02070309020205020404" pitchFamily="49" charset="0"/>
                <a:cs typeface="Courier New" panose="02070309020205020404" pitchFamily="49" charset="0"/>
              </a:rPr>
              <a:t/>
            </a:r>
            <a:br>
              <a:rPr lang="vi-VN" sz="2200" b="1" dirty="0">
                <a:latin typeface="Courier New" panose="02070309020205020404" pitchFamily="49" charset="0"/>
                <a:cs typeface="Courier New" panose="02070309020205020404" pitchFamily="49" charset="0"/>
              </a:rPr>
            </a:br>
            <a:r>
              <a:rPr lang="vi-VN" sz="2200" b="1" dirty="0">
                <a:latin typeface="Courier New" panose="02070309020205020404" pitchFamily="49" charset="0"/>
                <a:cs typeface="Courier New" panose="02070309020205020404" pitchFamily="49" charset="0"/>
              </a:rPr>
              <a:t>Nhưng con biết một trò </a:t>
            </a:r>
            <a:r>
              <a:rPr lang="vi-VN" sz="2200" b="1">
                <a:latin typeface="Courier New" panose="02070309020205020404" pitchFamily="49" charset="0"/>
                <a:cs typeface="Courier New" panose="02070309020205020404" pitchFamily="49" charset="0"/>
              </a:rPr>
              <a:t>chơi </a:t>
            </a:r>
            <a:r>
              <a:rPr lang="en-US" sz="2200" b="1" smtClean="0">
                <a:latin typeface="Courier New" panose="02070309020205020404" pitchFamily="49" charset="0"/>
                <a:cs typeface="Courier New" panose="02070309020205020404" pitchFamily="49" charset="0"/>
              </a:rPr>
              <a:t>thú vị hơn</a:t>
            </a:r>
            <a:r>
              <a:rPr lang="vi-VN" sz="2200" b="1" smtClean="0">
                <a:latin typeface="Courier New" panose="02070309020205020404" pitchFamily="49" charset="0"/>
                <a:cs typeface="Courier New" panose="02070309020205020404" pitchFamily="49" charset="0"/>
              </a:rPr>
              <a:t>, </a:t>
            </a:r>
            <a:r>
              <a:rPr lang="vi-VN" sz="2200" b="1">
                <a:latin typeface="Courier New" panose="02070309020205020404" pitchFamily="49" charset="0"/>
                <a:cs typeface="Courier New" panose="02070309020205020404" pitchFamily="49" charset="0"/>
              </a:rPr>
              <a:t>mẹ </a:t>
            </a:r>
            <a:r>
              <a:rPr lang="en-US" sz="2200" b="1">
                <a:latin typeface="Courier New" panose="02070309020205020404" pitchFamily="49" charset="0"/>
                <a:cs typeface="Courier New" panose="02070309020205020404" pitchFamily="49" charset="0"/>
              </a:rPr>
              <a:t>ạ</a:t>
            </a:r>
            <a:r>
              <a:rPr lang="vi-VN" sz="2200" b="1" smtClean="0">
                <a:latin typeface="Courier New" panose="02070309020205020404" pitchFamily="49" charset="0"/>
                <a:cs typeface="Courier New" panose="02070309020205020404" pitchFamily="49" charset="0"/>
              </a:rPr>
              <a:t>.</a:t>
            </a:r>
            <a:r>
              <a:rPr lang="vi-VN" sz="2200" b="1" dirty="0">
                <a:latin typeface="Courier New" panose="02070309020205020404" pitchFamily="49" charset="0"/>
                <a:cs typeface="Courier New" panose="02070309020205020404" pitchFamily="49" charset="0"/>
              </a:rPr>
              <a:t/>
            </a:r>
            <a:br>
              <a:rPr lang="vi-VN" sz="2200" b="1" dirty="0">
                <a:latin typeface="Courier New" panose="02070309020205020404" pitchFamily="49" charset="0"/>
                <a:cs typeface="Courier New" panose="02070309020205020404" pitchFamily="49" charset="0"/>
              </a:rPr>
            </a:br>
            <a:r>
              <a:rPr lang="vi-VN" sz="2200" b="1" dirty="0">
                <a:latin typeface="Courier New" panose="02070309020205020404" pitchFamily="49" charset="0"/>
                <a:cs typeface="Courier New" panose="02070309020205020404" pitchFamily="49" charset="0"/>
              </a:rPr>
              <a:t>Con sẽ là mây và mẹ sẽ là trăng.</a:t>
            </a:r>
            <a:r>
              <a:rPr lang="vi-VN" sz="2200" b="1">
                <a:latin typeface="Courier New" panose="02070309020205020404" pitchFamily="49" charset="0"/>
                <a:cs typeface="Courier New" panose="02070309020205020404" pitchFamily="49" charset="0"/>
              </a:rPr>
              <a:t/>
            </a:r>
            <a:br>
              <a:rPr lang="vi-VN" sz="2200" b="1">
                <a:latin typeface="Courier New" panose="02070309020205020404" pitchFamily="49" charset="0"/>
                <a:cs typeface="Courier New" panose="02070309020205020404" pitchFamily="49" charset="0"/>
              </a:rPr>
            </a:br>
            <a:r>
              <a:rPr lang="en-US" sz="2200" b="1" smtClean="0">
                <a:latin typeface="Courier New" panose="02070309020205020404" pitchFamily="49" charset="0"/>
                <a:cs typeface="Courier New" panose="02070309020205020404" pitchFamily="49" charset="0"/>
              </a:rPr>
              <a:t>Hai bàn tay con ôm lấy mẹ, và </a:t>
            </a:r>
            <a:r>
              <a:rPr lang="vi-VN" sz="2200" b="1" smtClean="0">
                <a:latin typeface="Courier New" panose="02070309020205020404" pitchFamily="49" charset="0"/>
                <a:cs typeface="Courier New" panose="02070309020205020404" pitchFamily="49" charset="0"/>
              </a:rPr>
              <a:t>mái </a:t>
            </a:r>
            <a:r>
              <a:rPr lang="vi-VN" sz="2200" b="1" dirty="0">
                <a:latin typeface="Courier New" panose="02070309020205020404" pitchFamily="49" charset="0"/>
                <a:cs typeface="Courier New" panose="02070309020205020404" pitchFamily="49" charset="0"/>
              </a:rPr>
              <a:t>nhà sẽ là bầu trời xanh thẳm.</a:t>
            </a:r>
          </a:p>
        </p:txBody>
      </p:sp>
      <p:pic>
        <p:nvPicPr>
          <p:cNvPr id="6" name="Hình ảnh 6">
            <a:extLst>
              <a:ext uri="{FF2B5EF4-FFF2-40B4-BE49-F238E27FC236}">
                <a16:creationId xmlns:a16="http://schemas.microsoft.com/office/drawing/2014/main" id="{05B59EBE-A8C8-2D43-A536-13A6CA39D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052" y="4554306"/>
            <a:ext cx="5904656" cy="1080120"/>
          </a:xfrm>
          <a:prstGeom prst="rect">
            <a:avLst/>
          </a:prstGeom>
        </p:spPr>
      </p:pic>
    </p:spTree>
    <p:extLst>
      <p:ext uri="{BB962C8B-B14F-4D97-AF65-F5344CB8AC3E}">
        <p14:creationId xmlns:p14="http://schemas.microsoft.com/office/powerpoint/2010/main" val="41875251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20C1D08-FA9E-AD4D-ADE7-5616E8028AFD}"/>
              </a:ext>
            </a:extLst>
          </p:cNvPr>
          <p:cNvSpPr txBox="1"/>
          <p:nvPr/>
        </p:nvSpPr>
        <p:spPr>
          <a:xfrm>
            <a:off x="155575" y="339502"/>
            <a:ext cx="8883687" cy="4455066"/>
          </a:xfrm>
          <a:prstGeom prst="rect">
            <a:avLst/>
          </a:prstGeom>
          <a:noFill/>
        </p:spPr>
        <p:txBody>
          <a:bodyPr wrap="square" lIns="68580" tIns="34290" rIns="68580" bIns="34290">
            <a:spAutoFit/>
          </a:bodyPr>
          <a:lstStyle/>
          <a:p>
            <a:r>
              <a:rPr lang="en-US" sz="1900" b="1" i="1" smtClean="0">
                <a:latin typeface="Courier New" panose="02070309020205020404" pitchFamily="49" charset="0"/>
                <a:cs typeface="Courier New" panose="02070309020205020404" pitchFamily="49" charset="0"/>
              </a:rPr>
              <a:t>T</a:t>
            </a:r>
            <a:r>
              <a:rPr lang="vi-VN" sz="1900" b="1" i="1" smtClean="0">
                <a:latin typeface="Courier New" panose="02070309020205020404" pitchFamily="49" charset="0"/>
                <a:cs typeface="Courier New" panose="02070309020205020404" pitchFamily="49" charset="0"/>
              </a:rPr>
              <a:t>rong </a:t>
            </a:r>
            <a:r>
              <a:rPr lang="vi-VN" sz="1900" b="1" i="1">
                <a:latin typeface="Courier New" panose="02070309020205020404" pitchFamily="49" charset="0"/>
                <a:cs typeface="Courier New" panose="02070309020205020404" pitchFamily="49" charset="0"/>
              </a:rPr>
              <a:t>sóng nước gọi con:</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smtClean="0">
                <a:latin typeface="Courier New" panose="02070309020205020404" pitchFamily="49" charset="0"/>
                <a:cs typeface="Courier New" panose="02070309020205020404" pitchFamily="49" charset="0"/>
              </a:rPr>
              <a:t>“</a:t>
            </a:r>
            <a:r>
              <a:rPr lang="en-US" sz="1900" b="1" i="1" smtClean="0">
                <a:latin typeface="Courier New" panose="02070309020205020404" pitchFamily="49" charset="0"/>
                <a:cs typeface="Courier New" panose="02070309020205020404" pitchFamily="49" charset="0"/>
              </a:rPr>
              <a:t>Bọn tớ </a:t>
            </a:r>
            <a:r>
              <a:rPr lang="vi-VN" sz="1900" b="1" i="1" smtClean="0">
                <a:latin typeface="Courier New" panose="02070309020205020404" pitchFamily="49" charset="0"/>
                <a:cs typeface="Courier New" panose="02070309020205020404" pitchFamily="49" charset="0"/>
              </a:rPr>
              <a:t>hát </a:t>
            </a:r>
            <a:r>
              <a:rPr lang="vi-VN" sz="1900" b="1" i="1">
                <a:latin typeface="Courier New" panose="02070309020205020404" pitchFamily="49" charset="0"/>
                <a:cs typeface="Courier New" panose="02070309020205020404" pitchFamily="49" charset="0"/>
              </a:rPr>
              <a:t>từ </a:t>
            </a:r>
            <a:r>
              <a:rPr lang="en-US" sz="1900" b="1" i="1" smtClean="0">
                <a:latin typeface="Courier New" panose="02070309020205020404" pitchFamily="49" charset="0"/>
                <a:cs typeface="Courier New" panose="02070309020205020404" pitchFamily="49" charset="0"/>
              </a:rPr>
              <a:t>sáng sớm cho đến hoàng hôn</a:t>
            </a:r>
            <a:r>
              <a:rPr lang="en-US" sz="1900" b="1" i="1">
                <a:latin typeface="Courier New" panose="02070309020205020404" pitchFamily="49" charset="0"/>
                <a:cs typeface="Courier New" panose="02070309020205020404" pitchFamily="49" charset="0"/>
              </a:rPr>
              <a:t>.</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en-US" sz="1900" b="1" i="1" smtClean="0">
                <a:latin typeface="Courier New" panose="02070309020205020404" pitchFamily="49" charset="0"/>
                <a:cs typeface="Courier New" panose="02070309020205020404" pitchFamily="49" charset="0"/>
              </a:rPr>
              <a:t>Bọn tớ </a:t>
            </a:r>
            <a:r>
              <a:rPr lang="vi-VN" sz="1900" b="1" i="1" smtClean="0">
                <a:latin typeface="Courier New" panose="02070309020205020404" pitchFamily="49" charset="0"/>
                <a:cs typeface="Courier New" panose="02070309020205020404" pitchFamily="49" charset="0"/>
              </a:rPr>
              <a:t>ngao </a:t>
            </a:r>
            <a:r>
              <a:rPr lang="vi-VN" sz="1900" b="1" i="1">
                <a:latin typeface="Courier New" panose="02070309020205020404" pitchFamily="49" charset="0"/>
                <a:cs typeface="Courier New" panose="02070309020205020404" pitchFamily="49" charset="0"/>
              </a:rPr>
              <a:t>du </a:t>
            </a:r>
            <a:r>
              <a:rPr lang="en-US" sz="1900" b="1" i="1" smtClean="0">
                <a:latin typeface="Courier New" panose="02070309020205020404" pitchFamily="49" charset="0"/>
                <a:cs typeface="Courier New" panose="02070309020205020404" pitchFamily="49" charset="0"/>
              </a:rPr>
              <a:t>từ</a:t>
            </a:r>
            <a:r>
              <a:rPr lang="vi-VN" sz="1900" b="1" i="1" smtClean="0">
                <a:latin typeface="Courier New" panose="02070309020205020404" pitchFamily="49" charset="0"/>
                <a:cs typeface="Courier New" panose="02070309020205020404" pitchFamily="49" charset="0"/>
              </a:rPr>
              <a:t> </a:t>
            </a:r>
            <a:r>
              <a:rPr lang="vi-VN" sz="1900" b="1" i="1">
                <a:latin typeface="Courier New" panose="02070309020205020404" pitchFamily="49" charset="0"/>
                <a:cs typeface="Courier New" panose="02070309020205020404" pitchFamily="49" charset="0"/>
              </a:rPr>
              <a:t>nơi này </a:t>
            </a:r>
            <a:r>
              <a:rPr lang="en-US" sz="1900" b="1" i="1" smtClean="0">
                <a:latin typeface="Courier New" panose="02070309020205020404" pitchFamily="49" charset="0"/>
                <a:cs typeface="Courier New" panose="02070309020205020404" pitchFamily="49" charset="0"/>
              </a:rPr>
              <a:t>đến </a:t>
            </a:r>
            <a:r>
              <a:rPr lang="vi-VN" sz="1900" b="1" i="1" smtClean="0">
                <a:latin typeface="Courier New" panose="02070309020205020404" pitchFamily="49" charset="0"/>
                <a:cs typeface="Courier New" panose="02070309020205020404" pitchFamily="49" charset="0"/>
              </a:rPr>
              <a:t>nơi nọ</a:t>
            </a:r>
            <a:r>
              <a:rPr lang="en-US" sz="1900" b="1" smtClean="0">
                <a:latin typeface="Courier New" panose="02070309020205020404" pitchFamily="49" charset="0"/>
                <a:cs typeface="Courier New" panose="02070309020205020404" pitchFamily="49" charset="0"/>
              </a:rPr>
              <a:t> </a:t>
            </a:r>
            <a:r>
              <a:rPr lang="en-US" sz="1900" b="1" i="1" smtClean="0">
                <a:latin typeface="Courier New" panose="02070309020205020404" pitchFamily="49" charset="0"/>
                <a:cs typeface="Courier New" panose="02070309020205020404" pitchFamily="49" charset="0"/>
              </a:rPr>
              <a:t>mà</a:t>
            </a:r>
            <a:r>
              <a:rPr lang="vi-VN" sz="1900" b="1" i="1" smtClean="0">
                <a:latin typeface="Courier New" panose="02070309020205020404" pitchFamily="49" charset="0"/>
                <a:cs typeface="Courier New" panose="02070309020205020404" pitchFamily="49" charset="0"/>
              </a:rPr>
              <a:t> </a:t>
            </a:r>
            <a:r>
              <a:rPr lang="vi-VN" sz="1900" b="1" i="1">
                <a:latin typeface="Courier New" panose="02070309020205020404" pitchFamily="49" charset="0"/>
                <a:cs typeface="Courier New" panose="02070309020205020404" pitchFamily="49" charset="0"/>
              </a:rPr>
              <a:t>không biết </a:t>
            </a:r>
            <a:r>
              <a:rPr lang="vi-VN" sz="1900" b="1" i="1" smtClean="0">
                <a:latin typeface="Courier New" panose="02070309020205020404" pitchFamily="49" charset="0"/>
                <a:cs typeface="Courier New" panose="02070309020205020404" pitchFamily="49" charset="0"/>
              </a:rPr>
              <a:t>từng </a:t>
            </a:r>
            <a:r>
              <a:rPr lang="en-US" sz="1900" b="1" i="1" smtClean="0">
                <a:latin typeface="Courier New" panose="02070309020205020404" pitchFamily="49" charset="0"/>
                <a:cs typeface="Courier New" panose="02070309020205020404" pitchFamily="49" charset="0"/>
              </a:rPr>
              <a:t>đên </a:t>
            </a:r>
            <a:r>
              <a:rPr lang="vi-VN" sz="1900" b="1" i="1" smtClean="0">
                <a:latin typeface="Courier New" panose="02070309020205020404" pitchFamily="49" charset="0"/>
                <a:cs typeface="Courier New" panose="02070309020205020404" pitchFamily="49" charset="0"/>
              </a:rPr>
              <a:t>nơi n</a:t>
            </a:r>
            <a:r>
              <a:rPr lang="en-US" sz="1900" b="1" i="1" smtClean="0">
                <a:latin typeface="Courier New" panose="02070309020205020404" pitchFamily="49" charset="0"/>
                <a:cs typeface="Courier New" panose="02070309020205020404" pitchFamily="49" charset="0"/>
              </a:rPr>
              <a:t>a</a:t>
            </a:r>
            <a:r>
              <a:rPr lang="vi-VN" sz="1900" b="1" i="1" smtClean="0">
                <a:latin typeface="Courier New" panose="02070309020205020404" pitchFamily="49" charset="0"/>
                <a:cs typeface="Courier New" panose="02070309020205020404" pitchFamily="49" charset="0"/>
              </a:rPr>
              <a:t>o</a:t>
            </a:r>
            <a:r>
              <a:rPr lang="vi-VN" sz="1900" b="1" i="1">
                <a:latin typeface="Courier New" panose="02070309020205020404" pitchFamily="49" charset="0"/>
                <a:cs typeface="Courier New" panose="02070309020205020404" pitchFamily="49" charset="0"/>
              </a:rPr>
              <a:t>”.</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Con hỏi: “Nhưng </a:t>
            </a:r>
            <a:r>
              <a:rPr lang="en-US" sz="1900" b="1" i="1" smtClean="0">
                <a:latin typeface="Courier New" panose="02070309020205020404" pitchFamily="49" charset="0"/>
                <a:cs typeface="Courier New" panose="02070309020205020404" pitchFamily="49" charset="0"/>
              </a:rPr>
              <a:t>thế nào mình ra ngoài đó được</a:t>
            </a:r>
            <a:r>
              <a:rPr lang="vi-VN" sz="1900" b="1" i="1" smtClean="0">
                <a:latin typeface="Courier New" panose="02070309020205020404" pitchFamily="49" charset="0"/>
                <a:cs typeface="Courier New" panose="02070309020205020404" pitchFamily="49" charset="0"/>
              </a:rPr>
              <a:t>?”</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Họ </a:t>
            </a:r>
            <a:r>
              <a:rPr lang="en-US" sz="1900" b="1" i="1" smtClean="0">
                <a:latin typeface="Courier New" panose="02070309020205020404" pitchFamily="49" charset="0"/>
                <a:cs typeface="Courier New" panose="02070309020205020404" pitchFamily="49" charset="0"/>
              </a:rPr>
              <a:t>nói</a:t>
            </a:r>
            <a:r>
              <a:rPr lang="vi-VN" sz="1900" b="1" i="1" smtClean="0">
                <a:latin typeface="Courier New" panose="02070309020205020404" pitchFamily="49" charset="0"/>
                <a:cs typeface="Courier New" panose="02070309020205020404" pitchFamily="49" charset="0"/>
              </a:rPr>
              <a:t>: </a:t>
            </a:r>
            <a:r>
              <a:rPr lang="vi-VN" sz="1900" b="1" i="1">
                <a:latin typeface="Courier New" panose="02070309020205020404" pitchFamily="49" charset="0"/>
                <a:cs typeface="Courier New" panose="02070309020205020404" pitchFamily="49" charset="0"/>
              </a:rPr>
              <a:t>“Hãy </a:t>
            </a:r>
            <a:r>
              <a:rPr lang="en-US" sz="1900" b="1" i="1" smtClean="0">
                <a:latin typeface="Courier New" panose="02070309020205020404" pitchFamily="49" charset="0"/>
                <a:cs typeface="Courier New" panose="02070309020205020404" pitchFamily="49" charset="0"/>
              </a:rPr>
              <a:t>rìa biển cả, nhắm nghiền mắt lại, cậu sẽ được làn song nâng đi”.</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smtClean="0">
                <a:latin typeface="Courier New" panose="02070309020205020404" pitchFamily="49" charset="0"/>
                <a:cs typeface="Courier New" panose="02070309020205020404" pitchFamily="49" charset="0"/>
              </a:rPr>
              <a:t>Là </a:t>
            </a:r>
            <a:r>
              <a:rPr lang="vi-VN" sz="1900" b="1" i="1">
                <a:latin typeface="Courier New" panose="02070309020205020404" pitchFamily="49" charset="0"/>
                <a:cs typeface="Courier New" panose="02070309020205020404" pitchFamily="49" charset="0"/>
              </a:rPr>
              <a:t>em sẽ được đưa lên trên làn sóng”</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Con bảo: “Buổi chiều, mẹ </a:t>
            </a:r>
            <a:r>
              <a:rPr lang="vi-VN" sz="1900" b="1" i="1" smtClean="0">
                <a:latin typeface="Courier New" panose="02070309020205020404" pitchFamily="49" charset="0"/>
                <a:cs typeface="Courier New" panose="02070309020205020404" pitchFamily="49" charset="0"/>
              </a:rPr>
              <a:t>luôn </a:t>
            </a:r>
            <a:r>
              <a:rPr lang="en-US" sz="1900" b="1" i="1" smtClean="0">
                <a:latin typeface="Courier New" panose="02070309020205020404" pitchFamily="49" charset="0"/>
                <a:cs typeface="Courier New" panose="02070309020205020404" pitchFamily="49" charset="0"/>
              </a:rPr>
              <a:t>m</a:t>
            </a:r>
            <a:r>
              <a:rPr lang="vi-VN" sz="1900" b="1" i="1" smtClean="0">
                <a:latin typeface="Courier New" panose="02070309020205020404" pitchFamily="49" charset="0"/>
                <a:cs typeface="Courier New" panose="02070309020205020404" pitchFamily="49" charset="0"/>
              </a:rPr>
              <a:t>uốn </a:t>
            </a:r>
            <a:r>
              <a:rPr lang="en-US" sz="1900" b="1" i="1" smtClean="0">
                <a:latin typeface="Courier New" panose="02070309020205020404" pitchFamily="49" charset="0"/>
                <a:cs typeface="Courier New" panose="02070309020205020404" pitchFamily="49" charset="0"/>
              </a:rPr>
              <a:t>mình</a:t>
            </a:r>
            <a:r>
              <a:rPr lang="vi-VN" sz="1900" b="1" i="1" smtClean="0">
                <a:latin typeface="Courier New" panose="02070309020205020404" pitchFamily="49" charset="0"/>
                <a:cs typeface="Courier New" panose="02070309020205020404" pitchFamily="49" charset="0"/>
              </a:rPr>
              <a:t> </a:t>
            </a:r>
            <a:r>
              <a:rPr lang="vi-VN" sz="1900" b="1" i="1">
                <a:latin typeface="Courier New" panose="02070309020205020404" pitchFamily="49" charset="0"/>
                <a:cs typeface="Courier New" panose="02070309020205020404" pitchFamily="49" charset="0"/>
              </a:rPr>
              <a:t>ở </a:t>
            </a:r>
            <a:r>
              <a:rPr lang="vi-VN" sz="1900" b="1" i="1" smtClean="0">
                <a:latin typeface="Courier New" panose="02070309020205020404" pitchFamily="49" charset="0"/>
                <a:cs typeface="Courier New" panose="02070309020205020404" pitchFamily="49" charset="0"/>
              </a:rPr>
              <a:t>nh</a:t>
            </a:r>
            <a:r>
              <a:rPr lang="en-US" sz="1900" b="1" i="1" smtClean="0">
                <a:latin typeface="Courier New" panose="02070309020205020404" pitchFamily="49" charset="0"/>
                <a:cs typeface="Courier New" panose="02070309020205020404" pitchFamily="49" charset="0"/>
              </a:rPr>
              <a:t>à,l</a:t>
            </a:r>
            <a:r>
              <a:rPr lang="vi-VN" sz="1900" b="1" i="1" smtClean="0">
                <a:latin typeface="Courier New" panose="02070309020205020404" pitchFamily="49" charset="0"/>
                <a:cs typeface="Courier New" panose="02070309020205020404" pitchFamily="49" charset="0"/>
              </a:rPr>
              <a:t>àm </a:t>
            </a:r>
            <a:r>
              <a:rPr lang="vi-VN" sz="1900" b="1" i="1">
                <a:latin typeface="Courier New" panose="02070309020205020404" pitchFamily="49" charset="0"/>
                <a:cs typeface="Courier New" panose="02070309020205020404" pitchFamily="49" charset="0"/>
              </a:rPr>
              <a:t>sao </a:t>
            </a:r>
            <a:r>
              <a:rPr lang="en-US" sz="1900" b="1" i="1" smtClean="0">
                <a:latin typeface="Courier New" panose="02070309020205020404" pitchFamily="49" charset="0"/>
                <a:cs typeface="Courier New" panose="02070309020205020404" pitchFamily="49" charset="0"/>
              </a:rPr>
              <a:t>có thể rời mẹ </a:t>
            </a:r>
            <a:r>
              <a:rPr lang="vi-VN" sz="1900" b="1" i="1" smtClean="0">
                <a:latin typeface="Courier New" panose="02070309020205020404" pitchFamily="49" charset="0"/>
                <a:cs typeface="Courier New" panose="02070309020205020404" pitchFamily="49" charset="0"/>
              </a:rPr>
              <a:t>mà </a:t>
            </a:r>
            <a:r>
              <a:rPr lang="vi-VN" sz="1900" b="1" i="1">
                <a:latin typeface="Courier New" panose="02070309020205020404" pitchFamily="49" charset="0"/>
                <a:cs typeface="Courier New" panose="02070309020205020404" pitchFamily="49" charset="0"/>
              </a:rPr>
              <a:t>đi được?”</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Thế là họ </a:t>
            </a:r>
            <a:r>
              <a:rPr lang="en-US" sz="1900" b="1" i="1" smtClean="0">
                <a:latin typeface="Courier New" panose="02070309020205020404" pitchFamily="49" charset="0"/>
                <a:cs typeface="Courier New" panose="02070309020205020404" pitchFamily="49" charset="0"/>
              </a:rPr>
              <a:t>mỉm </a:t>
            </a:r>
            <a:r>
              <a:rPr lang="vi-VN" sz="1900" b="1" i="1" smtClean="0">
                <a:latin typeface="Courier New" panose="02070309020205020404" pitchFamily="49" charset="0"/>
                <a:cs typeface="Courier New" panose="02070309020205020404" pitchFamily="49" charset="0"/>
              </a:rPr>
              <a:t>cười</a:t>
            </a:r>
            <a:r>
              <a:rPr lang="vi-VN" sz="1900" b="1" i="1">
                <a:latin typeface="Courier New" panose="02070309020205020404" pitchFamily="49" charset="0"/>
                <a:cs typeface="Courier New" panose="02070309020205020404" pitchFamily="49" charset="0"/>
              </a:rPr>
              <a:t>, </a:t>
            </a:r>
            <a:r>
              <a:rPr lang="en-US" sz="1900" b="1" i="1" smtClean="0">
                <a:latin typeface="Courier New" panose="02070309020205020404" pitchFamily="49" charset="0"/>
                <a:cs typeface="Courier New" panose="02070309020205020404" pitchFamily="49" charset="0"/>
              </a:rPr>
              <a:t>nhảy múa lướt </a:t>
            </a:r>
            <a:r>
              <a:rPr lang="vi-VN" sz="1900" b="1" i="1" smtClean="0">
                <a:latin typeface="Courier New" panose="02070309020205020404" pitchFamily="49" charset="0"/>
                <a:cs typeface="Courier New" panose="02070309020205020404" pitchFamily="49" charset="0"/>
              </a:rPr>
              <a:t>qua</a:t>
            </a:r>
            <a:r>
              <a:rPr lang="vi-VN" sz="1900" b="1" i="1">
                <a:latin typeface="Courier New" panose="02070309020205020404" pitchFamily="49" charset="0"/>
                <a:cs typeface="Courier New" panose="02070309020205020404" pitchFamily="49" charset="0"/>
              </a:rPr>
              <a:t>.</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Nhưng con biết </a:t>
            </a:r>
            <a:r>
              <a:rPr lang="en-US" sz="1900" b="1" i="1" smtClean="0">
                <a:latin typeface="Courier New" panose="02070309020205020404" pitchFamily="49" charset="0"/>
                <a:cs typeface="Courier New" panose="02070309020205020404" pitchFamily="49" charset="0"/>
              </a:rPr>
              <a:t>trò chơi khác hay hơn. </a:t>
            </a:r>
          </a:p>
          <a:p>
            <a:r>
              <a:rPr lang="vi-VN" sz="1900" b="1" i="1" smtClean="0">
                <a:latin typeface="Courier New" panose="02070309020205020404" pitchFamily="49" charset="0"/>
                <a:cs typeface="Courier New" panose="02070309020205020404" pitchFamily="49" charset="0"/>
              </a:rPr>
              <a:t>Con </a:t>
            </a:r>
            <a:r>
              <a:rPr lang="en-US" sz="1900" b="1" i="1" smtClean="0">
                <a:latin typeface="Courier New" panose="02070309020205020404" pitchFamily="49" charset="0"/>
                <a:cs typeface="Courier New" panose="02070309020205020404" pitchFamily="49" charset="0"/>
              </a:rPr>
              <a:t>là song và mẹ sẽ là bến bờ kì lạ</a:t>
            </a:r>
            <a:r>
              <a:rPr lang="vi-VN" sz="1900" b="1" i="1" smtClean="0">
                <a:latin typeface="Courier New" panose="02070309020205020404" pitchFamily="49" charset="0"/>
                <a:cs typeface="Courier New" panose="02070309020205020404" pitchFamily="49" charset="0"/>
              </a:rPr>
              <a:t>.</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Con </a:t>
            </a:r>
            <a:r>
              <a:rPr lang="vi-VN" sz="1900" b="1" i="1" smtClean="0">
                <a:latin typeface="Courier New" panose="02070309020205020404" pitchFamily="49" charset="0"/>
                <a:cs typeface="Courier New" panose="02070309020205020404" pitchFamily="49" charset="0"/>
              </a:rPr>
              <a:t>lăn</a:t>
            </a:r>
            <a:r>
              <a:rPr lang="vi-VN" sz="1900" b="1" i="1">
                <a:latin typeface="Courier New" panose="02070309020205020404" pitchFamily="49" charset="0"/>
                <a:cs typeface="Courier New" panose="02070309020205020404" pitchFamily="49" charset="0"/>
              </a:rPr>
              <a:t>, lăn, lăn </a:t>
            </a:r>
            <a:r>
              <a:rPr lang="vi-VN" sz="1900" b="1" i="1" smtClean="0">
                <a:latin typeface="Courier New" panose="02070309020205020404" pitchFamily="49" charset="0"/>
                <a:cs typeface="Courier New" panose="02070309020205020404" pitchFamily="49" charset="0"/>
              </a:rPr>
              <a:t>mãi</a:t>
            </a:r>
            <a:r>
              <a:rPr lang="en-US" sz="1900" b="1" smtClean="0">
                <a:latin typeface="Courier New" panose="02070309020205020404" pitchFamily="49" charset="0"/>
                <a:cs typeface="Courier New" panose="02070309020205020404" pitchFamily="49" charset="0"/>
              </a:rPr>
              <a:t> rồi sẽ cười vang vỡ tan vào lòng mẹ. </a:t>
            </a:r>
            <a:r>
              <a:rPr lang="vi-VN" sz="1900" b="1">
                <a:latin typeface="Courier New" panose="02070309020205020404" pitchFamily="49" charset="0"/>
                <a:cs typeface="Courier New" panose="02070309020205020404" pitchFamily="49" charset="0"/>
              </a:rPr>
              <a:t/>
            </a:r>
            <a:br>
              <a:rPr lang="vi-VN" sz="1900" b="1">
                <a:latin typeface="Courier New" panose="02070309020205020404" pitchFamily="49" charset="0"/>
                <a:cs typeface="Courier New" panose="02070309020205020404" pitchFamily="49" charset="0"/>
              </a:rPr>
            </a:br>
            <a:r>
              <a:rPr lang="vi-VN" sz="1900" b="1" i="1">
                <a:latin typeface="Courier New" panose="02070309020205020404" pitchFamily="49" charset="0"/>
                <a:cs typeface="Courier New" panose="02070309020205020404" pitchFamily="49" charset="0"/>
              </a:rPr>
              <a:t>Và không một ai trên </a:t>
            </a:r>
            <a:r>
              <a:rPr lang="en-US" sz="1900" b="1" i="1" smtClean="0">
                <a:latin typeface="Courier New" panose="02070309020205020404" pitchFamily="49" charset="0"/>
                <a:cs typeface="Courier New" panose="02070309020205020404" pitchFamily="49" charset="0"/>
              </a:rPr>
              <a:t>thế gian </a:t>
            </a:r>
            <a:r>
              <a:rPr lang="vi-VN" sz="1900" b="1" i="1" smtClean="0">
                <a:latin typeface="Courier New" panose="02070309020205020404" pitchFamily="49" charset="0"/>
                <a:cs typeface="Courier New" panose="02070309020205020404" pitchFamily="49" charset="0"/>
              </a:rPr>
              <a:t>này </a:t>
            </a:r>
            <a:r>
              <a:rPr lang="vi-VN" sz="1900" b="1" i="1">
                <a:latin typeface="Courier New" panose="02070309020205020404" pitchFamily="49" charset="0"/>
                <a:cs typeface="Courier New" panose="02070309020205020404" pitchFamily="49" charset="0"/>
              </a:rPr>
              <a:t>biết </a:t>
            </a:r>
            <a:r>
              <a:rPr lang="vi-VN" sz="1900" b="1" i="1" smtClean="0">
                <a:latin typeface="Courier New" panose="02070309020205020404" pitchFamily="49" charset="0"/>
                <a:cs typeface="Courier New" panose="02070309020205020404" pitchFamily="49" charset="0"/>
              </a:rPr>
              <a:t>mẹ </a:t>
            </a:r>
            <a:r>
              <a:rPr lang="vi-VN" sz="1900" b="1" i="1">
                <a:latin typeface="Courier New" panose="02070309020205020404" pitchFamily="49" charset="0"/>
                <a:cs typeface="Courier New" panose="02070309020205020404" pitchFamily="49" charset="0"/>
              </a:rPr>
              <a:t>con </a:t>
            </a:r>
            <a:r>
              <a:rPr lang="vi-VN" sz="1900" b="1" i="1" smtClean="0">
                <a:latin typeface="Courier New" panose="02070309020205020404" pitchFamily="49" charset="0"/>
                <a:cs typeface="Courier New" panose="02070309020205020404" pitchFamily="49" charset="0"/>
              </a:rPr>
              <a:t>ta</a:t>
            </a:r>
            <a:r>
              <a:rPr lang="en-US" sz="1900" b="1" i="1" smtClean="0">
                <a:latin typeface="Courier New" panose="02070309020205020404" pitchFamily="49" charset="0"/>
                <a:cs typeface="Courier New" panose="02070309020205020404" pitchFamily="49" charset="0"/>
              </a:rPr>
              <a:t> </a:t>
            </a:r>
            <a:r>
              <a:rPr lang="vi-VN" sz="1900" b="1" i="1" smtClean="0">
                <a:latin typeface="Courier New" panose="02070309020205020404" pitchFamily="49" charset="0"/>
                <a:cs typeface="Courier New" panose="02070309020205020404" pitchFamily="49" charset="0"/>
              </a:rPr>
              <a:t>ở</a:t>
            </a:r>
            <a:r>
              <a:rPr lang="en-US" sz="1900" b="1" i="1" smtClean="0">
                <a:latin typeface="Courier New" panose="02070309020205020404" pitchFamily="49" charset="0"/>
                <a:cs typeface="Courier New" panose="02070309020205020404" pitchFamily="49" charset="0"/>
              </a:rPr>
              <a:t> chốn nào</a:t>
            </a:r>
            <a:r>
              <a:rPr lang="vi-VN" sz="1900" b="1" i="1" smtClean="0">
                <a:latin typeface="Courier New" panose="02070309020205020404" pitchFamily="49" charset="0"/>
                <a:cs typeface="Courier New" panose="02070309020205020404" pitchFamily="49" charset="0"/>
              </a:rPr>
              <a:t>.</a:t>
            </a:r>
            <a:endParaRPr lang="vi-VN" sz="1900" b="1" dirty="0">
              <a:latin typeface="Courier New" panose="02070309020205020404" pitchFamily="49" charset="0"/>
              <a:cs typeface="Courier New" panose="02070309020205020404" pitchFamily="49" charset="0"/>
            </a:endParaRPr>
          </a:p>
        </p:txBody>
      </p:sp>
      <p:sp>
        <p:nvSpPr>
          <p:cNvPr id="4" name="AutoShape 2" descr="Mây và sóng (R.Ta-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3851920" y="-344574"/>
            <a:ext cx="5292080" cy="1044116"/>
          </a:xfrm>
          <a:prstGeom prst="rect">
            <a:avLst/>
          </a:prstGeom>
        </p:spPr>
      </p:pic>
      <p:sp>
        <p:nvSpPr>
          <p:cNvPr id="6" name="Hộp Văn bản 2">
            <a:extLst>
              <a:ext uri="{FF2B5EF4-FFF2-40B4-BE49-F238E27FC236}">
                <a16:creationId xmlns:a16="http://schemas.microsoft.com/office/drawing/2014/main" id="{76CAA280-47E5-1942-95BB-2326EC684305}"/>
              </a:ext>
            </a:extLst>
          </p:cNvPr>
          <p:cNvSpPr txBox="1"/>
          <p:nvPr/>
        </p:nvSpPr>
        <p:spPr>
          <a:xfrm>
            <a:off x="6300192" y="3219822"/>
            <a:ext cx="2051720" cy="623248"/>
          </a:xfrm>
          <a:prstGeom prst="rect">
            <a:avLst/>
          </a:prstGeom>
          <a:noFill/>
        </p:spPr>
        <p:txBody>
          <a:bodyPr wrap="square" lIns="68580" tIns="34290" rIns="68580" bIns="34290" rtlCol="0">
            <a:spAutoFit/>
          </a:bodyPr>
          <a:lstStyle/>
          <a:p>
            <a:pPr algn="l"/>
            <a:r>
              <a:rPr lang="vi-VN" sz="1800" b="1" dirty="0">
                <a:solidFill>
                  <a:srgbClr val="FF0000"/>
                </a:solidFill>
                <a:latin typeface="Copperplate Gothic Bold" panose="02000000000000000000" pitchFamily="2" charset="0"/>
                <a:ea typeface="Copperplate Gothic Bold" panose="02000000000000000000" pitchFamily="2" charset="0"/>
                <a:cs typeface="Courier New" panose="02070309020205020404" pitchFamily="49" charset="0"/>
              </a:rPr>
              <a:t>MÂY VÀ SÓNG</a:t>
            </a:r>
          </a:p>
          <a:p>
            <a:pPr algn="l"/>
            <a:r>
              <a:rPr lang="vi-VN" sz="1800" b="1" dirty="0">
                <a:solidFill>
                  <a:srgbClr val="FF0000"/>
                </a:solidFill>
                <a:latin typeface="Copperplate Gothic Bold" panose="02000000000000000000" pitchFamily="2" charset="0"/>
                <a:ea typeface="Copperplate Gothic Bold" panose="02000000000000000000" pitchFamily="2" charset="0"/>
                <a:cs typeface="Courier New" panose="02070309020205020404" pitchFamily="49" charset="0"/>
              </a:rPr>
              <a:t>             </a:t>
            </a:r>
            <a:r>
              <a:rPr lang="vi-VN" sz="1800" b="1" dirty="0">
                <a:latin typeface="Copperplate Gothic Bold" panose="02000000000000000000" pitchFamily="2" charset="0"/>
                <a:ea typeface="Copperplate Gothic Bold" panose="02000000000000000000" pitchFamily="2" charset="0"/>
                <a:cs typeface="Courier New" panose="02070309020205020404" pitchFamily="49" charset="0"/>
              </a:rPr>
              <a:t>R.Ta-go</a:t>
            </a:r>
          </a:p>
        </p:txBody>
      </p:sp>
    </p:spTree>
    <p:extLst>
      <p:ext uri="{BB962C8B-B14F-4D97-AF65-F5344CB8AC3E}">
        <p14:creationId xmlns:p14="http://schemas.microsoft.com/office/powerpoint/2010/main" val="21620438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0850" y="-2307600"/>
            <a:ext cx="5145938"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83AA5D-1B84-447F-9267-2B9FE456B142}"/>
              </a:ext>
            </a:extLst>
          </p:cNvPr>
          <p:cNvSpPr/>
          <p:nvPr/>
        </p:nvSpPr>
        <p:spPr>
          <a:xfrm>
            <a:off x="234333" y="1154920"/>
            <a:ext cx="8712968" cy="1176559"/>
          </a:xfrm>
          <a:prstGeom prst="roundRect">
            <a:avLst/>
          </a:prstGeom>
          <a:solidFill>
            <a:srgbClr val="002060"/>
          </a:solidFill>
        </p:spPr>
        <p:style>
          <a:lnRef idx="2">
            <a:schemeClr val="accent4"/>
          </a:lnRef>
          <a:fillRef idx="1">
            <a:schemeClr val="lt1"/>
          </a:fillRef>
          <a:effectRef idx="0">
            <a:schemeClr val="accent4"/>
          </a:effectRef>
          <a:fontRef idx="minor">
            <a:schemeClr val="dk1"/>
          </a:fontRef>
        </p:style>
        <p:txBody>
          <a:bodyPr rtlCol="0" anchor="ctr"/>
          <a:lstStyle/>
          <a:p>
            <a:r>
              <a:rPr lang="en-US" sz="2600">
                <a:solidFill>
                  <a:srgbClr val="FFFF00"/>
                </a:solidFill>
                <a:latin typeface="Times New Roman" panose="02020603050405020304" pitchFamily="18" charset="0"/>
                <a:cs typeface="Times New Roman" panose="02020603050405020304" pitchFamily="18" charset="0"/>
              </a:rPr>
              <a:t>	</a:t>
            </a:r>
            <a:r>
              <a:rPr lang="en-US" sz="2600" smtClean="0">
                <a:solidFill>
                  <a:srgbClr val="FFFF00"/>
                </a:solidFill>
                <a:latin typeface="Times New Roman" panose="02020603050405020304" pitchFamily="18" charset="0"/>
                <a:cs typeface="Times New Roman" panose="02020603050405020304" pitchFamily="18" charset="0"/>
              </a:rPr>
              <a:t>     </a:t>
            </a:r>
            <a:r>
              <a:rPr lang="en-US" sz="2600" b="1" smtClean="0">
                <a:solidFill>
                  <a:srgbClr val="FFFF00"/>
                </a:solidFill>
                <a:latin typeface="Times New Roman" panose="02020603050405020304" pitchFamily="18" charset="0"/>
                <a:cs typeface="Times New Roman" panose="02020603050405020304" pitchFamily="18" charset="0"/>
              </a:rPr>
              <a:t>b. Xuất xứ: </a:t>
            </a:r>
            <a:endParaRPr lang="en-US" sz="2600" b="1">
              <a:solidFill>
                <a:srgbClr val="FFFF00"/>
              </a:solidFill>
              <a:latin typeface="Times New Roman" panose="02020603050405020304" pitchFamily="18" charset="0"/>
              <a:cs typeface="Times New Roman" panose="02020603050405020304" pitchFamily="18" charset="0"/>
            </a:endParaRPr>
          </a:p>
          <a:p>
            <a:r>
              <a:rPr lang="en-US" sz="2600">
                <a:solidFill>
                  <a:srgbClr val="FFFF00"/>
                </a:solidFill>
                <a:latin typeface="Times New Roman" panose="02020603050405020304" pitchFamily="18" charset="0"/>
                <a:cs typeface="Times New Roman" panose="02020603050405020304" pitchFamily="18" charset="0"/>
              </a:rPr>
              <a:t>Viết bằng tiếng Ben-gan, in trong tập Trẻ thơ (1909). Được dịch ra tiếng Anh, in trong tập “Trăng non” (1915).</a:t>
            </a:r>
          </a:p>
        </p:txBody>
      </p:sp>
      <p:sp>
        <p:nvSpPr>
          <p:cNvPr id="4" name="Freeform 3">
            <a:extLst>
              <a:ext uri="{FF2B5EF4-FFF2-40B4-BE49-F238E27FC236}">
                <a16:creationId xmlns:a16="http://schemas.microsoft.com/office/drawing/2014/main" id="{1A3EBE94-5F66-5F45-97D3-3519156F35F1}"/>
              </a:ext>
            </a:extLst>
          </p:cNvPr>
          <p:cNvSpPr/>
          <p:nvPr/>
        </p:nvSpPr>
        <p:spPr>
          <a:xfrm>
            <a:off x="355897" y="79640"/>
            <a:ext cx="8568952" cy="95417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002060"/>
          </a:solidFill>
        </p:spPr>
        <p:style>
          <a:lnRef idx="2">
            <a:schemeClr val="accent4"/>
          </a:lnRef>
          <a:fillRef idx="1">
            <a:schemeClr val="lt1"/>
          </a:fillRef>
          <a:effectRef idx="0">
            <a:schemeClr val="accent4"/>
          </a:effectRef>
          <a:fontRef idx="minor">
            <a:schemeClr val="dk1"/>
          </a:fontRef>
        </p:style>
        <p:txBody>
          <a:bodyPr spcFirstLastPara="0" vert="horz" wrap="square" lIns="1437640" tIns="91440" rIns="91441" bIns="91440" numCol="1" spcCol="1270" anchor="ctr" anchorCtr="0">
            <a:noAutofit/>
          </a:bodyPr>
          <a:lstStyle/>
          <a:p>
            <a:pPr defTabSz="1066800">
              <a:lnSpc>
                <a:spcPct val="90000"/>
              </a:lnSpc>
              <a:spcBef>
                <a:spcPct val="0"/>
              </a:spcBef>
              <a:spcAft>
                <a:spcPct val="35000"/>
              </a:spcAft>
            </a:pPr>
            <a:r>
              <a:rPr lang="en-US" sz="2600" b="1" kern="1200">
                <a:solidFill>
                  <a:srgbClr val="FFFF00"/>
                </a:solidFill>
                <a:latin typeface="Times New Roman" panose="02020603050405020304" pitchFamily="18" charset="0"/>
                <a:cs typeface="Times New Roman" panose="02020603050405020304" pitchFamily="18" charset="0"/>
              </a:rPr>
              <a:t>a</a:t>
            </a:r>
            <a:r>
              <a:rPr lang="en-US" sz="2600" b="1" kern="1200" smtClean="0">
                <a:solidFill>
                  <a:srgbClr val="FFFF00"/>
                </a:solidFill>
                <a:latin typeface="Times New Roman" panose="02020603050405020304" pitchFamily="18" charset="0"/>
                <a:cs typeface="Times New Roman" panose="02020603050405020304" pitchFamily="18" charset="0"/>
              </a:rPr>
              <a:t>. Đọc</a:t>
            </a:r>
            <a:endParaRPr lang="en-US" sz="2600" b="1" kern="1200" dirty="0">
              <a:solidFill>
                <a:srgbClr val="FFFF00"/>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5810"/>
            <a:ext cx="1031081" cy="569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588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Natural Science Weekly Planner by Slidesgo">
  <a:themeElements>
    <a:clrScheme name="Simple Light">
      <a:dk1>
        <a:srgbClr val="363066"/>
      </a:dk1>
      <a:lt1>
        <a:srgbClr val="92ABD9"/>
      </a:lt1>
      <a:dk2>
        <a:srgbClr val="F4A8AB"/>
      </a:dk2>
      <a:lt2>
        <a:srgbClr val="EA7D88"/>
      </a:lt2>
      <a:accent1>
        <a:srgbClr val="F7F7F7"/>
      </a:accent1>
      <a:accent2>
        <a:srgbClr val="FEE5E6"/>
      </a:accent2>
      <a:accent3>
        <a:srgbClr val="D1E0FC"/>
      </a:accent3>
      <a:accent4>
        <a:srgbClr val="363066"/>
      </a:accent4>
      <a:accent5>
        <a:srgbClr val="EA7D88"/>
      </a:accent5>
      <a:accent6>
        <a:srgbClr val="F7F7F7"/>
      </a:accent6>
      <a:hlink>
        <a:srgbClr val="3630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1314</Words>
  <Application>Microsoft Office PowerPoint</Application>
  <PresentationFormat>On-screen Show (16:9)</PresentationFormat>
  <Paragraphs>145</Paragraphs>
  <Slides>38</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Dancing Script</vt:lpstr>
      <vt:lpstr>Catamaran</vt:lpstr>
      <vt:lpstr>Courier New</vt:lpstr>
      <vt:lpstr>Copperplate Gothic Bold</vt:lpstr>
      <vt:lpstr>Cardo</vt:lpstr>
      <vt:lpstr>Parisienne</vt:lpstr>
      <vt:lpstr>Times New Roman</vt:lpstr>
      <vt:lpstr>Wingdings</vt:lpstr>
      <vt:lpstr>Tahoma</vt:lpstr>
      <vt:lpstr>Calibri</vt:lpstr>
      <vt:lpstr>Cambria Math</vt:lpstr>
      <vt:lpstr>Arial</vt:lpstr>
      <vt:lpstr>Natural Science Weekly Planner by Slidesgo</vt:lpstr>
      <vt:lpstr>PowerPoint Presentation</vt:lpstr>
      <vt:lpstr>PowerPoint Presentation</vt:lpstr>
      <vt:lpstr>PowerPoint Presentation</vt:lpstr>
      <vt:lpstr>I)  Tìm hiểu chung</vt:lpstr>
      <vt:lpstr>PowerPoint Presentation</vt:lpstr>
      <vt:lpstr>2. Tác phẩm a.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Bố cục</vt:lpstr>
      <vt:lpstr>PowerPoint Presentation</vt:lpstr>
      <vt:lpstr>II) Khám phá văn bản </vt:lpstr>
      <vt:lpstr>PowerPoint Presentation</vt:lpstr>
      <vt:lpstr>PowerPoint Presentation</vt:lpstr>
      <vt:lpstr>PowerPoint Presentation</vt:lpstr>
      <vt:lpstr>PowerPoint Presentation</vt:lpstr>
      <vt:lpstr>PowerPoint Presentation</vt:lpstr>
      <vt:lpstr> 2. Thái độ của em bé trước những lời mời</vt:lpstr>
      <vt:lpstr> 2. Thái độ của em bé trước những lời mời</vt:lpstr>
      <vt:lpstr> 2. Thái độ của em bé trước những lời mời</vt:lpstr>
      <vt:lpstr> 2. Thái độ của em bé trước những lời mời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Science Weekly Planner</dc:title>
  <dc:creator>Tu Ti</dc:creator>
  <cp:lastModifiedBy>adim</cp:lastModifiedBy>
  <cp:revision>52</cp:revision>
  <dcterms:modified xsi:type="dcterms:W3CDTF">2022-12-19T12:47:48Z</dcterms:modified>
</cp:coreProperties>
</file>