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 id="2147483710" r:id="rId4"/>
  </p:sldMasterIdLst>
  <p:notesMasterIdLst>
    <p:notesMasterId r:id="rId58"/>
  </p:notesMasterIdLst>
  <p:sldIdLst>
    <p:sldId id="18871" r:id="rId5"/>
    <p:sldId id="18838" r:id="rId6"/>
    <p:sldId id="18839" r:id="rId7"/>
    <p:sldId id="18842" r:id="rId8"/>
    <p:sldId id="18847" r:id="rId9"/>
    <p:sldId id="18765" r:id="rId10"/>
    <p:sldId id="18857" r:id="rId11"/>
    <p:sldId id="18858" r:id="rId12"/>
    <p:sldId id="18712" r:id="rId13"/>
    <p:sldId id="18846" r:id="rId14"/>
    <p:sldId id="18841" r:id="rId15"/>
    <p:sldId id="18843" r:id="rId16"/>
    <p:sldId id="18743" r:id="rId17"/>
    <p:sldId id="18859" r:id="rId18"/>
    <p:sldId id="18742" r:id="rId19"/>
    <p:sldId id="18860" r:id="rId20"/>
    <p:sldId id="18772" r:id="rId21"/>
    <p:sldId id="18748" r:id="rId22"/>
    <p:sldId id="18773" r:id="rId23"/>
    <p:sldId id="18861" r:id="rId24"/>
    <p:sldId id="18749" r:id="rId25"/>
    <p:sldId id="18746" r:id="rId26"/>
    <p:sldId id="18750" r:id="rId27"/>
    <p:sldId id="18774" r:id="rId28"/>
    <p:sldId id="18775" r:id="rId29"/>
    <p:sldId id="18862" r:id="rId30"/>
    <p:sldId id="18777" r:id="rId31"/>
    <p:sldId id="18779" r:id="rId32"/>
    <p:sldId id="18780" r:id="rId33"/>
    <p:sldId id="18781" r:id="rId34"/>
    <p:sldId id="18747" r:id="rId35"/>
    <p:sldId id="18785" r:id="rId36"/>
    <p:sldId id="18863" r:id="rId37"/>
    <p:sldId id="18864" r:id="rId38"/>
    <p:sldId id="18869" r:id="rId39"/>
    <p:sldId id="18870" r:id="rId40"/>
    <p:sldId id="18852" r:id="rId41"/>
    <p:sldId id="18853" r:id="rId42"/>
    <p:sldId id="18854" r:id="rId43"/>
    <p:sldId id="18729" r:id="rId44"/>
    <p:sldId id="18867" r:id="rId45"/>
    <p:sldId id="18868" r:id="rId46"/>
    <p:sldId id="18849" r:id="rId47"/>
    <p:sldId id="18833" r:id="rId48"/>
    <p:sldId id="18835" r:id="rId49"/>
    <p:sldId id="18837" r:id="rId50"/>
    <p:sldId id="18836" r:id="rId51"/>
    <p:sldId id="18730" r:id="rId52"/>
    <p:sldId id="18732" r:id="rId53"/>
    <p:sldId id="18786" r:id="rId54"/>
    <p:sldId id="18787" r:id="rId55"/>
    <p:sldId id="18848" r:id="rId56"/>
    <p:sldId id="18744" r:id="rId57"/>
  </p:sldIdLst>
  <p:sldSz cx="9753600" cy="548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0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hằng" initials="th" lastIdx="1" clrIdx="0">
    <p:extLst>
      <p:ext uri="{19B8F6BF-5375-455C-9EA6-DF929625EA0E}">
        <p15:presenceInfo xmlns:p15="http://schemas.microsoft.com/office/powerpoint/2012/main" userId="e8505f0e459d80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F6F6"/>
    <a:srgbClr val="FB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9" autoAdjust="0"/>
    <p:restoredTop sz="70128" autoAdjust="0"/>
  </p:normalViewPr>
  <p:slideViewPr>
    <p:cSldViewPr snapToGrid="0">
      <p:cViewPr varScale="1">
        <p:scale>
          <a:sx n="105" d="100"/>
          <a:sy n="105" d="100"/>
        </p:scale>
        <p:origin x="125" y="62"/>
      </p:cViewPr>
      <p:guideLst>
        <p:guide orient="horz" pos="1728"/>
        <p:guide pos="30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5T00:04:14.543"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C1A26D-3E1B-4022-BA4F-C3382687FE5E}" type="datetimeFigureOut">
              <a:rPr lang="en-US" smtClean="0"/>
              <a:pPr/>
              <a:t>12/19/2022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EFC893-84E9-4A1E-9B79-6159DD792B53}" type="slidenum">
              <a:rPr lang="en-US" smtClean="0"/>
              <a:pPr/>
              <a:t>‹#›</a:t>
            </a:fld>
            <a:endParaRPr lang="en-US"/>
          </a:p>
        </p:txBody>
      </p:sp>
    </p:spTree>
    <p:extLst>
      <p:ext uri="{BB962C8B-B14F-4D97-AF65-F5344CB8AC3E}">
        <p14:creationId xmlns:p14="http://schemas.microsoft.com/office/powerpoint/2010/main" val="214834205"/>
      </p:ext>
    </p:extLst>
  </p:cSld>
  <p:clrMap bg1="lt1" tx1="dk1" bg2="lt2" tx2="dk2" accent1="accent1" accent2="accent2" accent3="accent3" accent4="accent4" accent5="accent5" accent6="accent6" hlink="hlink" folHlink="folHlink"/>
  <p:notesStyle>
    <a:lvl1pPr marL="0" algn="l" defTabSz="914394" rtl="0" eaLnBrk="1" latinLnBrk="0" hangingPunct="1">
      <a:defRPr sz="1200" kern="1200">
        <a:solidFill>
          <a:schemeClr val="tx1"/>
        </a:solidFill>
        <a:latin typeface="+mn-lt"/>
        <a:ea typeface="+mn-ea"/>
        <a:cs typeface="+mn-cs"/>
      </a:defRPr>
    </a:lvl1pPr>
    <a:lvl2pPr marL="457197" algn="l" defTabSz="914394" rtl="0" eaLnBrk="1" latinLnBrk="0" hangingPunct="1">
      <a:defRPr sz="1200" kern="1200">
        <a:solidFill>
          <a:schemeClr val="tx1"/>
        </a:solidFill>
        <a:latin typeface="+mn-lt"/>
        <a:ea typeface="+mn-ea"/>
        <a:cs typeface="+mn-cs"/>
      </a:defRPr>
    </a:lvl2pPr>
    <a:lvl3pPr marL="914394" algn="l" defTabSz="914394" rtl="0" eaLnBrk="1" latinLnBrk="0" hangingPunct="1">
      <a:defRPr sz="1200" kern="1200">
        <a:solidFill>
          <a:schemeClr val="tx1"/>
        </a:solidFill>
        <a:latin typeface="+mn-lt"/>
        <a:ea typeface="+mn-ea"/>
        <a:cs typeface="+mn-cs"/>
      </a:defRPr>
    </a:lvl3pPr>
    <a:lvl4pPr marL="1371591" algn="l" defTabSz="914394" rtl="0" eaLnBrk="1" latinLnBrk="0" hangingPunct="1">
      <a:defRPr sz="1200" kern="1200">
        <a:solidFill>
          <a:schemeClr val="tx1"/>
        </a:solidFill>
        <a:latin typeface="+mn-lt"/>
        <a:ea typeface="+mn-ea"/>
        <a:cs typeface="+mn-cs"/>
      </a:defRPr>
    </a:lvl4pPr>
    <a:lvl5pPr marL="1828789" algn="l" defTabSz="914394" rtl="0" eaLnBrk="1" latinLnBrk="0" hangingPunct="1">
      <a:defRPr sz="1200" kern="1200">
        <a:solidFill>
          <a:schemeClr val="tx1"/>
        </a:solidFill>
        <a:latin typeface="+mn-lt"/>
        <a:ea typeface="+mn-ea"/>
        <a:cs typeface="+mn-cs"/>
      </a:defRPr>
    </a:lvl5pPr>
    <a:lvl6pPr marL="2285986" algn="l" defTabSz="914394" rtl="0" eaLnBrk="1" latinLnBrk="0" hangingPunct="1">
      <a:defRPr sz="1200" kern="1200">
        <a:solidFill>
          <a:schemeClr val="tx1"/>
        </a:solidFill>
        <a:latin typeface="+mn-lt"/>
        <a:ea typeface="+mn-ea"/>
        <a:cs typeface="+mn-cs"/>
      </a:defRPr>
    </a:lvl6pPr>
    <a:lvl7pPr marL="2743183" algn="l" defTabSz="914394" rtl="0" eaLnBrk="1" latinLnBrk="0" hangingPunct="1">
      <a:defRPr sz="1200" kern="1200">
        <a:solidFill>
          <a:schemeClr val="tx1"/>
        </a:solidFill>
        <a:latin typeface="+mn-lt"/>
        <a:ea typeface="+mn-ea"/>
        <a:cs typeface="+mn-cs"/>
      </a:defRPr>
    </a:lvl7pPr>
    <a:lvl8pPr marL="3200380" algn="l" defTabSz="914394" rtl="0" eaLnBrk="1" latinLnBrk="0" hangingPunct="1">
      <a:defRPr sz="1200" kern="1200">
        <a:solidFill>
          <a:schemeClr val="tx1"/>
        </a:solidFill>
        <a:latin typeface="+mn-lt"/>
        <a:ea typeface="+mn-ea"/>
        <a:cs typeface="+mn-cs"/>
      </a:defRPr>
    </a:lvl8pPr>
    <a:lvl9pPr marL="3657577" algn="l" defTabSz="9143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a:t>
            </a:fld>
            <a:endParaRPr lang="en-US"/>
          </a:p>
        </p:txBody>
      </p:sp>
    </p:spTree>
    <p:extLst>
      <p:ext uri="{BB962C8B-B14F-4D97-AF65-F5344CB8AC3E}">
        <p14:creationId xmlns:p14="http://schemas.microsoft.com/office/powerpoint/2010/main" val="344605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Đã</a:t>
            </a:r>
            <a:r>
              <a:rPr lang="en-US" dirty="0"/>
              <a:t> </a:t>
            </a:r>
            <a:r>
              <a:rPr lang="en-US" dirty="0" err="1"/>
              <a:t>rất</a:t>
            </a:r>
            <a:r>
              <a:rPr lang="en-US" dirty="0"/>
              <a:t> </a:t>
            </a:r>
            <a:r>
              <a:rPr lang="en-US" dirty="0" err="1"/>
              <a:t>nhiều</a:t>
            </a:r>
            <a:r>
              <a:rPr lang="en-US" dirty="0"/>
              <a:t> </a:t>
            </a:r>
            <a:r>
              <a:rPr lang="en-US" dirty="0" err="1"/>
              <a:t>lần</a:t>
            </a:r>
            <a:r>
              <a:rPr lang="en-US" dirty="0"/>
              <a:t>, </a:t>
            </a:r>
            <a:r>
              <a:rPr lang="en-US" dirty="0" err="1"/>
              <a:t>cáo</a:t>
            </a:r>
            <a:r>
              <a:rPr lang="en-US" dirty="0"/>
              <a:t> </a:t>
            </a:r>
            <a:r>
              <a:rPr lang="en-US" dirty="0" err="1"/>
              <a:t>đề</a:t>
            </a:r>
            <a:r>
              <a:rPr lang="en-US" dirty="0"/>
              <a:t> </a:t>
            </a:r>
            <a:r>
              <a:rPr lang="en-US" dirty="0" err="1"/>
              <a:t>nghị</a:t>
            </a:r>
            <a:r>
              <a:rPr lang="en-US" dirty="0"/>
              <a:t> </a:t>
            </a:r>
            <a:r>
              <a:rPr lang="en-US" dirty="0" err="1"/>
              <a:t>hoàn</a:t>
            </a:r>
            <a:r>
              <a:rPr lang="en-US" dirty="0"/>
              <a:t> </a:t>
            </a:r>
            <a:r>
              <a:rPr lang="en-US" dirty="0" err="1"/>
              <a:t>tử</a:t>
            </a:r>
            <a:r>
              <a:rPr lang="en-US" dirty="0"/>
              <a:t> </a:t>
            </a:r>
            <a:r>
              <a:rPr lang="en-US" dirty="0" err="1"/>
              <a:t>bé</a:t>
            </a:r>
            <a:r>
              <a:rPr lang="en-US" dirty="0"/>
              <a:t> </a:t>
            </a:r>
            <a:r>
              <a:rPr lang="en-US" dirty="0" err="1"/>
              <a:t>cảm</a:t>
            </a:r>
            <a:r>
              <a:rPr lang="en-US" dirty="0"/>
              <a:t> </a:t>
            </a:r>
            <a:r>
              <a:rPr lang="en-US" dirty="0" err="1"/>
              <a:t>hóa</a:t>
            </a:r>
            <a:r>
              <a:rPr lang="en-US" dirty="0"/>
              <a:t> </a:t>
            </a:r>
            <a:r>
              <a:rPr lang="en-US" dirty="0" err="1"/>
              <a:t>mình</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đọc</a:t>
            </a:r>
            <a:r>
              <a:rPr lang="en-US" dirty="0"/>
              <a:t> </a:t>
            </a:r>
            <a:r>
              <a:rPr lang="en-US" dirty="0" err="1"/>
              <a:t>lướt</a:t>
            </a:r>
            <a:r>
              <a:rPr lang="en-US" dirty="0"/>
              <a:t> </a:t>
            </a:r>
            <a:r>
              <a:rPr lang="en-US" dirty="0" err="1"/>
              <a:t>lại</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sz="1200" dirty="0" err="1">
                <a:solidFill>
                  <a:srgbClr val="0070C0"/>
                </a:solidFill>
                <a:latin typeface="#9Slide05 SVNCookie" panose="020B0606040200020203" pitchFamily="34" charset="0"/>
              </a:rPr>
              <a:t>Từ</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xuất</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hiện</a:t>
            </a:r>
            <a:r>
              <a:rPr lang="en-US" sz="1200" dirty="0">
                <a:solidFill>
                  <a:srgbClr val="0070C0"/>
                </a:solidFill>
                <a:latin typeface="#9Slide05 SVNCookie" panose="020B0606040200020203" pitchFamily="34" charset="0"/>
              </a:rPr>
              <a:t> bao </a:t>
            </a:r>
            <a:r>
              <a:rPr lang="en-US" sz="1200" dirty="0" err="1">
                <a:solidFill>
                  <a:srgbClr val="0070C0"/>
                </a:solidFill>
                <a:latin typeface="#9Slide05 SVNCookie" panose="020B0606040200020203" pitchFamily="34" charset="0"/>
              </a:rPr>
              <a:t>nhiêu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lần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trong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đoạn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trích</a:t>
            </a:r>
            <a:r>
              <a:rPr lang="en-US" sz="1200" dirty="0">
                <a:solidFill>
                  <a:srgbClr val="0070C0"/>
                </a:solidFill>
                <a:latin typeface="#9Slide05 SVNCookie" panose="020B0606040200020203" pitchFamily="34" charset="0"/>
              </a:rPr>
              <a:t>? Qua </a:t>
            </a:r>
            <a:r>
              <a:rPr lang="en-US" sz="1200" dirty="0" err="1">
                <a:solidFill>
                  <a:srgbClr val="0070C0"/>
                </a:solidFill>
                <a:latin typeface="#9Slide05 SVNCookie" panose="020B0606040200020203" pitchFamily="34" charset="0"/>
              </a:rPr>
              <a:t>những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lời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giải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thích</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của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cáo</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em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hiểu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nghĩa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là</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gì</a:t>
            </a:r>
            <a:r>
              <a:rPr lang="en-US" sz="1200" dirty="0">
                <a:solidFill>
                  <a:srgbClr val="0070C0"/>
                </a:solidFill>
                <a:latin typeface="#9Slide05 SVNCookie" panose="020B0606040200020203" pitchFamily="34" charset="0"/>
              </a:rPr>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23</a:t>
            </a:fld>
            <a:endParaRPr lang="en-US"/>
          </a:p>
        </p:txBody>
      </p:sp>
    </p:spTree>
    <p:extLst>
      <p:ext uri="{BB962C8B-B14F-4D97-AF65-F5344CB8AC3E}">
        <p14:creationId xmlns:p14="http://schemas.microsoft.com/office/powerpoint/2010/main" val="65081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hiện</a:t>
            </a:r>
            <a:r>
              <a:rPr lang="en-US" dirty="0"/>
              <a:t> 15 </a:t>
            </a:r>
            <a:r>
              <a:rPr lang="en-US" dirty="0" err="1"/>
              <a:t>lần</a:t>
            </a:r>
            <a:r>
              <a:rPr lang="en-US" dirty="0"/>
              <a:t>. </a:t>
            </a:r>
            <a:r>
              <a:rPr lang="en-US" dirty="0" err="1"/>
              <a:t>Cách</a:t>
            </a:r>
            <a:r>
              <a:rPr lang="en-US" dirty="0"/>
              <a:t> </a:t>
            </a:r>
            <a:r>
              <a:rPr lang="en-US" dirty="0" err="1"/>
              <a:t>giải</a:t>
            </a:r>
            <a:r>
              <a:rPr lang="en-US" dirty="0"/>
              <a:t> </a:t>
            </a:r>
            <a:r>
              <a:rPr lang="en-US" dirty="0" err="1"/>
              <a:t>thích</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em</a:t>
            </a:r>
            <a:r>
              <a:rPr lang="en-US" dirty="0"/>
              <a:t> </a:t>
            </a:r>
            <a:r>
              <a:rPr lang="en-US" dirty="0" err="1"/>
              <a:t>đều</a:t>
            </a:r>
            <a:r>
              <a:rPr lang="en-US" dirty="0"/>
              <a:t> </a:t>
            </a:r>
            <a:r>
              <a:rPr lang="en-US" dirty="0" err="1"/>
              <a:t>đúng</a:t>
            </a:r>
            <a:r>
              <a:rPr lang="en-US" dirty="0"/>
              <a:t>, </a:t>
            </a:r>
            <a:r>
              <a:rPr lang="en-US" dirty="0" err="1"/>
              <a:t>cô</a:t>
            </a:r>
            <a:r>
              <a:rPr lang="en-US" dirty="0"/>
              <a:t> </a:t>
            </a:r>
            <a:r>
              <a:rPr lang="en-US" dirty="0" err="1"/>
              <a:t>đều</a:t>
            </a:r>
            <a:r>
              <a:rPr lang="en-US" dirty="0"/>
              <a:t> </a:t>
            </a:r>
            <a:r>
              <a:rPr lang="en-US" dirty="0" err="1"/>
              <a:t>đồng</a:t>
            </a:r>
            <a:r>
              <a:rPr lang="en-US" dirty="0"/>
              <a:t> ý. </a:t>
            </a:r>
            <a:r>
              <a:rPr lang="en-US" dirty="0" err="1"/>
              <a:t>Như</a:t>
            </a:r>
            <a:r>
              <a:rPr lang="en-US" dirty="0"/>
              <a:t> ban </a:t>
            </a:r>
            <a:r>
              <a:rPr lang="en-US" dirty="0" err="1"/>
              <a:t>đầu</a:t>
            </a:r>
            <a:r>
              <a:rPr lang="en-US" dirty="0"/>
              <a:t> </a:t>
            </a:r>
            <a:r>
              <a:rPr lang="en-US" dirty="0" err="1"/>
              <a:t>thì</a:t>
            </a:r>
            <a:r>
              <a:rPr lang="en-US" dirty="0"/>
              <a:t> </a:t>
            </a:r>
            <a:r>
              <a:rPr lang="en-US" dirty="0" err="1"/>
              <a:t>cô</a:t>
            </a:r>
            <a:r>
              <a:rPr lang="en-US" dirty="0"/>
              <a:t> </a:t>
            </a:r>
            <a:r>
              <a:rPr lang="en-US" dirty="0" err="1"/>
              <a:t>nói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là</a:t>
            </a:r>
            <a:r>
              <a:rPr lang="en-US" dirty="0"/>
              <a:t> </a:t>
            </a:r>
            <a:r>
              <a:rPr lang="en-US" dirty="0" err="1"/>
              <a:t>hãy</a:t>
            </a:r>
            <a:r>
              <a:rPr lang="en-US" dirty="0"/>
              <a:t> </a:t>
            </a:r>
            <a:r>
              <a:rPr lang="en-US" dirty="0" err="1"/>
              <a:t>để</a:t>
            </a:r>
            <a:r>
              <a:rPr lang="en-US" dirty="0"/>
              <a:t> ý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bạn</a:t>
            </a:r>
            <a:r>
              <a:rPr lang="en-US" dirty="0"/>
              <a:t> </a:t>
            </a:r>
            <a:r>
              <a:rPr lang="en-US" dirty="0" err="1"/>
              <a:t>cáo</a:t>
            </a:r>
            <a:r>
              <a:rPr lang="en-US" dirty="0"/>
              <a:t> </a:t>
            </a:r>
            <a:r>
              <a:rPr lang="en-US" dirty="0" err="1"/>
              <a:t>nên</a:t>
            </a:r>
            <a:r>
              <a:rPr lang="en-US" dirty="0"/>
              <a:t> </a:t>
            </a:r>
            <a:r>
              <a:rPr lang="en-US" dirty="0" err="1"/>
              <a:t>chúng</a:t>
            </a:r>
            <a:r>
              <a:rPr lang="en-US" dirty="0"/>
              <a:t> ta </a:t>
            </a:r>
            <a:r>
              <a:rPr lang="en-US" dirty="0" err="1"/>
              <a:t>sẽ</a:t>
            </a:r>
            <a:r>
              <a:rPr lang="en-US" dirty="0"/>
              <a:t> </a:t>
            </a:r>
            <a:r>
              <a:rPr lang="en-US" dirty="0" err="1"/>
              <a:t>xem</a:t>
            </a:r>
            <a:r>
              <a:rPr lang="en-US" dirty="0"/>
              <a:t> </a:t>
            </a:r>
            <a:r>
              <a:rPr lang="en-US" dirty="0" err="1"/>
              <a:t>lại</a:t>
            </a:r>
            <a:r>
              <a:rPr lang="en-US" dirty="0"/>
              <a:t> </a:t>
            </a:r>
            <a:r>
              <a:rPr lang="en-US" dirty="0" err="1"/>
              <a:t>câu</a:t>
            </a:r>
            <a:r>
              <a:rPr lang="en-US" dirty="0"/>
              <a:t> </a:t>
            </a:r>
            <a:r>
              <a:rPr lang="en-US" dirty="0" err="1"/>
              <a:t>mà</a:t>
            </a:r>
            <a:r>
              <a:rPr lang="en-US" dirty="0"/>
              <a:t> </a:t>
            </a:r>
            <a:r>
              <a:rPr lang="en-US" dirty="0" err="1"/>
              <a:t>cáo</a:t>
            </a:r>
            <a:r>
              <a:rPr lang="en-US" dirty="0"/>
              <a:t> </a:t>
            </a:r>
            <a:r>
              <a:rPr lang="en-US" dirty="0" err="1"/>
              <a:t>nói</a:t>
            </a:r>
            <a:r>
              <a:rPr lang="en-US" dirty="0"/>
              <a:t> </a:t>
            </a:r>
            <a:r>
              <a:rPr lang="en-US" dirty="0" err="1"/>
              <a:t>với</a:t>
            </a:r>
            <a:r>
              <a:rPr lang="en-US" dirty="0"/>
              <a:t> HTB: “</a:t>
            </a:r>
            <a:r>
              <a:rPr lang="en-US" dirty="0" err="1"/>
              <a:t>Chứ</a:t>
            </a:r>
            <a:r>
              <a:rPr lang="en-US" dirty="0"/>
              <a:t> </a:t>
            </a:r>
            <a:r>
              <a:rPr lang="en-US" dirty="0" err="1"/>
              <a:t>sao</a:t>
            </a:r>
            <a:r>
              <a:rPr lang="en-US" dirty="0"/>
              <a:t> - … </a:t>
            </a:r>
            <a:r>
              <a:rPr lang="en-US" dirty="0" err="1"/>
              <a:t>nhất</a:t>
            </a:r>
            <a:r>
              <a:rPr lang="en-US" dirty="0"/>
              <a:t> </a:t>
            </a:r>
            <a:r>
              <a:rPr lang="en-US" dirty="0" err="1"/>
              <a:t>trên</a:t>
            </a:r>
            <a:r>
              <a:rPr lang="en-US" dirty="0"/>
              <a:t> </a:t>
            </a:r>
            <a:r>
              <a:rPr lang="en-US" dirty="0" err="1"/>
              <a:t>đời</a:t>
            </a:r>
            <a:r>
              <a:rPr lang="en-US" dirty="0"/>
              <a:t>”. </a:t>
            </a:r>
            <a:r>
              <a:rPr lang="en-US" dirty="0" err="1"/>
              <a:t>Nói</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nhất</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cảm</a:t>
            </a:r>
            <a:r>
              <a:rPr lang="en-US" dirty="0"/>
              <a:t> </a:t>
            </a:r>
            <a:r>
              <a:rPr lang="en-US" dirty="0" err="1"/>
              <a:t>hóa</a:t>
            </a:r>
            <a:r>
              <a:rPr lang="en-US" dirty="0"/>
              <a:t> </a:t>
            </a:r>
            <a:r>
              <a:rPr lang="en-US" dirty="0" err="1"/>
              <a:t>sẽ</a:t>
            </a:r>
            <a:r>
              <a:rPr lang="en-US" dirty="0"/>
              <a:t> </a:t>
            </a:r>
            <a:r>
              <a:rPr lang="en-US" dirty="0" err="1"/>
              <a:t>biến</a:t>
            </a:r>
            <a:r>
              <a:rPr lang="en-US" dirty="0"/>
              <a:t> </a:t>
            </a:r>
            <a:r>
              <a:rPr lang="en-US" dirty="0" err="1"/>
              <a:t>những</a:t>
            </a:r>
            <a:r>
              <a:rPr lang="en-US" dirty="0"/>
              <a:t> </a:t>
            </a:r>
            <a:r>
              <a:rPr lang="en-US" dirty="0" err="1"/>
              <a:t>người</a:t>
            </a:r>
            <a:r>
              <a:rPr lang="en-US" dirty="0"/>
              <a:t> </a:t>
            </a:r>
            <a:r>
              <a:rPr lang="en-US" dirty="0" err="1"/>
              <a:t>hoàn</a:t>
            </a:r>
            <a:r>
              <a:rPr lang="en-US" dirty="0"/>
              <a:t> </a:t>
            </a:r>
            <a:r>
              <a:rPr lang="en-US" dirty="0" err="1"/>
              <a:t>toàn</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kể</a:t>
            </a:r>
            <a:r>
              <a:rPr lang="en-US" dirty="0"/>
              <a:t> </a:t>
            </a:r>
            <a:r>
              <a:rPr lang="en-US" dirty="0" err="1"/>
              <a:t>từ</a:t>
            </a:r>
            <a:r>
              <a:rPr lang="en-US" dirty="0"/>
              <a:t> </a:t>
            </a:r>
            <a:r>
              <a:rPr lang="en-US" dirty="0" err="1"/>
              <a:t>khi</a:t>
            </a:r>
            <a:r>
              <a:rPr lang="en-US" dirty="0"/>
              <a:t> </a:t>
            </a:r>
            <a:r>
              <a:rPr lang="en-US" dirty="0" err="1"/>
              <a:t>cảm</a:t>
            </a:r>
            <a:r>
              <a:rPr lang="en-US" dirty="0"/>
              <a:t> </a:t>
            </a:r>
            <a:r>
              <a:rPr lang="en-US" dirty="0" err="1"/>
              <a:t>hóa</a:t>
            </a:r>
            <a:r>
              <a:rPr lang="en-US" dirty="0"/>
              <a:t> </a:t>
            </a:r>
            <a:r>
              <a:rPr lang="en-US" dirty="0" err="1"/>
              <a:t>thì</a:t>
            </a:r>
            <a:r>
              <a:rPr lang="en-US" dirty="0"/>
              <a:t> </a:t>
            </a:r>
            <a:r>
              <a:rPr lang="en-US" dirty="0" err="1"/>
              <a:t>bạn</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sẽ</a:t>
            </a:r>
            <a:r>
              <a:rPr lang="en-US" dirty="0"/>
              <a:t> </a:t>
            </a:r>
            <a:r>
              <a:rPr lang="en-US" dirty="0" err="1"/>
              <a:t>là</a:t>
            </a:r>
            <a:r>
              <a:rPr lang="en-US" dirty="0"/>
              <a:t> </a:t>
            </a:r>
            <a:r>
              <a:rPr lang="en-US" dirty="0" err="1"/>
              <a:t>duy</a:t>
            </a:r>
            <a:r>
              <a:rPr lang="en-US" dirty="0"/>
              <a:t> </a:t>
            </a:r>
            <a:r>
              <a:rPr lang="en-US" dirty="0" err="1"/>
              <a:t>nhất</a:t>
            </a:r>
            <a:r>
              <a:rPr lang="en-US" dirty="0"/>
              <a:t> </a:t>
            </a:r>
            <a:r>
              <a:rPr lang="en-US" dirty="0" err="1"/>
              <a:t>và</a:t>
            </a:r>
            <a:r>
              <a:rPr lang="en-US" dirty="0"/>
              <a:t> </a:t>
            </a:r>
            <a:r>
              <a:rPr lang="en-US" dirty="0" err="1"/>
              <a:t>mình</a:t>
            </a:r>
            <a:r>
              <a:rPr lang="en-US" dirty="0"/>
              <a:t> </a:t>
            </a:r>
            <a:r>
              <a:rPr lang="en-US" dirty="0" err="1"/>
              <a:t>đối</a:t>
            </a:r>
            <a:r>
              <a:rPr lang="en-US" dirty="0"/>
              <a:t> </a:t>
            </a:r>
            <a:r>
              <a:rPr lang="en-US" dirty="0" err="1"/>
              <a:t>với</a:t>
            </a:r>
            <a:r>
              <a:rPr lang="en-US" dirty="0"/>
              <a:t> </a:t>
            </a:r>
            <a:r>
              <a:rPr lang="en-US" dirty="0" err="1"/>
              <a:t>bạn</a:t>
            </a:r>
            <a:r>
              <a:rPr lang="en-US" dirty="0"/>
              <a:t> </a:t>
            </a:r>
            <a:r>
              <a:rPr lang="en-US" dirty="0" err="1"/>
              <a:t>cũng</a:t>
            </a:r>
            <a:r>
              <a:rPr lang="en-US" dirty="0"/>
              <a:t> </a:t>
            </a:r>
            <a:r>
              <a:rPr lang="en-US" dirty="0" err="1"/>
              <a:t>là</a:t>
            </a:r>
            <a:r>
              <a:rPr lang="en-US" dirty="0"/>
              <a:t> </a:t>
            </a:r>
            <a:r>
              <a:rPr lang="en-US" dirty="0" err="1"/>
              <a:t>duy</a:t>
            </a:r>
            <a:r>
              <a:rPr lang="en-US" dirty="0"/>
              <a:t> </a:t>
            </a:r>
            <a:r>
              <a:rPr lang="en-US" dirty="0" err="1"/>
              <a:t>nhất</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24</a:t>
            </a:fld>
            <a:endParaRPr lang="en-US"/>
          </a:p>
        </p:txBody>
      </p:sp>
    </p:spTree>
    <p:extLst>
      <p:ext uri="{BB962C8B-B14F-4D97-AF65-F5344CB8AC3E}">
        <p14:creationId xmlns:p14="http://schemas.microsoft.com/office/powerpoint/2010/main" val="160344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Nhưng</a:t>
            </a:r>
            <a:r>
              <a:rPr lang="en-US" dirty="0"/>
              <a:t> k </a:t>
            </a:r>
            <a:r>
              <a:rPr lang="en-US" dirty="0" err="1"/>
              <a:t>chỉ</a:t>
            </a:r>
            <a:r>
              <a:rPr lang="en-US" dirty="0"/>
              <a:t> </a:t>
            </a:r>
            <a:r>
              <a:rPr lang="en-US" dirty="0" err="1"/>
              <a:t>vậy</a:t>
            </a:r>
            <a:r>
              <a:rPr lang="en-US" dirty="0"/>
              <a:t>, </a:t>
            </a:r>
            <a:r>
              <a:rPr lang="en-US" dirty="0" err="1"/>
              <a:t>chúng</a:t>
            </a:r>
            <a:r>
              <a:rPr lang="en-US" dirty="0"/>
              <a:t> ta </a:t>
            </a:r>
            <a:r>
              <a:rPr lang="en-US" dirty="0" err="1"/>
              <a:t>cùng</a:t>
            </a:r>
            <a:r>
              <a:rPr lang="en-US" dirty="0"/>
              <a:t> </a:t>
            </a:r>
            <a:r>
              <a:rPr lang="en-US" dirty="0" err="1"/>
              <a:t>xem</a:t>
            </a:r>
            <a:r>
              <a:rPr lang="en-US" dirty="0"/>
              <a:t> con </a:t>
            </a:r>
            <a:r>
              <a:rPr lang="en-US" dirty="0" err="1"/>
              <a:t>cáo</a:t>
            </a:r>
            <a:r>
              <a:rPr lang="en-US" dirty="0"/>
              <a:t> </a:t>
            </a:r>
            <a:r>
              <a:rPr lang="en-US" dirty="0" err="1"/>
              <a:t>lại</a:t>
            </a:r>
            <a:r>
              <a:rPr lang="en-US" dirty="0"/>
              <a:t> </a:t>
            </a:r>
            <a:r>
              <a:rPr lang="en-US" dirty="0" err="1"/>
              <a:t>nói</a:t>
            </a:r>
            <a:r>
              <a:rPr lang="en-US" dirty="0"/>
              <a:t> </a:t>
            </a:r>
            <a:r>
              <a:rPr lang="en-US" dirty="0" err="1"/>
              <a:t>thêm</a:t>
            </a:r>
            <a:r>
              <a:rPr lang="en-US" dirty="0"/>
              <a:t> </a:t>
            </a:r>
            <a:r>
              <a:rPr lang="en-US" dirty="0" err="1"/>
              <a:t>gì</a:t>
            </a:r>
            <a:r>
              <a:rPr lang="en-US" dirty="0"/>
              <a:t> </a:t>
            </a:r>
            <a:r>
              <a:rPr lang="en-US" dirty="0" err="1"/>
              <a:t>với</a:t>
            </a:r>
            <a:r>
              <a:rPr lang="en-US" dirty="0"/>
              <a:t> HTB </a:t>
            </a:r>
            <a:r>
              <a:rPr lang="en-US" dirty="0" err="1"/>
              <a:t>nhé</a:t>
            </a:r>
            <a:r>
              <a:rPr lang="en-US" dirty="0"/>
              <a:t>. Con </a:t>
            </a:r>
            <a:r>
              <a:rPr lang="en-US" dirty="0" err="1"/>
              <a:t>cáo</a:t>
            </a:r>
            <a:r>
              <a:rPr lang="en-US" dirty="0"/>
              <a:t> </a:t>
            </a:r>
            <a:r>
              <a:rPr lang="en-US" dirty="0" err="1"/>
              <a:t>đã</a:t>
            </a:r>
            <a:r>
              <a:rPr lang="en-US" dirty="0"/>
              <a:t> </a:t>
            </a:r>
            <a:r>
              <a:rPr lang="en-US" dirty="0" err="1"/>
              <a:t>hướng</a:t>
            </a:r>
            <a:r>
              <a:rPr lang="en-US" dirty="0"/>
              <a:t> </a:t>
            </a:r>
            <a:r>
              <a:rPr lang="en-US" dirty="0" err="1"/>
              <a:t>dẫn</a:t>
            </a:r>
            <a:r>
              <a:rPr lang="en-US" dirty="0"/>
              <a:t> HTB </a:t>
            </a:r>
            <a:r>
              <a:rPr lang="en-US" dirty="0" err="1"/>
              <a:t>cách</a:t>
            </a:r>
            <a:r>
              <a:rPr lang="en-US" dirty="0"/>
              <a:t> </a:t>
            </a:r>
            <a:r>
              <a:rPr lang="en-US" dirty="0" err="1"/>
              <a:t>cảm</a:t>
            </a:r>
            <a:r>
              <a:rPr lang="en-US" dirty="0"/>
              <a:t> </a:t>
            </a:r>
            <a:r>
              <a:rPr lang="en-US" dirty="0" err="1"/>
              <a:t>hóa</a:t>
            </a:r>
            <a:r>
              <a:rPr lang="en-US" dirty="0"/>
              <a:t> </a:t>
            </a:r>
            <a:r>
              <a:rPr lang="en-US" dirty="0" err="1"/>
              <a:t>nó</a:t>
            </a:r>
            <a:r>
              <a:rPr lang="en-US" dirty="0"/>
              <a:t>: “</a:t>
            </a:r>
            <a:r>
              <a:rPr lang="en-US" dirty="0" err="1"/>
              <a:t>Càn</a:t>
            </a:r>
            <a:r>
              <a:rPr lang="en-US" dirty="0"/>
              <a:t> </a:t>
            </a:r>
            <a:r>
              <a:rPr lang="en-US" dirty="0" err="1"/>
              <a:t>phải</a:t>
            </a:r>
            <a:r>
              <a:rPr lang="en-US" dirty="0"/>
              <a:t> </a:t>
            </a:r>
            <a:r>
              <a:rPr lang="en-US" dirty="0" err="1"/>
              <a:t>rất</a:t>
            </a:r>
            <a:r>
              <a:rPr lang="en-US" dirty="0"/>
              <a:t> </a:t>
            </a:r>
            <a:r>
              <a:rPr lang="en-US" dirty="0" err="1"/>
              <a:t>kiên</a:t>
            </a:r>
            <a:r>
              <a:rPr lang="en-US" dirty="0"/>
              <a:t> </a:t>
            </a:r>
            <a:r>
              <a:rPr lang="en-US" dirty="0" err="1"/>
              <a:t>nhẫn</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25</a:t>
            </a:fld>
            <a:endParaRPr lang="en-US"/>
          </a:p>
        </p:txBody>
      </p:sp>
    </p:spTree>
    <p:extLst>
      <p:ext uri="{BB962C8B-B14F-4D97-AF65-F5344CB8AC3E}">
        <p14:creationId xmlns:p14="http://schemas.microsoft.com/office/powerpoint/2010/main" val="175759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27</a:t>
            </a:fld>
            <a:endParaRPr lang="en-US"/>
          </a:p>
        </p:txBody>
      </p:sp>
    </p:spTree>
    <p:extLst>
      <p:ext uri="{BB962C8B-B14F-4D97-AF65-F5344CB8AC3E}">
        <p14:creationId xmlns:p14="http://schemas.microsoft.com/office/powerpoint/2010/main" val="347845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a:t>
            </a:r>
            <a:r>
              <a:rPr lang="en-US" dirty="0"/>
              <a:t> </a:t>
            </a:r>
            <a:r>
              <a:rPr lang="en-US" dirty="0" err="1"/>
              <a:t>sau</a:t>
            </a:r>
            <a:r>
              <a:rPr lang="en-US" dirty="0"/>
              <a:t> </a:t>
            </a:r>
            <a:r>
              <a:rPr lang="en-US" dirty="0" err="1"/>
              <a:t>khi</a:t>
            </a:r>
            <a:r>
              <a:rPr lang="en-US" dirty="0"/>
              <a:t> </a:t>
            </a:r>
            <a:r>
              <a:rPr lang="en-US" dirty="0" err="1"/>
              <a:t>hiểu</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gì</a:t>
            </a:r>
            <a:r>
              <a:rPr lang="en-US" dirty="0"/>
              <a:t> </a:t>
            </a:r>
            <a:r>
              <a:rPr lang="en-US" dirty="0" err="1"/>
              <a:t>thì</a:t>
            </a:r>
            <a:r>
              <a:rPr lang="en-US" dirty="0"/>
              <a:t> HTB </a:t>
            </a:r>
            <a:r>
              <a:rPr lang="en-US" dirty="0" err="1"/>
              <a:t>đã</a:t>
            </a:r>
            <a:r>
              <a:rPr lang="en-US" dirty="0"/>
              <a:t> </a:t>
            </a:r>
            <a:r>
              <a:rPr lang="en-US" dirty="0" err="1"/>
              <a:t>cảm</a:t>
            </a:r>
            <a:r>
              <a:rPr lang="en-US" dirty="0"/>
              <a:t> </a:t>
            </a:r>
            <a:r>
              <a:rPr lang="en-US" dirty="0" err="1"/>
              <a:t>hóa</a:t>
            </a:r>
            <a:r>
              <a:rPr lang="en-US" dirty="0"/>
              <a:t> con </a:t>
            </a:r>
            <a:r>
              <a:rPr lang="en-US" dirty="0" err="1"/>
              <a:t>cáo</a:t>
            </a:r>
            <a:r>
              <a:rPr lang="en-US" dirty="0"/>
              <a:t>. </a:t>
            </a:r>
            <a:r>
              <a:rPr lang="en-US" dirty="0" err="1"/>
              <a:t>Bây</a:t>
            </a:r>
            <a:r>
              <a:rPr lang="en-US" dirty="0"/>
              <a:t> </a:t>
            </a:r>
            <a:r>
              <a:rPr lang="en-US" dirty="0" err="1"/>
              <a:t>giờ</a:t>
            </a:r>
            <a:r>
              <a:rPr lang="en-US" dirty="0"/>
              <a:t> </a:t>
            </a:r>
            <a:r>
              <a:rPr lang="en-US" dirty="0" err="1"/>
              <a:t>các</a:t>
            </a:r>
            <a:r>
              <a:rPr lang="en-US" dirty="0"/>
              <a:t> </a:t>
            </a:r>
            <a:r>
              <a:rPr lang="en-US" dirty="0" err="1"/>
              <a:t>em</a:t>
            </a:r>
            <a:r>
              <a:rPr lang="en-US" dirty="0"/>
              <a:t> </a:t>
            </a:r>
            <a:r>
              <a:rPr lang="en-US" dirty="0" err="1"/>
              <a:t>sẽ</a:t>
            </a:r>
            <a:r>
              <a:rPr lang="en-US" dirty="0"/>
              <a:t> </a:t>
            </a:r>
            <a:r>
              <a:rPr lang="en-US" dirty="0" err="1"/>
              <a:t>cùng</a:t>
            </a:r>
            <a:r>
              <a:rPr lang="en-US" dirty="0"/>
              <a:t> </a:t>
            </a:r>
            <a:r>
              <a:rPr lang="en-US" dirty="0" err="1"/>
              <a:t>nhau</a:t>
            </a:r>
            <a:r>
              <a:rPr lang="en-US" dirty="0"/>
              <a:t> </a:t>
            </a:r>
            <a:r>
              <a:rPr lang="en-US" dirty="0" err="1"/>
              <a:t>thảo</a:t>
            </a:r>
            <a:r>
              <a:rPr lang="en-US" dirty="0"/>
              <a:t> </a:t>
            </a:r>
            <a:r>
              <a:rPr lang="en-US" dirty="0" err="1"/>
              <a:t>luận</a:t>
            </a:r>
            <a:r>
              <a:rPr lang="en-US" dirty="0"/>
              <a:t> </a:t>
            </a:r>
            <a:r>
              <a:rPr lang="en-US" dirty="0" err="1"/>
              <a:t>nhóm</a:t>
            </a:r>
            <a:r>
              <a:rPr lang="en-US" dirty="0"/>
              <a:t> 4 </a:t>
            </a:r>
            <a:r>
              <a:rPr lang="en-US" dirty="0" err="1"/>
              <a:t>trong</a:t>
            </a:r>
            <a:r>
              <a:rPr lang="en-US" dirty="0"/>
              <a:t> 5’ </a:t>
            </a:r>
            <a:r>
              <a:rPr lang="en-US" dirty="0" err="1"/>
              <a:t>theo</a:t>
            </a:r>
            <a:r>
              <a:rPr lang="en-US" dirty="0"/>
              <a:t> </a:t>
            </a:r>
            <a:r>
              <a:rPr lang="en-US" dirty="0" err="1"/>
              <a:t>gợi</a:t>
            </a:r>
            <a:r>
              <a:rPr lang="en-US" dirty="0"/>
              <a:t> ý </a:t>
            </a:r>
            <a:r>
              <a:rPr lang="en-US" dirty="0" err="1"/>
              <a:t>của</a:t>
            </a:r>
            <a:r>
              <a:rPr lang="en-US" dirty="0"/>
              <a:t> </a:t>
            </a:r>
            <a:r>
              <a:rPr lang="en-US" dirty="0" err="1"/>
              <a:t>bảng</a:t>
            </a:r>
            <a:r>
              <a:rPr lang="en-US" dirty="0"/>
              <a:t> </a:t>
            </a:r>
            <a:r>
              <a:rPr lang="en-US" dirty="0" err="1"/>
              <a:t>sau</a:t>
            </a:r>
            <a:r>
              <a:rPr lang="en-US" dirty="0"/>
              <a:t> </a:t>
            </a:r>
            <a:r>
              <a:rPr lang="en-US" dirty="0" err="1"/>
              <a:t>để</a:t>
            </a:r>
            <a:r>
              <a:rPr lang="en-US" dirty="0"/>
              <a:t> </a:t>
            </a:r>
            <a:r>
              <a:rPr lang="en-US" dirty="0" err="1"/>
              <a:t>xem</a:t>
            </a:r>
            <a:r>
              <a:rPr lang="en-US" dirty="0"/>
              <a:t> </a:t>
            </a:r>
            <a:r>
              <a:rPr lang="en-US" dirty="0" err="1"/>
              <a:t>khi</a:t>
            </a:r>
            <a:r>
              <a:rPr lang="en-US" dirty="0"/>
              <a:t> </a:t>
            </a:r>
            <a:r>
              <a:rPr lang="en-US" dirty="0" err="1"/>
              <a:t>được</a:t>
            </a:r>
            <a:r>
              <a:rPr lang="en-US" dirty="0"/>
              <a:t> </a:t>
            </a:r>
            <a:r>
              <a:rPr lang="en-US" dirty="0" err="1"/>
              <a:t>cảm</a:t>
            </a:r>
            <a:r>
              <a:rPr lang="en-US" dirty="0"/>
              <a:t> </a:t>
            </a:r>
            <a:r>
              <a:rPr lang="en-US" dirty="0" err="1"/>
              <a:t>hóa</a:t>
            </a:r>
            <a:r>
              <a:rPr lang="en-US" dirty="0"/>
              <a:t> </a:t>
            </a:r>
            <a:r>
              <a:rPr lang="en-US" dirty="0" err="1"/>
              <a:t>thì</a:t>
            </a:r>
            <a:r>
              <a:rPr lang="en-US" dirty="0"/>
              <a:t> con </a:t>
            </a:r>
            <a:r>
              <a:rPr lang="en-US" dirty="0" err="1"/>
              <a:t>cáo</a:t>
            </a:r>
            <a:r>
              <a:rPr lang="en-US" dirty="0"/>
              <a:t> </a:t>
            </a:r>
            <a:r>
              <a:rPr lang="en-US" dirty="0" err="1"/>
              <a:t>đã</a:t>
            </a:r>
            <a:r>
              <a:rPr lang="en-US" dirty="0"/>
              <a:t> </a:t>
            </a:r>
            <a:r>
              <a:rPr lang="en-US" dirty="0" err="1"/>
              <a:t>thay</a:t>
            </a:r>
            <a:r>
              <a:rPr lang="en-US" dirty="0"/>
              <a:t> </a:t>
            </a:r>
            <a:r>
              <a:rPr lang="en-US" dirty="0" err="1"/>
              <a:t>đổi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Từ</a:t>
            </a:r>
            <a:r>
              <a:rPr lang="en-US" dirty="0"/>
              <a:t> </a:t>
            </a:r>
            <a:r>
              <a:rPr lang="en-US" dirty="0" err="1"/>
              <a:t>đó</a:t>
            </a:r>
            <a:r>
              <a:rPr lang="en-US" dirty="0"/>
              <a:t>, con </a:t>
            </a:r>
            <a:r>
              <a:rPr lang="en-US" dirty="0" err="1"/>
              <a:t>rút</a:t>
            </a:r>
            <a:r>
              <a:rPr lang="en-US" dirty="0"/>
              <a:t> ra </a:t>
            </a:r>
            <a:r>
              <a:rPr lang="en-US" dirty="0" err="1"/>
              <a:t>được</a:t>
            </a:r>
            <a:r>
              <a:rPr lang="en-US" dirty="0"/>
              <a:t> YN </a:t>
            </a:r>
            <a:r>
              <a:rPr lang="en-US" dirty="0" err="1"/>
              <a:t>gì</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Các</a:t>
            </a:r>
            <a:r>
              <a:rPr lang="en-US" dirty="0"/>
              <a:t> </a:t>
            </a:r>
            <a:r>
              <a:rPr lang="en-US" dirty="0" err="1"/>
              <a:t>bạn</a:t>
            </a:r>
            <a:r>
              <a:rPr lang="en-US" dirty="0"/>
              <a:t> </a:t>
            </a:r>
            <a:r>
              <a:rPr lang="en-US" dirty="0" err="1"/>
              <a:t>lưu</a:t>
            </a:r>
            <a:r>
              <a:rPr lang="en-US" dirty="0"/>
              <a:t> ý </a:t>
            </a:r>
            <a:r>
              <a:rPr lang="en-US" dirty="0" err="1"/>
              <a:t>là</a:t>
            </a:r>
            <a:r>
              <a:rPr lang="en-US" dirty="0"/>
              <a:t> </a:t>
            </a:r>
            <a:r>
              <a:rPr lang="en-US" dirty="0" err="1"/>
              <a:t>khi</a:t>
            </a:r>
            <a:r>
              <a:rPr lang="en-US" dirty="0"/>
              <a:t> </a:t>
            </a:r>
            <a:r>
              <a:rPr lang="en-US" dirty="0" err="1"/>
              <a:t>mà</a:t>
            </a:r>
            <a:r>
              <a:rPr lang="en-US" dirty="0"/>
              <a:t> </a:t>
            </a:r>
            <a:r>
              <a:rPr lang="en-US" dirty="0" err="1"/>
              <a:t>tìm</a:t>
            </a:r>
            <a:r>
              <a:rPr lang="en-US" dirty="0"/>
              <a:t> </a:t>
            </a:r>
            <a:r>
              <a:rPr lang="en-US" dirty="0" err="1"/>
              <a:t>hiểu</a:t>
            </a:r>
            <a:r>
              <a:rPr lang="en-US" dirty="0"/>
              <a:t> </a:t>
            </a:r>
            <a:r>
              <a:rPr lang="en-US" dirty="0" err="1"/>
              <a:t>thì</a:t>
            </a:r>
            <a:r>
              <a:rPr lang="en-US" dirty="0"/>
              <a:t> </a:t>
            </a:r>
            <a:r>
              <a:rPr lang="en-US" dirty="0" err="1"/>
              <a:t>các</a:t>
            </a:r>
            <a:r>
              <a:rPr lang="en-US" dirty="0"/>
              <a:t> </a:t>
            </a:r>
            <a:r>
              <a:rPr lang="en-US" dirty="0" err="1"/>
              <a:t>em</a:t>
            </a:r>
            <a:r>
              <a:rPr lang="en-US" dirty="0"/>
              <a:t> </a:t>
            </a:r>
            <a:r>
              <a:rPr lang="en-US" dirty="0" err="1"/>
              <a:t>nhớ</a:t>
            </a:r>
            <a:r>
              <a:rPr lang="en-US" dirty="0"/>
              <a:t> </a:t>
            </a:r>
            <a:r>
              <a:rPr lang="en-US" dirty="0" err="1"/>
              <a:t>bám</a:t>
            </a:r>
            <a:r>
              <a:rPr lang="en-US" dirty="0"/>
              <a:t> </a:t>
            </a:r>
            <a:r>
              <a:rPr lang="en-US" dirty="0" err="1"/>
              <a:t>vào</a:t>
            </a:r>
            <a:r>
              <a:rPr lang="en-US" dirty="0"/>
              <a:t> </a:t>
            </a:r>
            <a:r>
              <a:rPr lang="en-US" dirty="0" err="1"/>
              <a:t>những</a:t>
            </a:r>
            <a:r>
              <a:rPr lang="en-US" dirty="0"/>
              <a:t> chi </a:t>
            </a:r>
            <a:r>
              <a:rPr lang="en-US" dirty="0" err="1"/>
              <a:t>tiết</a:t>
            </a:r>
            <a:r>
              <a:rPr lang="en-US" dirty="0"/>
              <a:t> </a:t>
            </a:r>
            <a:r>
              <a:rPr lang="en-US" dirty="0" err="1"/>
              <a:t>trong</a:t>
            </a:r>
            <a:r>
              <a:rPr lang="en-US" dirty="0"/>
              <a:t> </a:t>
            </a:r>
            <a:r>
              <a:rPr lang="en-US" dirty="0" err="1"/>
              <a:t>sgk</a:t>
            </a:r>
            <a:r>
              <a:rPr lang="en-US" dirty="0"/>
              <a:t> </a:t>
            </a:r>
            <a:r>
              <a:rPr lang="en-US" dirty="0" err="1"/>
              <a:t>vì</a:t>
            </a:r>
            <a:r>
              <a:rPr lang="en-US" dirty="0"/>
              <a:t> </a:t>
            </a:r>
            <a:r>
              <a:rPr lang="en-US" dirty="0" err="1"/>
              <a:t>nó</a:t>
            </a:r>
            <a:r>
              <a:rPr lang="en-US" dirty="0"/>
              <a:t> </a:t>
            </a:r>
            <a:r>
              <a:rPr lang="en-US" dirty="0" err="1"/>
              <a:t>hàm</a:t>
            </a:r>
            <a:r>
              <a:rPr lang="en-US" dirty="0"/>
              <a:t> </a:t>
            </a:r>
            <a:r>
              <a:rPr lang="en-US" dirty="0" err="1"/>
              <a:t>chưa</a:t>
            </a:r>
            <a:r>
              <a:rPr lang="en-US" dirty="0"/>
              <a:t> ý </a:t>
            </a:r>
            <a:r>
              <a:rPr lang="en-US" dirty="0" err="1"/>
              <a:t>đồ</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nhà</a:t>
            </a:r>
            <a:r>
              <a:rPr lang="en-US" dirty="0"/>
              <a:t> </a:t>
            </a:r>
            <a:r>
              <a:rPr lang="en-US" dirty="0" err="1"/>
              <a:t>văn</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đọc</a:t>
            </a:r>
            <a:r>
              <a:rPr lang="en-US" dirty="0"/>
              <a:t> </a:t>
            </a:r>
            <a:r>
              <a:rPr lang="en-US" dirty="0" err="1"/>
              <a:t>đúng</a:t>
            </a:r>
            <a:r>
              <a:rPr lang="en-US" dirty="0"/>
              <a:t> </a:t>
            </a:r>
            <a:r>
              <a:rPr lang="en-US" dirty="0" err="1"/>
              <a:t>hơn</a:t>
            </a:r>
            <a:r>
              <a:rPr lang="en-US" dirty="0"/>
              <a:t> </a:t>
            </a:r>
            <a:r>
              <a:rPr lang="en-US" dirty="0" err="1"/>
              <a:t>về</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28</a:t>
            </a:fld>
            <a:endParaRPr lang="en-US"/>
          </a:p>
        </p:txBody>
      </p:sp>
    </p:spTree>
    <p:extLst>
      <p:ext uri="{BB962C8B-B14F-4D97-AF65-F5344CB8AC3E}">
        <p14:creationId xmlns:p14="http://schemas.microsoft.com/office/powerpoint/2010/main" val="248264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29</a:t>
            </a:fld>
            <a:endParaRPr lang="en-US"/>
          </a:p>
        </p:txBody>
      </p:sp>
    </p:spTree>
    <p:extLst>
      <p:ext uri="{BB962C8B-B14F-4D97-AF65-F5344CB8AC3E}">
        <p14:creationId xmlns:p14="http://schemas.microsoft.com/office/powerpoint/2010/main" val="388118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30</a:t>
            </a:fld>
            <a:endParaRPr lang="en-US"/>
          </a:p>
        </p:txBody>
      </p:sp>
    </p:spTree>
    <p:extLst>
      <p:ext uri="{BB962C8B-B14F-4D97-AF65-F5344CB8AC3E}">
        <p14:creationId xmlns:p14="http://schemas.microsoft.com/office/powerpoint/2010/main" val="105572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Cô</a:t>
            </a:r>
            <a:r>
              <a:rPr lang="en-US" dirty="0"/>
              <a:t> </a:t>
            </a:r>
            <a:r>
              <a:rPr lang="en-US" dirty="0" err="1"/>
              <a:t>trò</a:t>
            </a:r>
            <a:r>
              <a:rPr lang="en-US" dirty="0"/>
              <a:t> </a:t>
            </a:r>
            <a:r>
              <a:rPr lang="en-US" dirty="0" err="1"/>
              <a:t>mình</a:t>
            </a:r>
            <a:r>
              <a:rPr lang="en-US" dirty="0"/>
              <a:t> </a:t>
            </a:r>
            <a:r>
              <a:rPr lang="en-US" dirty="0" err="1"/>
              <a:t>vừa</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phần</a:t>
            </a:r>
            <a:r>
              <a:rPr lang="en-US" dirty="0"/>
              <a:t> 2 </a:t>
            </a:r>
            <a:r>
              <a:rPr lang="en-US" dirty="0" err="1"/>
              <a:t>của</a:t>
            </a:r>
            <a:r>
              <a:rPr lang="en-US" dirty="0"/>
              <a:t> </a:t>
            </a:r>
            <a:r>
              <a:rPr lang="en-US" dirty="0" err="1"/>
              <a:t>đoạn</a:t>
            </a:r>
            <a:r>
              <a:rPr lang="en-US" dirty="0"/>
              <a:t> </a:t>
            </a:r>
            <a:r>
              <a:rPr lang="en-US" dirty="0" err="1"/>
              <a:t>trích</a:t>
            </a:r>
            <a:r>
              <a:rPr lang="en-US" dirty="0"/>
              <a:t> </a:t>
            </a:r>
            <a:r>
              <a:rPr lang="en-US" dirty="0" err="1"/>
              <a:t>và</a:t>
            </a:r>
            <a:r>
              <a:rPr lang="en-US" dirty="0"/>
              <a:t> </a:t>
            </a:r>
            <a:r>
              <a:rPr lang="en-US" dirty="0" err="1"/>
              <a:t>thấy</a:t>
            </a:r>
            <a:r>
              <a:rPr lang="en-US" dirty="0"/>
              <a:t> </a:t>
            </a:r>
            <a:r>
              <a:rPr lang="en-US" dirty="0" err="1"/>
              <a:t>niềm</a:t>
            </a:r>
            <a:r>
              <a:rPr lang="en-US" dirty="0"/>
              <a:t> </a:t>
            </a:r>
            <a:r>
              <a:rPr lang="en-US" dirty="0" err="1"/>
              <a:t>vui</a:t>
            </a:r>
            <a:r>
              <a:rPr lang="en-US" dirty="0"/>
              <a:t> </a:t>
            </a:r>
            <a:r>
              <a:rPr lang="en-US" dirty="0" err="1"/>
              <a:t>và</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nếu</a:t>
            </a:r>
            <a:r>
              <a:rPr lang="en-US" dirty="0"/>
              <a:t> </a:t>
            </a:r>
            <a:r>
              <a:rPr lang="en-US" dirty="0" err="1"/>
              <a:t>học</a:t>
            </a:r>
            <a:r>
              <a:rPr lang="en-US" dirty="0"/>
              <a:t> </a:t>
            </a:r>
            <a:r>
              <a:rPr lang="en-US" dirty="0" err="1"/>
              <a:t>cảm</a:t>
            </a:r>
            <a:r>
              <a:rPr lang="en-US" dirty="0"/>
              <a:t> </a:t>
            </a:r>
            <a:r>
              <a:rPr lang="en-US" dirty="0" err="1"/>
              <a:t>hóa</a:t>
            </a:r>
            <a:r>
              <a:rPr lang="en-US" dirty="0"/>
              <a:t> </a:t>
            </a:r>
            <a:r>
              <a:rPr lang="en-US" dirty="0" err="1"/>
              <a:t>lẫn</a:t>
            </a:r>
            <a:r>
              <a:rPr lang="en-US" dirty="0"/>
              <a:t> </a:t>
            </a:r>
            <a:r>
              <a:rPr lang="en-US" dirty="0" err="1"/>
              <a:t>nhau</a:t>
            </a:r>
            <a:r>
              <a:rPr lang="en-US" dirty="0"/>
              <a:t>. </a:t>
            </a:r>
            <a:r>
              <a:rPr lang="en-US" dirty="0" err="1"/>
              <a:t>Vậy</a:t>
            </a:r>
            <a:r>
              <a:rPr lang="en-US" dirty="0"/>
              <a:t> </a:t>
            </a:r>
            <a:r>
              <a:rPr lang="en-US" dirty="0" err="1"/>
              <a:t>thì</a:t>
            </a:r>
            <a:r>
              <a:rPr lang="en-US" dirty="0"/>
              <a:t> </a:t>
            </a:r>
            <a:r>
              <a:rPr lang="en-US" dirty="0" err="1"/>
              <a:t>đôi</a:t>
            </a:r>
            <a:r>
              <a:rPr lang="en-US" dirty="0"/>
              <a:t> </a:t>
            </a:r>
            <a:r>
              <a:rPr lang="en-US" dirty="0" err="1"/>
              <a:t>bạn</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nếu</a:t>
            </a:r>
            <a:r>
              <a:rPr lang="en-US" dirty="0"/>
              <a:t> </a:t>
            </a:r>
            <a:r>
              <a:rPr lang="en-US" dirty="0" err="1"/>
              <a:t>họ</a:t>
            </a:r>
            <a:r>
              <a:rPr lang="en-US" dirty="0"/>
              <a:t> </a:t>
            </a:r>
            <a:r>
              <a:rPr lang="en-US" dirty="0" err="1"/>
              <a:t>phải</a:t>
            </a:r>
            <a:r>
              <a:rPr lang="en-US" dirty="0"/>
              <a:t> chia </a:t>
            </a:r>
            <a:r>
              <a:rPr lang="en-US" dirty="0" err="1"/>
              <a:t>tay</a:t>
            </a:r>
            <a:r>
              <a:rPr lang="en-US" dirty="0"/>
              <a:t>. </a:t>
            </a:r>
            <a:r>
              <a:rPr lang="en-US" dirty="0" err="1"/>
              <a:t>Cô</a:t>
            </a:r>
            <a:r>
              <a:rPr lang="en-US" dirty="0"/>
              <a:t> </a:t>
            </a:r>
            <a:r>
              <a:rPr lang="en-US" dirty="0" err="1"/>
              <a:t>mời</a:t>
            </a:r>
            <a:r>
              <a:rPr lang="en-US" dirty="0"/>
              <a:t> </a:t>
            </a:r>
            <a:r>
              <a:rPr lang="en-US" dirty="0" err="1"/>
              <a:t>lớp</a:t>
            </a:r>
            <a:r>
              <a:rPr lang="en-US" dirty="0"/>
              <a:t> </a:t>
            </a:r>
            <a:r>
              <a:rPr lang="en-US" dirty="0" err="1"/>
              <a:t>mình</a:t>
            </a:r>
            <a:r>
              <a:rPr lang="en-US" dirty="0"/>
              <a:t> </a:t>
            </a:r>
            <a:r>
              <a:rPr lang="en-US" dirty="0" err="1"/>
              <a:t>sẽ</a:t>
            </a:r>
            <a:r>
              <a:rPr lang="en-US" dirty="0"/>
              <a:t> sang </a:t>
            </a:r>
            <a:r>
              <a:rPr lang="en-US" dirty="0" err="1"/>
              <a:t>phần</a:t>
            </a:r>
            <a:r>
              <a:rPr lang="en-US" dirty="0"/>
              <a:t> </a:t>
            </a:r>
            <a:r>
              <a:rPr lang="en-US" dirty="0" err="1"/>
              <a:t>thứ</a:t>
            </a:r>
            <a:r>
              <a:rPr lang="en-US" dirty="0"/>
              <a:t> 3 </a:t>
            </a:r>
            <a:r>
              <a:rPr lang="en-US" dirty="0" err="1"/>
              <a:t>để</a:t>
            </a:r>
            <a:r>
              <a:rPr lang="en-US" dirty="0"/>
              <a:t> </a:t>
            </a:r>
            <a:r>
              <a:rPr lang="en-US" dirty="0" err="1"/>
              <a:t>tìm</a:t>
            </a:r>
            <a:r>
              <a:rPr lang="en-US" dirty="0"/>
              <a:t> </a:t>
            </a:r>
            <a:r>
              <a:rPr lang="en-US" dirty="0" err="1"/>
              <a:t>hiểu</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31</a:t>
            </a:fld>
            <a:endParaRPr lang="en-US"/>
          </a:p>
        </p:txBody>
      </p:sp>
    </p:spTree>
    <p:extLst>
      <p:ext uri="{BB962C8B-B14F-4D97-AF65-F5344CB8AC3E}">
        <p14:creationId xmlns:p14="http://schemas.microsoft.com/office/powerpoint/2010/main" val="3585626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à"/>
            </a:pP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dùng</a:t>
            </a:r>
            <a:r>
              <a:rPr lang="en-US" dirty="0">
                <a:sym typeface="Wingdings" panose="05000000000000000000" pitchFamily="2" charset="2"/>
              </a:rPr>
              <a:t> 1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khóc</a:t>
            </a:r>
            <a:r>
              <a:rPr lang="en-US" dirty="0">
                <a:sym typeface="Wingdings" panose="05000000000000000000" pitchFamily="2" charset="2"/>
              </a:rPr>
              <a:t> </a:t>
            </a:r>
            <a:r>
              <a:rPr lang="en-US" dirty="0" err="1">
                <a:sym typeface="Wingdings" panose="05000000000000000000" pitchFamily="2" charset="2"/>
              </a:rPr>
              <a:t>mất</a:t>
            </a:r>
            <a:r>
              <a:rPr lang="en-US" dirty="0">
                <a:sym typeface="Wingdings" panose="05000000000000000000" pitchFamily="2" charset="2"/>
              </a:rPr>
              <a:t>”. </a:t>
            </a:r>
            <a:r>
              <a:rPr lang="en-US" dirty="0" err="1">
                <a:sym typeface="Wingdings" panose="05000000000000000000" pitchFamily="2" charset="2"/>
              </a:rPr>
              <a:t>Rõ</a:t>
            </a:r>
            <a:r>
              <a:rPr lang="en-US" dirty="0">
                <a:sym typeface="Wingdings" panose="05000000000000000000" pitchFamily="2" charset="2"/>
              </a:rPr>
              <a:t> </a:t>
            </a:r>
            <a:r>
              <a:rPr lang="en-US" dirty="0" err="1">
                <a:sym typeface="Wingdings" panose="05000000000000000000" pitchFamily="2" charset="2"/>
              </a:rPr>
              <a:t>ràng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k </a:t>
            </a:r>
            <a:r>
              <a:rPr lang="en-US" dirty="0" err="1">
                <a:sym typeface="Wingdings" panose="05000000000000000000" pitchFamily="2" charset="2"/>
              </a:rPr>
              <a:t>muốn</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đem</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Hẳn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quý</a:t>
            </a:r>
            <a:r>
              <a:rPr lang="en-US" dirty="0">
                <a:sym typeface="Wingdings" panose="05000000000000000000" pitchFamily="2" charset="2"/>
              </a:rPr>
              <a:t> HTB </a:t>
            </a:r>
            <a:r>
              <a:rPr lang="en-US" dirty="0" err="1">
                <a:sym typeface="Wingdings" panose="05000000000000000000" pitchFamily="2" charset="2"/>
              </a:rPr>
              <a:t>lắm</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duy</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Ở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1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chả</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ích</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toc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tin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1 </a:t>
            </a:r>
            <a:r>
              <a:rPr lang="en-US" dirty="0" err="1">
                <a:sym typeface="Wingdings" panose="05000000000000000000" pitchFamily="2" charset="2"/>
              </a:rPr>
              <a:t>tác</a:t>
            </a:r>
            <a:r>
              <a:rPr lang="en-US" dirty="0">
                <a:sym typeface="Wingdings" panose="05000000000000000000" pitchFamily="2" charset="2"/>
              </a:rPr>
              <a:t> </a:t>
            </a:r>
            <a:r>
              <a:rPr lang="en-US" dirty="0" err="1">
                <a:sym typeface="Wingdings" panose="05000000000000000000" pitchFamily="2" charset="2"/>
              </a:rPr>
              <a:t>phẩm</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chắc</a:t>
            </a:r>
            <a:r>
              <a:rPr lang="en-US" dirty="0">
                <a:sym typeface="Wingdings" panose="05000000000000000000" pitchFamily="2" charset="2"/>
              </a:rPr>
              <a:t> </a:t>
            </a:r>
            <a:r>
              <a:rPr lang="en-US" dirty="0" err="1">
                <a:sym typeface="Wingdings" panose="05000000000000000000" pitchFamily="2" charset="2"/>
              </a:rPr>
              <a:t>chắn</a:t>
            </a:r>
            <a:r>
              <a:rPr lang="en-US" dirty="0">
                <a:sym typeface="Wingdings" panose="05000000000000000000" pitchFamily="2" charset="2"/>
              </a:rPr>
              <a:t> n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mang</a:t>
            </a:r>
            <a:r>
              <a:rPr lang="en-US" dirty="0">
                <a:sym typeface="Wingdings" panose="05000000000000000000" pitchFamily="2" charset="2"/>
              </a:rPr>
              <a:t> 1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điệp</a:t>
            </a:r>
            <a:r>
              <a:rPr lang="en-US" dirty="0">
                <a:sym typeface="Wingdings" panose="05000000000000000000" pitchFamily="2" charset="2"/>
              </a:rPr>
              <a:t>, 1 ý </a:t>
            </a:r>
            <a:r>
              <a:rPr lang="en-US" dirty="0" err="1">
                <a:sym typeface="Wingdings" panose="05000000000000000000" pitchFamily="2" charset="2"/>
              </a:rPr>
              <a:t>nhĩa</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kph </a:t>
            </a:r>
            <a:r>
              <a:rPr lang="en-US" dirty="0" err="1">
                <a:sym typeface="Wingdings" panose="05000000000000000000" pitchFamily="2" charset="2"/>
              </a:rPr>
              <a:t>ngẫu</a:t>
            </a:r>
            <a:r>
              <a:rPr lang="en-US" dirty="0">
                <a:sym typeface="Wingdings" panose="05000000000000000000" pitchFamily="2" charset="2"/>
              </a:rPr>
              <a:t> </a:t>
            </a:r>
            <a:r>
              <a:rPr lang="en-US" dirty="0" err="1">
                <a:sym typeface="Wingdings" panose="05000000000000000000" pitchFamily="2" charset="2"/>
              </a:rPr>
              <a:t>nhiên</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bằng</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Thử</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dung </a:t>
            </a:r>
            <a:r>
              <a:rPr lang="en-US" dirty="0" err="1">
                <a:sym typeface="Wingdings" panose="05000000000000000000" pitchFamily="2" charset="2"/>
              </a:rPr>
              <a:t>xem</a:t>
            </a:r>
            <a:r>
              <a:rPr lang="en-US" dirty="0">
                <a:sym typeface="Wingdings" panose="05000000000000000000" pitchFamily="2" charset="2"/>
              </a:rPr>
              <a:t>, </a:t>
            </a:r>
            <a:r>
              <a:rPr lang="en-US" dirty="0" err="1">
                <a:sym typeface="Wingdings" panose="05000000000000000000" pitchFamily="2" charset="2"/>
              </a:rPr>
              <a:t>sau</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HTB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rời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ta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mặt</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gian</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ra </a:t>
            </a:r>
            <a:r>
              <a:rPr lang="en-US" dirty="0" err="1">
                <a:sym typeface="Wingdings" panose="05000000000000000000" pitchFamily="2" charset="2"/>
              </a:rPr>
              <a:t>cho</a:t>
            </a:r>
            <a:r>
              <a:rPr lang="en-US" dirty="0">
                <a:sym typeface="Wingdings" panose="05000000000000000000" pitchFamily="2" charset="2"/>
              </a:rPr>
              <a:t> HTB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tóc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hay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HTB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diện</a:t>
            </a:r>
            <a:r>
              <a:rPr lang="en-US" dirty="0">
                <a:sym typeface="Wingdings" panose="05000000000000000000" pitchFamily="2" charset="2"/>
              </a:rPr>
              <a:t> ở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nguyên</a:t>
            </a:r>
            <a:r>
              <a:rPr lang="en-US" dirty="0">
                <a:sym typeface="Wingdings" panose="05000000000000000000" pitchFamily="2" charset="2"/>
              </a:rPr>
              <a:t> ở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phai</a:t>
            </a:r>
            <a:r>
              <a:rPr lang="en-US" dirty="0">
                <a:sym typeface="Wingdings" panose="05000000000000000000" pitchFamily="2" charset="2"/>
              </a:rPr>
              <a:t> </a:t>
            </a:r>
            <a:r>
              <a:rPr lang="en-US" dirty="0" err="1">
                <a:sym typeface="Wingdings" panose="05000000000000000000" pitchFamily="2" charset="2"/>
              </a:rPr>
              <a:t>nhạt</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chút</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Mặc</a:t>
            </a:r>
            <a:r>
              <a:rPr lang="en-US" dirty="0">
                <a:sym typeface="Wingdings" panose="05000000000000000000" pitchFamily="2" charset="2"/>
              </a:rPr>
              <a:t> </a:t>
            </a:r>
            <a:r>
              <a:rPr lang="en-US" dirty="0" err="1">
                <a:sym typeface="Wingdings" panose="05000000000000000000" pitchFamily="2" charset="2"/>
              </a:rPr>
              <a:t>dù</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p>
          <a:p>
            <a:pPr marL="171450" indent="-171450">
              <a:buFont typeface="Wingdings" panose="05000000000000000000" pitchFamily="2" charset="2"/>
              <a:buChar char="à"/>
            </a:pP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suy</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nên</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hạnh</a:t>
            </a:r>
            <a:r>
              <a:rPr lang="en-US" dirty="0">
                <a:sym typeface="Wingdings" panose="05000000000000000000" pitchFamily="2" charset="2"/>
              </a:rPr>
              <a:t> </a:t>
            </a:r>
            <a:r>
              <a:rPr lang="en-US" dirty="0" err="1">
                <a:sym typeface="Wingdings" panose="05000000000000000000" pitchFamily="2" charset="2"/>
              </a:rPr>
              <a:t>phúc</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32</a:t>
            </a:fld>
            <a:endParaRPr lang="en-US"/>
          </a:p>
        </p:txBody>
      </p:sp>
    </p:spTree>
    <p:extLst>
      <p:ext uri="{BB962C8B-B14F-4D97-AF65-F5344CB8AC3E}">
        <p14:creationId xmlns:p14="http://schemas.microsoft.com/office/powerpoint/2010/main" val="190051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9</a:t>
            </a:fld>
            <a:endParaRPr lang="en-US"/>
          </a:p>
        </p:txBody>
      </p:sp>
    </p:spTree>
    <p:extLst>
      <p:ext uri="{BB962C8B-B14F-4D97-AF65-F5344CB8AC3E}">
        <p14:creationId xmlns:p14="http://schemas.microsoft.com/office/powerpoint/2010/main" val="170392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đầu</a:t>
            </a:r>
            <a:r>
              <a:rPr lang="en-US" dirty="0"/>
              <a:t> </a:t>
            </a:r>
            <a:r>
              <a:rPr lang="en-US" dirty="0" err="1"/>
              <a:t>tiên</a:t>
            </a:r>
            <a:r>
              <a:rPr lang="en-US" dirty="0"/>
              <a:t>: “</a:t>
            </a:r>
            <a:r>
              <a:rPr lang="en-US" dirty="0" err="1"/>
              <a:t>Người</a:t>
            </a:r>
            <a:r>
              <a:rPr lang="en-US" dirty="0"/>
              <a:t> ta …</a:t>
            </a:r>
            <a:r>
              <a:rPr lang="en-US" dirty="0" err="1"/>
              <a:t>mắt</a:t>
            </a:r>
            <a:r>
              <a:rPr lang="en-US" dirty="0"/>
              <a:t> </a:t>
            </a:r>
            <a:r>
              <a:rPr lang="en-US" dirty="0" err="1"/>
              <a:t>trần</a:t>
            </a:r>
            <a:r>
              <a:rPr lang="en-US" dirty="0"/>
              <a:t>”. </a:t>
            </a:r>
            <a:r>
              <a:rPr lang="en-US" dirty="0" err="1"/>
              <a:t>Trái</a:t>
            </a:r>
            <a:r>
              <a:rPr lang="en-US" dirty="0"/>
              <a:t> </a:t>
            </a:r>
            <a:r>
              <a:rPr lang="en-US" dirty="0" err="1"/>
              <a:t>tim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thấu</a:t>
            </a:r>
            <a:r>
              <a:rPr lang="en-US" dirty="0"/>
              <a:t> </a:t>
            </a:r>
            <a:r>
              <a:rPr lang="en-US" dirty="0" err="1"/>
              <a:t>hiểu</a:t>
            </a:r>
            <a:r>
              <a:rPr lang="en-US" dirty="0"/>
              <a:t>; </a:t>
            </a:r>
            <a:r>
              <a:rPr lang="en-US" dirty="0" err="1"/>
              <a:t>Điều</a:t>
            </a:r>
            <a:r>
              <a:rPr lang="en-US" dirty="0"/>
              <a:t> </a:t>
            </a:r>
            <a:r>
              <a:rPr lang="en-US" dirty="0" err="1"/>
              <a:t>vô</a:t>
            </a:r>
            <a:r>
              <a:rPr lang="en-US" dirty="0"/>
              <a:t> </a:t>
            </a:r>
            <a:r>
              <a:rPr lang="en-US" dirty="0" err="1"/>
              <a:t>hình</a:t>
            </a:r>
            <a:r>
              <a:rPr lang="en-US" dirty="0"/>
              <a:t> </a:t>
            </a:r>
            <a:r>
              <a:rPr lang="en-US" dirty="0" err="1"/>
              <a:t>là</a:t>
            </a:r>
            <a:r>
              <a:rPr lang="en-US" dirty="0"/>
              <a:t> </a:t>
            </a:r>
            <a:r>
              <a:rPr lang="en-US" dirty="0" err="1"/>
              <a:t>điều</a:t>
            </a:r>
            <a:r>
              <a:rPr lang="en-US" dirty="0"/>
              <a:t> k </a:t>
            </a:r>
            <a:r>
              <a:rPr lang="en-US" dirty="0" err="1"/>
              <a:t>nhìn</a:t>
            </a:r>
            <a:r>
              <a:rPr lang="en-US" dirty="0"/>
              <a:t> </a:t>
            </a:r>
            <a:r>
              <a:rPr lang="en-US" dirty="0" err="1"/>
              <a:t>thấy</a:t>
            </a:r>
            <a:r>
              <a:rPr lang="en-US" dirty="0"/>
              <a:t>; </a:t>
            </a:r>
            <a:r>
              <a:rPr lang="en-US" dirty="0" err="1"/>
              <a:t>Mắt</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hời</a:t>
            </a:r>
            <a:r>
              <a:rPr lang="en-US" dirty="0"/>
              <a:t> </a:t>
            </a:r>
            <a:r>
              <a:rPr lang="en-US" dirty="0" err="1"/>
              <a:t>hợt</a:t>
            </a:r>
            <a:r>
              <a:rPr lang="en-US" dirty="0"/>
              <a:t>, </a:t>
            </a:r>
            <a:r>
              <a:rPr lang="en-US" dirty="0" err="1"/>
              <a:t>thiếu</a:t>
            </a:r>
            <a:r>
              <a:rPr lang="en-US" dirty="0"/>
              <a:t> </a:t>
            </a:r>
            <a:r>
              <a:rPr lang="en-US" dirty="0" err="1"/>
              <a:t>quan</a:t>
            </a:r>
            <a:r>
              <a:rPr lang="en-US" dirty="0"/>
              <a:t> </a:t>
            </a:r>
            <a:r>
              <a:rPr lang="en-US" dirty="0" err="1"/>
              <a:t>tâm</a:t>
            </a:r>
            <a:r>
              <a:rPr lang="en-US" dirty="0"/>
              <a:t>, </a:t>
            </a:r>
            <a:r>
              <a:rPr lang="en-US" dirty="0" err="1"/>
              <a:t>không</a:t>
            </a:r>
            <a:r>
              <a:rPr lang="en-US" dirty="0"/>
              <a:t> </a:t>
            </a:r>
            <a:r>
              <a:rPr lang="en-US" dirty="0" err="1"/>
              <a:t>để</a:t>
            </a:r>
            <a:r>
              <a:rPr lang="en-US" dirty="0"/>
              <a:t> ý. </a:t>
            </a:r>
            <a:r>
              <a:rPr lang="en-US" dirty="0" err="1"/>
              <a:t>Như</a:t>
            </a:r>
            <a:r>
              <a:rPr lang="en-US" dirty="0"/>
              <a:t> </a:t>
            </a:r>
            <a:r>
              <a:rPr lang="en-US" dirty="0" err="1"/>
              <a:t>vậy</a:t>
            </a:r>
            <a:r>
              <a:rPr lang="en-US" dirty="0"/>
              <a:t>, con </a:t>
            </a:r>
            <a:r>
              <a:rPr lang="en-US" dirty="0" err="1"/>
              <a:t>cáo</a:t>
            </a:r>
            <a:r>
              <a:rPr lang="en-US" dirty="0"/>
              <a:t> </a:t>
            </a:r>
            <a:r>
              <a:rPr lang="en-US" dirty="0" err="1"/>
              <a:t>trước</a:t>
            </a:r>
            <a:r>
              <a:rPr lang="en-US" dirty="0"/>
              <a:t> </a:t>
            </a:r>
            <a:r>
              <a:rPr lang="en-US" dirty="0" err="1"/>
              <a:t>khi</a:t>
            </a:r>
            <a:r>
              <a:rPr lang="en-US" dirty="0"/>
              <a:t> chia </a:t>
            </a:r>
            <a:r>
              <a:rPr lang="en-US" dirty="0" err="1"/>
              <a:t>tay</a:t>
            </a:r>
            <a:r>
              <a:rPr lang="en-US" dirty="0"/>
              <a:t> HTB </a:t>
            </a:r>
            <a:r>
              <a:rPr lang="en-US" dirty="0" err="1"/>
              <a:t>đã</a:t>
            </a:r>
            <a:r>
              <a:rPr lang="en-US" dirty="0"/>
              <a:t> </a:t>
            </a:r>
            <a:r>
              <a:rPr lang="en-US" dirty="0" err="1"/>
              <a:t>nói</a:t>
            </a:r>
            <a:r>
              <a:rPr lang="en-US" dirty="0"/>
              <a:t> </a:t>
            </a:r>
            <a:r>
              <a:rPr lang="en-US" dirty="0" err="1"/>
              <a:t>cho</a:t>
            </a:r>
            <a:r>
              <a:rPr lang="en-US" dirty="0"/>
              <a:t> HTB 1 </a:t>
            </a:r>
            <a:r>
              <a:rPr lang="en-US" dirty="0" err="1"/>
              <a:t>bài</a:t>
            </a:r>
            <a:r>
              <a:rPr lang="en-US" dirty="0"/>
              <a:t> </a:t>
            </a:r>
            <a:r>
              <a:rPr lang="en-US" dirty="0" err="1"/>
              <a:t>học</a:t>
            </a:r>
            <a:r>
              <a:rPr lang="en-US" dirty="0"/>
              <a:t> </a:t>
            </a:r>
            <a:r>
              <a:rPr lang="en-US" dirty="0" err="1"/>
              <a:t>đầu</a:t>
            </a:r>
            <a:r>
              <a:rPr lang="en-US" dirty="0"/>
              <a:t> </a:t>
            </a:r>
            <a:r>
              <a:rPr lang="en-US" dirty="0" err="1"/>
              <a:t>tiên</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nhận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đánh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giá</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mọi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thứ</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bằng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yêu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thương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sự</a:t>
            </a:r>
            <a:r>
              <a:rPr lang="en-US" sz="1200" dirty="0">
                <a:latin typeface="#9Slide03 Arima Madurai" panose="00000500000000000000" pitchFamily="2" charset="0"/>
                <a:cs typeface="#9Slide03 Arima Madurai" panose="00000500000000000000" pitchFamily="2" charset="0"/>
              </a:rPr>
              <a:t> tin </a:t>
            </a:r>
            <a:r>
              <a:rPr lang="en-US" sz="1200" dirty="0" err="1">
                <a:latin typeface="#9Slide03 Arima Madurai" panose="00000500000000000000" pitchFamily="2" charset="0"/>
                <a:cs typeface="#9Slide03 Arima Madurai" panose="00000500000000000000" pitchFamily="2" charset="0"/>
              </a:rPr>
              <a:t>tưởng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thấu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hiểu</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thứ</a:t>
            </a:r>
            <a:r>
              <a:rPr lang="en-US" dirty="0"/>
              <a:t> 2: “</a:t>
            </a:r>
            <a:r>
              <a:rPr lang="en-US" dirty="0" err="1"/>
              <a:t>Chính</a:t>
            </a:r>
            <a:r>
              <a:rPr lang="en-US" dirty="0"/>
              <a:t> …</a:t>
            </a:r>
            <a:r>
              <a:rPr lang="en-US" dirty="0" err="1"/>
              <a:t>đến</a:t>
            </a:r>
            <a:r>
              <a:rPr lang="en-US" dirty="0"/>
              <a:t> </a:t>
            </a:r>
            <a:r>
              <a:rPr lang="en-US" dirty="0" err="1"/>
              <a:t>thế</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bạn</a:t>
            </a:r>
            <a:r>
              <a:rPr lang="en-US" dirty="0"/>
              <a:t> </a:t>
            </a:r>
            <a:r>
              <a:rPr lang="en-US" dirty="0" err="1"/>
              <a:t>bỏ</a:t>
            </a:r>
            <a:r>
              <a:rPr lang="en-US" dirty="0"/>
              <a:t> ra” </a:t>
            </a:r>
            <a:r>
              <a:rPr lang="en-US" dirty="0" err="1"/>
              <a:t>chính</a:t>
            </a:r>
            <a:r>
              <a:rPr lang="en-US" dirty="0"/>
              <a:t> </a:t>
            </a:r>
            <a:r>
              <a:rPr lang="en-US" dirty="0" err="1"/>
              <a:t>là</a:t>
            </a:r>
            <a:r>
              <a:rPr lang="en-US" dirty="0"/>
              <a:t> </a:t>
            </a:r>
            <a:r>
              <a:rPr lang="en-US" dirty="0" err="1"/>
              <a:t>cách</a:t>
            </a:r>
            <a:r>
              <a:rPr lang="en-US" dirty="0"/>
              <a:t> </a:t>
            </a:r>
            <a:r>
              <a:rPr lang="en-US" dirty="0" err="1"/>
              <a:t>chúng</a:t>
            </a:r>
            <a:r>
              <a:rPr lang="en-US" dirty="0"/>
              <a:t> ta </a:t>
            </a:r>
            <a:r>
              <a:rPr lang="en-US" dirty="0" err="1"/>
              <a:t>dành</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quan</a:t>
            </a:r>
            <a:r>
              <a:rPr lang="en-US" dirty="0"/>
              <a:t> </a:t>
            </a:r>
            <a:r>
              <a:rPr lang="en-US" dirty="0" err="1"/>
              <a:t>tâm</a:t>
            </a:r>
            <a:r>
              <a:rPr lang="en-US" dirty="0"/>
              <a:t>, chia </a:t>
            </a:r>
            <a:r>
              <a:rPr lang="en-US" dirty="0" err="1"/>
              <a:t>sẻ</a:t>
            </a:r>
            <a:r>
              <a:rPr lang="en-US" dirty="0"/>
              <a:t>, </a:t>
            </a:r>
            <a:r>
              <a:rPr lang="en-US" dirty="0" err="1"/>
              <a:t>giúp</a:t>
            </a:r>
            <a:r>
              <a:rPr lang="en-US" dirty="0"/>
              <a:t> </a:t>
            </a:r>
            <a:r>
              <a:rPr lang="en-US" dirty="0" err="1"/>
              <a:t>đỡ</a:t>
            </a:r>
            <a:r>
              <a:rPr lang="en-US" dirty="0"/>
              <a:t>, </a:t>
            </a:r>
            <a:r>
              <a:rPr lang="en-US" dirty="0" err="1"/>
              <a:t>chăm</a:t>
            </a:r>
            <a:r>
              <a:rPr lang="en-US" dirty="0"/>
              <a:t> </a:t>
            </a:r>
            <a:r>
              <a:rPr lang="en-US" dirty="0" err="1"/>
              <a:t>sóc</a:t>
            </a:r>
            <a:r>
              <a:rPr lang="en-US" dirty="0"/>
              <a:t>, … 1 ai </a:t>
            </a:r>
            <a:r>
              <a:rPr lang="en-US" dirty="0" err="1"/>
              <a:t>đó</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HTB </a:t>
            </a:r>
            <a:r>
              <a:rPr lang="en-US" dirty="0" err="1"/>
              <a:t>đặc</a:t>
            </a:r>
            <a:r>
              <a:rPr lang="en-US" dirty="0"/>
              <a:t> </a:t>
            </a:r>
            <a:r>
              <a:rPr lang="en-US" dirty="0" err="1"/>
              <a:t>biệt</a:t>
            </a:r>
            <a:r>
              <a:rPr lang="en-US" dirty="0"/>
              <a:t> </a:t>
            </a:r>
            <a:r>
              <a:rPr lang="en-US" dirty="0" err="1"/>
              <a:t>vì</a:t>
            </a:r>
            <a:r>
              <a:rPr lang="en-US" dirty="0"/>
              <a:t> HTB </a:t>
            </a:r>
            <a:r>
              <a:rPr lang="en-US" dirty="0" err="1"/>
              <a:t>đã</a:t>
            </a:r>
            <a:r>
              <a:rPr lang="en-US" dirty="0"/>
              <a:t> </a:t>
            </a:r>
            <a:r>
              <a:rPr lang="en-US" dirty="0" err="1"/>
              <a:t>dành</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chăm</a:t>
            </a:r>
            <a:r>
              <a:rPr lang="en-US" dirty="0"/>
              <a:t> </a:t>
            </a:r>
            <a:r>
              <a:rPr lang="en-US" dirty="0" err="1"/>
              <a:t>sóc</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nó</a:t>
            </a:r>
            <a:r>
              <a:rPr lang="en-US" dirty="0"/>
              <a:t>. </a:t>
            </a:r>
            <a:r>
              <a:rPr lang="en-US" dirty="0" err="1"/>
              <a:t>Và</a:t>
            </a:r>
            <a:r>
              <a:rPr lang="en-US" dirty="0"/>
              <a:t> </a:t>
            </a:r>
            <a:r>
              <a:rPr lang="en-US" dirty="0" err="1"/>
              <a:t>nói</a:t>
            </a:r>
            <a:r>
              <a:rPr lang="en-US" dirty="0"/>
              <a:t> </a:t>
            </a:r>
            <a:r>
              <a:rPr lang="en-US" dirty="0" err="1"/>
              <a:t>rộng</a:t>
            </a:r>
            <a:r>
              <a:rPr lang="en-US" dirty="0"/>
              <a:t> </a:t>
            </a:r>
            <a:r>
              <a:rPr lang="en-US" dirty="0" err="1"/>
              <a:t>hơn</a:t>
            </a:r>
            <a:r>
              <a:rPr lang="en-US" dirty="0"/>
              <a:t>, </a:t>
            </a:r>
            <a:r>
              <a:rPr lang="en-US" dirty="0" err="1"/>
              <a:t>bài</a:t>
            </a:r>
            <a:r>
              <a:rPr lang="en-US" dirty="0"/>
              <a:t> </a:t>
            </a:r>
            <a:r>
              <a:rPr lang="en-US" dirty="0" err="1"/>
              <a:t>học</a:t>
            </a:r>
            <a:r>
              <a:rPr lang="en-US" dirty="0"/>
              <a:t> </a:t>
            </a:r>
            <a:r>
              <a:rPr lang="en-US" dirty="0" err="1"/>
              <a:t>thứ</a:t>
            </a:r>
            <a:r>
              <a:rPr lang="en-US" dirty="0"/>
              <a:t> 2 </a:t>
            </a:r>
            <a:r>
              <a:rPr lang="en-US" dirty="0" err="1"/>
              <a:t>mà</a:t>
            </a:r>
            <a:r>
              <a:rPr lang="en-US" dirty="0"/>
              <a:t> </a:t>
            </a:r>
            <a:r>
              <a:rPr lang="en-US" dirty="0" err="1"/>
              <a:t>cáo</a:t>
            </a:r>
            <a:r>
              <a:rPr lang="en-US" dirty="0"/>
              <a:t> </a:t>
            </a:r>
            <a:r>
              <a:rPr lang="en-US" dirty="0" err="1"/>
              <a:t>gửi</a:t>
            </a:r>
            <a:r>
              <a:rPr lang="en-US" dirty="0"/>
              <a:t> </a:t>
            </a:r>
            <a:r>
              <a:rPr lang="en-US" dirty="0" err="1"/>
              <a:t>đến</a:t>
            </a:r>
            <a:r>
              <a:rPr lang="en-US" dirty="0"/>
              <a:t> HTB </a:t>
            </a:r>
            <a:r>
              <a:rPr lang="en-US" dirty="0" err="1"/>
              <a:t>và</a:t>
            </a:r>
            <a:r>
              <a:rPr lang="en-US" dirty="0"/>
              <a:t> </a:t>
            </a:r>
            <a:r>
              <a:rPr lang="en-US" dirty="0" err="1"/>
              <a:t>tất</a:t>
            </a:r>
            <a:r>
              <a:rPr lang="en-US" dirty="0"/>
              <a:t> </a:t>
            </a:r>
            <a:r>
              <a:rPr lang="en-US" dirty="0" err="1"/>
              <a:t>cả</a:t>
            </a:r>
            <a:r>
              <a:rPr lang="en-US" dirty="0"/>
              <a:t> </a:t>
            </a:r>
            <a:r>
              <a:rPr lang="en-US" dirty="0" err="1"/>
              <a:t>chúng</a:t>
            </a:r>
            <a:r>
              <a:rPr lang="en-US" dirty="0"/>
              <a:t> ta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tâm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dành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thời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vun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đắp</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chăm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chút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cho</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của</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mình</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cuối</a:t>
            </a:r>
            <a:r>
              <a:rPr lang="en-US" dirty="0"/>
              <a:t> </a:t>
            </a:r>
            <a:r>
              <a:rPr lang="en-US" dirty="0" err="1"/>
              <a:t>cùng</a:t>
            </a:r>
            <a:r>
              <a:rPr lang="en-US" dirty="0"/>
              <a:t>: “</a:t>
            </a:r>
            <a:r>
              <a:rPr lang="en-US" dirty="0" err="1"/>
              <a:t>bạn</a:t>
            </a:r>
            <a:r>
              <a:rPr lang="en-US" dirty="0"/>
              <a:t> </a:t>
            </a:r>
            <a:r>
              <a:rPr lang="en-US" dirty="0" err="1"/>
              <a:t>có</a:t>
            </a:r>
            <a:r>
              <a:rPr lang="en-US" dirty="0"/>
              <a:t> </a:t>
            </a:r>
            <a:r>
              <a:rPr lang="en-US" dirty="0" err="1"/>
              <a:t>trách</a:t>
            </a:r>
            <a:r>
              <a:rPr lang="en-US" dirty="0"/>
              <a:t> </a:t>
            </a:r>
            <a:r>
              <a:rPr lang="en-US" dirty="0" err="1"/>
              <a:t>nhiệm</a:t>
            </a:r>
            <a:r>
              <a:rPr lang="en-US" dirty="0"/>
              <a:t> … </a:t>
            </a:r>
            <a:r>
              <a:rPr lang="en-US" dirty="0" err="1"/>
              <a:t>của</a:t>
            </a:r>
            <a:r>
              <a:rPr lang="en-US" dirty="0"/>
              <a:t> </a:t>
            </a:r>
            <a:r>
              <a:rPr lang="en-US" dirty="0" err="1"/>
              <a:t>bạn</a:t>
            </a:r>
            <a:r>
              <a:rPr lang="en-US" dirty="0"/>
              <a:t>”. Ý </a:t>
            </a:r>
            <a:r>
              <a:rPr lang="en-US" dirty="0" err="1"/>
              <a:t>của</a:t>
            </a:r>
            <a:r>
              <a:rPr lang="en-US" dirty="0"/>
              <a:t> </a:t>
            </a:r>
            <a:r>
              <a:rPr lang="en-US" dirty="0" err="1"/>
              <a:t>cáo</a:t>
            </a:r>
            <a:r>
              <a:rPr lang="en-US" dirty="0"/>
              <a:t> </a:t>
            </a:r>
            <a:r>
              <a:rPr lang="en-US" dirty="0" err="1"/>
              <a:t>là</a:t>
            </a:r>
            <a:r>
              <a:rPr lang="en-US" dirty="0"/>
              <a:t> HTB </a:t>
            </a:r>
            <a:r>
              <a:rPr lang="en-US" dirty="0" err="1"/>
              <a:t>đã</a:t>
            </a:r>
            <a:r>
              <a:rPr lang="en-US" dirty="0"/>
              <a:t> ở </a:t>
            </a:r>
            <a:r>
              <a:rPr lang="en-US" dirty="0" err="1"/>
              <a:t>bên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quan</a:t>
            </a:r>
            <a:r>
              <a:rPr lang="en-US" dirty="0"/>
              <a:t> </a:t>
            </a:r>
            <a:r>
              <a:rPr lang="en-US" dirty="0" err="1"/>
              <a:t>tâm</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thì</a:t>
            </a:r>
            <a:r>
              <a:rPr lang="en-US" dirty="0"/>
              <a:t> </a:t>
            </a:r>
            <a:r>
              <a:rPr lang="en-US" dirty="0" err="1"/>
              <a:t>bây</a:t>
            </a:r>
            <a:r>
              <a:rPr lang="en-US" dirty="0"/>
              <a:t> </a:t>
            </a:r>
            <a:r>
              <a:rPr lang="en-US" dirty="0" err="1"/>
              <a:t>giờ</a:t>
            </a:r>
            <a:r>
              <a:rPr lang="en-US" dirty="0"/>
              <a:t>, </a:t>
            </a:r>
            <a:r>
              <a:rPr lang="en-US" dirty="0" err="1"/>
              <a:t>cậu</a:t>
            </a:r>
            <a:r>
              <a:rPr lang="en-US" dirty="0"/>
              <a:t> </a:t>
            </a:r>
            <a:r>
              <a:rPr lang="en-US" dirty="0" err="1"/>
              <a:t>ấy</a:t>
            </a:r>
            <a:r>
              <a:rPr lang="en-US" dirty="0"/>
              <a:t> </a:t>
            </a:r>
            <a:r>
              <a:rPr lang="en-US" dirty="0" err="1"/>
              <a:t>phải</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với</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tức</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trách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nhiệm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giữ</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mối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hệ</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gắn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suốt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đời</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dirty="0" err="1"/>
              <a:t>Cáo</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như</a:t>
            </a:r>
            <a:r>
              <a:rPr lang="en-US" dirty="0"/>
              <a:t> 1 </a:t>
            </a:r>
            <a:r>
              <a:rPr lang="en-US" dirty="0" err="1"/>
              <a:t>nhà</a:t>
            </a:r>
            <a:r>
              <a:rPr lang="en-US" dirty="0"/>
              <a:t> </a:t>
            </a:r>
            <a:r>
              <a:rPr lang="en-US" dirty="0" err="1"/>
              <a:t>hiền</a:t>
            </a:r>
            <a:r>
              <a:rPr lang="en-US" dirty="0"/>
              <a:t> </a:t>
            </a:r>
            <a:r>
              <a:rPr lang="en-US" dirty="0" err="1"/>
              <a:t>triết</a:t>
            </a:r>
            <a:r>
              <a:rPr lang="en-US" dirty="0"/>
              <a:t>. </a:t>
            </a:r>
            <a:r>
              <a:rPr lang="en-US" dirty="0" err="1"/>
              <a:t>Nó</a:t>
            </a:r>
            <a:r>
              <a:rPr lang="en-US" dirty="0"/>
              <a:t> </a:t>
            </a:r>
            <a:r>
              <a:rPr lang="en-US" dirty="0" err="1"/>
              <a:t>đã</a:t>
            </a:r>
            <a:r>
              <a:rPr lang="en-US" dirty="0"/>
              <a:t> chia </a:t>
            </a:r>
            <a:r>
              <a:rPr lang="en-US" dirty="0" err="1"/>
              <a:t>sẻ</a:t>
            </a:r>
            <a:r>
              <a:rPr lang="en-US" dirty="0"/>
              <a:t> 1 </a:t>
            </a:r>
            <a:r>
              <a:rPr lang="en-US" dirty="0" err="1"/>
              <a:t>cách</a:t>
            </a:r>
            <a:r>
              <a:rPr lang="en-US" dirty="0"/>
              <a:t> </a:t>
            </a:r>
            <a:r>
              <a:rPr lang="en-US" dirty="0" err="1"/>
              <a:t>trân</a:t>
            </a:r>
            <a:r>
              <a:rPr lang="en-US" dirty="0"/>
              <a:t> </a:t>
            </a:r>
            <a:r>
              <a:rPr lang="en-US" dirty="0" err="1"/>
              <a:t>thành</a:t>
            </a:r>
            <a:r>
              <a:rPr lang="en-US" dirty="0"/>
              <a:t> </a:t>
            </a:r>
            <a:r>
              <a:rPr lang="en-US" dirty="0" err="1"/>
              <a:t>với</a:t>
            </a:r>
            <a:r>
              <a:rPr lang="en-US" dirty="0"/>
              <a:t> HTB </a:t>
            </a:r>
            <a:r>
              <a:rPr lang="en-US" dirty="0" err="1"/>
              <a:t>về</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và</a:t>
            </a:r>
            <a:r>
              <a:rPr lang="en-US" dirty="0"/>
              <a:t> </a:t>
            </a:r>
            <a:r>
              <a:rPr lang="en-US" dirty="0" err="1"/>
              <a:t>đương</a:t>
            </a:r>
            <a:r>
              <a:rPr lang="en-US" dirty="0"/>
              <a:t> </a:t>
            </a:r>
            <a:r>
              <a:rPr lang="en-US" dirty="0" err="1"/>
              <a:t>nhiên</a:t>
            </a:r>
            <a:r>
              <a:rPr lang="en-US" dirty="0"/>
              <a:t> </a:t>
            </a:r>
            <a:r>
              <a:rPr lang="en-US" dirty="0" err="1"/>
              <a:t>rồi</a:t>
            </a:r>
            <a:r>
              <a:rPr lang="en-US" dirty="0"/>
              <a:t>, HTB </a:t>
            </a:r>
            <a:r>
              <a:rPr lang="en-US" dirty="0" err="1"/>
              <a:t>cũng</a:t>
            </a:r>
            <a:r>
              <a:rPr lang="en-US" dirty="0"/>
              <a:t> </a:t>
            </a:r>
            <a:r>
              <a:rPr lang="en-US" dirty="0" err="1"/>
              <a:t>đã</a:t>
            </a:r>
            <a:r>
              <a:rPr lang="en-US" dirty="0"/>
              <a:t> </a:t>
            </a:r>
            <a:r>
              <a:rPr lang="en-US" dirty="0" err="1"/>
              <a:t>tiếp</a:t>
            </a:r>
            <a:r>
              <a:rPr lang="en-US" dirty="0"/>
              <a:t> </a:t>
            </a:r>
            <a:r>
              <a:rPr lang="en-US" dirty="0" err="1"/>
              <a:t>nhận</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đó</a:t>
            </a:r>
            <a:r>
              <a:rPr lang="en-US" dirty="0"/>
              <a:t> 1 </a:t>
            </a:r>
            <a:r>
              <a:rPr lang="en-US" dirty="0" err="1"/>
              <a:t>cách</a:t>
            </a:r>
            <a:r>
              <a:rPr lang="en-US" dirty="0"/>
              <a:t> </a:t>
            </a:r>
            <a:r>
              <a:rPr lang="en-US" dirty="0" err="1"/>
              <a:t>hiệu</a:t>
            </a:r>
            <a:r>
              <a:rPr lang="en-US" dirty="0"/>
              <a:t> </a:t>
            </a:r>
            <a:r>
              <a:rPr lang="en-US" dirty="0" err="1"/>
              <a:t>quả</a:t>
            </a:r>
            <a:r>
              <a:rPr lang="en-US" dirty="0"/>
              <a:t>, </a:t>
            </a:r>
            <a:r>
              <a:rPr lang="en-US" dirty="0" err="1"/>
              <a:t>coi</a:t>
            </a:r>
            <a:r>
              <a:rPr lang="en-US" dirty="0"/>
              <a:t> </a:t>
            </a:r>
            <a:r>
              <a:rPr lang="en-US" dirty="0" err="1"/>
              <a:t>đó</a:t>
            </a:r>
            <a:r>
              <a:rPr lang="en-US" dirty="0"/>
              <a:t> </a:t>
            </a:r>
            <a:r>
              <a:rPr lang="en-US" dirty="0" err="1"/>
              <a:t>là</a:t>
            </a:r>
            <a:r>
              <a:rPr lang="en-US" dirty="0"/>
              <a:t> 1 </a:t>
            </a:r>
            <a:r>
              <a:rPr lang="en-US" dirty="0" err="1"/>
              <a:t>bài</a:t>
            </a:r>
            <a:r>
              <a:rPr lang="en-US" dirty="0"/>
              <a:t> </a:t>
            </a:r>
            <a:r>
              <a:rPr lang="en-US" dirty="0" err="1"/>
              <a:t>học</a:t>
            </a:r>
            <a:r>
              <a:rPr lang="en-US" dirty="0"/>
              <a:t> </a:t>
            </a:r>
            <a:r>
              <a:rPr lang="en-US" dirty="0" err="1"/>
              <a:t>quý</a:t>
            </a:r>
            <a:r>
              <a:rPr lang="en-US" dirty="0"/>
              <a:t> </a:t>
            </a:r>
            <a:r>
              <a:rPr lang="en-US" dirty="0" err="1"/>
              <a:t>giá</a:t>
            </a:r>
            <a:r>
              <a:rPr lang="en-US" dirty="0"/>
              <a:t>. </a:t>
            </a:r>
            <a:r>
              <a:rPr lang="en-US" dirty="0" err="1"/>
              <a:t>Để</a:t>
            </a:r>
            <a:r>
              <a:rPr lang="en-US" dirty="0"/>
              <a:t> </a:t>
            </a:r>
            <a:r>
              <a:rPr lang="en-US" dirty="0" err="1"/>
              <a:t>rồi</a:t>
            </a:r>
            <a:r>
              <a:rPr lang="en-US" dirty="0"/>
              <a:t>, </a:t>
            </a:r>
            <a:r>
              <a:rPr lang="en-US" dirty="0" err="1"/>
              <a:t>cậu</a:t>
            </a:r>
            <a:r>
              <a:rPr lang="en-US" dirty="0"/>
              <a:t> </a:t>
            </a:r>
            <a:r>
              <a:rPr lang="en-US" dirty="0" err="1"/>
              <a:t>trở</a:t>
            </a:r>
            <a:r>
              <a:rPr lang="en-US" dirty="0"/>
              <a:t> </a:t>
            </a:r>
            <a:r>
              <a:rPr lang="en-US" dirty="0" err="1"/>
              <a:t>về</a:t>
            </a:r>
            <a:r>
              <a:rPr lang="en-US" dirty="0"/>
              <a:t> </a:t>
            </a:r>
            <a:r>
              <a:rPr lang="en-US" dirty="0" err="1"/>
              <a:t>hành</a:t>
            </a:r>
            <a:r>
              <a:rPr lang="en-US" dirty="0"/>
              <a:t> </a:t>
            </a:r>
            <a:r>
              <a:rPr lang="en-US" dirty="0" err="1"/>
              <a:t>tinh</a:t>
            </a:r>
            <a:r>
              <a:rPr lang="en-US" dirty="0"/>
              <a:t> </a:t>
            </a:r>
            <a:r>
              <a:rPr lang="en-US" dirty="0" err="1"/>
              <a:t>của</a:t>
            </a:r>
            <a:r>
              <a:rPr lang="en-US" dirty="0"/>
              <a:t> </a:t>
            </a:r>
            <a:r>
              <a:rPr lang="en-US" dirty="0" err="1"/>
              <a:t>mình</a:t>
            </a:r>
            <a:r>
              <a:rPr lang="en-US" dirty="0"/>
              <a:t> </a:t>
            </a:r>
            <a:r>
              <a:rPr lang="en-US" dirty="0" err="1"/>
              <a:t>trong</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trở</a:t>
            </a:r>
            <a:r>
              <a:rPr lang="en-US" dirty="0"/>
              <a:t> </a:t>
            </a:r>
            <a:r>
              <a:rPr lang="en-US" dirty="0" err="1"/>
              <a:t>về</a:t>
            </a:r>
            <a:r>
              <a:rPr lang="en-US" dirty="0"/>
              <a:t> </a:t>
            </a:r>
            <a:r>
              <a:rPr lang="en-US" dirty="0" err="1"/>
              <a:t>với</a:t>
            </a:r>
            <a:r>
              <a:rPr lang="en-US" dirty="0"/>
              <a:t> </a:t>
            </a:r>
            <a:r>
              <a:rPr lang="en-US" dirty="0" err="1"/>
              <a:t>bông</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với</a:t>
            </a:r>
            <a:r>
              <a:rPr lang="en-US" dirty="0"/>
              <a:t> </a:t>
            </a:r>
            <a:r>
              <a:rPr lang="en-US" dirty="0" err="1"/>
              <a:t>niềm</a:t>
            </a:r>
            <a:r>
              <a:rPr lang="en-US" dirty="0"/>
              <a:t> </a:t>
            </a:r>
            <a:r>
              <a:rPr lang="en-US" dirty="0" err="1"/>
              <a:t>trân</a:t>
            </a:r>
            <a:r>
              <a:rPr lang="en-US" dirty="0"/>
              <a:t> </a:t>
            </a:r>
            <a:r>
              <a:rPr lang="en-US" dirty="0" err="1"/>
              <a:t>trọng</a:t>
            </a:r>
            <a:r>
              <a:rPr lang="en-US"/>
              <a:t>.</a:t>
            </a:r>
            <a:endParaRPr lang="en-US" sz="1200" dirty="0">
              <a:latin typeface="#9Slide03 Arima Madurai" panose="00000500000000000000" pitchFamily="2" charset="0"/>
              <a:cs typeface="#9Slide03 Arima Madurai" panose="00000500000000000000" pitchFamily="2" charset="0"/>
            </a:endParaRPr>
          </a:p>
        </p:txBody>
      </p:sp>
      <p:sp>
        <p:nvSpPr>
          <p:cNvPr id="4" name="Slide Number Placeholder 3"/>
          <p:cNvSpPr>
            <a:spLocks noGrp="1"/>
          </p:cNvSpPr>
          <p:nvPr>
            <p:ph type="sldNum" sz="quarter" idx="5"/>
          </p:nvPr>
        </p:nvSpPr>
        <p:spPr/>
        <p:txBody>
          <a:bodyPr/>
          <a:lstStyle/>
          <a:p>
            <a:fld id="{0FEFC893-84E9-4A1E-9B79-6159DD792B53}" type="slidenum">
              <a:rPr lang="en-US" smtClean="0"/>
              <a:pPr/>
              <a:t>40</a:t>
            </a:fld>
            <a:endParaRPr lang="en-US"/>
          </a:p>
        </p:txBody>
      </p:sp>
    </p:spTree>
    <p:extLst>
      <p:ext uri="{BB962C8B-B14F-4D97-AF65-F5344CB8AC3E}">
        <p14:creationId xmlns:p14="http://schemas.microsoft.com/office/powerpoint/2010/main" val="31423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812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89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44</a:t>
            </a:fld>
            <a:endParaRPr lang="en-US"/>
          </a:p>
        </p:txBody>
      </p:sp>
    </p:spTree>
    <p:extLst>
      <p:ext uri="{BB962C8B-B14F-4D97-AF65-F5344CB8AC3E}">
        <p14:creationId xmlns:p14="http://schemas.microsoft.com/office/powerpoint/2010/main" val="44000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48</a:t>
            </a:fld>
            <a:endParaRPr lang="en-US"/>
          </a:p>
        </p:txBody>
      </p:sp>
    </p:spTree>
    <p:extLst>
      <p:ext uri="{BB962C8B-B14F-4D97-AF65-F5344CB8AC3E}">
        <p14:creationId xmlns:p14="http://schemas.microsoft.com/office/powerpoint/2010/main" val="23750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49</a:t>
            </a:fld>
            <a:endParaRPr lang="en-US"/>
          </a:p>
        </p:txBody>
      </p:sp>
    </p:spTree>
    <p:extLst>
      <p:ext uri="{BB962C8B-B14F-4D97-AF65-F5344CB8AC3E}">
        <p14:creationId xmlns:p14="http://schemas.microsoft.com/office/powerpoint/2010/main" val="132326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8038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p:cNvSpPr>
          <p:nvPr>
            <p:ph type="sldImg"/>
          </p:nvPr>
        </p:nvSpPr>
        <p:spPr bwMode="auto">
          <a:noFill/>
          <a:ln>
            <a:solidFill>
              <a:srgbClr val="000000"/>
            </a:solidFill>
            <a:miter lim="800000"/>
            <a:headEnd/>
            <a:tailEnd/>
          </a:ln>
        </p:spPr>
      </p:sp>
      <p:sp>
        <p:nvSpPr>
          <p:cNvPr id="439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9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A1FAC8-70FE-4EA3-9D39-81AB78F91DCB}" type="slidenum">
              <a:rPr lang="en-US">
                <a:solidFill>
                  <a:prstClr val="black"/>
                </a:solidFill>
                <a:cs typeface="Arial" charset="0"/>
              </a:rPr>
              <a:pPr fontAlgn="base">
                <a:spcBef>
                  <a:spcPct val="0"/>
                </a:spcBef>
                <a:spcAft>
                  <a:spcPct val="0"/>
                </a:spcAft>
                <a:defRPr/>
              </a:pPr>
              <a:t>12</a:t>
            </a:fld>
            <a:endParaRPr lang="en-US">
              <a:solidFill>
                <a:prstClr val="black"/>
              </a:solidFill>
              <a:cs typeface="Arial" charset="0"/>
            </a:endParaRPr>
          </a:p>
        </p:txBody>
      </p:sp>
    </p:spTree>
    <p:extLst>
      <p:ext uri="{BB962C8B-B14F-4D97-AF65-F5344CB8AC3E}">
        <p14:creationId xmlns:p14="http://schemas.microsoft.com/office/powerpoint/2010/main" val="377152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15</a:t>
            </a:fld>
            <a:endParaRPr lang="en-US"/>
          </a:p>
        </p:txBody>
      </p:sp>
    </p:spTree>
    <p:extLst>
      <p:ext uri="{BB962C8B-B14F-4D97-AF65-F5344CB8AC3E}">
        <p14:creationId xmlns:p14="http://schemas.microsoft.com/office/powerpoint/2010/main" val="300550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17</a:t>
            </a:fld>
            <a:endParaRPr lang="en-US"/>
          </a:p>
        </p:txBody>
      </p:sp>
    </p:spTree>
    <p:extLst>
      <p:ext uri="{BB962C8B-B14F-4D97-AF65-F5344CB8AC3E}">
        <p14:creationId xmlns:p14="http://schemas.microsoft.com/office/powerpoint/2010/main" val="272478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18</a:t>
            </a:fld>
            <a:endParaRPr lang="en-US"/>
          </a:p>
        </p:txBody>
      </p:sp>
    </p:spTree>
    <p:extLst>
      <p:ext uri="{BB962C8B-B14F-4D97-AF65-F5344CB8AC3E}">
        <p14:creationId xmlns:p14="http://schemas.microsoft.com/office/powerpoint/2010/main" val="331830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Nhà</a:t>
            </a:r>
            <a:r>
              <a:rPr lang="en-US" dirty="0"/>
              <a:t> </a:t>
            </a:r>
            <a:r>
              <a:rPr lang="en-US" dirty="0" err="1"/>
              <a:t>văn</a:t>
            </a:r>
            <a:r>
              <a:rPr lang="en-US" dirty="0"/>
              <a:t> k </a:t>
            </a:r>
            <a:r>
              <a:rPr lang="en-US" dirty="0" err="1"/>
              <a:t>chỉ</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cáo</a:t>
            </a:r>
            <a:r>
              <a:rPr lang="en-US" dirty="0"/>
              <a:t> </a:t>
            </a:r>
            <a:r>
              <a:rPr lang="en-US" dirty="0" err="1"/>
              <a:t>và</a:t>
            </a:r>
            <a:r>
              <a:rPr lang="en-US" dirty="0"/>
              <a:t> HTB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đâu</a:t>
            </a:r>
            <a:r>
              <a:rPr lang="en-US" dirty="0"/>
              <a:t> </a:t>
            </a:r>
            <a:r>
              <a:rPr lang="en-US" dirty="0" err="1"/>
              <a:t>mà</a:t>
            </a:r>
            <a:r>
              <a:rPr lang="en-US" dirty="0"/>
              <a:t> </a:t>
            </a:r>
            <a:r>
              <a:rPr lang="en-US" dirty="0" err="1"/>
              <a:t>nhà</a:t>
            </a:r>
            <a:r>
              <a:rPr lang="en-US" dirty="0"/>
              <a:t> </a:t>
            </a:r>
            <a:r>
              <a:rPr lang="en-US" dirty="0" err="1"/>
              <a:t>văn</a:t>
            </a:r>
            <a:r>
              <a:rPr lang="en-US" dirty="0"/>
              <a:t> </a:t>
            </a:r>
            <a:r>
              <a:rPr lang="en-US" dirty="0" err="1"/>
              <a:t>còn</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qua </a:t>
            </a:r>
            <a:r>
              <a:rPr lang="en-US" dirty="0" err="1"/>
              <a:t>cử</a:t>
            </a:r>
            <a:r>
              <a:rPr lang="en-US" dirty="0"/>
              <a:t> </a:t>
            </a:r>
            <a:r>
              <a:rPr lang="en-US" dirty="0" err="1"/>
              <a:t>chỉ</a:t>
            </a:r>
            <a:r>
              <a:rPr lang="en-US" dirty="0"/>
              <a:t> </a:t>
            </a:r>
            <a:r>
              <a:rPr lang="en-US" dirty="0" err="1"/>
              <a:t>và</a:t>
            </a:r>
            <a:r>
              <a:rPr lang="en-US" dirty="0"/>
              <a:t> </a:t>
            </a:r>
            <a:r>
              <a:rPr lang="en-US" dirty="0" err="1"/>
              <a:t>đối</a:t>
            </a:r>
            <a:r>
              <a:rPr lang="en-US" dirty="0"/>
              <a:t> </a:t>
            </a:r>
            <a:r>
              <a:rPr lang="en-US" dirty="0" err="1"/>
              <a:t>thoại</a:t>
            </a:r>
            <a:r>
              <a:rPr lang="en-US" dirty="0"/>
              <a:t> </a:t>
            </a:r>
            <a:r>
              <a:rPr lang="en-US" dirty="0" err="1"/>
              <a:t>nữa</a:t>
            </a:r>
            <a:r>
              <a:rPr lang="en-US" dirty="0"/>
              <a:t> </a:t>
            </a:r>
            <a:r>
              <a:rPr lang="en-US" dirty="0" err="1"/>
              <a:t>cơ</a:t>
            </a:r>
            <a:r>
              <a:rPr lang="en-US" dirty="0"/>
              <a:t>.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bao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qua </a:t>
            </a:r>
            <a:r>
              <a:rPr lang="en-US" dirty="0" err="1">
                <a:sym typeface="Wingdings" panose="05000000000000000000" pitchFamily="2" charset="2"/>
              </a:rPr>
              <a:t>ngôn</a:t>
            </a:r>
            <a:r>
              <a:rPr lang="en-US" dirty="0">
                <a:sym typeface="Wingdings" panose="05000000000000000000" pitchFamily="2" charset="2"/>
              </a:rPr>
              <a:t> </a:t>
            </a:r>
            <a:r>
              <a:rPr lang="en-US" dirty="0" err="1">
                <a:sym typeface="Wingdings" panose="05000000000000000000" pitchFamily="2" charset="2"/>
              </a:rPr>
              <a:t>ngữ</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hành</a:t>
            </a:r>
            <a:r>
              <a:rPr lang="en-US" dirty="0">
                <a:sym typeface="Wingdings" panose="05000000000000000000" pitchFamily="2" charset="2"/>
              </a:rPr>
              <a:t> </a:t>
            </a:r>
            <a:r>
              <a:rPr lang="en-US" dirty="0" err="1">
                <a:sym typeface="Wingdings" panose="05000000000000000000" pitchFamily="2" charset="2"/>
              </a:rPr>
              <a:t>động</a:t>
            </a:r>
            <a:r>
              <a:rPr lang="en-US" dirty="0">
                <a:sym typeface="Wingdings" panose="05000000000000000000" pitchFamily="2" charset="2"/>
              </a:rPr>
              <a:t> …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buổi</a:t>
            </a:r>
            <a:r>
              <a:rPr lang="en-US" dirty="0">
                <a:sym typeface="Wingdings" panose="05000000000000000000" pitchFamily="2" charset="2"/>
              </a:rPr>
              <a:t> </a:t>
            </a:r>
            <a:r>
              <a:rPr lang="en-US" dirty="0" err="1">
                <a:sym typeface="Wingdings" panose="05000000000000000000" pitchFamily="2" charset="2"/>
              </a:rPr>
              <a:t>trc</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tìm</a:t>
            </a:r>
            <a:r>
              <a:rPr lang="en-US" dirty="0">
                <a:sym typeface="Wingdings" panose="05000000000000000000" pitchFamily="2" charset="2"/>
              </a:rPr>
              <a:t> </a:t>
            </a:r>
            <a:r>
              <a:rPr lang="en-US" dirty="0" err="1">
                <a:sym typeface="Wingdings" panose="05000000000000000000" pitchFamily="2" charset="2"/>
              </a:rPr>
              <a:t>hiểu</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tính</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Khi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cư</a:t>
            </a:r>
            <a:r>
              <a:rPr lang="en-US" dirty="0">
                <a:sym typeface="Wingdings" panose="05000000000000000000" pitchFamily="2" charset="2"/>
              </a:rPr>
              <a:t> </a:t>
            </a:r>
            <a:r>
              <a:rPr lang="en-US" dirty="0" err="1">
                <a:sym typeface="Wingdings" panose="05000000000000000000" pitchFamily="2" charset="2"/>
              </a:rPr>
              <a:t>xử</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cái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ngây</a:t>
            </a:r>
            <a:r>
              <a:rPr lang="en-US" dirty="0">
                <a:sym typeface="Wingdings" panose="05000000000000000000" pitchFamily="2" charset="2"/>
              </a:rPr>
              <a:t> </a:t>
            </a:r>
            <a:r>
              <a:rPr lang="en-US" dirty="0" err="1">
                <a:sym typeface="Wingdings" panose="05000000000000000000" pitchFamily="2" charset="2"/>
              </a:rPr>
              <a:t>thơ</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bj</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hạn</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bất</a:t>
            </a:r>
            <a:r>
              <a:rPr lang="en-US" dirty="0">
                <a:sym typeface="Wingdings" panose="05000000000000000000" pitchFamily="2" charset="2"/>
              </a:rPr>
              <a:t> </a:t>
            </a:r>
            <a:r>
              <a:rPr lang="en-US" dirty="0" err="1">
                <a:sym typeface="Wingdings" panose="05000000000000000000" pitchFamily="2" charset="2"/>
              </a:rPr>
              <a:t>kì</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kiến</a:t>
            </a:r>
            <a:r>
              <a:rPr lang="en-US" dirty="0">
                <a:sym typeface="Wingdings" panose="05000000000000000000" pitchFamily="2" charset="2"/>
              </a:rPr>
              <a:t> hay </a:t>
            </a:r>
            <a:r>
              <a:rPr lang="en-US" dirty="0" err="1">
                <a:sym typeface="Wingdings" panose="05000000000000000000" pitchFamily="2" charset="2"/>
              </a:rPr>
              <a:t>rào</a:t>
            </a:r>
            <a:r>
              <a:rPr lang="en-US" dirty="0">
                <a:sym typeface="Wingdings" panose="05000000000000000000" pitchFamily="2" charset="2"/>
              </a:rPr>
              <a:t> </a:t>
            </a:r>
            <a:r>
              <a:rPr lang="en-US" dirty="0" err="1">
                <a:sym typeface="Wingdings" panose="05000000000000000000" pitchFamily="2" charset="2"/>
              </a:rPr>
              <a:t>cản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con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quan</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tới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chào</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khen</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dễ</a:t>
            </a:r>
            <a:r>
              <a:rPr lang="en-US" dirty="0">
                <a:sym typeface="Wingdings" panose="05000000000000000000" pitchFamily="2" charset="2"/>
              </a:rPr>
              <a:t> </a:t>
            </a:r>
            <a:r>
              <a:rPr lang="en-US" dirty="0" err="1">
                <a:sym typeface="Wingdings" panose="05000000000000000000" pitchFamily="2" charset="2"/>
              </a:rPr>
              <a:t>thương</a:t>
            </a:r>
            <a:r>
              <a:rPr lang="en-US" dirty="0">
                <a:sym typeface="Wingdings" panose="05000000000000000000" pitchFamily="2" charset="2"/>
              </a:rPr>
              <a:t> </a:t>
            </a:r>
            <a:r>
              <a:rPr lang="en-US" dirty="0" err="1">
                <a:sym typeface="Wingdings" panose="05000000000000000000" pitchFamily="2" charset="2"/>
              </a:rPr>
              <a:t>quá</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hướng</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mến</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p>
          <a:p>
            <a:pPr marL="171450" indent="-171450">
              <a:buFont typeface="Wingdings" panose="05000000000000000000" pitchFamily="2" charset="2"/>
              <a:buChar char="à"/>
            </a:pPr>
            <a:endParaRPr lang="en-US" dirty="0"/>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19</a:t>
            </a:fld>
            <a:endParaRPr lang="en-US"/>
          </a:p>
        </p:txBody>
      </p:sp>
    </p:spTree>
    <p:extLst>
      <p:ext uri="{BB962C8B-B14F-4D97-AF65-F5344CB8AC3E}">
        <p14:creationId xmlns:p14="http://schemas.microsoft.com/office/powerpoint/2010/main" val="10148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hỏi</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thiệu</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con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rút</a:t>
            </a:r>
            <a:r>
              <a:rPr lang="en-US" dirty="0">
                <a:sym typeface="Wingdings" panose="05000000000000000000" pitchFamily="2" charset="2"/>
              </a:rPr>
              <a:t> ra 1 </a:t>
            </a:r>
            <a:r>
              <a:rPr lang="en-US" dirty="0" err="1">
                <a:sym typeface="Wingdings" panose="05000000000000000000" pitchFamily="2" charset="2"/>
              </a:rPr>
              <a:t>kinh</a:t>
            </a:r>
            <a:r>
              <a:rPr lang="en-US" dirty="0">
                <a:sym typeface="Wingdings" panose="05000000000000000000" pitchFamily="2" charset="2"/>
              </a:rPr>
              <a:t> </a:t>
            </a:r>
            <a:r>
              <a:rPr lang="en-US" dirty="0" err="1">
                <a:sym typeface="Wingdings" panose="05000000000000000000" pitchFamily="2" charset="2"/>
              </a:rPr>
              <a:t>nghiệm</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giao</a:t>
            </a:r>
            <a:r>
              <a:rPr lang="en-US" dirty="0">
                <a:sym typeface="Wingdings" panose="05000000000000000000" pitchFamily="2" charset="2"/>
              </a:rPr>
              <a:t> </a:t>
            </a:r>
            <a:r>
              <a:rPr lang="en-US" dirty="0" err="1">
                <a:sym typeface="Wingdings" panose="05000000000000000000" pitchFamily="2" charset="2"/>
              </a:rPr>
              <a:t>tiếp</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endParaRPr lang="en-US" dirty="0">
              <a:sym typeface="Wingdings" panose="05000000000000000000" pitchFamily="2" charset="2"/>
            </a:endParaRP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1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con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con </a:t>
            </a:r>
            <a:r>
              <a:rPr lang="en-US" dirty="0" err="1">
                <a:sym typeface="Wingdings" panose="05000000000000000000" pitchFamily="2" charset="2"/>
              </a:rPr>
              <a:t>tỏa</a:t>
            </a:r>
            <a:r>
              <a:rPr lang="en-US" dirty="0">
                <a:sym typeface="Wingdings" panose="05000000000000000000" pitchFamily="2" charset="2"/>
              </a:rPr>
              <a:t> ra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họ</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sức</a:t>
            </a:r>
            <a:r>
              <a:rPr lang="en-US" dirty="0">
                <a:sym typeface="Wingdings" panose="05000000000000000000" pitchFamily="2" charset="2"/>
              </a:rPr>
              <a:t> </a:t>
            </a:r>
            <a:r>
              <a:rPr lang="en-US" dirty="0" err="1">
                <a:sym typeface="Wingdings" panose="05000000000000000000" pitchFamily="2" charset="2"/>
              </a:rPr>
              <a:t>mạnh</a:t>
            </a:r>
            <a:r>
              <a:rPr lang="en-US" dirty="0">
                <a:sym typeface="Wingdings" panose="05000000000000000000" pitchFamily="2" charset="2"/>
              </a:rPr>
              <a:t> </a:t>
            </a:r>
            <a:r>
              <a:rPr lang="en-US" dirty="0" err="1">
                <a:sym typeface="Wingdings" panose="05000000000000000000" pitchFamily="2" charset="2"/>
              </a:rPr>
              <a:t>vô</a:t>
            </a:r>
            <a:r>
              <a:rPr lang="en-US" dirty="0">
                <a:sym typeface="Wingdings" panose="05000000000000000000" pitchFamily="2" charset="2"/>
              </a:rPr>
              <a:t> </a:t>
            </a:r>
            <a:r>
              <a:rPr lang="en-US" dirty="0" err="1">
                <a:sym typeface="Wingdings" panose="05000000000000000000" pitchFamily="2" charset="2"/>
              </a:rPr>
              <a:t>cùng</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tạo</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lớn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Vừa</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tế</a:t>
            </a:r>
            <a:r>
              <a:rPr lang="en-US" dirty="0">
                <a:sym typeface="Wingdings" panose="05000000000000000000" pitchFamily="2" charset="2"/>
              </a:rPr>
              <a:t> </a:t>
            </a:r>
            <a:r>
              <a:rPr lang="en-US" dirty="0" err="1">
                <a:sym typeface="Wingdings" panose="05000000000000000000" pitchFamily="2" charset="2"/>
              </a:rPr>
              <a:t>nhị</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cơ</a:t>
            </a:r>
            <a:r>
              <a:rPr lang="en-US" dirty="0">
                <a:sym typeface="Wingdings" panose="05000000000000000000" pitchFamily="2" charset="2"/>
              </a:rPr>
              <a:t> </a:t>
            </a:r>
            <a:r>
              <a:rPr lang="en-US" dirty="0" err="1">
                <a:sym typeface="Wingdings" panose="05000000000000000000" pitchFamily="2" charset="2"/>
              </a:rPr>
              <a:t>sở</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1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chưa</a:t>
            </a:r>
            <a:r>
              <a:rPr lang="en-US" dirty="0">
                <a:sym typeface="Wingdings" panose="05000000000000000000" pitchFamily="2" charset="2"/>
              </a:rPr>
              <a:t> </a:t>
            </a:r>
            <a:r>
              <a:rPr lang="en-US" dirty="0" err="1">
                <a:sym typeface="Wingdings" panose="05000000000000000000" pitchFamily="2" charset="2"/>
              </a:rPr>
              <a:t>đủ</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sang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xem</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21</a:t>
            </a:fld>
            <a:endParaRPr lang="en-US"/>
          </a:p>
        </p:txBody>
      </p:sp>
    </p:spTree>
    <p:extLst>
      <p:ext uri="{BB962C8B-B14F-4D97-AF65-F5344CB8AC3E}">
        <p14:creationId xmlns:p14="http://schemas.microsoft.com/office/powerpoint/2010/main" val="188191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23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2889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18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72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063A42-BE19-44D8-8DB1-2F724528AA86}"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2B95A7-8B0A-492B-8C2E-EBB6727C2DCC}" type="slidenum">
              <a:rPr lang="en-US"/>
              <a:pPr>
                <a:defRPr/>
              </a:pPr>
              <a:t>‹#›</a:t>
            </a:fld>
            <a:endParaRPr lang="en-US"/>
          </a:p>
        </p:txBody>
      </p:sp>
    </p:spTree>
    <p:extLst>
      <p:ext uri="{BB962C8B-B14F-4D97-AF65-F5344CB8AC3E}">
        <p14:creationId xmlns:p14="http://schemas.microsoft.com/office/powerpoint/2010/main" val="124966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9BD549-9CC4-408F-A078-82F76C62ECF1}"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7901D3-8799-409F-B3AF-9F1C3EF737EB}" type="slidenum">
              <a:rPr lang="en-US"/>
              <a:pPr>
                <a:defRPr/>
              </a:pPr>
              <a:t>‹#›</a:t>
            </a:fld>
            <a:endParaRPr lang="en-US"/>
          </a:p>
        </p:txBody>
      </p:sp>
    </p:spTree>
    <p:extLst>
      <p:ext uri="{BB962C8B-B14F-4D97-AF65-F5344CB8AC3E}">
        <p14:creationId xmlns:p14="http://schemas.microsoft.com/office/powerpoint/2010/main" val="230903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0C5256E-9DB7-4785-8569-98863F4078EA}"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6D9C48-8DB8-4210-B572-5D70EDC0EE39}" type="slidenum">
              <a:rPr lang="en-US"/>
              <a:pPr>
                <a:defRPr/>
              </a:pPr>
              <a:t>‹#›</a:t>
            </a:fld>
            <a:endParaRPr lang="en-US"/>
          </a:p>
        </p:txBody>
      </p:sp>
    </p:spTree>
    <p:extLst>
      <p:ext uri="{BB962C8B-B14F-4D97-AF65-F5344CB8AC3E}">
        <p14:creationId xmlns:p14="http://schemas.microsoft.com/office/powerpoint/2010/main" val="210119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1460500"/>
            <a:ext cx="4145280" cy="3481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7760" y="1460500"/>
            <a:ext cx="4145280" cy="3481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93A954-A845-42BC-A953-6AE107D6AAE0}"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AA4564-EB63-4485-9C2B-6AEE20ACE1FB}" type="slidenum">
              <a:rPr lang="en-US"/>
              <a:pPr>
                <a:defRPr/>
              </a:pPr>
              <a:t>‹#›</a:t>
            </a:fld>
            <a:endParaRPr lang="en-US"/>
          </a:p>
        </p:txBody>
      </p:sp>
    </p:spTree>
    <p:extLst>
      <p:ext uri="{BB962C8B-B14F-4D97-AF65-F5344CB8AC3E}">
        <p14:creationId xmlns:p14="http://schemas.microsoft.com/office/powerpoint/2010/main" val="592325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97F614-F64F-44A3-A03B-13EF9BB83EAC}" type="datetimeFigureOut">
              <a:rPr lang="en-US"/>
              <a:pPr>
                <a:defRPr/>
              </a:pPr>
              <a:t>12/19/2022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6E07AC-4EC3-4F58-974F-D621B6D76FED}" type="slidenum">
              <a:rPr lang="en-US"/>
              <a:pPr>
                <a:defRPr/>
              </a:pPr>
              <a:t>‹#›</a:t>
            </a:fld>
            <a:endParaRPr lang="en-US"/>
          </a:p>
        </p:txBody>
      </p:sp>
    </p:spTree>
    <p:extLst>
      <p:ext uri="{BB962C8B-B14F-4D97-AF65-F5344CB8AC3E}">
        <p14:creationId xmlns:p14="http://schemas.microsoft.com/office/powerpoint/2010/main" val="390980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1B8B64-B529-4721-A297-7EFBEE49FA2F}" type="datetimeFigureOut">
              <a:rPr lang="en-US"/>
              <a:pPr>
                <a:defRPr/>
              </a:pPr>
              <a:t>12/19/2022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2058E5-FA30-40EF-882B-5FC523D7EB49}" type="slidenum">
              <a:rPr lang="en-US"/>
              <a:pPr>
                <a:defRPr/>
              </a:pPr>
              <a:t>‹#›</a:t>
            </a:fld>
            <a:endParaRPr lang="en-US"/>
          </a:p>
        </p:txBody>
      </p:sp>
    </p:spTree>
    <p:extLst>
      <p:ext uri="{BB962C8B-B14F-4D97-AF65-F5344CB8AC3E}">
        <p14:creationId xmlns:p14="http://schemas.microsoft.com/office/powerpoint/2010/main" val="3066523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F8C272-B889-493C-B0AF-C8F156175E6E}" type="datetimeFigureOut">
              <a:rPr lang="en-US"/>
              <a:pPr>
                <a:defRPr/>
              </a:pPr>
              <a:t>12/19/2022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BA17CD-7470-484A-8C24-A1AD64C40A5A}" type="slidenum">
              <a:rPr lang="en-US"/>
              <a:pPr>
                <a:defRPr/>
              </a:pPr>
              <a:t>‹#›</a:t>
            </a:fld>
            <a:endParaRPr lang="en-US"/>
          </a:p>
        </p:txBody>
      </p:sp>
    </p:spTree>
    <p:extLst>
      <p:ext uri="{BB962C8B-B14F-4D97-AF65-F5344CB8AC3E}">
        <p14:creationId xmlns:p14="http://schemas.microsoft.com/office/powerpoint/2010/main" val="194054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71273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29FDEEA-D0C2-4C08-856C-4DB668B8DB0D}"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4A2207-F071-4E88-9981-C7C332852B22}" type="slidenum">
              <a:rPr lang="en-US"/>
              <a:pPr>
                <a:defRPr/>
              </a:pPr>
              <a:t>‹#›</a:t>
            </a:fld>
            <a:endParaRPr lang="en-US"/>
          </a:p>
        </p:txBody>
      </p:sp>
    </p:spTree>
    <p:extLst>
      <p:ext uri="{BB962C8B-B14F-4D97-AF65-F5344CB8AC3E}">
        <p14:creationId xmlns:p14="http://schemas.microsoft.com/office/powerpoint/2010/main" val="3255980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p>
        </p:txBody>
      </p:sp>
      <p:sp>
        <p:nvSpPr>
          <p:cNvPr id="3" name="Picture Placeholder 2"/>
          <p:cNvSpPr>
            <a:spLocks noGrp="1"/>
          </p:cNvSpPr>
          <p:nvPr>
            <p:ph type="pic" idx="1"/>
          </p:nvPr>
        </p:nvSpPr>
        <p:spPr>
          <a:xfrm>
            <a:off x="4146550" y="789940"/>
            <a:ext cx="4937760" cy="3898900"/>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8BB67BE-BFF9-4B55-936C-063AE9A029A6}"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BBA0BD-C215-4E36-A1FE-8BE2DDDA48FD}" type="slidenum">
              <a:rPr lang="en-US"/>
              <a:pPr>
                <a:defRPr/>
              </a:pPr>
              <a:t>‹#›</a:t>
            </a:fld>
            <a:endParaRPr lang="en-US"/>
          </a:p>
        </p:txBody>
      </p:sp>
    </p:spTree>
    <p:extLst>
      <p:ext uri="{BB962C8B-B14F-4D97-AF65-F5344CB8AC3E}">
        <p14:creationId xmlns:p14="http://schemas.microsoft.com/office/powerpoint/2010/main" val="2746228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9E8C58-74DB-44B5-9A7A-BE829480CD1A}"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5E65AA-34C0-47BF-966B-D90B721916CC}" type="slidenum">
              <a:rPr lang="en-US"/>
              <a:pPr>
                <a:defRPr/>
              </a:pPr>
              <a:t>‹#›</a:t>
            </a:fld>
            <a:endParaRPr lang="en-US"/>
          </a:p>
        </p:txBody>
      </p:sp>
    </p:spTree>
    <p:extLst>
      <p:ext uri="{BB962C8B-B14F-4D97-AF65-F5344CB8AC3E}">
        <p14:creationId xmlns:p14="http://schemas.microsoft.com/office/powerpoint/2010/main" val="525193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542312-69F3-49CF-B8C3-A9FD9115C208}"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86E3F-23D4-42EE-9408-A4FB4981694E}" type="slidenum">
              <a:rPr lang="en-US"/>
              <a:pPr>
                <a:defRPr/>
              </a:pPr>
              <a:t>‹#›</a:t>
            </a:fld>
            <a:endParaRPr lang="en-US"/>
          </a:p>
        </p:txBody>
      </p:sp>
    </p:spTree>
    <p:extLst>
      <p:ext uri="{BB962C8B-B14F-4D97-AF65-F5344CB8AC3E}">
        <p14:creationId xmlns:p14="http://schemas.microsoft.com/office/powerpoint/2010/main" val="2402192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8592280-DE1A-4078-8A68-D8A6EAA3D04B}"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D1395B-2ADF-4903-8155-25AAED47DB2D}" type="slidenum">
              <a:rPr lang="en-US"/>
              <a:pPr>
                <a:defRPr/>
              </a:pPr>
              <a:t>‹#›</a:t>
            </a:fld>
            <a:endParaRPr lang="en-US"/>
          </a:p>
        </p:txBody>
      </p:sp>
    </p:spTree>
    <p:extLst>
      <p:ext uri="{BB962C8B-B14F-4D97-AF65-F5344CB8AC3E}">
        <p14:creationId xmlns:p14="http://schemas.microsoft.com/office/powerpoint/2010/main" val="1267899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538633-5C79-4CCA-9743-4843DDC6CE95}"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12431-BC0E-492B-A3EC-363A18168091}" type="slidenum">
              <a:rPr lang="en-US"/>
              <a:pPr>
                <a:defRPr/>
              </a:pPr>
              <a:t>‹#›</a:t>
            </a:fld>
            <a:endParaRPr lang="en-US"/>
          </a:p>
        </p:txBody>
      </p:sp>
    </p:spTree>
    <p:extLst>
      <p:ext uri="{BB962C8B-B14F-4D97-AF65-F5344CB8AC3E}">
        <p14:creationId xmlns:p14="http://schemas.microsoft.com/office/powerpoint/2010/main" val="2053408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7B233D2-DC8D-4A59-BC19-FCBAEF15BB9F}"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D67BE-B856-49C7-91E1-67C7D4058509}" type="slidenum">
              <a:rPr lang="en-US"/>
              <a:pPr>
                <a:defRPr/>
              </a:pPr>
              <a:t>‹#›</a:t>
            </a:fld>
            <a:endParaRPr lang="en-US"/>
          </a:p>
        </p:txBody>
      </p:sp>
    </p:spTree>
    <p:extLst>
      <p:ext uri="{BB962C8B-B14F-4D97-AF65-F5344CB8AC3E}">
        <p14:creationId xmlns:p14="http://schemas.microsoft.com/office/powerpoint/2010/main" val="1539291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91FE47-D986-499D-A4A5-E613A7A8F953}"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7B6AB-23BA-41E2-A1CD-86C3CFE70AE0}" type="slidenum">
              <a:rPr lang="en-US"/>
              <a:pPr>
                <a:defRPr/>
              </a:pPr>
              <a:t>‹#›</a:t>
            </a:fld>
            <a:endParaRPr lang="en-US"/>
          </a:p>
        </p:txBody>
      </p:sp>
    </p:spTree>
    <p:extLst>
      <p:ext uri="{BB962C8B-B14F-4D97-AF65-F5344CB8AC3E}">
        <p14:creationId xmlns:p14="http://schemas.microsoft.com/office/powerpoint/2010/main" val="3086977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FAD6E35-2A6D-44BC-98A9-D874E06AFFE5}" type="datetimeFigureOut">
              <a:rPr lang="en-US"/>
              <a:pPr>
                <a:defRPr/>
              </a:pPr>
              <a:t>12/19/2022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C0A37-633D-4791-8096-007F66AA3C4F}" type="slidenum">
              <a:rPr lang="en-US"/>
              <a:pPr>
                <a:defRPr/>
              </a:pPr>
              <a:t>‹#›</a:t>
            </a:fld>
            <a:endParaRPr lang="en-US"/>
          </a:p>
        </p:txBody>
      </p:sp>
    </p:spTree>
    <p:extLst>
      <p:ext uri="{BB962C8B-B14F-4D97-AF65-F5344CB8AC3E}">
        <p14:creationId xmlns:p14="http://schemas.microsoft.com/office/powerpoint/2010/main" val="3658250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F12BC09-FA55-4485-B601-A41A08C94D4D}" type="datetimeFigureOut">
              <a:rPr lang="en-US"/>
              <a:pPr>
                <a:defRPr/>
              </a:pPr>
              <a:t>12/19/2022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08EEBB-706A-47CA-9E35-11F52FBCDFAC}" type="slidenum">
              <a:rPr lang="en-US"/>
              <a:pPr>
                <a:defRPr/>
              </a:pPr>
              <a:t>‹#›</a:t>
            </a:fld>
            <a:endParaRPr lang="en-US"/>
          </a:p>
        </p:txBody>
      </p:sp>
    </p:spTree>
    <p:extLst>
      <p:ext uri="{BB962C8B-B14F-4D97-AF65-F5344CB8AC3E}">
        <p14:creationId xmlns:p14="http://schemas.microsoft.com/office/powerpoint/2010/main" val="72092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35517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7AE93-3DFC-4AAE-A82B-904DEF5123ED}" type="datetimeFigureOut">
              <a:rPr lang="en-US"/>
              <a:pPr>
                <a:defRPr/>
              </a:pPr>
              <a:t>12/19/2022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C8A4AB-AFAD-4F00-9F0F-FF805AECA973}" type="slidenum">
              <a:rPr lang="en-US"/>
              <a:pPr>
                <a:defRPr/>
              </a:pPr>
              <a:t>‹#›</a:t>
            </a:fld>
            <a:endParaRPr lang="en-US"/>
          </a:p>
        </p:txBody>
      </p:sp>
    </p:spTree>
    <p:extLst>
      <p:ext uri="{BB962C8B-B14F-4D97-AF65-F5344CB8AC3E}">
        <p14:creationId xmlns:p14="http://schemas.microsoft.com/office/powerpoint/2010/main" val="4003317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400D53-599D-4C79-A199-1B47ABB4CD4E}"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CEB8F3-8179-41D7-9506-0678E4CCE265}" type="slidenum">
              <a:rPr lang="en-US"/>
              <a:pPr>
                <a:defRPr/>
              </a:pPr>
              <a:t>‹#›</a:t>
            </a:fld>
            <a:endParaRPr lang="en-US"/>
          </a:p>
        </p:txBody>
      </p:sp>
    </p:spTree>
    <p:extLst>
      <p:ext uri="{BB962C8B-B14F-4D97-AF65-F5344CB8AC3E}">
        <p14:creationId xmlns:p14="http://schemas.microsoft.com/office/powerpoint/2010/main" val="3399608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p>
        </p:txBody>
      </p:sp>
      <p:sp>
        <p:nvSpPr>
          <p:cNvPr id="3" name="Picture Placeholder 2"/>
          <p:cNvSpPr>
            <a:spLocks noGrp="1"/>
          </p:cNvSpPr>
          <p:nvPr>
            <p:ph type="pic" idx="1"/>
          </p:nvPr>
        </p:nvSpPr>
        <p:spPr>
          <a:xfrm>
            <a:off x="4146550" y="789940"/>
            <a:ext cx="4937760" cy="3898900"/>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49202F-981D-485E-89F8-9131D20C9BC3}"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D621F9-5530-4CCA-B579-500EB4C19E59}" type="slidenum">
              <a:rPr lang="en-US"/>
              <a:pPr>
                <a:defRPr/>
              </a:pPr>
              <a:t>‹#›</a:t>
            </a:fld>
            <a:endParaRPr lang="en-US"/>
          </a:p>
        </p:txBody>
      </p:sp>
    </p:spTree>
    <p:extLst>
      <p:ext uri="{BB962C8B-B14F-4D97-AF65-F5344CB8AC3E}">
        <p14:creationId xmlns:p14="http://schemas.microsoft.com/office/powerpoint/2010/main" val="3021824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7AFAF-A8AD-451B-9446-43AB35E2B43F}"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2E39B-421A-4579-BEAE-23681A7715C7}" type="slidenum">
              <a:rPr lang="en-US"/>
              <a:pPr>
                <a:defRPr/>
              </a:pPr>
              <a:t>‹#›</a:t>
            </a:fld>
            <a:endParaRPr lang="en-US"/>
          </a:p>
        </p:txBody>
      </p:sp>
    </p:spTree>
    <p:extLst>
      <p:ext uri="{BB962C8B-B14F-4D97-AF65-F5344CB8AC3E}">
        <p14:creationId xmlns:p14="http://schemas.microsoft.com/office/powerpoint/2010/main" val="4047801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72B7D1-74D2-4A93-B0AB-B3D5CE2BB3B1}"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8DDA4-15D9-430D-9AB4-90512B1AC2D3}" type="slidenum">
              <a:rPr lang="en-US"/>
              <a:pPr>
                <a:defRPr/>
              </a:pPr>
              <a:t>‹#›</a:t>
            </a:fld>
            <a:endParaRPr lang="en-US"/>
          </a:p>
        </p:txBody>
      </p:sp>
    </p:spTree>
    <p:extLst>
      <p:ext uri="{BB962C8B-B14F-4D97-AF65-F5344CB8AC3E}">
        <p14:creationId xmlns:p14="http://schemas.microsoft.com/office/powerpoint/2010/main" val="977099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2CD71B-4DC0-4813-82F0-3CB74FBD1B84}"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896EC-639A-411D-8529-0E8C1D2649D3}" type="slidenum">
              <a:rPr lang="en-US"/>
              <a:pPr>
                <a:defRPr/>
              </a:pPr>
              <a:t>‹#›</a:t>
            </a:fld>
            <a:endParaRPr lang="en-US"/>
          </a:p>
        </p:txBody>
      </p:sp>
    </p:spTree>
    <p:extLst>
      <p:ext uri="{BB962C8B-B14F-4D97-AF65-F5344CB8AC3E}">
        <p14:creationId xmlns:p14="http://schemas.microsoft.com/office/powerpoint/2010/main" val="3464351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C67146-A6BA-409C-8948-5D02B98F2434}"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F4558-B830-4887-8BFC-B64ADAEC63A6}" type="slidenum">
              <a:rPr lang="en-US"/>
              <a:pPr>
                <a:defRPr/>
              </a:pPr>
              <a:t>‹#›</a:t>
            </a:fld>
            <a:endParaRPr lang="en-US"/>
          </a:p>
        </p:txBody>
      </p:sp>
    </p:spTree>
    <p:extLst>
      <p:ext uri="{BB962C8B-B14F-4D97-AF65-F5344CB8AC3E}">
        <p14:creationId xmlns:p14="http://schemas.microsoft.com/office/powerpoint/2010/main" val="1351019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95305E0-5222-4EA5-B8A7-4BF78B4192BB}"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EA734-1A8E-4F6F-B3CF-33905AC69211}" type="slidenum">
              <a:rPr lang="en-US"/>
              <a:pPr>
                <a:defRPr/>
              </a:pPr>
              <a:t>‹#›</a:t>
            </a:fld>
            <a:endParaRPr lang="en-US"/>
          </a:p>
        </p:txBody>
      </p:sp>
    </p:spTree>
    <p:extLst>
      <p:ext uri="{BB962C8B-B14F-4D97-AF65-F5344CB8AC3E}">
        <p14:creationId xmlns:p14="http://schemas.microsoft.com/office/powerpoint/2010/main" val="945854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1460500"/>
            <a:ext cx="4145280" cy="3481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7760" y="1460500"/>
            <a:ext cx="4145280" cy="3481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4FE28F-6F45-40A0-8CB1-D73BC2069C47}"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DC92E9-4D88-47DD-B397-670E74D1CF9C}" type="slidenum">
              <a:rPr lang="en-US"/>
              <a:pPr>
                <a:defRPr/>
              </a:pPr>
              <a:t>‹#›</a:t>
            </a:fld>
            <a:endParaRPr lang="en-US"/>
          </a:p>
        </p:txBody>
      </p:sp>
    </p:spTree>
    <p:extLst>
      <p:ext uri="{BB962C8B-B14F-4D97-AF65-F5344CB8AC3E}">
        <p14:creationId xmlns:p14="http://schemas.microsoft.com/office/powerpoint/2010/main" val="449574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30037F-B697-4E1C-AEB4-7FB1217955AF}" type="datetimeFigureOut">
              <a:rPr lang="en-US"/>
              <a:pPr>
                <a:defRPr/>
              </a:pPr>
              <a:t>12/19/2022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8355BD-499C-481F-89A5-5FF0578AE3A3}" type="slidenum">
              <a:rPr lang="en-US"/>
              <a:pPr>
                <a:defRPr/>
              </a:pPr>
              <a:t>‹#›</a:t>
            </a:fld>
            <a:endParaRPr lang="en-US"/>
          </a:p>
        </p:txBody>
      </p:sp>
    </p:spTree>
    <p:extLst>
      <p:ext uri="{BB962C8B-B14F-4D97-AF65-F5344CB8AC3E}">
        <p14:creationId xmlns:p14="http://schemas.microsoft.com/office/powerpoint/2010/main" val="367433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491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E146763-9A70-4AC9-921A-38886D65FFD8}" type="datetimeFigureOut">
              <a:rPr lang="en-US"/>
              <a:pPr>
                <a:defRPr/>
              </a:pPr>
              <a:t>12/19/2022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94991B-E9D3-447C-96DB-729E449A7FB2}" type="slidenum">
              <a:rPr lang="en-US"/>
              <a:pPr>
                <a:defRPr/>
              </a:pPr>
              <a:t>‹#›</a:t>
            </a:fld>
            <a:endParaRPr lang="en-US"/>
          </a:p>
        </p:txBody>
      </p:sp>
    </p:spTree>
    <p:extLst>
      <p:ext uri="{BB962C8B-B14F-4D97-AF65-F5344CB8AC3E}">
        <p14:creationId xmlns:p14="http://schemas.microsoft.com/office/powerpoint/2010/main" val="2737279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DB2D13-152A-4787-A47B-B1CE7DEDFE06}" type="datetimeFigureOut">
              <a:rPr lang="en-US"/>
              <a:pPr>
                <a:defRPr/>
              </a:pPr>
              <a:t>12/19/2022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DF9B76-C5E8-463A-9822-A0E287EFDD36}" type="slidenum">
              <a:rPr lang="en-US"/>
              <a:pPr>
                <a:defRPr/>
              </a:pPr>
              <a:t>‹#›</a:t>
            </a:fld>
            <a:endParaRPr lang="en-US"/>
          </a:p>
        </p:txBody>
      </p:sp>
    </p:spTree>
    <p:extLst>
      <p:ext uri="{BB962C8B-B14F-4D97-AF65-F5344CB8AC3E}">
        <p14:creationId xmlns:p14="http://schemas.microsoft.com/office/powerpoint/2010/main" val="426400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8EA1494-31C3-4D24-A7A0-476D958E8428}"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97BD5-86F0-4A6E-AAD7-1E1CA41ABBC5}" type="slidenum">
              <a:rPr lang="en-US"/>
              <a:pPr>
                <a:defRPr/>
              </a:pPr>
              <a:t>‹#›</a:t>
            </a:fld>
            <a:endParaRPr lang="en-US"/>
          </a:p>
        </p:txBody>
      </p:sp>
    </p:spTree>
    <p:extLst>
      <p:ext uri="{BB962C8B-B14F-4D97-AF65-F5344CB8AC3E}">
        <p14:creationId xmlns:p14="http://schemas.microsoft.com/office/powerpoint/2010/main" val="4127995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p>
        </p:txBody>
      </p:sp>
      <p:sp>
        <p:nvSpPr>
          <p:cNvPr id="3" name="Picture Placeholder 2"/>
          <p:cNvSpPr>
            <a:spLocks noGrp="1"/>
          </p:cNvSpPr>
          <p:nvPr>
            <p:ph type="pic" idx="1"/>
          </p:nvPr>
        </p:nvSpPr>
        <p:spPr>
          <a:xfrm>
            <a:off x="4146550" y="789940"/>
            <a:ext cx="4937760" cy="3898900"/>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1D4C834-D3B7-4505-825A-0E2A314670FC}" type="datetimeFigureOut">
              <a:rPr lang="en-US"/>
              <a:pPr>
                <a:defRPr/>
              </a:pPr>
              <a:t>12/19/2022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6F5076-8E21-408B-B97B-6BE48B20E26E}" type="slidenum">
              <a:rPr lang="en-US"/>
              <a:pPr>
                <a:defRPr/>
              </a:pPr>
              <a:t>‹#›</a:t>
            </a:fld>
            <a:endParaRPr lang="en-US"/>
          </a:p>
        </p:txBody>
      </p:sp>
    </p:spTree>
    <p:extLst>
      <p:ext uri="{BB962C8B-B14F-4D97-AF65-F5344CB8AC3E}">
        <p14:creationId xmlns:p14="http://schemas.microsoft.com/office/powerpoint/2010/main" val="219322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2AF08C-CB67-47A9-97EA-A09E879EA640}"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45AEB-AFC4-41BB-81D7-1CF04E481C1F}" type="slidenum">
              <a:rPr lang="en-US"/>
              <a:pPr>
                <a:defRPr/>
              </a:pPr>
              <a:t>‹#›</a:t>
            </a:fld>
            <a:endParaRPr lang="en-US"/>
          </a:p>
        </p:txBody>
      </p:sp>
    </p:spTree>
    <p:extLst>
      <p:ext uri="{BB962C8B-B14F-4D97-AF65-F5344CB8AC3E}">
        <p14:creationId xmlns:p14="http://schemas.microsoft.com/office/powerpoint/2010/main" val="1273012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9F5BE8-B838-4AD6-931F-798609F516BE}" type="datetimeFigureOut">
              <a:rPr lang="en-US"/>
              <a:pPr>
                <a:defRPr/>
              </a:pPr>
              <a:t>12/19/2022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83B833-D177-4F0E-B770-F3C32C934A8A}" type="slidenum">
              <a:rPr lang="en-US"/>
              <a:pPr>
                <a:defRPr/>
              </a:pPr>
              <a:t>‹#›</a:t>
            </a:fld>
            <a:endParaRPr lang="en-US"/>
          </a:p>
        </p:txBody>
      </p:sp>
    </p:spTree>
    <p:extLst>
      <p:ext uri="{BB962C8B-B14F-4D97-AF65-F5344CB8AC3E}">
        <p14:creationId xmlns:p14="http://schemas.microsoft.com/office/powerpoint/2010/main" val="112679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40176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1190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4507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789940"/>
            <a:ext cx="493776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19/12/2022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692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292101"/>
            <a:ext cx="841248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460500"/>
            <a:ext cx="841248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BEB8C5B2-79E6-4FE0-925D-649E23228A97}" type="datetimeFigureOut">
              <a:rPr lang="vi-VN" smtClean="0"/>
              <a:pPr/>
              <a:t>19/12/2022</a:t>
            </a:fld>
            <a:endParaRPr lang="vi-VN"/>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AEB29C0A-FD09-4467-B054-B6BB771B5008}" type="slidenum">
              <a:rPr lang="vi-VN" smtClean="0"/>
              <a:pPr/>
              <a:t>‹#›</a:t>
            </a:fld>
            <a:endParaRPr lang="vi-VN"/>
          </a:p>
        </p:txBody>
      </p:sp>
    </p:spTree>
    <p:extLst>
      <p:ext uri="{BB962C8B-B14F-4D97-AF65-F5344CB8AC3E}">
        <p14:creationId xmlns:p14="http://schemas.microsoft.com/office/powerpoint/2010/main" val="4013719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0514" name="Title Placeholder 1"/>
          <p:cNvSpPr>
            <a:spLocks noGrp="1"/>
          </p:cNvSpPr>
          <p:nvPr>
            <p:ph type="title"/>
          </p:nvPr>
        </p:nvSpPr>
        <p:spPr bwMode="auto">
          <a:xfrm>
            <a:off x="670560" y="292101"/>
            <a:ext cx="8412480" cy="106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0515" name="Text Placeholder 2"/>
          <p:cNvSpPr>
            <a:spLocks noGrp="1"/>
          </p:cNvSpPr>
          <p:nvPr>
            <p:ph type="body" idx="1"/>
          </p:nvPr>
        </p:nvSpPr>
        <p:spPr bwMode="auto">
          <a:xfrm>
            <a:off x="670560" y="1460500"/>
            <a:ext cx="8412480" cy="348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fontAlgn="auto">
              <a:spcBef>
                <a:spcPts val="0"/>
              </a:spcBef>
              <a:spcAft>
                <a:spcPts val="0"/>
              </a:spcAft>
              <a:defRPr sz="960">
                <a:solidFill>
                  <a:prstClr val="black">
                    <a:tint val="75000"/>
                  </a:prstClr>
                </a:solidFill>
                <a:latin typeface="+mn-lt"/>
                <a:cs typeface="+mn-cs"/>
              </a:defRPr>
            </a:lvl1pPr>
          </a:lstStyle>
          <a:p>
            <a:pPr defTabSz="731520">
              <a:defRPr/>
            </a:pPr>
            <a:fld id="{4EA228D6-6F8C-40D3-A82B-1A04911E45BD}" type="datetimeFigureOut">
              <a:rPr lang="en-US" smtClean="0"/>
              <a:pPr defTabSz="731520">
                <a:defRPr/>
              </a:pPr>
              <a:t>12/19/2022</a:t>
            </a:fld>
            <a:endParaRPr lang="en-US"/>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fontAlgn="auto">
              <a:spcBef>
                <a:spcPts val="0"/>
              </a:spcBef>
              <a:spcAft>
                <a:spcPts val="0"/>
              </a:spcAft>
              <a:defRPr sz="960">
                <a:solidFill>
                  <a:prstClr val="black">
                    <a:tint val="75000"/>
                  </a:prstClr>
                </a:solidFill>
                <a:latin typeface="+mn-lt"/>
                <a:cs typeface="+mn-cs"/>
              </a:defRPr>
            </a:lvl1pPr>
          </a:lstStyle>
          <a:p>
            <a:pPr defTabSz="731520">
              <a:defRPr/>
            </a:pPr>
            <a:endParaRPr lang="en-US"/>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fontAlgn="auto">
              <a:spcBef>
                <a:spcPts val="0"/>
              </a:spcBef>
              <a:spcAft>
                <a:spcPts val="0"/>
              </a:spcAft>
              <a:defRPr sz="960">
                <a:solidFill>
                  <a:prstClr val="black">
                    <a:tint val="75000"/>
                  </a:prstClr>
                </a:solidFill>
                <a:latin typeface="+mn-lt"/>
                <a:cs typeface="+mn-cs"/>
              </a:defRPr>
            </a:lvl1pPr>
          </a:lstStyle>
          <a:p>
            <a:pPr defTabSz="731520">
              <a:defRPr/>
            </a:pPr>
            <a:fld id="{9409DB2F-D4B4-4327-BAB7-2381C50B0036}" type="slidenum">
              <a:rPr lang="en-US" smtClean="0"/>
              <a:pPr defTabSz="731520">
                <a:defRPr/>
              </a:pPr>
              <a:t>‹#›</a:t>
            </a:fld>
            <a:endParaRPr lang="en-US"/>
          </a:p>
        </p:txBody>
      </p:sp>
    </p:spTree>
    <p:extLst>
      <p:ext uri="{BB962C8B-B14F-4D97-AF65-F5344CB8AC3E}">
        <p14:creationId xmlns:p14="http://schemas.microsoft.com/office/powerpoint/2010/main" val="3496302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lnSpc>
          <a:spcPct val="90000"/>
        </a:lnSpc>
        <a:spcBef>
          <a:spcPct val="0"/>
        </a:spcBef>
        <a:spcAft>
          <a:spcPct val="0"/>
        </a:spcAft>
        <a:defRPr sz="3520" kern="1200">
          <a:solidFill>
            <a:schemeClr val="tx1"/>
          </a:solidFill>
          <a:latin typeface="+mj-lt"/>
          <a:ea typeface="+mj-ea"/>
          <a:cs typeface="+mj-cs"/>
        </a:defRPr>
      </a:lvl1pPr>
      <a:lvl2pPr algn="l" rtl="0" eaLnBrk="0" fontAlgn="base" hangingPunct="0">
        <a:lnSpc>
          <a:spcPct val="90000"/>
        </a:lnSpc>
        <a:spcBef>
          <a:spcPct val="0"/>
        </a:spcBef>
        <a:spcAft>
          <a:spcPct val="0"/>
        </a:spcAft>
        <a:defRPr sz="3520">
          <a:solidFill>
            <a:schemeClr val="tx1"/>
          </a:solidFill>
          <a:latin typeface="Calibri Light"/>
        </a:defRPr>
      </a:lvl2pPr>
      <a:lvl3pPr algn="l" rtl="0" eaLnBrk="0" fontAlgn="base" hangingPunct="0">
        <a:lnSpc>
          <a:spcPct val="90000"/>
        </a:lnSpc>
        <a:spcBef>
          <a:spcPct val="0"/>
        </a:spcBef>
        <a:spcAft>
          <a:spcPct val="0"/>
        </a:spcAft>
        <a:defRPr sz="3520">
          <a:solidFill>
            <a:schemeClr val="tx1"/>
          </a:solidFill>
          <a:latin typeface="Calibri Light"/>
        </a:defRPr>
      </a:lvl3pPr>
      <a:lvl4pPr algn="l" rtl="0" eaLnBrk="0" fontAlgn="base" hangingPunct="0">
        <a:lnSpc>
          <a:spcPct val="90000"/>
        </a:lnSpc>
        <a:spcBef>
          <a:spcPct val="0"/>
        </a:spcBef>
        <a:spcAft>
          <a:spcPct val="0"/>
        </a:spcAft>
        <a:defRPr sz="3520">
          <a:solidFill>
            <a:schemeClr val="tx1"/>
          </a:solidFill>
          <a:latin typeface="Calibri Light"/>
        </a:defRPr>
      </a:lvl4pPr>
      <a:lvl5pPr algn="l" rtl="0" eaLnBrk="0" fontAlgn="base" hangingPunct="0">
        <a:lnSpc>
          <a:spcPct val="90000"/>
        </a:lnSpc>
        <a:spcBef>
          <a:spcPct val="0"/>
        </a:spcBef>
        <a:spcAft>
          <a:spcPct val="0"/>
        </a:spcAft>
        <a:defRPr sz="3520">
          <a:solidFill>
            <a:schemeClr val="tx1"/>
          </a:solidFill>
          <a:latin typeface="Calibri Light"/>
        </a:defRPr>
      </a:lvl5pPr>
      <a:lvl6pPr marL="365760" algn="l" rtl="0" fontAlgn="base">
        <a:lnSpc>
          <a:spcPct val="90000"/>
        </a:lnSpc>
        <a:spcBef>
          <a:spcPct val="0"/>
        </a:spcBef>
        <a:spcAft>
          <a:spcPct val="0"/>
        </a:spcAft>
        <a:defRPr sz="3520">
          <a:solidFill>
            <a:schemeClr val="tx1"/>
          </a:solidFill>
          <a:latin typeface="Calibri Light"/>
        </a:defRPr>
      </a:lvl6pPr>
      <a:lvl7pPr marL="731520" algn="l" rtl="0" fontAlgn="base">
        <a:lnSpc>
          <a:spcPct val="90000"/>
        </a:lnSpc>
        <a:spcBef>
          <a:spcPct val="0"/>
        </a:spcBef>
        <a:spcAft>
          <a:spcPct val="0"/>
        </a:spcAft>
        <a:defRPr sz="3520">
          <a:solidFill>
            <a:schemeClr val="tx1"/>
          </a:solidFill>
          <a:latin typeface="Calibri Light"/>
        </a:defRPr>
      </a:lvl7pPr>
      <a:lvl8pPr marL="1097280" algn="l" rtl="0" fontAlgn="base">
        <a:lnSpc>
          <a:spcPct val="90000"/>
        </a:lnSpc>
        <a:spcBef>
          <a:spcPct val="0"/>
        </a:spcBef>
        <a:spcAft>
          <a:spcPct val="0"/>
        </a:spcAft>
        <a:defRPr sz="3520">
          <a:solidFill>
            <a:schemeClr val="tx1"/>
          </a:solidFill>
          <a:latin typeface="Calibri Light"/>
        </a:defRPr>
      </a:lvl8pPr>
      <a:lvl9pPr marL="1463040" algn="l" rtl="0" fontAlgn="base">
        <a:lnSpc>
          <a:spcPct val="90000"/>
        </a:lnSpc>
        <a:spcBef>
          <a:spcPct val="0"/>
        </a:spcBef>
        <a:spcAft>
          <a:spcPct val="0"/>
        </a:spcAft>
        <a:defRPr sz="3520">
          <a:solidFill>
            <a:schemeClr val="tx1"/>
          </a:solidFill>
          <a:latin typeface="Calibri Light"/>
        </a:defRPr>
      </a:lvl9pPr>
    </p:titleStyle>
    <p:bodyStyle>
      <a:lvl1pPr marL="182880" indent="-182880" algn="l" rtl="0" eaLnBrk="0" fontAlgn="base" hangingPunct="0">
        <a:lnSpc>
          <a:spcPct val="90000"/>
        </a:lnSpc>
        <a:spcBef>
          <a:spcPts val="800"/>
        </a:spcBef>
        <a:spcAft>
          <a:spcPct val="0"/>
        </a:spcAft>
        <a:buFont typeface="Arial" charset="0"/>
        <a:buChar char="•"/>
        <a:defRPr sz="2240" kern="1200">
          <a:solidFill>
            <a:schemeClr val="tx1"/>
          </a:solidFill>
          <a:latin typeface="+mn-lt"/>
          <a:ea typeface="+mn-ea"/>
          <a:cs typeface="+mn-cs"/>
        </a:defRPr>
      </a:lvl1pPr>
      <a:lvl2pPr marL="548640" indent="-182880" algn="l" rtl="0" eaLnBrk="0" fontAlgn="base" hangingPunct="0">
        <a:lnSpc>
          <a:spcPct val="90000"/>
        </a:lnSpc>
        <a:spcBef>
          <a:spcPts val="400"/>
        </a:spcBef>
        <a:spcAft>
          <a:spcPct val="0"/>
        </a:spcAft>
        <a:buFont typeface="Arial" charset="0"/>
        <a:buChar char="•"/>
        <a:defRPr sz="1920" kern="1200">
          <a:solidFill>
            <a:schemeClr val="tx1"/>
          </a:solidFill>
          <a:latin typeface="+mn-lt"/>
          <a:ea typeface="+mn-ea"/>
          <a:cs typeface="+mn-cs"/>
        </a:defRPr>
      </a:lvl2pPr>
      <a:lvl3pPr marL="914400" indent="-182880"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28016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4pPr>
      <a:lvl5pPr marL="164592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6050" name="Title Placeholder 1"/>
          <p:cNvSpPr>
            <a:spLocks noGrp="1"/>
          </p:cNvSpPr>
          <p:nvPr>
            <p:ph type="title"/>
          </p:nvPr>
        </p:nvSpPr>
        <p:spPr bwMode="auto">
          <a:xfrm>
            <a:off x="670560" y="292101"/>
            <a:ext cx="8412480" cy="106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6051" name="Text Placeholder 2"/>
          <p:cNvSpPr>
            <a:spLocks noGrp="1"/>
          </p:cNvSpPr>
          <p:nvPr>
            <p:ph type="body" idx="1"/>
          </p:nvPr>
        </p:nvSpPr>
        <p:spPr bwMode="auto">
          <a:xfrm>
            <a:off x="670560" y="1460500"/>
            <a:ext cx="8412480" cy="348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fontAlgn="auto">
              <a:spcBef>
                <a:spcPts val="0"/>
              </a:spcBef>
              <a:spcAft>
                <a:spcPts val="0"/>
              </a:spcAft>
              <a:defRPr sz="960">
                <a:solidFill>
                  <a:prstClr val="black">
                    <a:tint val="75000"/>
                  </a:prstClr>
                </a:solidFill>
                <a:latin typeface="Calibri" panose="020F0502020204030204"/>
                <a:cs typeface="+mn-cs"/>
              </a:defRPr>
            </a:lvl1pPr>
          </a:lstStyle>
          <a:p>
            <a:pPr defTabSz="731520">
              <a:defRPr/>
            </a:pPr>
            <a:fld id="{CFBEAAB7-E2C5-4EDC-8558-BB971E420476}" type="datetimeFigureOut">
              <a:rPr lang="en-US" smtClean="0"/>
              <a:pPr defTabSz="731520">
                <a:defRPr/>
              </a:pPr>
              <a:t>12/19/2022</a:t>
            </a:fld>
            <a:endParaRPr lang="en-US"/>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fontAlgn="auto">
              <a:spcBef>
                <a:spcPts val="0"/>
              </a:spcBef>
              <a:spcAft>
                <a:spcPts val="0"/>
              </a:spcAft>
              <a:defRPr sz="960">
                <a:solidFill>
                  <a:prstClr val="black">
                    <a:tint val="75000"/>
                  </a:prstClr>
                </a:solidFill>
                <a:latin typeface="Calibri" panose="020F0502020204030204"/>
                <a:cs typeface="+mn-cs"/>
              </a:defRPr>
            </a:lvl1pPr>
          </a:lstStyle>
          <a:p>
            <a:pPr defTabSz="731520">
              <a:defRPr/>
            </a:pPr>
            <a:endParaRPr lang="en-US"/>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fontAlgn="auto">
              <a:spcBef>
                <a:spcPts val="0"/>
              </a:spcBef>
              <a:spcAft>
                <a:spcPts val="0"/>
              </a:spcAft>
              <a:defRPr sz="960">
                <a:solidFill>
                  <a:prstClr val="black">
                    <a:tint val="75000"/>
                  </a:prstClr>
                </a:solidFill>
                <a:latin typeface="Calibri" panose="020F0502020204030204"/>
                <a:cs typeface="+mn-cs"/>
              </a:defRPr>
            </a:lvl1pPr>
          </a:lstStyle>
          <a:p>
            <a:pPr defTabSz="731520">
              <a:defRPr/>
            </a:pPr>
            <a:fld id="{CCD4D574-2396-4B0A-B909-40F33A9F9351}" type="slidenum">
              <a:rPr lang="en-US" smtClean="0"/>
              <a:pPr defTabSz="731520">
                <a:defRPr/>
              </a:pPr>
              <a:t>‹#›</a:t>
            </a:fld>
            <a:endParaRPr lang="en-US"/>
          </a:p>
        </p:txBody>
      </p:sp>
    </p:spTree>
    <p:extLst>
      <p:ext uri="{BB962C8B-B14F-4D97-AF65-F5344CB8AC3E}">
        <p14:creationId xmlns:p14="http://schemas.microsoft.com/office/powerpoint/2010/main" val="33459731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lnSpc>
          <a:spcPct val="90000"/>
        </a:lnSpc>
        <a:spcBef>
          <a:spcPct val="0"/>
        </a:spcBef>
        <a:spcAft>
          <a:spcPct val="0"/>
        </a:spcAft>
        <a:defRPr sz="3520" kern="1200">
          <a:solidFill>
            <a:schemeClr val="tx1"/>
          </a:solidFill>
          <a:latin typeface="+mj-lt"/>
          <a:ea typeface="+mj-ea"/>
          <a:cs typeface="+mj-cs"/>
        </a:defRPr>
      </a:lvl1pPr>
      <a:lvl2pPr algn="l" rtl="0" eaLnBrk="0" fontAlgn="base" hangingPunct="0">
        <a:lnSpc>
          <a:spcPct val="90000"/>
        </a:lnSpc>
        <a:spcBef>
          <a:spcPct val="0"/>
        </a:spcBef>
        <a:spcAft>
          <a:spcPct val="0"/>
        </a:spcAft>
        <a:defRPr sz="3520">
          <a:solidFill>
            <a:schemeClr val="tx1"/>
          </a:solidFill>
          <a:latin typeface="Calibri Light"/>
        </a:defRPr>
      </a:lvl2pPr>
      <a:lvl3pPr algn="l" rtl="0" eaLnBrk="0" fontAlgn="base" hangingPunct="0">
        <a:lnSpc>
          <a:spcPct val="90000"/>
        </a:lnSpc>
        <a:spcBef>
          <a:spcPct val="0"/>
        </a:spcBef>
        <a:spcAft>
          <a:spcPct val="0"/>
        </a:spcAft>
        <a:defRPr sz="3520">
          <a:solidFill>
            <a:schemeClr val="tx1"/>
          </a:solidFill>
          <a:latin typeface="Calibri Light"/>
        </a:defRPr>
      </a:lvl3pPr>
      <a:lvl4pPr algn="l" rtl="0" eaLnBrk="0" fontAlgn="base" hangingPunct="0">
        <a:lnSpc>
          <a:spcPct val="90000"/>
        </a:lnSpc>
        <a:spcBef>
          <a:spcPct val="0"/>
        </a:spcBef>
        <a:spcAft>
          <a:spcPct val="0"/>
        </a:spcAft>
        <a:defRPr sz="3520">
          <a:solidFill>
            <a:schemeClr val="tx1"/>
          </a:solidFill>
          <a:latin typeface="Calibri Light"/>
        </a:defRPr>
      </a:lvl4pPr>
      <a:lvl5pPr algn="l" rtl="0" eaLnBrk="0" fontAlgn="base" hangingPunct="0">
        <a:lnSpc>
          <a:spcPct val="90000"/>
        </a:lnSpc>
        <a:spcBef>
          <a:spcPct val="0"/>
        </a:spcBef>
        <a:spcAft>
          <a:spcPct val="0"/>
        </a:spcAft>
        <a:defRPr sz="3520">
          <a:solidFill>
            <a:schemeClr val="tx1"/>
          </a:solidFill>
          <a:latin typeface="Calibri Light"/>
        </a:defRPr>
      </a:lvl5pPr>
      <a:lvl6pPr marL="365760" algn="l" rtl="0" fontAlgn="base">
        <a:lnSpc>
          <a:spcPct val="90000"/>
        </a:lnSpc>
        <a:spcBef>
          <a:spcPct val="0"/>
        </a:spcBef>
        <a:spcAft>
          <a:spcPct val="0"/>
        </a:spcAft>
        <a:defRPr sz="3520">
          <a:solidFill>
            <a:schemeClr val="tx1"/>
          </a:solidFill>
          <a:latin typeface="Calibri Light"/>
        </a:defRPr>
      </a:lvl6pPr>
      <a:lvl7pPr marL="731520" algn="l" rtl="0" fontAlgn="base">
        <a:lnSpc>
          <a:spcPct val="90000"/>
        </a:lnSpc>
        <a:spcBef>
          <a:spcPct val="0"/>
        </a:spcBef>
        <a:spcAft>
          <a:spcPct val="0"/>
        </a:spcAft>
        <a:defRPr sz="3520">
          <a:solidFill>
            <a:schemeClr val="tx1"/>
          </a:solidFill>
          <a:latin typeface="Calibri Light"/>
        </a:defRPr>
      </a:lvl7pPr>
      <a:lvl8pPr marL="1097280" algn="l" rtl="0" fontAlgn="base">
        <a:lnSpc>
          <a:spcPct val="90000"/>
        </a:lnSpc>
        <a:spcBef>
          <a:spcPct val="0"/>
        </a:spcBef>
        <a:spcAft>
          <a:spcPct val="0"/>
        </a:spcAft>
        <a:defRPr sz="3520">
          <a:solidFill>
            <a:schemeClr val="tx1"/>
          </a:solidFill>
          <a:latin typeface="Calibri Light"/>
        </a:defRPr>
      </a:lvl8pPr>
      <a:lvl9pPr marL="1463040" algn="l" rtl="0" fontAlgn="base">
        <a:lnSpc>
          <a:spcPct val="90000"/>
        </a:lnSpc>
        <a:spcBef>
          <a:spcPct val="0"/>
        </a:spcBef>
        <a:spcAft>
          <a:spcPct val="0"/>
        </a:spcAft>
        <a:defRPr sz="3520">
          <a:solidFill>
            <a:schemeClr val="tx1"/>
          </a:solidFill>
          <a:latin typeface="Calibri Light"/>
        </a:defRPr>
      </a:lvl9pPr>
    </p:titleStyle>
    <p:bodyStyle>
      <a:lvl1pPr marL="182880" indent="-182880" algn="l" rtl="0" eaLnBrk="0" fontAlgn="base" hangingPunct="0">
        <a:lnSpc>
          <a:spcPct val="90000"/>
        </a:lnSpc>
        <a:spcBef>
          <a:spcPts val="800"/>
        </a:spcBef>
        <a:spcAft>
          <a:spcPct val="0"/>
        </a:spcAft>
        <a:buFont typeface="Arial" charset="0"/>
        <a:buChar char="•"/>
        <a:defRPr sz="2240" kern="1200">
          <a:solidFill>
            <a:schemeClr val="tx1"/>
          </a:solidFill>
          <a:latin typeface="+mn-lt"/>
          <a:ea typeface="+mn-ea"/>
          <a:cs typeface="+mn-cs"/>
        </a:defRPr>
      </a:lvl1pPr>
      <a:lvl2pPr marL="548640" indent="-182880" algn="l" rtl="0" eaLnBrk="0" fontAlgn="base" hangingPunct="0">
        <a:lnSpc>
          <a:spcPct val="90000"/>
        </a:lnSpc>
        <a:spcBef>
          <a:spcPts val="400"/>
        </a:spcBef>
        <a:spcAft>
          <a:spcPct val="0"/>
        </a:spcAft>
        <a:buFont typeface="Arial" charset="0"/>
        <a:buChar char="•"/>
        <a:defRPr sz="1920" kern="1200">
          <a:solidFill>
            <a:schemeClr val="tx1"/>
          </a:solidFill>
          <a:latin typeface="+mn-lt"/>
          <a:ea typeface="+mn-ea"/>
          <a:cs typeface="+mn-cs"/>
        </a:defRPr>
      </a:lvl2pPr>
      <a:lvl3pPr marL="914400" indent="-182880"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28016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4pPr>
      <a:lvl5pPr marL="164592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670560" y="292101"/>
            <a:ext cx="8412480" cy="106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Text Placeholder 2"/>
          <p:cNvSpPr>
            <a:spLocks noGrp="1"/>
          </p:cNvSpPr>
          <p:nvPr>
            <p:ph type="body" idx="1"/>
          </p:nvPr>
        </p:nvSpPr>
        <p:spPr bwMode="auto">
          <a:xfrm>
            <a:off x="670560" y="1460500"/>
            <a:ext cx="8412480" cy="348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fontAlgn="auto">
              <a:spcBef>
                <a:spcPts val="0"/>
              </a:spcBef>
              <a:spcAft>
                <a:spcPts val="0"/>
              </a:spcAft>
              <a:defRPr sz="960">
                <a:solidFill>
                  <a:prstClr val="black">
                    <a:tint val="75000"/>
                  </a:prstClr>
                </a:solidFill>
                <a:latin typeface="+mn-lt"/>
                <a:cs typeface="+mn-cs"/>
              </a:defRPr>
            </a:lvl1pPr>
          </a:lstStyle>
          <a:p>
            <a:pPr defTabSz="731520">
              <a:defRPr/>
            </a:pPr>
            <a:fld id="{7545A0FA-6EEC-417A-B3F5-9D35427C741C}" type="datetimeFigureOut">
              <a:rPr lang="en-US" smtClean="0"/>
              <a:pPr defTabSz="731520">
                <a:defRPr/>
              </a:pPr>
              <a:t>12/19/2022</a:t>
            </a:fld>
            <a:endParaRPr lang="en-US"/>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fontAlgn="auto">
              <a:spcBef>
                <a:spcPts val="0"/>
              </a:spcBef>
              <a:spcAft>
                <a:spcPts val="0"/>
              </a:spcAft>
              <a:defRPr sz="960">
                <a:solidFill>
                  <a:prstClr val="black">
                    <a:tint val="75000"/>
                  </a:prstClr>
                </a:solidFill>
                <a:latin typeface="+mn-lt"/>
                <a:cs typeface="+mn-cs"/>
              </a:defRPr>
            </a:lvl1pPr>
          </a:lstStyle>
          <a:p>
            <a:pPr defTabSz="731520">
              <a:defRPr/>
            </a:pPr>
            <a:endParaRPr lang="en-US"/>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fontAlgn="auto">
              <a:spcBef>
                <a:spcPts val="0"/>
              </a:spcBef>
              <a:spcAft>
                <a:spcPts val="0"/>
              </a:spcAft>
              <a:defRPr sz="960">
                <a:solidFill>
                  <a:prstClr val="black">
                    <a:tint val="75000"/>
                  </a:prstClr>
                </a:solidFill>
                <a:latin typeface="+mn-lt"/>
                <a:cs typeface="+mn-cs"/>
              </a:defRPr>
            </a:lvl1pPr>
          </a:lstStyle>
          <a:p>
            <a:pPr defTabSz="731520">
              <a:defRPr/>
            </a:pPr>
            <a:fld id="{FB81C671-02CB-4DB5-A9ED-1ADDFAC4E0AA}" type="slidenum">
              <a:rPr lang="en-US" smtClean="0"/>
              <a:pPr defTabSz="731520">
                <a:defRPr/>
              </a:pPr>
              <a:t>‹#›</a:t>
            </a:fld>
            <a:endParaRPr lang="en-US"/>
          </a:p>
        </p:txBody>
      </p:sp>
    </p:spTree>
    <p:extLst>
      <p:ext uri="{BB962C8B-B14F-4D97-AF65-F5344CB8AC3E}">
        <p14:creationId xmlns:p14="http://schemas.microsoft.com/office/powerpoint/2010/main" val="21060288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lnSpc>
          <a:spcPct val="90000"/>
        </a:lnSpc>
        <a:spcBef>
          <a:spcPct val="0"/>
        </a:spcBef>
        <a:spcAft>
          <a:spcPct val="0"/>
        </a:spcAft>
        <a:defRPr sz="3520" kern="1200">
          <a:solidFill>
            <a:schemeClr val="tx1"/>
          </a:solidFill>
          <a:latin typeface="+mj-lt"/>
          <a:ea typeface="+mj-ea"/>
          <a:cs typeface="+mj-cs"/>
        </a:defRPr>
      </a:lvl1pPr>
      <a:lvl2pPr algn="l" rtl="0" eaLnBrk="0" fontAlgn="base" hangingPunct="0">
        <a:lnSpc>
          <a:spcPct val="90000"/>
        </a:lnSpc>
        <a:spcBef>
          <a:spcPct val="0"/>
        </a:spcBef>
        <a:spcAft>
          <a:spcPct val="0"/>
        </a:spcAft>
        <a:defRPr sz="3520">
          <a:solidFill>
            <a:schemeClr val="tx1"/>
          </a:solidFill>
          <a:latin typeface="Calibri Light"/>
        </a:defRPr>
      </a:lvl2pPr>
      <a:lvl3pPr algn="l" rtl="0" eaLnBrk="0" fontAlgn="base" hangingPunct="0">
        <a:lnSpc>
          <a:spcPct val="90000"/>
        </a:lnSpc>
        <a:spcBef>
          <a:spcPct val="0"/>
        </a:spcBef>
        <a:spcAft>
          <a:spcPct val="0"/>
        </a:spcAft>
        <a:defRPr sz="3520">
          <a:solidFill>
            <a:schemeClr val="tx1"/>
          </a:solidFill>
          <a:latin typeface="Calibri Light"/>
        </a:defRPr>
      </a:lvl3pPr>
      <a:lvl4pPr algn="l" rtl="0" eaLnBrk="0" fontAlgn="base" hangingPunct="0">
        <a:lnSpc>
          <a:spcPct val="90000"/>
        </a:lnSpc>
        <a:spcBef>
          <a:spcPct val="0"/>
        </a:spcBef>
        <a:spcAft>
          <a:spcPct val="0"/>
        </a:spcAft>
        <a:defRPr sz="3520">
          <a:solidFill>
            <a:schemeClr val="tx1"/>
          </a:solidFill>
          <a:latin typeface="Calibri Light"/>
        </a:defRPr>
      </a:lvl4pPr>
      <a:lvl5pPr algn="l" rtl="0" eaLnBrk="0" fontAlgn="base" hangingPunct="0">
        <a:lnSpc>
          <a:spcPct val="90000"/>
        </a:lnSpc>
        <a:spcBef>
          <a:spcPct val="0"/>
        </a:spcBef>
        <a:spcAft>
          <a:spcPct val="0"/>
        </a:spcAft>
        <a:defRPr sz="3520">
          <a:solidFill>
            <a:schemeClr val="tx1"/>
          </a:solidFill>
          <a:latin typeface="Calibri Light"/>
        </a:defRPr>
      </a:lvl5pPr>
      <a:lvl6pPr marL="365760" algn="l" rtl="0" fontAlgn="base">
        <a:lnSpc>
          <a:spcPct val="90000"/>
        </a:lnSpc>
        <a:spcBef>
          <a:spcPct val="0"/>
        </a:spcBef>
        <a:spcAft>
          <a:spcPct val="0"/>
        </a:spcAft>
        <a:defRPr sz="3520">
          <a:solidFill>
            <a:schemeClr val="tx1"/>
          </a:solidFill>
          <a:latin typeface="Calibri Light"/>
        </a:defRPr>
      </a:lvl6pPr>
      <a:lvl7pPr marL="731520" algn="l" rtl="0" fontAlgn="base">
        <a:lnSpc>
          <a:spcPct val="90000"/>
        </a:lnSpc>
        <a:spcBef>
          <a:spcPct val="0"/>
        </a:spcBef>
        <a:spcAft>
          <a:spcPct val="0"/>
        </a:spcAft>
        <a:defRPr sz="3520">
          <a:solidFill>
            <a:schemeClr val="tx1"/>
          </a:solidFill>
          <a:latin typeface="Calibri Light"/>
        </a:defRPr>
      </a:lvl7pPr>
      <a:lvl8pPr marL="1097280" algn="l" rtl="0" fontAlgn="base">
        <a:lnSpc>
          <a:spcPct val="90000"/>
        </a:lnSpc>
        <a:spcBef>
          <a:spcPct val="0"/>
        </a:spcBef>
        <a:spcAft>
          <a:spcPct val="0"/>
        </a:spcAft>
        <a:defRPr sz="3520">
          <a:solidFill>
            <a:schemeClr val="tx1"/>
          </a:solidFill>
          <a:latin typeface="Calibri Light"/>
        </a:defRPr>
      </a:lvl8pPr>
      <a:lvl9pPr marL="1463040" algn="l" rtl="0" fontAlgn="base">
        <a:lnSpc>
          <a:spcPct val="90000"/>
        </a:lnSpc>
        <a:spcBef>
          <a:spcPct val="0"/>
        </a:spcBef>
        <a:spcAft>
          <a:spcPct val="0"/>
        </a:spcAft>
        <a:defRPr sz="3520">
          <a:solidFill>
            <a:schemeClr val="tx1"/>
          </a:solidFill>
          <a:latin typeface="Calibri Light"/>
        </a:defRPr>
      </a:lvl9pPr>
    </p:titleStyle>
    <p:bodyStyle>
      <a:lvl1pPr marL="182880" indent="-182880" algn="l" rtl="0" eaLnBrk="0" fontAlgn="base" hangingPunct="0">
        <a:lnSpc>
          <a:spcPct val="90000"/>
        </a:lnSpc>
        <a:spcBef>
          <a:spcPts val="800"/>
        </a:spcBef>
        <a:spcAft>
          <a:spcPct val="0"/>
        </a:spcAft>
        <a:buFont typeface="Arial" charset="0"/>
        <a:buChar char="•"/>
        <a:defRPr sz="2240" kern="1200">
          <a:solidFill>
            <a:schemeClr val="tx1"/>
          </a:solidFill>
          <a:latin typeface="+mn-lt"/>
          <a:ea typeface="+mn-ea"/>
          <a:cs typeface="+mn-cs"/>
        </a:defRPr>
      </a:lvl1pPr>
      <a:lvl2pPr marL="548640" indent="-182880" algn="l" rtl="0" eaLnBrk="0" fontAlgn="base" hangingPunct="0">
        <a:lnSpc>
          <a:spcPct val="90000"/>
        </a:lnSpc>
        <a:spcBef>
          <a:spcPts val="400"/>
        </a:spcBef>
        <a:spcAft>
          <a:spcPct val="0"/>
        </a:spcAft>
        <a:buFont typeface="Arial" charset="0"/>
        <a:buChar char="•"/>
        <a:defRPr sz="1920" kern="1200">
          <a:solidFill>
            <a:schemeClr val="tx1"/>
          </a:solidFill>
          <a:latin typeface="+mn-lt"/>
          <a:ea typeface="+mn-ea"/>
          <a:cs typeface="+mn-cs"/>
        </a:defRPr>
      </a:lvl2pPr>
      <a:lvl3pPr marL="914400" indent="-182880"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28016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4pPr>
      <a:lvl5pPr marL="164592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jfi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169921" y="2072641"/>
            <a:ext cx="3665220" cy="105918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defTabSz="731520">
              <a:defRPr/>
            </a:pPr>
            <a:endParaRPr lang="en-US" sz="2880"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154546" y="1"/>
            <a:ext cx="9458245" cy="683264"/>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731520">
              <a:defRPr/>
            </a:pPr>
            <a:r>
              <a:rPr lang="en-US" altLang="en-US" sz="1920" b="1" dirty="0">
                <a:solidFill>
                  <a:srgbClr val="002060"/>
                </a:solidFill>
                <a:latin typeface="Times New Roman" panose="02020603050405020304" pitchFamily="18" charset="0"/>
              </a:rPr>
              <a:t>PHÒNG GD &amp; ĐT HUYỆN THANH TRÌ</a:t>
            </a:r>
          </a:p>
          <a:p>
            <a:pPr algn="ctr" defTabSz="731520">
              <a:defRPr/>
            </a:pPr>
            <a:r>
              <a:rPr lang="en-US" altLang="en-US" sz="1920" b="1" dirty="0">
                <a:solidFill>
                  <a:srgbClr val="002060"/>
                </a:solidFill>
                <a:latin typeface="Times New Roman" panose="02020603050405020304" pitchFamily="18" charset="0"/>
              </a:rPr>
              <a:t>TRƯỜNG THCS NGỌC HỒI</a:t>
            </a:r>
            <a:endParaRPr lang="en-US" altLang="en-US" sz="1440" b="1" dirty="0">
              <a:solidFill>
                <a:srgbClr val="002060"/>
              </a:solidFill>
              <a:latin typeface="Times New Roman" panose="02020603050405020304" pitchFamily="18" charset="0"/>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4" y="0"/>
            <a:ext cx="1173480" cy="116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857784" y="1272"/>
            <a:ext cx="938530"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546064" y="1710314"/>
            <a:ext cx="8644300" cy="3114778"/>
          </a:xfrm>
          <a:prstGeom prst="rect">
            <a:avLst/>
          </a:prstGeom>
        </p:spPr>
        <p:txBody>
          <a:bodyPr spcFirstLastPara="1" wrap="none" fromWordArt="1">
            <a:prstTxWarp prst="textArchUp">
              <a:avLst>
                <a:gd name="adj" fmla="val 10670284"/>
              </a:avLst>
            </a:prstTxWarp>
          </a:bodyPr>
          <a:lstStyle/>
          <a:p>
            <a:pPr defTabSz="731520">
              <a:defRPr/>
            </a:pPr>
            <a:endPar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731520">
              <a:defRPr/>
            </a:pPr>
            <a:endPar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731520">
              <a:defRPr/>
            </a:pPr>
            <a:endPar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731520">
              <a:defRPr/>
            </a:pP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Chào</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mừng</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các</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em</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đến</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dự</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giờ</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chuyên</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đề</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cấp</a:t>
            </a:r>
            <a:r>
              <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8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trương</a:t>
            </a:r>
            <a:endParaRPr lang="en-US" sz="48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731520">
              <a:defRPr/>
            </a:pPr>
            <a:endParaRPr lang="en-US" sz="432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
        <p:nvSpPr>
          <p:cNvPr id="4103" name="TextBox 152"/>
          <p:cNvSpPr txBox="1">
            <a:spLocks noChangeArrowheads="1"/>
          </p:cNvSpPr>
          <p:nvPr/>
        </p:nvSpPr>
        <p:spPr bwMode="auto">
          <a:xfrm>
            <a:off x="891853" y="1838939"/>
            <a:ext cx="8298511"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731520">
              <a:spcBef>
                <a:spcPct val="0"/>
              </a:spcBef>
              <a:buNone/>
              <a:defRPr/>
            </a:pPr>
            <a:r>
              <a:rPr lang="en-US" altLang="en-US" sz="3520" b="1" dirty="0">
                <a:solidFill>
                  <a:srgbClr val="C00000"/>
                </a:solidFill>
                <a:latin typeface="Times New Roman" panose="02020603050405020304" pitchFamily="18" charset="0"/>
                <a:cs typeface="Times New Roman" panose="02020603050405020304" pitchFamily="18" charset="0"/>
              </a:rPr>
              <a:t>MÔN NGỮ VĂN - </a:t>
            </a:r>
            <a:r>
              <a:rPr lang="en-US" altLang="en-US" sz="3520" b="1">
                <a:solidFill>
                  <a:srgbClr val="C00000"/>
                </a:solidFill>
                <a:latin typeface="Times New Roman" panose="02020603050405020304" pitchFamily="18" charset="0"/>
                <a:cs typeface="Times New Roman" panose="02020603050405020304" pitchFamily="18" charset="0"/>
              </a:rPr>
              <a:t>LỚP </a:t>
            </a:r>
            <a:r>
              <a:rPr lang="en-US" altLang="en-US" sz="3520" b="1" smtClean="0">
                <a:solidFill>
                  <a:srgbClr val="C00000"/>
                </a:solidFill>
                <a:latin typeface="Times New Roman" panose="02020603050405020304" pitchFamily="18" charset="0"/>
                <a:cs typeface="Times New Roman" panose="02020603050405020304" pitchFamily="18" charset="0"/>
              </a:rPr>
              <a:t>6A2</a:t>
            </a:r>
            <a:endParaRPr lang="en-US" altLang="en-US" sz="3520" b="1" dirty="0">
              <a:solidFill>
                <a:srgbClr val="C00000"/>
              </a:solidFill>
              <a:latin typeface="Times New Roman" panose="02020603050405020304" pitchFamily="18" charset="0"/>
              <a:cs typeface="Times New Roman" panose="02020603050405020304" pitchFamily="18" charset="0"/>
            </a:endParaRPr>
          </a:p>
          <a:p>
            <a:pPr defTabSz="731520">
              <a:spcBef>
                <a:spcPct val="0"/>
              </a:spcBef>
              <a:buNone/>
              <a:defRPr/>
            </a:pPr>
            <a:r>
              <a:rPr lang="en-US" altLang="en-US" sz="3520" b="1" i="1" err="1">
                <a:solidFill>
                  <a:srgbClr val="002060"/>
                </a:solidFill>
                <a:latin typeface="Times New Roman" panose="02020603050405020304" pitchFamily="18" charset="0"/>
                <a:cs typeface="Times New Roman" panose="02020603050405020304" pitchFamily="18" charset="0"/>
              </a:rPr>
              <a:t>Tiết</a:t>
            </a:r>
            <a:r>
              <a:rPr lang="en-US" altLang="en-US" sz="3520" b="1" i="1">
                <a:solidFill>
                  <a:srgbClr val="002060"/>
                </a:solidFill>
                <a:latin typeface="Times New Roman" panose="02020603050405020304" pitchFamily="18" charset="0"/>
                <a:cs typeface="Times New Roman" panose="02020603050405020304" pitchFamily="18" charset="0"/>
              </a:rPr>
              <a:t> </a:t>
            </a:r>
            <a:r>
              <a:rPr lang="en-US" altLang="en-US" sz="3520" b="1" i="1">
                <a:solidFill>
                  <a:srgbClr val="002060"/>
                </a:solidFill>
                <a:latin typeface="Times New Roman" panose="02020603050405020304" pitchFamily="18" charset="0"/>
                <a:cs typeface="Times New Roman" panose="02020603050405020304" pitchFamily="18" charset="0"/>
              </a:rPr>
              <a:t>5+6</a:t>
            </a:r>
            <a:r>
              <a:rPr lang="en-US" altLang="en-US" sz="3520" b="1" i="1">
                <a:solidFill>
                  <a:srgbClr val="002060"/>
                </a:solidFill>
                <a:latin typeface="Times New Roman" panose="02020603050405020304" pitchFamily="18" charset="0"/>
                <a:cs typeface="Times New Roman" panose="02020603050405020304" pitchFamily="18" charset="0"/>
              </a:rPr>
              <a:t>: Nếu cậu muốn có </a:t>
            </a:r>
            <a:r>
              <a:rPr lang="en-US" altLang="en-US" sz="3520" b="1" i="1" smtClean="0">
                <a:solidFill>
                  <a:srgbClr val="002060"/>
                </a:solidFill>
                <a:latin typeface="Times New Roman" panose="02020603050405020304" pitchFamily="18" charset="0"/>
                <a:cs typeface="Times New Roman" panose="02020603050405020304" pitchFamily="18" charset="0"/>
              </a:rPr>
              <a:t>một ng</a:t>
            </a:r>
            <a:r>
              <a:rPr lang="vi-VN" altLang="en-US" sz="3520" b="1" i="1" smtClean="0">
                <a:solidFill>
                  <a:srgbClr val="002060"/>
                </a:solidFill>
                <a:latin typeface="Times New Roman" panose="02020603050405020304" pitchFamily="18" charset="0"/>
                <a:cs typeface="Times New Roman" panose="02020603050405020304" pitchFamily="18" charset="0"/>
              </a:rPr>
              <a:t>ười</a:t>
            </a:r>
            <a:r>
              <a:rPr lang="en-US" altLang="en-US" sz="3520" b="1" i="1">
                <a:solidFill>
                  <a:srgbClr val="002060"/>
                </a:solidFill>
                <a:latin typeface="Times New Roman" panose="02020603050405020304" pitchFamily="18" charset="0"/>
                <a:cs typeface="Times New Roman" panose="02020603050405020304" pitchFamily="18" charset="0"/>
              </a:rPr>
              <a:t> bạn</a:t>
            </a:r>
            <a:endParaRPr lang="en-US" altLang="en-US" sz="3520" b="1" i="1" dirty="0">
              <a:solidFill>
                <a:srgbClr val="002060"/>
              </a:solidFill>
              <a:latin typeface="Times New Roman" panose="02020603050405020304" pitchFamily="18" charset="0"/>
              <a:cs typeface="Times New Roman" panose="02020603050405020304" pitchFamily="18" charset="0"/>
            </a:endParaRPr>
          </a:p>
          <a:p>
            <a:pPr algn="ctr" defTabSz="731520">
              <a:spcBef>
                <a:spcPct val="0"/>
              </a:spcBef>
              <a:buNone/>
              <a:defRPr/>
            </a:pPr>
            <a:r>
              <a:rPr lang="en-US" altLang="en-US" sz="3520" b="1" i="1" smtClean="0">
                <a:solidFill>
                  <a:srgbClr val="002060"/>
                </a:solidFill>
                <a:latin typeface="Times New Roman" panose="02020603050405020304" pitchFamily="18" charset="0"/>
                <a:cs typeface="Times New Roman" panose="02020603050405020304" pitchFamily="18" charset="0"/>
              </a:rPr>
              <a:t>Giáo </a:t>
            </a:r>
            <a:r>
              <a:rPr lang="en-US" altLang="en-US" sz="3520" b="1" i="1" dirty="0" err="1">
                <a:solidFill>
                  <a:srgbClr val="002060"/>
                </a:solidFill>
                <a:latin typeface="Times New Roman" panose="02020603050405020304" pitchFamily="18" charset="0"/>
                <a:cs typeface="Times New Roman" panose="02020603050405020304" pitchFamily="18" charset="0"/>
              </a:rPr>
              <a:t>viên</a:t>
            </a:r>
            <a:r>
              <a:rPr lang="en-US" altLang="en-US" sz="3520" b="1" i="1">
                <a:solidFill>
                  <a:srgbClr val="002060"/>
                </a:solidFill>
                <a:latin typeface="Times New Roman" panose="02020603050405020304" pitchFamily="18" charset="0"/>
                <a:cs typeface="Times New Roman" panose="02020603050405020304" pitchFamily="18" charset="0"/>
              </a:rPr>
              <a:t>: </a:t>
            </a:r>
            <a:r>
              <a:rPr lang="en-US" altLang="en-US" sz="3520" b="1" i="1">
                <a:solidFill>
                  <a:prstClr val="black"/>
                </a:solidFill>
                <a:latin typeface="Times New Roman" panose="02020603050405020304" pitchFamily="18" charset="0"/>
                <a:cs typeface="Times New Roman" panose="02020603050405020304" pitchFamily="18" charset="0"/>
              </a:rPr>
              <a:t>Kim </a:t>
            </a:r>
            <a:r>
              <a:rPr lang="en-US" altLang="en-US" sz="3520" b="1" i="1">
                <a:solidFill>
                  <a:prstClr val="black"/>
                </a:solidFill>
                <a:latin typeface="Times New Roman" panose="02020603050405020304" pitchFamily="18" charset="0"/>
                <a:cs typeface="Times New Roman" panose="02020603050405020304" pitchFamily="18" charset="0"/>
              </a:rPr>
              <a:t>Thu </a:t>
            </a:r>
            <a:r>
              <a:rPr lang="en-US" altLang="en-US" sz="3520" b="1" i="1">
                <a:solidFill>
                  <a:prstClr val="black"/>
                </a:solidFill>
                <a:latin typeface="Times New Roman" panose="02020603050405020304" pitchFamily="18" charset="0"/>
                <a:cs typeface="Times New Roman" panose="02020603050405020304" pitchFamily="18" charset="0"/>
              </a:rPr>
              <a:t>Hằng</a:t>
            </a:r>
            <a:endParaRPr lang="en-US" altLang="en-US" sz="3520" b="1" i="1" dirty="0">
              <a:solidFill>
                <a:prstClr val="black"/>
              </a:solidFill>
              <a:latin typeface="Times New Roman" panose="02020603050405020304" pitchFamily="18" charset="0"/>
              <a:cs typeface="Times New Roman" panose="02020603050405020304" pitchFamily="18" charset="0"/>
            </a:endParaRPr>
          </a:p>
        </p:txBody>
      </p:sp>
      <p:grpSp>
        <p:nvGrpSpPr>
          <p:cNvPr id="4104" name="Group 1"/>
          <p:cNvGrpSpPr>
            <a:grpSpLocks/>
          </p:cNvGrpSpPr>
          <p:nvPr/>
        </p:nvGrpSpPr>
        <p:grpSpPr bwMode="auto">
          <a:xfrm>
            <a:off x="1814760" y="3840480"/>
            <a:ext cx="6083300" cy="164592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550017" y="4290060"/>
            <a:ext cx="1173480" cy="116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772" y="4314825"/>
            <a:ext cx="1173480" cy="116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812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etit Prince">
            <a:extLst>
              <a:ext uri="{FF2B5EF4-FFF2-40B4-BE49-F238E27FC236}">
                <a16:creationId xmlns:a16="http://schemas.microsoft.com/office/drawing/2014/main" id="{3ADB8D8D-DD76-4688-A6BF-FEDADEF18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9"/>
          <a:stretch/>
        </p:blipFill>
        <p:spPr bwMode="auto">
          <a:xfrm>
            <a:off x="224952" y="172172"/>
            <a:ext cx="3432648" cy="5114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FD03B03-1F62-4BA5-9E87-3558984C0563}"/>
              </a:ext>
            </a:extLst>
          </p:cNvPr>
          <p:cNvSpPr/>
          <p:nvPr/>
        </p:nvSpPr>
        <p:spPr>
          <a:xfrm>
            <a:off x="3920067" y="138221"/>
            <a:ext cx="5543345" cy="855717"/>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Là</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tác</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phẩm</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văn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học</a:t>
            </a:r>
            <a:r>
              <a:rPr lang="en-US" altLang="zh-CN" sz="2000" b="1" dirty="0">
                <a:solidFill>
                  <a:prstClr val="black"/>
                </a:solidFill>
                <a:latin typeface="Times New Roman" pitchFamily="18" charset="0"/>
              </a:rPr>
              <a:t> hay </a:t>
            </a:r>
            <a:r>
              <a:rPr lang="en-US" altLang="zh-CN" sz="2000" b="1" dirty="0" err="1">
                <a:solidFill>
                  <a:prstClr val="black"/>
                </a:solidFill>
                <a:latin typeface="Times New Roman" pitchFamily="18" charset="0"/>
              </a:rPr>
              <a:t>nhất</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thế</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kỉ</a:t>
            </a:r>
            <a:r>
              <a:rPr lang="en-US" altLang="zh-CN" sz="2000" b="1" dirty="0">
                <a:solidFill>
                  <a:prstClr val="black"/>
                </a:solidFill>
                <a:latin typeface="Times New Roman" pitchFamily="18" charset="0"/>
              </a:rPr>
              <a:t> XX </a:t>
            </a:r>
            <a:r>
              <a:rPr lang="en-US" altLang="zh-CN" sz="2000" b="1" dirty="0" err="1">
                <a:solidFill>
                  <a:prstClr val="black"/>
                </a:solidFill>
                <a:latin typeface="Times New Roman" pitchFamily="18" charset="0"/>
              </a:rPr>
              <a:t>của</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Pháp</a:t>
            </a:r>
            <a:r>
              <a:rPr lang="en-US" altLang="zh-CN" sz="2000" b="1" dirty="0">
                <a:solidFill>
                  <a:prstClr val="black"/>
                </a:solidFill>
                <a:latin typeface="Times New Roman" pitchFamily="18" charset="0"/>
              </a:rPr>
              <a:t> (27 </a:t>
            </a:r>
            <a:r>
              <a:rPr lang="en-US" altLang="zh-CN" sz="2000" b="1" dirty="0" err="1">
                <a:solidFill>
                  <a:prstClr val="black"/>
                </a:solidFill>
                <a:latin typeface="Times New Roman" pitchFamily="18" charset="0"/>
              </a:rPr>
              <a:t>chương</a:t>
            </a:r>
            <a:r>
              <a:rPr lang="en-US" altLang="zh-CN" sz="2000" b="1" dirty="0">
                <a:solidFill>
                  <a:prstClr val="black"/>
                </a:solidFill>
                <a:latin typeface="Times New Roman" pitchFamily="18" charset="0"/>
              </a:rPr>
              <a:t>)</a:t>
            </a:r>
          </a:p>
        </p:txBody>
      </p:sp>
      <p:sp>
        <p:nvSpPr>
          <p:cNvPr id="6" name="Rectangle: Rounded Corners 5">
            <a:extLst>
              <a:ext uri="{FF2B5EF4-FFF2-40B4-BE49-F238E27FC236}">
                <a16:creationId xmlns:a16="http://schemas.microsoft.com/office/drawing/2014/main" id="{5E088257-1D8B-4BDE-99B4-050D07DBA0EC}"/>
              </a:ext>
            </a:extLst>
          </p:cNvPr>
          <p:cNvSpPr/>
          <p:nvPr/>
        </p:nvSpPr>
        <p:spPr>
          <a:xfrm>
            <a:off x="3920067" y="1044734"/>
            <a:ext cx="5543345" cy="84510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Được</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dịch</a:t>
            </a:r>
            <a:r>
              <a:rPr lang="en-US" altLang="zh-CN" sz="2000" b="1" dirty="0">
                <a:solidFill>
                  <a:prstClr val="black"/>
                </a:solidFill>
                <a:latin typeface="Times New Roman" pitchFamily="18" charset="0"/>
              </a:rPr>
              <a:t> ra </a:t>
            </a:r>
            <a:r>
              <a:rPr lang="en-US" altLang="zh-CN" sz="2000" b="1" dirty="0" err="1">
                <a:solidFill>
                  <a:prstClr val="black"/>
                </a:solidFill>
                <a:latin typeface="Times New Roman" pitchFamily="18" charset="0"/>
              </a:rPr>
              <a:t>hơn</a:t>
            </a:r>
            <a:r>
              <a:rPr lang="en-US" altLang="zh-CN" sz="2000" b="1" dirty="0">
                <a:solidFill>
                  <a:prstClr val="black"/>
                </a:solidFill>
                <a:latin typeface="Times New Roman" pitchFamily="18" charset="0"/>
              </a:rPr>
              <a:t> 250 </a:t>
            </a:r>
            <a:r>
              <a:rPr lang="en-US" altLang="zh-CN" sz="2000" b="1" dirty="0" err="1">
                <a:solidFill>
                  <a:prstClr val="black"/>
                </a:solidFill>
                <a:latin typeface="Times New Roman" pitchFamily="18" charset="0"/>
              </a:rPr>
              <a:t>thứ</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tiếng</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Đến</a:t>
            </a:r>
            <a:r>
              <a:rPr lang="en-US" altLang="zh-CN" sz="2000" b="1" dirty="0">
                <a:solidFill>
                  <a:prstClr val="black"/>
                </a:solidFill>
                <a:latin typeface="Times New Roman" pitchFamily="18" charset="0"/>
              </a:rPr>
              <a:t> nay </a:t>
            </a:r>
            <a:r>
              <a:rPr lang="en-US" altLang="zh-CN" sz="2000" b="1" dirty="0" err="1">
                <a:solidFill>
                  <a:prstClr val="black"/>
                </a:solidFill>
                <a:latin typeface="Times New Roman" pitchFamily="18" charset="0"/>
              </a:rPr>
              <a:t>đã</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có</a:t>
            </a:r>
            <a:r>
              <a:rPr lang="en-US" altLang="zh-CN" sz="2000" b="1" dirty="0">
                <a:solidFill>
                  <a:prstClr val="black"/>
                </a:solidFill>
                <a:latin typeface="Times New Roman" pitchFamily="18" charset="0"/>
              </a:rPr>
              <a:t> 8 </a:t>
            </a:r>
            <a:r>
              <a:rPr lang="en-US" altLang="zh-CN" sz="2000" b="1" dirty="0" err="1">
                <a:solidFill>
                  <a:prstClr val="black"/>
                </a:solidFill>
                <a:latin typeface="Times New Roman" pitchFamily="18" charset="0"/>
              </a:rPr>
              <a:t>bản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dịch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tiếng</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Việt</a:t>
            </a:r>
            <a:r>
              <a:rPr lang="en-US" altLang="zh-CN" sz="2000" b="1" dirty="0">
                <a:solidFill>
                  <a:prstClr val="black"/>
                </a:solidFill>
                <a:latin typeface="Times New Roman" pitchFamily="18" charset="0"/>
              </a:rPr>
              <a:t>)</a:t>
            </a:r>
          </a:p>
        </p:txBody>
      </p:sp>
      <p:sp>
        <p:nvSpPr>
          <p:cNvPr id="7" name="Rectangle: Rounded Corners 6">
            <a:extLst>
              <a:ext uri="{FF2B5EF4-FFF2-40B4-BE49-F238E27FC236}">
                <a16:creationId xmlns:a16="http://schemas.microsoft.com/office/drawing/2014/main" id="{FB4EB0DA-3460-4DD4-8214-DAFFC5FC64E1}"/>
              </a:ext>
            </a:extLst>
          </p:cNvPr>
          <p:cNvSpPr/>
          <p:nvPr/>
        </p:nvSpPr>
        <p:spPr>
          <a:xfrm>
            <a:off x="3920067" y="1983167"/>
            <a:ext cx="5543345" cy="866356"/>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Đã</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phát</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hành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hơn</a:t>
            </a:r>
            <a:r>
              <a:rPr lang="en-US" altLang="zh-CN" sz="2000" b="1" dirty="0">
                <a:solidFill>
                  <a:prstClr val="black"/>
                </a:solidFill>
                <a:latin typeface="Times New Roman" pitchFamily="18" charset="0"/>
              </a:rPr>
              <a:t> 200 </a:t>
            </a:r>
            <a:r>
              <a:rPr lang="en-US" altLang="zh-CN" sz="2000" b="1" dirty="0" err="1">
                <a:solidFill>
                  <a:prstClr val="black"/>
                </a:solidFill>
                <a:latin typeface="Times New Roman" pitchFamily="18" charset="0"/>
              </a:rPr>
              <a:t>triệu</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bản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trên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toàn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thế</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giới</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và</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vẫn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tiếp</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tục</a:t>
            </a:r>
            <a:r>
              <a:rPr lang="en-US" altLang="zh-CN" sz="2000" b="1" dirty="0">
                <a:solidFill>
                  <a:prstClr val="black"/>
                </a:solidFill>
                <a:latin typeface="Times New Roman" pitchFamily="18" charset="0"/>
              </a:rPr>
              <a:t> in </a:t>
            </a:r>
            <a:r>
              <a:rPr lang="en-US" altLang="zh-CN" sz="2000" b="1" dirty="0" err="1">
                <a:solidFill>
                  <a:prstClr val="black"/>
                </a:solidFill>
                <a:latin typeface="Times New Roman" pitchFamily="18" charset="0"/>
              </a:rPr>
              <a:t>khoảng</a:t>
            </a:r>
            <a:r>
              <a:rPr lang="en-US" altLang="zh-CN" sz="2000" b="1" dirty="0">
                <a:solidFill>
                  <a:prstClr val="black"/>
                </a:solidFill>
                <a:latin typeface="Times New Roman" pitchFamily="18" charset="0"/>
              </a:rPr>
              <a:t> 2 </a:t>
            </a:r>
            <a:r>
              <a:rPr lang="en-US" altLang="zh-CN" sz="2000" b="1" dirty="0" err="1">
                <a:solidFill>
                  <a:prstClr val="black"/>
                </a:solidFill>
                <a:latin typeface="Times New Roman" pitchFamily="18" charset="0"/>
              </a:rPr>
              <a:t>triệu</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bản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năm</a:t>
            </a:r>
            <a:r>
              <a:rPr lang="en-US" altLang="zh-CN" sz="2000" b="1" dirty="0">
                <a:solidFill>
                  <a:prstClr val="black"/>
                </a:solidFill>
                <a:latin typeface="Times New Roman" pitchFamily="18" charset="0"/>
              </a:rPr>
              <a:t>. </a:t>
            </a:r>
          </a:p>
        </p:txBody>
      </p:sp>
      <p:sp>
        <p:nvSpPr>
          <p:cNvPr id="8" name="Rectangle: Rounded Corners 7">
            <a:extLst>
              <a:ext uri="{FF2B5EF4-FFF2-40B4-BE49-F238E27FC236}">
                <a16:creationId xmlns:a16="http://schemas.microsoft.com/office/drawing/2014/main" id="{54818D48-1C4D-4182-B750-278430E0A948}"/>
              </a:ext>
            </a:extLst>
          </p:cNvPr>
          <p:cNvSpPr/>
          <p:nvPr/>
        </p:nvSpPr>
        <p:spPr>
          <a:xfrm>
            <a:off x="3920067" y="2857795"/>
            <a:ext cx="5543345" cy="5427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Được</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chuyển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thể</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thành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truyện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tranh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phim</a:t>
            </a:r>
            <a:r>
              <a:rPr lang="en-US" altLang="zh-CN" sz="2000" b="1" dirty="0">
                <a:solidFill>
                  <a:prstClr val="black"/>
                </a:solidFill>
                <a:latin typeface="Times New Roman" pitchFamily="18" charset="0"/>
              </a:rPr>
              <a:t> …</a:t>
            </a:r>
          </a:p>
        </p:txBody>
      </p:sp>
      <p:sp>
        <p:nvSpPr>
          <p:cNvPr id="3" name="Rectangle 2"/>
          <p:cNvSpPr/>
          <p:nvPr/>
        </p:nvSpPr>
        <p:spPr>
          <a:xfrm>
            <a:off x="3774558" y="3498988"/>
            <a:ext cx="5688854" cy="169277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defTabSz="914400"/>
            <a:r>
              <a:rPr lang="en-US" sz="2400" b="1" kern="0" dirty="0">
                <a:solidFill>
                  <a:srgbClr val="FF0000"/>
                </a:solidFill>
                <a:latin typeface="Times New Roman" panose="02020603050405020304" pitchFamily="18" charset="0"/>
                <a:ea typeface="Calibri" panose="020F0502020204030204" pitchFamily="34" charset="0"/>
              </a:rPr>
              <a:t>- </a:t>
            </a:r>
            <a:r>
              <a:rPr lang="vi-VN" sz="2000" b="1" kern="0" dirty="0">
                <a:solidFill>
                  <a:srgbClr val="FF0000"/>
                </a:solidFill>
                <a:latin typeface="Times New Roman" panose="02020603050405020304" pitchFamily="18" charset="0"/>
                <a:ea typeface="Calibri" panose="020F0502020204030204" pitchFamily="34" charset="0"/>
              </a:rPr>
              <a:t>Cốt truyện: </a:t>
            </a:r>
            <a:r>
              <a:rPr lang="en-US" sz="2000" b="1" kern="0" dirty="0" err="1">
                <a:solidFill>
                  <a:srgbClr val="002060"/>
                </a:solidFill>
                <a:latin typeface="Times New Roman" panose="02020603050405020304" pitchFamily="18" charset="0"/>
                <a:ea typeface="Calibri" panose="020F0502020204030204" pitchFamily="34" charset="0"/>
              </a:rPr>
              <a:t>kể</a:t>
            </a:r>
            <a:r>
              <a:rPr lang="en-US" sz="2000" b="1" kern="0" dirty="0">
                <a:solidFill>
                  <a:srgbClr val="002060"/>
                </a:solidFill>
                <a:latin typeface="Times New Roman" panose="02020603050405020304" pitchFamily="18" charset="0"/>
                <a:ea typeface="Calibri" panose="020F0502020204030204" pitchFamily="34" charset="0"/>
              </a:rPr>
              <a:t> </a:t>
            </a:r>
            <a:r>
              <a:rPr lang="en-US" sz="2000" b="1" kern="0" dirty="0" err="1">
                <a:solidFill>
                  <a:srgbClr val="002060"/>
                </a:solidFill>
                <a:latin typeface="Times New Roman" panose="02020603050405020304" pitchFamily="18" charset="0"/>
                <a:ea typeface="Calibri" panose="020F0502020204030204" pitchFamily="34" charset="0"/>
              </a:rPr>
              <a:t>về</a:t>
            </a:r>
            <a:r>
              <a:rPr lang="en-US" sz="2000" b="1" kern="0" dirty="0">
                <a:solidFill>
                  <a:srgbClr val="002060"/>
                </a:solidFill>
                <a:latin typeface="Times New Roman" panose="02020603050405020304" pitchFamily="18" charset="0"/>
                <a:ea typeface="Calibri" panose="020F0502020204030204" pitchFamily="34" charset="0"/>
              </a:rPr>
              <a:t> </a:t>
            </a:r>
            <a:r>
              <a:rPr lang="vi-VN" sz="2000" b="1" kern="0" dirty="0">
                <a:solidFill>
                  <a:srgbClr val="002060"/>
                </a:solidFill>
                <a:latin typeface="Times New Roman" panose="02020603050405020304" pitchFamily="18" charset="0"/>
                <a:ea typeface="Calibri" panose="020F0502020204030204" pitchFamily="34" charset="0"/>
              </a:rPr>
              <a:t>Hoàng tử bé từ hành tinh khác đã phiêu lưu nhiều hành tinh khác nhau, phát hiện nhiều điều thú vị, và nếm trải cả những thất vọng, đau khổ. Cuối cùng cậu quyết định quay trở lại hành tinh của mình với bông hồng duy nhất.</a:t>
            </a:r>
            <a:endParaRPr lang="en-US" sz="2000" b="1" kern="0" dirty="0">
              <a:solidFill>
                <a:srgbClr val="002060"/>
              </a:solidFill>
            </a:endParaRPr>
          </a:p>
        </p:txBody>
      </p:sp>
    </p:spTree>
    <p:extLst>
      <p:ext uri="{BB962C8B-B14F-4D97-AF65-F5344CB8AC3E}">
        <p14:creationId xmlns:p14="http://schemas.microsoft.com/office/powerpoint/2010/main" val="13564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7" name="Picture 1"/>
          <p:cNvPicPr>
            <a:picLocks noChangeAspect="1"/>
          </p:cNvPicPr>
          <p:nvPr/>
        </p:nvPicPr>
        <p:blipFill>
          <a:blip r:embed="rId2"/>
          <a:srcRect/>
          <a:stretch>
            <a:fillRect/>
          </a:stretch>
        </p:blipFill>
        <p:spPr bwMode="auto">
          <a:xfrm>
            <a:off x="509155" y="1527469"/>
            <a:ext cx="8905009" cy="37095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Hexagon 6"/>
          <p:cNvSpPr/>
          <p:nvPr/>
        </p:nvSpPr>
        <p:spPr>
          <a:xfrm>
            <a:off x="828852" y="689038"/>
            <a:ext cx="8196580" cy="633730"/>
          </a:xfrm>
          <a:prstGeom prst="hexagon">
            <a:avLst/>
          </a:prstGeom>
          <a:solidFill>
            <a:srgbClr val="FFC000">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defTabSz="731520" eaLnBrk="1" fontAlgn="base" latinLnBrk="0" hangingPunct="1">
              <a:lnSpc>
                <a:spcPct val="107000"/>
              </a:lnSpc>
              <a:spcBef>
                <a:spcPct val="0"/>
              </a:spcBef>
              <a:spcAft>
                <a:spcPct val="0"/>
              </a:spcAft>
              <a:buClrTx/>
              <a:buSzTx/>
              <a:buFontTx/>
              <a:buNone/>
              <a:tabLst>
                <a:tab pos="1108710" algn="l"/>
              </a:tabLst>
              <a:defRPr/>
            </a:pPr>
            <a:r>
              <a:rPr kumimoji="0" lang="en-US" sz="256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2. Đoạn trích: </a:t>
            </a:r>
            <a:r>
              <a:rPr kumimoji="0" lang="en-US" sz="2560" b="1" i="1"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Nếu cậu muốn có một người bạn</a:t>
            </a:r>
            <a:endParaRPr kumimoji="0" lang="en-US" sz="2240" b="0" i="1" u="none" strike="noStrike" kern="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541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3" name="Picture 4"/>
          <p:cNvPicPr>
            <a:picLocks noChangeAspect="1"/>
          </p:cNvPicPr>
          <p:nvPr/>
        </p:nvPicPr>
        <p:blipFill>
          <a:blip r:embed="rId3"/>
          <a:srcRect/>
          <a:stretch>
            <a:fillRect/>
          </a:stretch>
        </p:blipFill>
        <p:spPr bwMode="auto">
          <a:xfrm>
            <a:off x="0" y="0"/>
            <a:ext cx="9964057" cy="5521961"/>
          </a:xfrm>
          <a:prstGeom prst="rect">
            <a:avLst/>
          </a:prstGeom>
          <a:noFill/>
          <a:ln w="9525">
            <a:noFill/>
            <a:miter lim="800000"/>
            <a:headEnd/>
            <a:tailEnd/>
          </a:ln>
        </p:spPr>
      </p:pic>
      <p:sp>
        <p:nvSpPr>
          <p:cNvPr id="9" name="Rounded Rectangle 8"/>
          <p:cNvSpPr/>
          <p:nvPr/>
        </p:nvSpPr>
        <p:spPr>
          <a:xfrm>
            <a:off x="1798819" y="1643463"/>
            <a:ext cx="6865495" cy="2631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31520">
              <a:lnSpc>
                <a:spcPct val="107000"/>
              </a:lnSpc>
              <a:tabLst>
                <a:tab pos="1109472" algn="l"/>
              </a:tabLst>
              <a:defRPr/>
            </a:pPr>
            <a:r>
              <a:rPr lang="en-US" sz="3200" b="1" dirty="0">
                <a:solidFill>
                  <a:srgbClr val="0D0D0D"/>
                </a:solidFill>
                <a:latin typeface="Times New Roman" panose="02020603050405020304" pitchFamily="18" charset="0"/>
                <a:ea typeface="MS Mincho"/>
              </a:rPr>
              <a:t>a, </a:t>
            </a:r>
            <a:r>
              <a:rPr lang="en-US" sz="3200" b="1" dirty="0" err="1">
                <a:solidFill>
                  <a:srgbClr val="FF0000"/>
                </a:solidFill>
                <a:latin typeface="Times New Roman" panose="02020603050405020304" pitchFamily="18" charset="0"/>
                <a:ea typeface="MS Mincho"/>
              </a:rPr>
              <a:t>Đọc</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giải</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thích</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từ</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khó</a:t>
            </a:r>
            <a:endParaRPr lang="en-US" sz="3200" b="1" dirty="0">
              <a:solidFill>
                <a:srgbClr val="FF0000"/>
              </a:solidFill>
              <a:latin typeface="Times New Roman" panose="02020603050405020304" pitchFamily="18" charset="0"/>
              <a:ea typeface="MS Mincho"/>
            </a:endParaRPr>
          </a:p>
          <a:p>
            <a:pPr marL="365760" indent="-365760" defTabSz="731520">
              <a:lnSpc>
                <a:spcPct val="107000"/>
              </a:lnSpc>
              <a:buFont typeface="Wingdings" panose="05000000000000000000" pitchFamily="2" charset="2"/>
              <a:buChar char="v"/>
              <a:tabLst>
                <a:tab pos="1109472" algn="l"/>
              </a:tabLst>
              <a:defRPr/>
            </a:pPr>
            <a:r>
              <a:rPr lang="en-US" sz="3200" b="1" dirty="0" err="1">
                <a:solidFill>
                  <a:srgbClr val="0D0D0D"/>
                </a:solidFill>
                <a:latin typeface="Times New Roman" panose="02020603050405020304" pitchFamily="18" charset="0"/>
                <a:ea typeface="MS Mincho"/>
              </a:rPr>
              <a:t>Đọc</a:t>
            </a:r>
            <a:r>
              <a:rPr lang="en-US" sz="3200" b="1" dirty="0">
                <a:solidFill>
                  <a:srgbClr val="0D0D0D"/>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phân</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vai</a:t>
            </a:r>
            <a:r>
              <a:rPr lang="en-US" sz="3200" b="1" dirty="0">
                <a:solidFill>
                  <a:prstClr val="black"/>
                </a:solidFill>
                <a:latin typeface="Times New Roman" panose="02020603050405020304" pitchFamily="18" charset="0"/>
                <a:ea typeface="MS Mincho"/>
              </a:rPr>
              <a:t>:</a:t>
            </a:r>
            <a:r>
              <a:rPr lang="en-US" sz="3200" b="1" dirty="0">
                <a:solidFill>
                  <a:prstClr val="white"/>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một</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em</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đóng</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vai</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hoàng</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tử</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bé</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một</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em</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đóng</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vai</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cáo</a:t>
            </a:r>
            <a:r>
              <a:rPr lang="en-US" sz="3200" b="1" dirty="0">
                <a:solidFill>
                  <a:prstClr val="black"/>
                </a:solidFill>
                <a:latin typeface="Times New Roman" panose="02020603050405020304" pitchFamily="18" charset="0"/>
                <a:ea typeface="MS Mincho"/>
              </a:rPr>
              <a:t>.</a:t>
            </a:r>
            <a:r>
              <a:rPr lang="en-US" sz="3200" b="1" dirty="0">
                <a:solidFill>
                  <a:prstClr val="white"/>
                </a:solidFill>
                <a:latin typeface="Times New Roman" panose="02020603050405020304" pitchFamily="18" charset="0"/>
                <a:ea typeface="MS Mincho"/>
              </a:rPr>
              <a:t>.</a:t>
            </a:r>
            <a:endParaRPr lang="en-US" sz="3200" b="1" dirty="0">
              <a:solidFill>
                <a:prstClr val="white"/>
              </a:solidFill>
              <a:latin typeface="Times New Roman" panose="02020603050405020304" pitchFamily="18" charset="0"/>
              <a:ea typeface="Times New Roman" panose="02020603050405020304" pitchFamily="18" charset="0"/>
            </a:endParaRPr>
          </a:p>
          <a:p>
            <a:pPr marL="365760" indent="-365760" defTabSz="731520">
              <a:lnSpc>
                <a:spcPct val="107000"/>
              </a:lnSpc>
              <a:buFont typeface="Wingdings" panose="05000000000000000000" pitchFamily="2" charset="2"/>
              <a:buChar char="v"/>
              <a:tabLst>
                <a:tab pos="1109472" algn="l"/>
              </a:tabLst>
              <a:defRPr/>
            </a:pPr>
            <a:r>
              <a:rPr lang="en-US" sz="3200" b="1" dirty="0" err="1">
                <a:solidFill>
                  <a:prstClr val="black"/>
                </a:solidFill>
                <a:latin typeface="Times New Roman" panose="02020603050405020304" pitchFamily="18" charset="0"/>
                <a:ea typeface="MS Mincho"/>
              </a:rPr>
              <a:t>Giải</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thích</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nghĩa</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của</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từ</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cảm</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hóa</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mắt</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trần</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cốt</a:t>
            </a:r>
            <a:r>
              <a:rPr lang="en-US" sz="3200" b="1" dirty="0">
                <a:solidFill>
                  <a:prstClr val="black"/>
                </a:solidFill>
                <a:latin typeface="Times New Roman" panose="02020603050405020304" pitchFamily="18" charset="0"/>
                <a:ea typeface="MS Mincho"/>
              </a:rPr>
              <a:t> </a:t>
            </a:r>
            <a:r>
              <a:rPr lang="en-US" sz="3200" b="1" dirty="0" err="1">
                <a:solidFill>
                  <a:prstClr val="black"/>
                </a:solidFill>
                <a:latin typeface="Times New Roman" panose="02020603050405020304" pitchFamily="18" charset="0"/>
                <a:ea typeface="MS Mincho"/>
              </a:rPr>
              <a:t>lõi</a:t>
            </a:r>
            <a:r>
              <a:rPr lang="en-US" sz="3200" b="1" dirty="0">
                <a:solidFill>
                  <a:prstClr val="black"/>
                </a:solidFill>
                <a:latin typeface="Times New Roman" panose="02020603050405020304" pitchFamily="18" charset="0"/>
                <a:ea typeface="MS Mincho"/>
              </a:rPr>
              <a:t>?</a:t>
            </a:r>
            <a:endParaRPr lang="en-US" sz="3200" b="1" dirty="0">
              <a:solidFill>
                <a:prstClr val="black"/>
              </a:solidFill>
              <a:latin typeface="Times New Roman" panose="02020603050405020304" pitchFamily="18" charset="0"/>
              <a:ea typeface="Times New Roman" panose="02020603050405020304" pitchFamily="18" charset="0"/>
            </a:endParaRPr>
          </a:p>
          <a:p>
            <a:pPr defTabSz="731520">
              <a:lnSpc>
                <a:spcPct val="107000"/>
              </a:lnSpc>
              <a:tabLst>
                <a:tab pos="1109472" algn="l"/>
              </a:tabLst>
              <a:defRPr/>
            </a:pPr>
            <a:r>
              <a:rPr lang="en-US" sz="3200" b="1" dirty="0">
                <a:solidFill>
                  <a:srgbClr val="0D0D0D"/>
                </a:solidFill>
                <a:latin typeface="Times New Roman" panose="02020603050405020304" pitchFamily="18" charset="0"/>
                <a:ea typeface="MS Mincho"/>
              </a:rPr>
              <a:t>b. </a:t>
            </a:r>
            <a:r>
              <a:rPr lang="en-US" sz="3200" b="1" dirty="0" err="1">
                <a:solidFill>
                  <a:srgbClr val="FF0000"/>
                </a:solidFill>
                <a:latin typeface="Times New Roman" panose="02020603050405020304" pitchFamily="18" charset="0"/>
                <a:ea typeface="MS Mincho"/>
              </a:rPr>
              <a:t>Kể</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tóm</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tắt</a:t>
            </a:r>
            <a:r>
              <a:rPr lang="en-US" sz="3200" b="1" dirty="0">
                <a:solidFill>
                  <a:srgbClr val="FF0000"/>
                </a:solidFill>
                <a:latin typeface="Times New Roman" panose="02020603050405020304" pitchFamily="18" charset="0"/>
                <a:ea typeface="MS Mincho"/>
              </a:rPr>
              <a:t> </a:t>
            </a:r>
            <a:endParaRPr lang="en-US" sz="3200" b="1" dirty="0">
              <a:solidFill>
                <a:srgbClr val="FF0000"/>
              </a:solidFill>
              <a:latin typeface="Times New Roman" panose="02020603050405020304" pitchFamily="18" charset="0"/>
              <a:ea typeface="Times New Roman" panose="02020603050405020304" pitchFamily="18" charset="0"/>
            </a:endParaRPr>
          </a:p>
          <a:p>
            <a:pPr defTabSz="731520">
              <a:spcAft>
                <a:spcPts val="960"/>
              </a:spcAft>
              <a:defRPr/>
            </a:pPr>
            <a:endParaRPr lang="en-US" sz="3200" b="1"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63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smtClean="0">
                  <a:latin typeface="Times New Roman" panose="02020603050405020304" pitchFamily="18" charset="0"/>
                  <a:cs typeface="Times New Roman" panose="02020603050405020304" pitchFamily="18" charset="0"/>
                </a:rPr>
                <a:t>c. Xuất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497031" y="1150630"/>
            <a:ext cx="6611022" cy="941796"/>
          </a:xfrm>
          <a:prstGeom prst="rect">
            <a:avLst/>
          </a:prstGeom>
          <a:noFill/>
        </p:spPr>
        <p:txBody>
          <a:bodyPr wrap="square">
            <a:spAutoFit/>
          </a:bodyPr>
          <a:lstStyle/>
          <a:p>
            <a:pPr algn="just">
              <a:lnSpc>
                <a:spcPct val="115000"/>
              </a:lnSpc>
            </a:pPr>
            <a:r>
              <a:rPr lang="en-US" sz="2400" b="1" dirty="0" err="1">
                <a:latin typeface="Times New Roman" panose="02020603050405020304" pitchFamily="18" charset="0"/>
                <a:cs typeface="Times New Roman" pitchFamily="18" charset="0"/>
              </a:rPr>
              <a:t>Trích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chương</a:t>
            </a:r>
            <a:r>
              <a:rPr lang="en-US" sz="2400" b="1" dirty="0">
                <a:latin typeface="Times New Roman" panose="02020603050405020304" pitchFamily="18" charset="0"/>
                <a:cs typeface="Times New Roman" pitchFamily="18" charset="0"/>
              </a:rPr>
              <a:t> 21/27 </a:t>
            </a:r>
            <a:r>
              <a:rPr lang="en-US" sz="2400" b="1" dirty="0" err="1">
                <a:latin typeface="Times New Roman" panose="02020603050405020304" pitchFamily="18" charset="0"/>
                <a:cs typeface="Times New Roman" pitchFamily="18" charset="0"/>
              </a:rPr>
              <a:t>của</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Hoàng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tử</a:t>
            </a:r>
            <a:r>
              <a:rPr lang="en-US" sz="2400" b="1" dirty="0">
                <a:latin typeface="Times New Roman" panose="02020603050405020304" pitchFamily="18" charset="0"/>
                <a:cs typeface="Times New Roman" pitchFamily="18" charset="0"/>
              </a:rPr>
              <a:t> </a:t>
            </a:r>
            <a:r>
              <a:rPr lang="en-US" sz="2400" b="1" err="1">
                <a:latin typeface="Times New Roman" panose="02020603050405020304" pitchFamily="18" charset="0"/>
                <a:cs typeface="Times New Roman" pitchFamily="18" charset="0"/>
              </a:rPr>
              <a:t>bé</a:t>
            </a:r>
            <a:r>
              <a:rPr lang="en-US" sz="2400" b="1" smtClean="0">
                <a:latin typeface="Times New Roman" panose="02020603050405020304" pitchFamily="18" charset="0"/>
                <a:cs typeface="Times New Roman" pitchFamily="18" charset="0"/>
              </a:rPr>
              <a:t>”, xuất bản năm 1943.</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5" name="Google Shape;253;p39">
            <a:extLst>
              <a:ext uri="{FF2B5EF4-FFF2-40B4-BE49-F238E27FC236}">
                <a16:creationId xmlns:a16="http://schemas.microsoft.com/office/drawing/2014/main" id="{1C4602D8-7C8B-4F97-A2B3-222D555310C1}"/>
              </a:ext>
            </a:extLst>
          </p:cNvPr>
          <p:cNvGrpSpPr/>
          <p:nvPr/>
        </p:nvGrpSpPr>
        <p:grpSpPr>
          <a:xfrm>
            <a:off x="357478" y="2131175"/>
            <a:ext cx="6432788" cy="933082"/>
            <a:chOff x="3104883" y="1135500"/>
            <a:chExt cx="5967724" cy="970500"/>
          </a:xfrm>
        </p:grpSpPr>
        <p:sp>
          <p:nvSpPr>
            <p:cNvPr id="46" name="Google Shape;254;p39">
              <a:extLst>
                <a:ext uri="{FF2B5EF4-FFF2-40B4-BE49-F238E27FC236}">
                  <a16:creationId xmlns:a16="http://schemas.microsoft.com/office/drawing/2014/main" id="{7B9CA81B-3A7D-44A3-89CC-29DDFEEE28EE}"/>
                </a:ext>
              </a:extLst>
            </p:cNvPr>
            <p:cNvSpPr/>
            <p:nvPr/>
          </p:nvSpPr>
          <p:spPr>
            <a:xfrm>
              <a:off x="4571998" y="1301100"/>
              <a:ext cx="4500609"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7" name="Google Shape;255;p39">
              <a:extLst>
                <a:ext uri="{FF2B5EF4-FFF2-40B4-BE49-F238E27FC236}">
                  <a16:creationId xmlns:a16="http://schemas.microsoft.com/office/drawing/2014/main" id="{8068E21F-A755-4BE4-80BC-4AF2410E774F}"/>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8" name="Google Shape;256;p39">
              <a:extLst>
                <a:ext uri="{FF2B5EF4-FFF2-40B4-BE49-F238E27FC236}">
                  <a16:creationId xmlns:a16="http://schemas.microsoft.com/office/drawing/2014/main" id="{CE503FC4-A0D1-4C76-8996-BB720DC4C85E}"/>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3000" b="1" smtClean="0">
                  <a:latin typeface="Times New Roman" panose="02020603050405020304" pitchFamily="18" charset="0"/>
                  <a:cs typeface="Times New Roman" panose="02020603050405020304" pitchFamily="18" charset="0"/>
                </a:rPr>
                <a:t>d. Thể </a:t>
              </a:r>
              <a:r>
                <a:rPr lang="en-US" sz="3000" b="1" dirty="0" err="1">
                  <a:latin typeface="Times New Roman" panose="02020603050405020304" pitchFamily="18" charset="0"/>
                  <a:cs typeface="Times New Roman" panose="02020603050405020304" pitchFamily="18" charset="0"/>
                </a:rPr>
                <a:t>loại</a:t>
              </a:r>
              <a:endParaRPr lang="en-US" sz="3000" b="1"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522A771C-C2CE-47F4-9433-57848533A57C}"/>
              </a:ext>
            </a:extLst>
          </p:cNvPr>
          <p:cNvSpPr txBox="1"/>
          <p:nvPr/>
        </p:nvSpPr>
        <p:spPr>
          <a:xfrm>
            <a:off x="2563681" y="2361700"/>
            <a:ext cx="3138619"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thoại</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0" name="Google Shape;253;p39">
            <a:extLst>
              <a:ext uri="{FF2B5EF4-FFF2-40B4-BE49-F238E27FC236}">
                <a16:creationId xmlns:a16="http://schemas.microsoft.com/office/drawing/2014/main" id="{53A2054F-48B6-4E42-A571-E7C1C3281654}"/>
              </a:ext>
            </a:extLst>
          </p:cNvPr>
          <p:cNvGrpSpPr/>
          <p:nvPr/>
        </p:nvGrpSpPr>
        <p:grpSpPr>
          <a:xfrm>
            <a:off x="357478" y="4325946"/>
            <a:ext cx="6432788" cy="933082"/>
            <a:chOff x="3023720" y="1135500"/>
            <a:chExt cx="6063539" cy="970500"/>
          </a:xfrm>
        </p:grpSpPr>
        <p:sp>
          <p:nvSpPr>
            <p:cNvPr id="51" name="Google Shape;254;p39">
              <a:extLst>
                <a:ext uri="{FF2B5EF4-FFF2-40B4-BE49-F238E27FC236}">
                  <a16:creationId xmlns:a16="http://schemas.microsoft.com/office/drawing/2014/main" id="{B16CAE86-3F14-471B-BCBA-B79322713C40}"/>
                </a:ext>
              </a:extLst>
            </p:cNvPr>
            <p:cNvSpPr/>
            <p:nvPr/>
          </p:nvSpPr>
          <p:spPr>
            <a:xfrm>
              <a:off x="4571998" y="1301100"/>
              <a:ext cx="451526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2" name="Google Shape;255;p39">
              <a:extLst>
                <a:ext uri="{FF2B5EF4-FFF2-40B4-BE49-F238E27FC236}">
                  <a16:creationId xmlns:a16="http://schemas.microsoft.com/office/drawing/2014/main" id="{1410A0D8-EE5E-4194-A2A0-751866A5450F}"/>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3" name="Google Shape;256;p39">
              <a:extLst>
                <a:ext uri="{FF2B5EF4-FFF2-40B4-BE49-F238E27FC236}">
                  <a16:creationId xmlns:a16="http://schemas.microsoft.com/office/drawing/2014/main" id="{7D25DDA2-55C8-483E-A68D-4003AFA80920}"/>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3000" b="1" smtClean="0">
                  <a:latin typeface="Times New Roman" panose="02020603050405020304" pitchFamily="18" charset="0"/>
                  <a:cs typeface="Times New Roman" panose="02020603050405020304" pitchFamily="18" charset="0"/>
                </a:rPr>
                <a:t>g. Chủ </a:t>
              </a:r>
              <a:r>
                <a:rPr lang="en-US" sz="3000" b="1" dirty="0" err="1">
                  <a:latin typeface="Times New Roman" panose="02020603050405020304" pitchFamily="18" charset="0"/>
                  <a:cs typeface="Times New Roman" panose="02020603050405020304" pitchFamily="18" charset="0"/>
                </a:rPr>
                <a:t>đề</a:t>
              </a:r>
              <a:endParaRPr sz="3000" b="1" dirty="0">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90745476-E9B4-4E16-9853-78D51C38358C}"/>
              </a:ext>
            </a:extLst>
          </p:cNvPr>
          <p:cNvSpPr txBox="1"/>
          <p:nvPr/>
        </p:nvSpPr>
        <p:spPr>
          <a:xfrm>
            <a:off x="2654013" y="4513372"/>
            <a:ext cx="28831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endParaRPr lang="nl-NL"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a:extLst>
              <a:ext uri="{FF2B5EF4-FFF2-40B4-BE49-F238E27FC236}">
                <a16:creationId xmlns:a16="http://schemas.microsoft.com/office/drawing/2014/main" id="{3F427DF4-34B8-4DAA-8A18-1EB93BFA46A4}"/>
              </a:ext>
            </a:extLst>
          </p:cNvPr>
          <p:cNvGrpSpPr/>
          <p:nvPr/>
        </p:nvGrpSpPr>
        <p:grpSpPr>
          <a:xfrm>
            <a:off x="357479" y="3182946"/>
            <a:ext cx="6432787" cy="957066"/>
            <a:chOff x="3037232" y="1135500"/>
            <a:chExt cx="6183663" cy="995446"/>
          </a:xfrm>
        </p:grpSpPr>
        <p:sp>
          <p:nvSpPr>
            <p:cNvPr id="56" name="Google Shape;254;p39">
              <a:extLst>
                <a:ext uri="{FF2B5EF4-FFF2-40B4-BE49-F238E27FC236}">
                  <a16:creationId xmlns:a16="http://schemas.microsoft.com/office/drawing/2014/main" id="{22D14EAB-6D74-4C2B-B4E8-036BD07B692D}"/>
                </a:ext>
              </a:extLst>
            </p:cNvPr>
            <p:cNvSpPr/>
            <p:nvPr/>
          </p:nvSpPr>
          <p:spPr>
            <a:xfrm>
              <a:off x="4571998" y="1301100"/>
              <a:ext cx="4648897"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7" name="Google Shape;255;p39">
              <a:extLst>
                <a:ext uri="{FF2B5EF4-FFF2-40B4-BE49-F238E27FC236}">
                  <a16:creationId xmlns:a16="http://schemas.microsoft.com/office/drawing/2014/main" id="{F11C01AB-008F-402F-B3F8-3FADC6C40260}"/>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8" name="Google Shape;256;p39">
              <a:extLst>
                <a:ext uri="{FF2B5EF4-FFF2-40B4-BE49-F238E27FC236}">
                  <a16:creationId xmlns:a16="http://schemas.microsoft.com/office/drawing/2014/main" id="{5292B70B-4949-465D-89FE-85AFCF0C37B1}"/>
                </a:ext>
              </a:extLst>
            </p:cNvPr>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3000" b="1" smtClean="0">
                  <a:latin typeface="Times New Roman" panose="02020603050405020304" pitchFamily="18" charset="0"/>
                  <a:cs typeface="Times New Roman" panose="02020603050405020304" pitchFamily="18" charset="0"/>
                </a:rPr>
                <a:t>e. Ngôi </a:t>
              </a:r>
              <a:r>
                <a:rPr lang="en-US" sz="3000" b="1" dirty="0" err="1">
                  <a:latin typeface="Times New Roman" panose="02020603050405020304" pitchFamily="18" charset="0"/>
                  <a:cs typeface="Times New Roman" panose="02020603050405020304" pitchFamily="18" charset="0"/>
                </a:rPr>
                <a:t>kể</a:t>
              </a:r>
              <a:endParaRPr sz="3000" b="1" dirty="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FB68F4C5-13CA-4BC0-A16B-9D032D49D73A}"/>
              </a:ext>
            </a:extLst>
          </p:cNvPr>
          <p:cNvSpPr txBox="1"/>
          <p:nvPr/>
        </p:nvSpPr>
        <p:spPr>
          <a:xfrm>
            <a:off x="2654013" y="3418361"/>
            <a:ext cx="25402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3</a:t>
            </a:r>
          </a:p>
        </p:txBody>
      </p:sp>
      <p:pic>
        <p:nvPicPr>
          <p:cNvPr id="24" name="Picture 2" descr="Le Petit Prince">
            <a:extLst>
              <a:ext uri="{FF2B5EF4-FFF2-40B4-BE49-F238E27FC236}">
                <a16:creationId xmlns:a16="http://schemas.microsoft.com/office/drawing/2014/main" id="{03A9DB13-5133-4A94-9466-269335B59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randombar(horizontal)">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230275" y="972877"/>
            <a:ext cx="3420110" cy="257001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sz="1440"/>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2438400" y="870068"/>
            <a:ext cx="695960" cy="532130"/>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44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44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sz="1440"/>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2545080" y="953190"/>
            <a:ext cx="50292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4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840990" y="2033847"/>
            <a:ext cx="609600" cy="532130"/>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44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44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sz="1440"/>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907293" y="2056129"/>
            <a:ext cx="503664"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4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2712720" y="2981280"/>
            <a:ext cx="670560" cy="532130"/>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44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44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sz="1440"/>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5"/>
              <a:ext cx="831805" cy="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4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1463040" y="1943637"/>
            <a:ext cx="1333610" cy="861311"/>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a:defRPr/>
            </a:pPr>
            <a:r>
              <a:rPr lang="en-US" sz="2240" b="1">
                <a:solidFill>
                  <a:schemeClr val="tx1"/>
                </a:solidFill>
                <a:latin typeface="Times New Roman" pitchFamily="18" charset="0"/>
                <a:cs typeface="Times New Roman" pitchFamily="18" charset="0"/>
              </a:rPr>
              <a:t>BỐ CỤC</a:t>
            </a:r>
          </a:p>
          <a:p>
            <a:pPr algn="ctr" eaLnBrk="1" hangingPunct="1">
              <a:defRPr/>
            </a:pPr>
            <a:endParaRPr lang="en-US" sz="224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3229067" y="852351"/>
            <a:ext cx="5224054" cy="683264"/>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1920">
                <a:solidFill>
                  <a:schemeClr val="tx1"/>
                </a:solidFill>
                <a:latin typeface="Times New Roman" panose="02020603050405020304" pitchFamily="18" charset="0"/>
                <a:cs typeface="Times New Roman" panose="02020603050405020304" pitchFamily="18" charset="0"/>
              </a:rPr>
              <a:t> </a:t>
            </a:r>
            <a:r>
              <a:rPr lang="en-US" sz="1920">
                <a:solidFill>
                  <a:schemeClr val="tx1"/>
                </a:solidFill>
                <a:latin typeface="Times New Roman" panose="02020603050405020304" pitchFamily="18" charset="0"/>
                <a:cs typeface="Times New Roman" panose="02020603050405020304" pitchFamily="18" charset="0"/>
              </a:rPr>
              <a:t>Từ đầu… </a:t>
            </a:r>
            <a:r>
              <a:rPr lang="en-US" sz="1920" i="1">
                <a:solidFill>
                  <a:schemeClr val="tx1"/>
                </a:solidFill>
                <a:latin typeface="Times New Roman" panose="02020603050405020304" pitchFamily="18" charset="0"/>
                <a:cs typeface="Times New Roman" panose="02020603050405020304" pitchFamily="18" charset="0"/>
              </a:rPr>
              <a:t>mình chưa được cảm hóa</a:t>
            </a:r>
            <a:r>
              <a:rPr lang="en-US" sz="1920">
                <a:solidFill>
                  <a:schemeClr val="tx1"/>
                </a:solidFill>
                <a:latin typeface="Times New Roman" panose="02020603050405020304" pitchFamily="18" charset="0"/>
                <a:cs typeface="Times New Roman" panose="02020603050405020304" pitchFamily="18" charset="0"/>
              </a:rPr>
              <a:t>: </a:t>
            </a:r>
          </a:p>
          <a:p>
            <a:r>
              <a:rPr lang="en-US" sz="192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192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3466012" y="1769391"/>
            <a:ext cx="4917440" cy="9787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1920" i="1">
                <a:solidFill>
                  <a:schemeClr val="tx1"/>
                </a:solidFill>
                <a:latin typeface="Times New Roman" panose="02020603050405020304" pitchFamily="18" charset="0"/>
                <a:cs typeface="Times New Roman" panose="02020603050405020304" pitchFamily="18" charset="0"/>
              </a:rPr>
              <a:t>Tiếp theo ...duy nhất trên đời:</a:t>
            </a:r>
            <a:r>
              <a:rPr lang="en-US" sz="1920">
                <a:solidFill>
                  <a:schemeClr val="tx1"/>
                </a:solidFill>
                <a:latin typeface="Times New Roman" panose="02020603050405020304" pitchFamily="18" charset="0"/>
                <a:cs typeface="Times New Roman" panose="02020603050405020304" pitchFamily="18" charset="0"/>
              </a:rPr>
              <a:t> </a:t>
            </a:r>
          </a:p>
          <a:p>
            <a:r>
              <a:rPr lang="en-US" sz="192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3323774" y="2940326"/>
            <a:ext cx="4917440" cy="683264"/>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1920" i="1">
                <a:solidFill>
                  <a:schemeClr val="tx1"/>
                </a:solidFill>
                <a:latin typeface="Times New Roman" panose="02020603050405020304" pitchFamily="18" charset="0"/>
                <a:cs typeface="Times New Roman" panose="02020603050405020304" pitchFamily="18" charset="0"/>
              </a:rPr>
              <a:t>Phần còn lại</a:t>
            </a:r>
            <a:r>
              <a:rPr lang="en-US" sz="1920">
                <a:solidFill>
                  <a:schemeClr val="tx1"/>
                </a:solidFill>
                <a:latin typeface="Times New Roman" panose="02020603050405020304" pitchFamily="18" charset="0"/>
                <a:cs typeface="Times New Roman" panose="02020603050405020304" pitchFamily="18" charset="0"/>
              </a:rPr>
              <a:t>: </a:t>
            </a:r>
          </a:p>
          <a:p>
            <a:r>
              <a:rPr lang="en-US" sz="192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1240658" y="31067"/>
            <a:ext cx="7293742" cy="433096"/>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192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470402" y="3616208"/>
            <a:ext cx="1200624" cy="1823748"/>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2168492" y="3727124"/>
            <a:ext cx="1169793" cy="1712830"/>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4418787" y="3616207"/>
            <a:ext cx="1200624" cy="1825427"/>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77306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3011774" y="3767490"/>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733009" y="376749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06458" y="2418309"/>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202367" y="28194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712975" y="2004653"/>
            <a:ext cx="8483599" cy="1200329"/>
          </a:xfrm>
          <a:prstGeom prst="rect">
            <a:avLst/>
          </a:prstGeom>
          <a:noFill/>
        </p:spPr>
        <p:txBody>
          <a:bodyPr wrap="square">
            <a:spAutoFit/>
          </a:bodyPr>
          <a:lstStyle/>
          <a:p>
            <a:pPr algn="ctr"/>
            <a:r>
              <a:rPr lang="en-US" sz="7200" dirty="0">
                <a:solidFill>
                  <a:srgbClr val="FF0000"/>
                </a:solidFill>
                <a:latin typeface="Times New Roman" panose="02020603050405020304" pitchFamily="18" charset="0"/>
                <a:cs typeface="Times New Roman" panose="02020603050405020304" pitchFamily="18" charset="0"/>
              </a:rPr>
              <a:t>II. </a:t>
            </a:r>
            <a:r>
              <a:rPr lang="en-US" sz="7200" dirty="0" err="1">
                <a:solidFill>
                  <a:srgbClr val="FF0000"/>
                </a:solidFill>
                <a:latin typeface="Times New Roman" panose="02020603050405020304" pitchFamily="18" charset="0"/>
                <a:cs typeface="Times New Roman" panose="02020603050405020304" pitchFamily="18" charset="0"/>
              </a:rPr>
              <a:t>Đọc</a:t>
            </a:r>
            <a:r>
              <a:rPr lang="en-US" sz="7200" dirty="0">
                <a:solidFill>
                  <a:srgbClr val="FF0000"/>
                </a:solidFill>
                <a:latin typeface="Times New Roman" panose="02020603050405020304" pitchFamily="18" charset="0"/>
                <a:cs typeface="Times New Roman" panose="02020603050405020304" pitchFamily="18" charset="0"/>
              </a:rPr>
              <a:t> </a:t>
            </a:r>
            <a:r>
              <a:rPr lang="en-US" sz="7200" err="1">
                <a:solidFill>
                  <a:srgbClr val="FF0000"/>
                </a:solidFill>
                <a:latin typeface="Times New Roman" panose="02020603050405020304" pitchFamily="18" charset="0"/>
                <a:cs typeface="Times New Roman" panose="02020603050405020304" pitchFamily="18" charset="0"/>
              </a:rPr>
              <a:t>hiểu</a:t>
            </a:r>
            <a:r>
              <a:rPr lang="en-US" sz="7200">
                <a:solidFill>
                  <a:srgbClr val="FF0000"/>
                </a:solidFill>
                <a:latin typeface="Times New Roman" panose="02020603050405020304" pitchFamily="18" charset="0"/>
                <a:cs typeface="Times New Roman" panose="02020603050405020304" pitchFamily="18" charset="0"/>
              </a:rPr>
              <a:t> </a:t>
            </a:r>
            <a:r>
              <a:rPr lang="en-US" sz="7200" smtClean="0">
                <a:solidFill>
                  <a:srgbClr val="FF0000"/>
                </a:solidFill>
                <a:latin typeface="Times New Roman" panose="02020603050405020304" pitchFamily="18" charset="0"/>
                <a:cs typeface="Times New Roman" panose="02020603050405020304" pitchFamily="18" charset="0"/>
              </a:rPr>
              <a:t>chi tiết</a:t>
            </a:r>
            <a:endParaRPr lang="en-US" sz="7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2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6">
            <a:extLst>
              <a:ext uri="{FF2B5EF4-FFF2-40B4-BE49-F238E27FC236}">
                <a16:creationId xmlns:a16="http://schemas.microsoft.com/office/drawing/2014/main" id="{1F0FF9E3-BAA3-4258-A9CF-04DEFC3280F3}"/>
              </a:ext>
            </a:extLst>
          </p:cNvPr>
          <p:cNvSpPr/>
          <p:nvPr/>
        </p:nvSpPr>
        <p:spPr>
          <a:xfrm>
            <a:off x="1801092" y="75401"/>
            <a:ext cx="6112626" cy="433096"/>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192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402187" y="512933"/>
            <a:ext cx="2797810"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1920" b="1">
                <a:solidFill>
                  <a:srgbClr val="FF0000"/>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837051" y="1719351"/>
            <a:ext cx="6697605" cy="1421928"/>
          </a:xfrm>
          <a:prstGeom prst="rect">
            <a:avLst/>
          </a:prstGeom>
        </p:spPr>
        <p:txBody>
          <a:bodyPr wrap="square">
            <a:spAutoFit/>
          </a:bodyPr>
          <a:lstStyle/>
          <a:p>
            <a:r>
              <a:rPr lang="en-US" sz="2880" b="1">
                <a:latin typeface="Times New Roman" panose="02020603050405020304" pitchFamily="18" charset="0"/>
                <a:cs typeface="Times New Roman" panose="02020603050405020304" pitchFamily="18" charset="0"/>
              </a:rPr>
              <a:t>- Hoàng tử bé:</a:t>
            </a:r>
            <a:endParaRPr lang="en-US" sz="2880">
              <a:latin typeface="Times New Roman" panose="02020603050405020304" pitchFamily="18" charset="0"/>
              <a:cs typeface="Times New Roman" panose="02020603050405020304" pitchFamily="18" charset="0"/>
            </a:endParaRPr>
          </a:p>
          <a:p>
            <a:r>
              <a:rPr lang="en-US" sz="2880">
                <a:latin typeface="Times New Roman" panose="02020603050405020304" pitchFamily="18" charset="0"/>
                <a:cs typeface="Times New Roman" panose="02020603050405020304" pitchFamily="18" charset="0"/>
              </a:rPr>
              <a:t>+ Đến từ một hành tinh nhỏ bé và kì lạ</a:t>
            </a:r>
          </a:p>
          <a:p>
            <a:r>
              <a:rPr lang="en-US" sz="2880">
                <a:latin typeface="Times New Roman" panose="02020603050405020304" pitchFamily="18" charset="0"/>
                <a:cs typeface="Times New Roman" panose="02020603050405020304" pitchFamily="18" charset="0"/>
              </a:rPr>
              <a:t>+ </a:t>
            </a:r>
            <a:r>
              <a:rPr lang="en-US" sz="2880" smtClean="0">
                <a:latin typeface="Times New Roman" panose="02020603050405020304" pitchFamily="18" charset="0"/>
                <a:cs typeface="Times New Roman" panose="02020603050405020304" pitchFamily="18" charset="0"/>
              </a:rPr>
              <a:t>Đang </a:t>
            </a:r>
            <a:r>
              <a:rPr lang="en-US" sz="2880">
                <a:latin typeface="Times New Roman" panose="02020603050405020304" pitchFamily="18" charset="0"/>
                <a:cs typeface="Times New Roman" panose="02020603050405020304" pitchFamily="18" charset="0"/>
              </a:rPr>
              <a:t>b</a:t>
            </a:r>
            <a:r>
              <a:rPr lang="en-US" sz="2880" smtClean="0">
                <a:latin typeface="Times New Roman" panose="02020603050405020304" pitchFamily="18" charset="0"/>
                <a:cs typeface="Times New Roman" panose="02020603050405020304" pitchFamily="18" charset="0"/>
              </a:rPr>
              <a:t>uồn </a:t>
            </a:r>
            <a:r>
              <a:rPr lang="en-US" sz="2880">
                <a:latin typeface="Times New Roman" panose="02020603050405020304" pitchFamily="18" charset="0"/>
                <a:cs typeface="Times New Roman" panose="02020603050405020304" pitchFamily="18" charset="0"/>
              </a:rPr>
              <a:t>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334286" y="925318"/>
            <a:ext cx="3143919"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1920" b="1">
                <a:solidFill>
                  <a:srgbClr val="FF0000"/>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642800" y="1259927"/>
            <a:ext cx="4707988" cy="417358"/>
          </a:xfrm>
          <a:prstGeom prst="rect">
            <a:avLst/>
          </a:prstGeom>
        </p:spPr>
        <p:txBody>
          <a:bodyPr wrap="square">
            <a:spAutoFit/>
          </a:bodyPr>
          <a:lstStyle/>
          <a:p>
            <a:pPr algn="just">
              <a:lnSpc>
                <a:spcPct val="110000"/>
              </a:lnSpc>
              <a:spcAft>
                <a:spcPts val="800"/>
              </a:spcAft>
            </a:pPr>
            <a:r>
              <a:rPr lang="en-US" sz="192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192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5579067" y="1695711"/>
            <a:ext cx="3572854" cy="2213610"/>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240" b="1">
                <a:solidFill>
                  <a:srgbClr val="FF0000"/>
                </a:solidFill>
                <a:latin typeface="Times New Roman" pitchFamily="18" charset="0"/>
                <a:cs typeface="Times New Roman" pitchFamily="18" charset="0"/>
              </a:rPr>
              <a:t>Hoàng </a:t>
            </a:r>
            <a:r>
              <a:rPr lang="en-US" sz="2240" b="1" dirty="0" err="1">
                <a:solidFill>
                  <a:srgbClr val="FF0000"/>
                </a:solidFill>
                <a:latin typeface="Times New Roman" pitchFamily="18" charset="0"/>
                <a:cs typeface="Times New Roman" pitchFamily="18" charset="0"/>
              </a:rPr>
              <a:t>tử</a:t>
            </a:r>
            <a:r>
              <a:rPr lang="en-US" sz="2240" b="1" dirty="0">
                <a:solidFill>
                  <a:srgbClr val="FF0000"/>
                </a:solidFill>
                <a:latin typeface="Times New Roman" pitchFamily="18" charset="0"/>
                <a:cs typeface="Times New Roman" pitchFamily="18" charset="0"/>
              </a:rPr>
              <a:t> </a:t>
            </a:r>
            <a:r>
              <a:rPr lang="en-US" sz="2240" b="1" err="1">
                <a:solidFill>
                  <a:srgbClr val="FF0000"/>
                </a:solidFill>
                <a:latin typeface="Times New Roman" pitchFamily="18" charset="0"/>
                <a:cs typeface="Times New Roman" pitchFamily="18" charset="0"/>
              </a:rPr>
              <a:t>bé</a:t>
            </a:r>
            <a:r>
              <a:rPr lang="en-US" sz="2240" b="1">
                <a:solidFill>
                  <a:srgbClr val="FF0000"/>
                </a:solidFill>
                <a:latin typeface="Times New Roman" pitchFamily="18" charset="0"/>
                <a:cs typeface="Times New Roman" pitchFamily="18" charset="0"/>
              </a:rPr>
              <a:t> đến từ đâu và gặp gỡ với </a:t>
            </a:r>
            <a:r>
              <a:rPr lang="en-US" sz="2240" b="1" err="1">
                <a:solidFill>
                  <a:srgbClr val="FF0000"/>
                </a:solidFill>
                <a:latin typeface="Times New Roman" pitchFamily="18" charset="0"/>
                <a:cs typeface="Times New Roman" pitchFamily="18" charset="0"/>
              </a:rPr>
              <a:t>Cáo</a:t>
            </a:r>
            <a:r>
              <a:rPr lang="en-US" sz="2240" b="1">
                <a:solidFill>
                  <a:srgbClr val="FF0000"/>
                </a:solidFill>
                <a:latin typeface="Times New Roman" pitchFamily="18" charset="0"/>
                <a:cs typeface="Times New Roman" pitchFamily="18" charset="0"/>
              </a:rPr>
              <a:t> trong </a:t>
            </a:r>
            <a:r>
              <a:rPr lang="en-US" sz="2240" b="1" dirty="0" err="1">
                <a:solidFill>
                  <a:srgbClr val="FF0000"/>
                </a:solidFill>
                <a:latin typeface="Times New Roman" pitchFamily="18" charset="0"/>
                <a:cs typeface="Times New Roman" pitchFamily="18" charset="0"/>
              </a:rPr>
              <a:t>hoàn</a:t>
            </a:r>
            <a:r>
              <a:rPr lang="en-US" sz="2240" b="1" dirty="0">
                <a:solidFill>
                  <a:srgbClr val="FF0000"/>
                </a:solidFill>
                <a:latin typeface="Times New Roman" pitchFamily="18" charset="0"/>
                <a:cs typeface="Times New Roman" pitchFamily="18" charset="0"/>
              </a:rPr>
              <a:t> </a:t>
            </a:r>
            <a:r>
              <a:rPr lang="en-US" sz="2240" b="1" dirty="0" err="1">
                <a:solidFill>
                  <a:srgbClr val="FF0000"/>
                </a:solidFill>
                <a:latin typeface="Times New Roman" pitchFamily="18" charset="0"/>
                <a:cs typeface="Times New Roman" pitchFamily="18" charset="0"/>
              </a:rPr>
              <a:t>cảnh</a:t>
            </a:r>
            <a:r>
              <a:rPr lang="en-US" sz="2240" b="1" dirty="0">
                <a:solidFill>
                  <a:srgbClr val="FF0000"/>
                </a:solidFill>
                <a:latin typeface="Times New Roman" pitchFamily="18" charset="0"/>
                <a:cs typeface="Times New Roman" pitchFamily="18" charset="0"/>
              </a:rPr>
              <a:t> </a:t>
            </a:r>
            <a:r>
              <a:rPr lang="en-US" sz="2240" b="1" dirty="0" err="1">
                <a:solidFill>
                  <a:srgbClr val="FF0000"/>
                </a:solidFill>
                <a:latin typeface="Times New Roman" pitchFamily="18" charset="0"/>
                <a:cs typeface="Times New Roman" pitchFamily="18" charset="0"/>
              </a:rPr>
              <a:t>nào</a:t>
            </a:r>
            <a:r>
              <a:rPr lang="en-US" sz="224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5868403" y="3419583"/>
            <a:ext cx="3572854" cy="1765987"/>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192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743448" y="3153093"/>
            <a:ext cx="6515381" cy="1421928"/>
          </a:xfrm>
          <a:prstGeom prst="rect">
            <a:avLst/>
          </a:prstGeom>
        </p:spPr>
        <p:txBody>
          <a:bodyPr wrap="square">
            <a:spAutoFit/>
          </a:bodyPr>
          <a:lstStyle/>
          <a:p>
            <a:r>
              <a:rPr lang="en-US" sz="2880" b="1">
                <a:latin typeface="Times New Roman" panose="02020603050405020304" pitchFamily="18" charset="0"/>
                <a:cs typeface="Times New Roman" panose="02020603050405020304" pitchFamily="18" charset="0"/>
              </a:rPr>
              <a:t>- Cáo:</a:t>
            </a:r>
            <a:endParaRPr lang="en-US" sz="2880">
              <a:latin typeface="Times New Roman" panose="02020603050405020304" pitchFamily="18" charset="0"/>
              <a:cs typeface="Times New Roman" panose="02020603050405020304" pitchFamily="18" charset="0"/>
            </a:endParaRPr>
          </a:p>
          <a:p>
            <a:r>
              <a:rPr lang="en-US" sz="2880">
                <a:latin typeface="Times New Roman" panose="02020603050405020304" pitchFamily="18" charset="0"/>
                <a:cs typeface="Times New Roman" panose="02020603050405020304" pitchFamily="18" charset="0"/>
              </a:rPr>
              <a:t>+ Bị coi là tinh ranh và gian xảo</a:t>
            </a:r>
          </a:p>
          <a:p>
            <a:r>
              <a:rPr lang="en-US" sz="2880">
                <a:latin typeface="Times New Roman" panose="02020603050405020304" pitchFamily="18" charset="0"/>
                <a:cs typeface="Times New Roman" panose="02020603050405020304" pitchFamily="18" charset="0"/>
              </a:rPr>
              <a:t>+ </a:t>
            </a:r>
            <a:r>
              <a:rPr lang="en-US" sz="2880" smtClean="0">
                <a:latin typeface="Times New Roman" panose="02020603050405020304" pitchFamily="18" charset="0"/>
                <a:cs typeface="Times New Roman" panose="02020603050405020304" pitchFamily="18" charset="0"/>
              </a:rPr>
              <a:t>Đang cô đơn </a:t>
            </a:r>
            <a:r>
              <a:rPr lang="en-US" sz="2880">
                <a:latin typeface="Times New Roman" panose="02020603050405020304" pitchFamily="18" charset="0"/>
                <a:cs typeface="Times New Roman" panose="02020603050405020304" pitchFamily="18" charset="0"/>
              </a:rPr>
              <a:t>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40" y="3909321"/>
            <a:ext cx="1755480" cy="1707301"/>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221" y="397435"/>
            <a:ext cx="1099341" cy="1409338"/>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960622" y="2426996"/>
            <a:ext cx="3029757" cy="168840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92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192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1112656" y="4692209"/>
            <a:ext cx="5776964" cy="6929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1920" b="1">
                <a:latin typeface="Times New Roman" panose="02020603050405020304" pitchFamily="18" charset="0"/>
                <a:cs typeface="Times New Roman" panose="02020603050405020304" pitchFamily="18" charset="0"/>
              </a:rPr>
              <a:t>=&gt; Cả hai nhân vật </a:t>
            </a:r>
            <a:r>
              <a:rPr lang="en-US" sz="1920" b="1" smtClean="0">
                <a:latin typeface="Times New Roman" panose="02020603050405020304" pitchFamily="18" charset="0"/>
                <a:cs typeface="Times New Roman" panose="02020603050405020304" pitchFamily="18" charset="0"/>
              </a:rPr>
              <a:t>chỉ cần có một người bạn bên mình.</a:t>
            </a:r>
            <a:endParaRPr lang="en-US" sz="192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067" y="692053"/>
            <a:ext cx="1272406" cy="1028104"/>
          </a:xfrm>
          <a:prstGeom prst="rect">
            <a:avLst/>
          </a:prstGeom>
        </p:spPr>
      </p:pic>
    </p:spTree>
    <p:extLst>
      <p:ext uri="{BB962C8B-B14F-4D97-AF65-F5344CB8AC3E}">
        <p14:creationId xmlns:p14="http://schemas.microsoft.com/office/powerpoint/2010/main" val="19788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2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P spid="17" grpId="0" animBg="1"/>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a:t>
            </a:r>
            <a:r>
              <a:rPr lang="en-US" sz="2400" b="1">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Kết bạn và cảm hoá</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6" name="图片 5">
            <a:extLst>
              <a:ext uri="{FF2B5EF4-FFF2-40B4-BE49-F238E27FC236}">
                <a16:creationId xmlns:a16="http://schemas.microsoft.com/office/drawing/2014/main" id="{E7C89D6A-503E-4C67-A808-BCA487BDF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3" r="4507"/>
          <a:stretch/>
        </p:blipFill>
        <p:spPr>
          <a:xfrm>
            <a:off x="144118" y="1250472"/>
            <a:ext cx="3696251" cy="4235928"/>
          </a:xfrm>
          <a:prstGeom prst="rect">
            <a:avLst/>
          </a:prstGeom>
        </p:spPr>
      </p:pic>
      <p:sp>
        <p:nvSpPr>
          <p:cNvPr id="17" name="TextBox 16">
            <a:extLst>
              <a:ext uri="{FF2B5EF4-FFF2-40B4-BE49-F238E27FC236}">
                <a16:creationId xmlns:a16="http://schemas.microsoft.com/office/drawing/2014/main" id="{FEB09469-FECA-4363-AF8F-6EAEDBBE3650}"/>
              </a:ext>
            </a:extLst>
          </p:cNvPr>
          <p:cNvSpPr txBox="1"/>
          <p:nvPr/>
        </p:nvSpPr>
        <p:spPr>
          <a:xfrm>
            <a:off x="4007405" y="1281428"/>
            <a:ext cx="5466534" cy="3046988"/>
          </a:xfrm>
          <a:prstGeom prst="rect">
            <a:avLst/>
          </a:prstGeom>
          <a:noFill/>
        </p:spPr>
        <p:txBody>
          <a:bodyPr wrap="square">
            <a:spAutoFit/>
          </a:bodyPr>
          <a:lstStyle/>
          <a:p>
            <a:pPr marL="0" marR="0" lvl="0" indent="0" algn="just" defTabSz="914394" rtl="0" eaLnBrk="1" fontAlgn="auto" latinLnBrk="0" hangingPunct="1">
              <a:lnSpc>
                <a:spcPct val="100000"/>
              </a:lnSpc>
              <a:spcBef>
                <a:spcPts val="0"/>
              </a:spcBef>
              <a:spcAft>
                <a:spcPts val="0"/>
              </a:spcAft>
              <a:buClrTx/>
              <a:buSzTx/>
              <a:buFontTx/>
              <a:buNone/>
              <a:tabLst/>
              <a:defRPr/>
            </a:pP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Đọc</a:t>
            </a:r>
            <a:r>
              <a:rPr 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truyện</a:t>
            </a:r>
            <a:r>
              <a:rPr 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sau</a:t>
            </a:r>
            <a:r>
              <a:rPr 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trả</a:t>
            </a:r>
            <a:r>
              <a:rPr 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smtClean="0">
                <a:solidFill>
                  <a:srgbClr val="FF0000"/>
                </a:solidFill>
                <a:latin typeface="Times New Roman" panose="02020603050405020304" pitchFamily="18" charset="0"/>
                <a:cs typeface="Times New Roman" panose="02020603050405020304" pitchFamily="18" charset="0"/>
              </a:rPr>
              <a:t>Ở </a:t>
            </a:r>
            <a:r>
              <a:rPr lang="en-US" sz="3200" b="1" i="1" dirty="0" err="1">
                <a:solidFill>
                  <a:srgbClr val="FF0000"/>
                </a:solidFill>
                <a:latin typeface="Times New Roman" panose="02020603050405020304" pitchFamily="18" charset="0"/>
                <a:cs typeface="Times New Roman" panose="02020603050405020304" pitchFamily="18" charset="0"/>
              </a:rPr>
              <a:t>lần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gặp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đầu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tiên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điều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muốn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được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bạn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với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hoàng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tử</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bé</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Chú</a:t>
            </a:r>
            <a:r>
              <a:rPr lang="en-US" sz="3200" b="1" i="1" dirty="0">
                <a:solidFill>
                  <a:srgbClr val="FF0000"/>
                </a:solidFill>
                <a:latin typeface="Times New Roman" panose="02020603050405020304" pitchFamily="18" charset="0"/>
                <a:cs typeface="Times New Roman" panose="02020603050405020304" pitchFamily="18" charset="0"/>
              </a:rPr>
              <a:t> ý </a:t>
            </a:r>
            <a:r>
              <a:rPr lang="en-US" sz="3200" b="1" i="1" dirty="0" err="1">
                <a:solidFill>
                  <a:srgbClr val="FF0000"/>
                </a:solidFill>
                <a:latin typeface="Times New Roman" panose="02020603050405020304" pitchFamily="18" charset="0"/>
                <a:cs typeface="Times New Roman" panose="02020603050405020304" pitchFamily="18" charset="0"/>
              </a:rPr>
              <a:t>đến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nói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hoàng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tử</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bé</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nói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với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cáo</a:t>
            </a:r>
            <a:r>
              <a:rPr 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058528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11 Little prince ideas | little prince quotes, prince quotes, the little  prince">
            <a:extLst>
              <a:ext uri="{FF2B5EF4-FFF2-40B4-BE49-F238E27FC236}">
                <a16:creationId xmlns:a16="http://schemas.microsoft.com/office/drawing/2014/main" id="{374EE3A5-33B7-4A95-B97F-0B98D8C8F1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 t="38548" r="9351" b="16252"/>
          <a:stretch/>
        </p:blipFill>
        <p:spPr bwMode="auto">
          <a:xfrm>
            <a:off x="59267" y="1233038"/>
            <a:ext cx="3941606" cy="3020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D3A779-F75E-40A2-A89D-CA59638A5327}"/>
              </a:ext>
            </a:extLst>
          </p:cNvPr>
          <p:cNvSpPr txBox="1"/>
          <p:nvPr/>
        </p:nvSpPr>
        <p:spPr>
          <a:xfrm flipH="1">
            <a:off x="4000873" y="542594"/>
            <a:ext cx="5613400" cy="440120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ở </a:t>
            </a:r>
            <a:r>
              <a:rPr lang="en-US" sz="2800" b="1" dirty="0" err="1">
                <a:solidFill>
                  <a:schemeClr val="accent1"/>
                </a:solidFill>
                <a:latin typeface="Times New Roman" panose="02020603050405020304" pitchFamily="18" charset="0"/>
                <a:cs typeface="Times New Roman" panose="02020603050405020304" pitchFamily="18" charset="0"/>
              </a:rPr>
              <a:t>đây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vang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dưới</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ai?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dễ</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thương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quá</a:t>
            </a:r>
            <a:r>
              <a:rPr lang="en-US" sz="2800" b="1" dirty="0">
                <a:solidFill>
                  <a:schemeClr val="accent1"/>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cáo</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1236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Little Prince Fox Beach Sheet for Sale by Monn Print">
            <a:extLst>
              <a:ext uri="{FF2B5EF4-FFF2-40B4-BE49-F238E27FC236}">
                <a16:creationId xmlns:a16="http://schemas.microsoft.com/office/drawing/2014/main" id="{E6DE4047-5534-46D0-84EF-85F8053A4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6862085" y="3828680"/>
            <a:ext cx="2793598" cy="147629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2. Kết bạn và cảm hoá</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EACFADB8-7155-428E-B319-741D4AB35F46}"/>
              </a:ext>
            </a:extLst>
          </p:cNvPr>
          <p:cNvSpPr/>
          <p:nvPr/>
        </p:nvSpPr>
        <p:spPr>
          <a:xfrm>
            <a:off x="336717" y="1595881"/>
            <a:ext cx="8763428" cy="1058346"/>
          </a:xfrm>
          <a:prstGeom prst="roundRect">
            <a:avLst>
              <a:gd name="adj" fmla="val 273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 Hoàng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nhìn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F38B4B7-E130-450D-8E43-BACBC67AE3DB}"/>
              </a:ext>
            </a:extLst>
          </p:cNvPr>
          <p:cNvSpPr/>
          <p:nvPr/>
        </p:nvSpPr>
        <p:spPr>
          <a:xfrm>
            <a:off x="347488" y="2864899"/>
            <a:ext cx="7683872" cy="887044"/>
          </a:xfrm>
          <a:prstGeom prst="roundRect">
            <a:avLst>
              <a:gd name="adj" fmla="val 1966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 Cáo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3493" y="993600"/>
            <a:ext cx="1734457"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a. Kết bạn</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1291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53970" y="1822451"/>
            <a:ext cx="6196330" cy="2531110"/>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just" eaLnBrk="1" hangingPunct="1">
              <a:buNone/>
              <a:defRPr/>
            </a:pPr>
            <a:r>
              <a:rPr lang="en-US" sz="2560" b="1" i="1" dirty="0" err="1">
                <a:solidFill>
                  <a:schemeClr val="tx1"/>
                </a:solidFill>
                <a:latin typeface="Times New Roman" pitchFamily="18" charset="0"/>
                <a:cs typeface="Times New Roman" pitchFamily="18" charset="0"/>
              </a:rPr>
              <a:t>Hãy</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quan</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sát</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những</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hình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ảnh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sau</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và</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cho</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biết</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những</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hình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ảnh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đó</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nói</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về</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điều</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gì</a:t>
            </a:r>
            <a:r>
              <a:rPr lang="en-US" sz="2560" b="1" i="1" dirty="0">
                <a:solidFill>
                  <a:schemeClr val="tx1"/>
                </a:solidFill>
                <a:latin typeface="Times New Roman" pitchFamily="18" charset="0"/>
                <a:cs typeface="Times New Roman" pitchFamily="18" charset="0"/>
              </a:rPr>
              <a:t>?</a:t>
            </a:r>
          </a:p>
        </p:txBody>
      </p:sp>
      <p:sp>
        <p:nvSpPr>
          <p:cNvPr id="5" name="Heart 4"/>
          <p:cNvSpPr/>
          <p:nvPr/>
        </p:nvSpPr>
        <p:spPr>
          <a:xfrm>
            <a:off x="2554513" y="222431"/>
            <a:ext cx="4783910" cy="1600563"/>
          </a:xfrm>
          <a:prstGeom prst="hear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ChevronInverted">
              <a:avLst/>
            </a:prstTxWarp>
          </a:bodyPr>
          <a:lstStyle/>
          <a:p>
            <a:pPr algn="ctr" defTabSz="731520">
              <a:defRPr/>
            </a:pPr>
            <a:r>
              <a:rPr lang="en-US" sz="4320" b="1" dirty="0" err="1">
                <a:solidFill>
                  <a:prstClr val="white"/>
                </a:solidFill>
                <a:latin typeface="Times New Roman" panose="02020603050405020304" pitchFamily="18" charset="0"/>
                <a:cs typeface="Times New Roman" panose="02020603050405020304" pitchFamily="18" charset="0"/>
              </a:rPr>
              <a:t>Khởi</a:t>
            </a:r>
            <a:r>
              <a:rPr lang="en-US" sz="4320" b="1" dirty="0">
                <a:solidFill>
                  <a:prstClr val="white"/>
                </a:solidFill>
                <a:latin typeface="Times New Roman" panose="02020603050405020304" pitchFamily="18" charset="0"/>
                <a:cs typeface="Times New Roman" panose="02020603050405020304" pitchFamily="18" charset="0"/>
              </a:rPr>
              <a:t> </a:t>
            </a:r>
            <a:r>
              <a:rPr lang="en-US" sz="4320" b="1" dirty="0" err="1">
                <a:solidFill>
                  <a:prstClr val="white"/>
                </a:solidFill>
                <a:latin typeface="Times New Roman" panose="02020603050405020304" pitchFamily="18" charset="0"/>
                <a:cs typeface="Times New Roman" panose="02020603050405020304" pitchFamily="18" charset="0"/>
              </a:rPr>
              <a:t>động</a:t>
            </a:r>
            <a:endParaRPr lang="en-US" sz="4320" b="1" dirty="0">
              <a:solidFill>
                <a:prstClr val="white"/>
              </a:solidFill>
              <a:latin typeface="Times New Roman" panose="02020603050405020304" pitchFamily="18" charset="0"/>
              <a:cs typeface="Times New Roman" panose="02020603050405020304" pitchFamily="18" charset="0"/>
            </a:endParaRPr>
          </a:p>
        </p:txBody>
      </p:sp>
      <p:pic>
        <p:nvPicPr>
          <p:cNvPr id="432131" name="Picture 1"/>
          <p:cNvPicPr>
            <a:picLocks noChangeAspect="1"/>
          </p:cNvPicPr>
          <p:nvPr/>
        </p:nvPicPr>
        <p:blipFill>
          <a:blip r:embed="rId2"/>
          <a:srcRect/>
          <a:stretch>
            <a:fillRect/>
          </a:stretch>
        </p:blipFill>
        <p:spPr bwMode="auto">
          <a:xfrm>
            <a:off x="344170" y="3690620"/>
            <a:ext cx="2209800" cy="1325880"/>
          </a:xfrm>
          <a:prstGeom prst="rect">
            <a:avLst/>
          </a:prstGeom>
          <a:noFill/>
          <a:ln w="9525">
            <a:noFill/>
            <a:miter lim="800000"/>
            <a:headEnd/>
            <a:tailEnd/>
          </a:ln>
        </p:spPr>
      </p:pic>
    </p:spTree>
    <p:extLst>
      <p:ext uri="{BB962C8B-B14F-4D97-AF65-F5344CB8AC3E}">
        <p14:creationId xmlns:p14="http://schemas.microsoft.com/office/powerpoint/2010/main" val="387631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11 Little prince ideas | little prince quotes, prince quotes, the little  prince">
            <a:extLst>
              <a:ext uri="{FF2B5EF4-FFF2-40B4-BE49-F238E27FC236}">
                <a16:creationId xmlns:a16="http://schemas.microsoft.com/office/drawing/2014/main" id="{374EE3A5-33B7-4A95-B97F-0B98D8C8F1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36" t="38548" r="9351" b="16252"/>
          <a:stretch/>
        </p:blipFill>
        <p:spPr bwMode="auto">
          <a:xfrm>
            <a:off x="-709812" y="0"/>
            <a:ext cx="7380435" cy="59871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0F0F3E6-52AF-4F75-9BDA-E4B627A42D96}"/>
              </a:ext>
            </a:extLst>
          </p:cNvPr>
          <p:cNvSpPr/>
          <p:nvPr/>
        </p:nvSpPr>
        <p:spPr>
          <a:xfrm>
            <a:off x="4729882" y="1105281"/>
            <a:ext cx="4710989" cy="1668149"/>
          </a:xfrm>
          <a:prstGeom prst="rect">
            <a:avLst/>
          </a:prstGeom>
        </p:spPr>
        <p:txBody>
          <a:bodyPr wrap="square">
            <a:spAutoFit/>
          </a:bodyPr>
          <a:lstStyle/>
          <a:p>
            <a:pPr algn="ctr"/>
            <a:r>
              <a:rPr lang="en-US" sz="2560" b="1">
                <a:solidFill>
                  <a:srgbClr val="0000FF"/>
                </a:solidFill>
                <a:latin typeface="Times New Roman" panose="02020603050405020304" pitchFamily="18" charset="0"/>
                <a:cs typeface="Times New Roman" panose="02020603050405020304" pitchFamily="18" charset="0"/>
              </a:rPr>
              <a:t>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28349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Fox and the Little Prince | Prince quotes, Little prince quotes, The  little prince">
            <a:extLst>
              <a:ext uri="{FF2B5EF4-FFF2-40B4-BE49-F238E27FC236}">
                <a16:creationId xmlns:a16="http://schemas.microsoft.com/office/drawing/2014/main" id="{FC2B7BA8-BC18-47C8-B68B-C059973CA9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65" t="36313" r="11696" b="17775"/>
          <a:stretch/>
        </p:blipFill>
        <p:spPr bwMode="auto">
          <a:xfrm>
            <a:off x="1964" y="1266276"/>
            <a:ext cx="3714902" cy="32681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6DBF060-12CC-4C8A-8A03-2FA4FF0936D2}"/>
              </a:ext>
            </a:extLst>
          </p:cNvPr>
          <p:cNvSpPr/>
          <p:nvPr/>
        </p:nvSpPr>
        <p:spPr>
          <a:xfrm>
            <a:off x="288236" y="760867"/>
            <a:ext cx="6151421"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圆角矩形 1">
            <a:extLst>
              <a:ext uri="{FF2B5EF4-FFF2-40B4-BE49-F238E27FC236}">
                <a16:creationId xmlns:a16="http://schemas.microsoft.com/office/drawing/2014/main" id="{62F7E600-7AA3-46D3-8509-DA7C44E69923}"/>
              </a:ext>
            </a:extLst>
          </p:cNvPr>
          <p:cNvSpPr/>
          <p:nvPr/>
        </p:nvSpPr>
        <p:spPr>
          <a:xfrm>
            <a:off x="144119" y="194182"/>
            <a:ext cx="3191748" cy="392334"/>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339608"/>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0" y="37225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36717" y="232310"/>
            <a:ext cx="2822119" cy="369332"/>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Trò</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quen</a:t>
            </a:r>
            <a:endParaRPr lang="en-US" sz="18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FEA8962-82F1-4C92-9C1D-9DBD7C138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5757333" y="2235710"/>
            <a:ext cx="1329267" cy="1329267"/>
          </a:xfrm>
          <a:prstGeom prst="rect">
            <a:avLst/>
          </a:prstGeom>
        </p:spPr>
      </p:pic>
      <p:sp>
        <p:nvSpPr>
          <p:cNvPr id="15" name="Rectangle: Rounded Corners 14">
            <a:extLst>
              <a:ext uri="{FF2B5EF4-FFF2-40B4-BE49-F238E27FC236}">
                <a16:creationId xmlns:a16="http://schemas.microsoft.com/office/drawing/2014/main" id="{9571DC1F-5F82-4EE2-966B-F5C10CA698A0}"/>
              </a:ext>
            </a:extLst>
          </p:cNvPr>
          <p:cNvSpPr/>
          <p:nvPr/>
        </p:nvSpPr>
        <p:spPr>
          <a:xfrm>
            <a:off x="3595638" y="3214119"/>
            <a:ext cx="5652655" cy="132926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Lịch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thiện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nhìn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vào</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795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4"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4" grpId="0"/>
          <p:bldP spid="15"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oàng tử Bé và những suy tư người lớn :: Suy ngẫm &amp; Tự vấn :: ChúngTa.com">
            <a:extLst>
              <a:ext uri="{FF2B5EF4-FFF2-40B4-BE49-F238E27FC236}">
                <a16:creationId xmlns:a16="http://schemas.microsoft.com/office/drawing/2014/main" id="{17B97F77-8449-49CC-829C-C976069A0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736668"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77A84B-A50D-479A-8116-40A5BFE7582F}"/>
              </a:ext>
            </a:extLst>
          </p:cNvPr>
          <p:cNvGrpSpPr/>
          <p:nvPr/>
        </p:nvGrpSpPr>
        <p:grpSpPr>
          <a:xfrm>
            <a:off x="0" y="-1"/>
            <a:ext cx="9753601" cy="1193801"/>
            <a:chOff x="1117600" y="2571750"/>
            <a:chExt cx="7636933" cy="889000"/>
          </a:xfrm>
        </p:grpSpPr>
        <p:sp>
          <p:nvSpPr>
            <p:cNvPr id="4" name="Rectangle: Rounded Corners 3">
              <a:extLst>
                <a:ext uri="{FF2B5EF4-FFF2-40B4-BE49-F238E27FC236}">
                  <a16:creationId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Rounded Corners 4">
              <a:extLst>
                <a:ext uri="{FF2B5EF4-FFF2-40B4-BE49-F238E27FC236}">
                  <a16:creationId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New Roman" panose="02020603050405020304" pitchFamily="18" charset="0"/>
                  <a:cs typeface="Times New Roman" panose="02020603050405020304" pitchFamily="18" charset="0"/>
                </a:rPr>
                <a:t>b. Cảm hóa</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30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A1D87F-F68F-4508-BD16-2E18B99DFFE2}"/>
              </a:ext>
            </a:extLst>
          </p:cNvPr>
          <p:cNvGrpSpPr/>
          <p:nvPr/>
        </p:nvGrpSpPr>
        <p:grpSpPr>
          <a:xfrm>
            <a:off x="232229" y="1134533"/>
            <a:ext cx="5624285" cy="3938210"/>
            <a:chOff x="355600" y="1236133"/>
            <a:chExt cx="4343400" cy="3217334"/>
          </a:xfrm>
        </p:grpSpPr>
        <p:pic>
          <p:nvPicPr>
            <p:cNvPr id="3" name="Picture 10" descr="동화 벽 스티커 여우와 어린 왕자 로즈 문 스타 홈 장식 영어 단어 벽 스티커 어린이 방 보육|벽걸이 스티커| - AliExpress">
              <a:extLst>
                <a:ext uri="{FF2B5EF4-FFF2-40B4-BE49-F238E27FC236}">
                  <a16:creationId xmlns:a16="http://schemas.microsoft.com/office/drawing/2014/main" id="{F387C3D6-BD6E-4629-8306-DC57B10C02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E723BFD-9CF2-4195-BDC1-0B3E4EB7C57C}"/>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hóa</a:t>
              </a:r>
              <a:endParaRPr lang="en-US" sz="3200" b="1" dirty="0">
                <a:solidFill>
                  <a:srgbClr val="0000FF"/>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0F44626E-9EF4-43B5-87E2-212B3CCDCC79}"/>
              </a:ext>
            </a:extLst>
          </p:cNvPr>
          <p:cNvSpPr txBox="1"/>
          <p:nvPr/>
        </p:nvSpPr>
        <p:spPr>
          <a:xfrm>
            <a:off x="4717143" y="1118106"/>
            <a:ext cx="4343400" cy="3046988"/>
          </a:xfrm>
          <a:prstGeom prst="rect">
            <a:avLst/>
          </a:prstGeom>
          <a:noFill/>
        </p:spPr>
        <p:txBody>
          <a:bodyPr wrap="square">
            <a:spAutoFit/>
          </a:bodyPr>
          <a:lstStyle/>
          <a:p>
            <a:pPr algn="just"/>
            <a:r>
              <a:rPr lang="en-US" sz="3200" b="1" i="1" dirty="0" err="1">
                <a:solidFill>
                  <a:srgbClr val="FF0000"/>
                </a:solidFill>
                <a:latin typeface="Times New Roman" panose="02020603050405020304" pitchFamily="18" charset="0"/>
                <a:cs typeface="Times New Roman" panose="02020603050405020304" pitchFamily="18" charset="0"/>
              </a:rPr>
              <a:t>Từ</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hóa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xuất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hiện</a:t>
            </a:r>
            <a:r>
              <a:rPr lang="en-US" sz="3200" b="1" i="1" dirty="0">
                <a:solidFill>
                  <a:srgbClr val="FF0000"/>
                </a:solidFill>
                <a:latin typeface="Times New Roman" panose="02020603050405020304" pitchFamily="18" charset="0"/>
                <a:cs typeface="Times New Roman" panose="02020603050405020304" pitchFamily="18" charset="0"/>
              </a:rPr>
              <a:t> bao </a:t>
            </a:r>
            <a:r>
              <a:rPr lang="en-US" sz="3200" b="1" i="1" dirty="0" err="1">
                <a:solidFill>
                  <a:srgbClr val="FF0000"/>
                </a:solidFill>
                <a:latin typeface="Times New Roman" panose="02020603050405020304" pitchFamily="18" charset="0"/>
                <a:cs typeface="Times New Roman" panose="02020603050405020304" pitchFamily="18" charset="0"/>
              </a:rPr>
              <a:t>nhiêu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trong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đoạn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trích</a:t>
            </a:r>
            <a:r>
              <a:rPr lang="en-US" sz="3200" b="1" i="1" dirty="0">
                <a:solidFill>
                  <a:srgbClr val="FF0000"/>
                </a:solidFill>
                <a:latin typeface="Times New Roman" panose="02020603050405020304" pitchFamily="18" charset="0"/>
                <a:cs typeface="Times New Roman" panose="02020603050405020304" pitchFamily="18" charset="0"/>
              </a:rPr>
              <a:t>? Qua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hiểu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hóa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nghĩa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9344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C87A41-33AA-44B9-9BD0-3FB17446CB17}"/>
              </a:ext>
            </a:extLst>
          </p:cNvPr>
          <p:cNvSpPr txBox="1"/>
          <p:nvPr/>
        </p:nvSpPr>
        <p:spPr>
          <a:xfrm>
            <a:off x="3645925" y="123110"/>
            <a:ext cx="5912285" cy="2677656"/>
          </a:xfrm>
          <a:prstGeom prst="rect">
            <a:avLst/>
          </a:prstGeom>
          <a:noFill/>
        </p:spPr>
        <p:txBody>
          <a:bodyPr wrap="square">
            <a:spAutoFit/>
          </a:bodyPr>
          <a:lstStyle/>
          <a:p>
            <a:pPr algn="just"/>
            <a:r>
              <a:rPr lang="en-US" sz="2800" b="1" i="1" dirty="0" err="1">
                <a:solidFill>
                  <a:schemeClr val="accent2"/>
                </a:solidFill>
                <a:latin typeface="Times New Roman" panose="02020603050405020304" pitchFamily="18" charset="0"/>
                <a:cs typeface="Times New Roman" panose="02020603050405020304" pitchFamily="18" charset="0"/>
              </a:rPr>
              <a:t>Nó</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có</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nghĩa</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là</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làm</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cho</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gần</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gũi</a:t>
            </a:r>
            <a:r>
              <a:rPr lang="en-US" sz="2800" b="1" i="1" dirty="0">
                <a:solidFill>
                  <a:schemeClr val="accent2"/>
                </a:solidFill>
                <a:latin typeface="Times New Roman" panose="02020603050405020304" pitchFamily="18" charset="0"/>
                <a:cs typeface="Times New Roman" panose="02020603050405020304" pitchFamily="18" charset="0"/>
              </a:rPr>
              <a:t> </a:t>
            </a:r>
            <a:r>
              <a:rPr lang="en-US" sz="2800" b="1" i="1" dirty="0" err="1">
                <a:solidFill>
                  <a:schemeClr val="accent2"/>
                </a:solidFill>
                <a:latin typeface="Times New Roman" panose="02020603050405020304" pitchFamily="18" charset="0"/>
                <a:cs typeface="Times New Roman" panose="02020603050405020304" pitchFamily="18" charset="0"/>
              </a:rPr>
              <a:t>hơn</a:t>
            </a:r>
            <a:r>
              <a:rPr lang="vi-VN" sz="2800" b="1" i="0" dirty="0">
                <a:solidFill>
                  <a:srgbClr val="222222"/>
                </a:solidFill>
                <a:effectLst/>
                <a:latin typeface="+mj-lt"/>
                <a:cs typeface="#9Slide03 Arima Madurai" panose="00000500000000000000" pitchFamily="2" charset="0"/>
              </a:rPr>
              <a:t>- Chứ sao - con cáo lên giọng. - </a:t>
            </a:r>
            <a:r>
              <a:rPr lang="vi-VN" sz="2800" b="1" i="0" dirty="0" err="1">
                <a:solidFill>
                  <a:srgbClr val="222222"/>
                </a:solidFill>
                <a:effectLst/>
                <a:latin typeface="+mj-lt"/>
                <a:cs typeface="#9Slide03 Arima Madurai" panose="00000500000000000000" pitchFamily="2" charset="0"/>
              </a:rPr>
              <a:t>Bạn</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đối</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với</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mình</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mới</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chỉ</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là</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một</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cậu</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bé</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giống</a:t>
            </a:r>
            <a:r>
              <a:rPr lang="vi-VN" sz="2800" b="1" i="0" dirty="0">
                <a:solidFill>
                  <a:srgbClr val="222222"/>
                </a:solidFill>
                <a:effectLst/>
                <a:latin typeface="+mj-lt"/>
                <a:cs typeface="#9Slide03 Arima Madurai" panose="00000500000000000000" pitchFamily="2" charset="0"/>
              </a:rPr>
              <a:t> như </a:t>
            </a:r>
            <a:r>
              <a:rPr lang="vi-VN" sz="2800" b="1" i="0" dirty="0" err="1">
                <a:solidFill>
                  <a:srgbClr val="222222"/>
                </a:solidFill>
                <a:effectLst/>
                <a:latin typeface="+mj-lt"/>
                <a:cs typeface="#9Slide03 Arima Madurai" panose="00000500000000000000" pitchFamily="2" charset="0"/>
              </a:rPr>
              <a:t>cả</a:t>
            </a:r>
            <a:r>
              <a:rPr lang="vi-VN" sz="2800" b="1" i="0" dirty="0">
                <a:solidFill>
                  <a:srgbClr val="222222"/>
                </a:solidFill>
                <a:effectLst/>
                <a:latin typeface="+mj-lt"/>
                <a:cs typeface="#9Slide03 Arima Madurai" panose="00000500000000000000" pitchFamily="2" charset="0"/>
              </a:rPr>
              <a:t> trăm </a:t>
            </a:r>
            <a:r>
              <a:rPr lang="vi-VN" sz="2800" b="1" i="0" dirty="0" err="1">
                <a:solidFill>
                  <a:srgbClr val="222222"/>
                </a:solidFill>
                <a:effectLst/>
                <a:latin typeface="+mj-lt"/>
                <a:cs typeface="#9Slide03 Arima Madurai" panose="00000500000000000000" pitchFamily="2" charset="0"/>
              </a:rPr>
              <a:t>nghìn</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cậu</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bé</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Và</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mình</a:t>
            </a:r>
            <a:r>
              <a:rPr lang="vi-VN" sz="2800" b="1" i="0" dirty="0">
                <a:solidFill>
                  <a:srgbClr val="222222"/>
                </a:solidFill>
                <a:effectLst/>
                <a:latin typeface="+mj-lt"/>
                <a:cs typeface="#9Slide03 Arima Madurai" panose="00000500000000000000" pitchFamily="2" charset="0"/>
              </a:rPr>
              <a:t> không </a:t>
            </a:r>
            <a:r>
              <a:rPr lang="vi-VN" sz="2800" b="1" i="0" dirty="0" err="1">
                <a:solidFill>
                  <a:srgbClr val="222222"/>
                </a:solidFill>
                <a:effectLst/>
                <a:latin typeface="+mj-lt"/>
                <a:cs typeface="#9Slide03 Arima Madurai" panose="00000500000000000000" pitchFamily="2" charset="0"/>
              </a:rPr>
              <a:t>cần</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đến</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bạn</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Còn</a:t>
            </a:r>
            <a:r>
              <a:rPr lang="en-US"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bạn</a:t>
            </a:r>
            <a:r>
              <a:rPr lang="vi-VN" sz="2800" b="1" i="0" dirty="0">
                <a:solidFill>
                  <a:srgbClr val="222222"/>
                </a:solidFill>
                <a:effectLst/>
                <a:latin typeface="+mj-lt"/>
                <a:cs typeface="#9Slide03 Arima Madurai" panose="00000500000000000000" pitchFamily="2" charset="0"/>
              </a:rPr>
              <a:t> c</a:t>
            </a:r>
            <a:r>
              <a:rPr lang="en-US" sz="2800" b="1" dirty="0">
                <a:solidFill>
                  <a:srgbClr val="222222"/>
                </a:solidFill>
                <a:latin typeface="+mj-lt"/>
                <a:cs typeface="#9Slide03 Arima Madurai" panose="00000500000000000000" pitchFamily="2" charset="0"/>
              </a:rPr>
              <a:t>ũ</a:t>
            </a:r>
            <a:r>
              <a:rPr lang="vi-VN" sz="2800" b="1" i="0" dirty="0" err="1">
                <a:solidFill>
                  <a:srgbClr val="222222"/>
                </a:solidFill>
                <a:effectLst/>
                <a:latin typeface="+mj-lt"/>
                <a:cs typeface="#9Slide03 Arima Madurai" panose="00000500000000000000" pitchFamily="2" charset="0"/>
              </a:rPr>
              <a:t>ng</a:t>
            </a:r>
            <a:r>
              <a:rPr lang="vi-VN" sz="2800" b="1" i="0" dirty="0">
                <a:solidFill>
                  <a:srgbClr val="222222"/>
                </a:solidFill>
                <a:effectLst/>
                <a:latin typeface="+mj-lt"/>
                <a:cs typeface="#9Slide03 Arima Madurai" panose="00000500000000000000" pitchFamily="2" charset="0"/>
              </a:rPr>
              <a:t> </a:t>
            </a:r>
            <a:r>
              <a:rPr lang="vi-VN" sz="2800" b="1" i="0" dirty="0" err="1">
                <a:solidFill>
                  <a:srgbClr val="222222"/>
                </a:solidFill>
                <a:effectLst/>
                <a:latin typeface="+mj-lt"/>
                <a:cs typeface="#9Slide03 Arima Madurai" panose="00000500000000000000" pitchFamily="2" charset="0"/>
              </a:rPr>
              <a:t>chẳng</a:t>
            </a:r>
            <a:r>
              <a:rPr lang="vi-VN" sz="2800" b="1" i="0" dirty="0">
                <a:solidFill>
                  <a:srgbClr val="222222"/>
                </a:solidFill>
                <a:effectLst/>
                <a:latin typeface="+mj-lt"/>
                <a:cs typeface="#9Slide03 Arima Madurai" panose="00000500000000000000" pitchFamily="2" charset="0"/>
              </a:rPr>
              <a:t> </a:t>
            </a:r>
            <a:r>
              <a:rPr lang="vi-VN" sz="2800" b="1" i="0" err="1">
                <a:solidFill>
                  <a:srgbClr val="222222"/>
                </a:solidFill>
                <a:effectLst/>
                <a:latin typeface="+mj-lt"/>
                <a:cs typeface="#9Slide03 Arima Madurai" panose="00000500000000000000" pitchFamily="2" charset="0"/>
              </a:rPr>
              <a:t>cần</a:t>
            </a:r>
            <a:r>
              <a:rPr lang="en-US" sz="2800" b="1" i="0">
                <a:solidFill>
                  <a:srgbClr val="222222"/>
                </a:solidFill>
                <a:effectLst/>
                <a:latin typeface="+mj-lt"/>
                <a:cs typeface="#9Slide03 Arima Madurai" panose="00000500000000000000" pitchFamily="2" charset="0"/>
              </a:rPr>
              <a:t> </a:t>
            </a:r>
            <a:r>
              <a:rPr lang="en-US" sz="2800" b="1" smtClean="0">
                <a:solidFill>
                  <a:srgbClr val="222222"/>
                </a:solidFill>
                <a:latin typeface="Times New Roman" panose="02020603050405020304" pitchFamily="18" charset="0"/>
                <a:cs typeface="Times New Roman" panose="02020603050405020304" pitchFamily="18" charset="0"/>
              </a:rPr>
              <a:t>gì đến mình. Mình đối với</a:t>
            </a:r>
            <a:endParaRPr lang="en-US" sz="2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1367B62-564F-43E1-95C9-4110CFD10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17497" r="8641" b="18119"/>
          <a:stretch/>
        </p:blipFill>
        <p:spPr>
          <a:xfrm>
            <a:off x="-95066" y="0"/>
            <a:ext cx="3360765" cy="2554545"/>
          </a:xfrm>
          <a:prstGeom prst="rect">
            <a:avLst/>
          </a:prstGeom>
        </p:spPr>
      </p:pic>
      <p:sp>
        <p:nvSpPr>
          <p:cNvPr id="6" name="TextBox 5">
            <a:extLst>
              <a:ext uri="{FF2B5EF4-FFF2-40B4-BE49-F238E27FC236}">
                <a16:creationId xmlns:a16="http://schemas.microsoft.com/office/drawing/2014/main" id="{D8B5CF06-C4B9-4948-90F3-B70E03C11468}"/>
              </a:ext>
            </a:extLst>
          </p:cNvPr>
          <p:cNvSpPr txBox="1"/>
          <p:nvPr/>
        </p:nvSpPr>
        <p:spPr>
          <a:xfrm>
            <a:off x="0" y="2642244"/>
            <a:ext cx="9626253" cy="1815882"/>
          </a:xfrm>
          <a:prstGeom prst="rect">
            <a:avLst/>
          </a:prstGeom>
          <a:noFill/>
        </p:spPr>
        <p:txBody>
          <a:bodyPr wrap="square">
            <a:spAutoFit/>
          </a:bodyPr>
          <a:lstStyle/>
          <a:p>
            <a:pPr algn="just"/>
            <a:r>
              <a:rPr lang="vi-VN" sz="2800" b="1" i="0" smtClean="0">
                <a:solidFill>
                  <a:srgbClr val="222222"/>
                </a:solidFill>
                <a:effectLst/>
                <a:latin typeface="+mj-lt"/>
                <a:cs typeface="#9Slide03 Arima Madurai" panose="00000500000000000000" pitchFamily="2" charset="0"/>
              </a:rPr>
              <a:t>bạn </a:t>
            </a:r>
            <a:r>
              <a:rPr lang="vi-VN" sz="2800" b="1" i="0" dirty="0">
                <a:solidFill>
                  <a:srgbClr val="222222"/>
                </a:solidFill>
                <a:effectLst/>
                <a:latin typeface="+mj-lt"/>
                <a:cs typeface="#9Slide03 Arima Madurai" panose="00000500000000000000" pitchFamily="2" charset="0"/>
              </a:rPr>
              <a:t>chỉ là một con cáo giống như cả trăm nghìn con cáo. Nhưng, nếu bạn cảm hoá mình, tụi mình sẽ cần đến nhau. Lúc đó bạn đối với mình sẽ là duy nhất trên đời. Mình đối với bạn sẽ là duy nhất trên đời…</a:t>
            </a:r>
            <a:endParaRPr lang="en-US" sz="2800" b="1" dirty="0">
              <a:latin typeface="+mj-lt"/>
              <a:cs typeface="#9Slide03 Arima Madurai" panose="00000500000000000000" pitchFamily="2" charset="0"/>
            </a:endParaRPr>
          </a:p>
        </p:txBody>
      </p:sp>
      <p:sp>
        <p:nvSpPr>
          <p:cNvPr id="2" name="TextBox 1">
            <a:extLst>
              <a:ext uri="{FF2B5EF4-FFF2-40B4-BE49-F238E27FC236}">
                <a16:creationId xmlns:a16="http://schemas.microsoft.com/office/drawing/2014/main" id="{A8EBE733-3707-4B0E-BDCE-87ACFCB58E2B}"/>
              </a:ext>
            </a:extLst>
          </p:cNvPr>
          <p:cNvSpPr txBox="1"/>
          <p:nvPr/>
        </p:nvSpPr>
        <p:spPr>
          <a:xfrm>
            <a:off x="193637" y="4532293"/>
            <a:ext cx="9111727" cy="954107"/>
          </a:xfrm>
          <a:prstGeom prst="rect">
            <a:avLst/>
          </a:prstGeom>
          <a:noFill/>
        </p:spPr>
        <p:txBody>
          <a:bodyPr wrap="square" rtlCol="0">
            <a:spAutoFit/>
          </a:bodyPr>
          <a:lstStyle/>
          <a:p>
            <a:pPr algn="just"/>
            <a:r>
              <a:rPr lang="en-US" sz="2800" b="1" dirty="0">
                <a:sym typeface="Wingdings" panose="05000000000000000000" pitchFamily="2" charset="2"/>
              </a:rPr>
              <a:t> </a:t>
            </a:r>
            <a:r>
              <a:rPr lang="en-US" sz="2800" b="1" dirty="0" err="1">
                <a:sym typeface="Wingdings" panose="05000000000000000000" pitchFamily="2" charset="2"/>
              </a:rPr>
              <a:t>Cảm</a:t>
            </a:r>
            <a:r>
              <a:rPr lang="en-US" sz="2800" b="1" dirty="0">
                <a:sym typeface="Wingdings" panose="05000000000000000000" pitchFamily="2" charset="2"/>
              </a:rPr>
              <a:t> </a:t>
            </a:r>
            <a:r>
              <a:rPr lang="en-US" sz="2800" b="1" dirty="0" err="1">
                <a:sym typeface="Wingdings" panose="05000000000000000000" pitchFamily="2" charset="2"/>
              </a:rPr>
              <a:t>hóa</a:t>
            </a:r>
            <a:r>
              <a:rPr lang="en-US" sz="2800" b="1" dirty="0">
                <a:sym typeface="Wingdings" panose="05000000000000000000" pitchFamily="2" charset="2"/>
              </a:rPr>
              <a:t> </a:t>
            </a:r>
            <a:r>
              <a:rPr lang="en-US" sz="2800" b="1" dirty="0" err="1">
                <a:sym typeface="Wingdings" panose="05000000000000000000" pitchFamily="2" charset="2"/>
              </a:rPr>
              <a:t>có</a:t>
            </a:r>
            <a:r>
              <a:rPr lang="en-US" sz="2800" b="1" dirty="0">
                <a:sym typeface="Wingdings" panose="05000000000000000000" pitchFamily="2" charset="2"/>
              </a:rPr>
              <a:t> </a:t>
            </a:r>
            <a:r>
              <a:rPr lang="en-US" sz="2800" b="1" dirty="0" err="1">
                <a:sym typeface="Wingdings" panose="05000000000000000000" pitchFamily="2" charset="2"/>
              </a:rPr>
              <a:t>nghĩa</a:t>
            </a:r>
            <a:r>
              <a:rPr lang="en-US" sz="2800" b="1" dirty="0">
                <a:sym typeface="Wingdings" panose="05000000000000000000" pitchFamily="2" charset="2"/>
              </a:rPr>
              <a:t> </a:t>
            </a:r>
            <a:r>
              <a:rPr lang="en-US" sz="2800" b="1" dirty="0" err="1">
                <a:sym typeface="Wingdings" panose="05000000000000000000" pitchFamily="2" charset="2"/>
              </a:rPr>
              <a:t>là</a:t>
            </a:r>
            <a:r>
              <a:rPr lang="en-US" sz="2800" b="1" dirty="0">
                <a:sym typeface="Wingdings" panose="05000000000000000000" pitchFamily="2" charset="2"/>
              </a:rPr>
              <a:t> </a:t>
            </a:r>
            <a:r>
              <a:rPr lang="en-US" sz="2800" b="1" dirty="0" err="1">
                <a:sym typeface="Wingdings" panose="05000000000000000000" pitchFamily="2" charset="2"/>
              </a:rPr>
              <a:t>kết</a:t>
            </a:r>
            <a:r>
              <a:rPr lang="en-US" sz="2800" b="1" dirty="0">
                <a:sym typeface="Wingdings" panose="05000000000000000000" pitchFamily="2" charset="2"/>
              </a:rPr>
              <a:t> </a:t>
            </a:r>
            <a:r>
              <a:rPr lang="en-US" sz="2800" b="1" dirty="0" err="1">
                <a:sym typeface="Wingdings" panose="05000000000000000000" pitchFamily="2" charset="2"/>
              </a:rPr>
              <a:t>bạn</a:t>
            </a:r>
            <a:r>
              <a:rPr lang="en-US" sz="2800" b="1" dirty="0">
                <a:sym typeface="Wingdings" panose="05000000000000000000" pitchFamily="2" charset="2"/>
              </a:rPr>
              <a:t>, </a:t>
            </a:r>
            <a:r>
              <a:rPr lang="en-US" sz="2800" b="1" dirty="0" err="1">
                <a:sym typeface="Wingdings" panose="05000000000000000000" pitchFamily="2" charset="2"/>
              </a:rPr>
              <a:t>biến</a:t>
            </a:r>
            <a:r>
              <a:rPr lang="en-US" sz="2800" b="1" dirty="0">
                <a:sym typeface="Wingdings" panose="05000000000000000000" pitchFamily="2" charset="2"/>
              </a:rPr>
              <a:t> </a:t>
            </a:r>
            <a:r>
              <a:rPr lang="en-US" sz="2800" b="1" dirty="0" err="1">
                <a:sym typeface="Wingdings" panose="05000000000000000000" pitchFamily="2" charset="2"/>
              </a:rPr>
              <a:t>những</a:t>
            </a:r>
            <a:r>
              <a:rPr lang="en-US" sz="2800" b="1" dirty="0">
                <a:sym typeface="Wingdings" panose="05000000000000000000" pitchFamily="2" charset="2"/>
              </a:rPr>
              <a:t> </a:t>
            </a:r>
            <a:r>
              <a:rPr lang="en-US" sz="2800" b="1" dirty="0" err="1">
                <a:sym typeface="Wingdings" panose="05000000000000000000" pitchFamily="2" charset="2"/>
              </a:rPr>
              <a:t>người</a:t>
            </a:r>
            <a:r>
              <a:rPr lang="en-US" sz="2800" b="1" dirty="0">
                <a:sym typeface="Wingdings" panose="05000000000000000000" pitchFamily="2" charset="2"/>
              </a:rPr>
              <a:t> </a:t>
            </a:r>
            <a:r>
              <a:rPr lang="en-US" sz="2800" b="1" dirty="0" err="1">
                <a:sym typeface="Wingdings" panose="05000000000000000000" pitchFamily="2" charset="2"/>
              </a:rPr>
              <a:t>xa</a:t>
            </a:r>
            <a:r>
              <a:rPr lang="en-US" sz="2800" b="1" dirty="0">
                <a:sym typeface="Wingdings" panose="05000000000000000000" pitchFamily="2" charset="2"/>
              </a:rPr>
              <a:t> </a:t>
            </a:r>
            <a:r>
              <a:rPr lang="en-US" sz="2800" b="1" dirty="0" err="1">
                <a:sym typeface="Wingdings" panose="05000000000000000000" pitchFamily="2" charset="2"/>
              </a:rPr>
              <a:t>lạ</a:t>
            </a:r>
            <a:r>
              <a:rPr lang="en-US" sz="2800" b="1" dirty="0">
                <a:sym typeface="Wingdings" panose="05000000000000000000" pitchFamily="2" charset="2"/>
              </a:rPr>
              <a:t> </a:t>
            </a:r>
            <a:r>
              <a:rPr lang="en-US" sz="2800" b="1" dirty="0" err="1">
                <a:sym typeface="Wingdings" panose="05000000000000000000" pitchFamily="2" charset="2"/>
              </a:rPr>
              <a:t>không</a:t>
            </a:r>
            <a:r>
              <a:rPr lang="en-US" sz="2800" b="1" dirty="0">
                <a:sym typeface="Wingdings" panose="05000000000000000000" pitchFamily="2" charset="2"/>
              </a:rPr>
              <a:t> </a:t>
            </a:r>
            <a:r>
              <a:rPr lang="en-US" sz="2800" b="1" dirty="0" err="1">
                <a:sym typeface="Wingdings" panose="05000000000000000000" pitchFamily="2" charset="2"/>
              </a:rPr>
              <a:t>biết</a:t>
            </a:r>
            <a:r>
              <a:rPr lang="en-US" sz="2800" b="1" dirty="0">
                <a:sym typeface="Wingdings" panose="05000000000000000000" pitchFamily="2" charset="2"/>
              </a:rPr>
              <a:t> </a:t>
            </a:r>
            <a:r>
              <a:rPr lang="en-US" sz="2800" b="1" dirty="0" err="1">
                <a:sym typeface="Wingdings" panose="05000000000000000000" pitchFamily="2" charset="2"/>
              </a:rPr>
              <a:t>nhau</a:t>
            </a:r>
            <a:r>
              <a:rPr lang="en-US" sz="2800" b="1" dirty="0">
                <a:sym typeface="Wingdings" panose="05000000000000000000" pitchFamily="2" charset="2"/>
              </a:rPr>
              <a:t> </a:t>
            </a:r>
            <a:r>
              <a:rPr lang="en-US" sz="2800" b="1" dirty="0" err="1">
                <a:sym typeface="Wingdings" panose="05000000000000000000" pitchFamily="2" charset="2"/>
              </a:rPr>
              <a:t>trở</a:t>
            </a:r>
            <a:r>
              <a:rPr lang="en-US" sz="2800" b="1" dirty="0">
                <a:sym typeface="Wingdings" panose="05000000000000000000" pitchFamily="2" charset="2"/>
              </a:rPr>
              <a:t> </a:t>
            </a:r>
            <a:r>
              <a:rPr lang="en-US" sz="2800" b="1" dirty="0" err="1">
                <a:sym typeface="Wingdings" panose="05000000000000000000" pitchFamily="2" charset="2"/>
              </a:rPr>
              <a:t>nên</a:t>
            </a:r>
            <a:r>
              <a:rPr lang="en-US" sz="2800" b="1" dirty="0">
                <a:sym typeface="Wingdings" panose="05000000000000000000" pitchFamily="2" charset="2"/>
              </a:rPr>
              <a:t> </a:t>
            </a:r>
            <a:r>
              <a:rPr lang="en-US" sz="2800" b="1" dirty="0" err="1">
                <a:sym typeface="Wingdings" panose="05000000000000000000" pitchFamily="2" charset="2"/>
              </a:rPr>
              <a:t>gần</a:t>
            </a:r>
            <a:r>
              <a:rPr lang="en-US" sz="2800" b="1" dirty="0">
                <a:sym typeface="Wingdings" panose="05000000000000000000" pitchFamily="2" charset="2"/>
              </a:rPr>
              <a:t> </a:t>
            </a:r>
            <a:r>
              <a:rPr lang="en-US" sz="2800" b="1" dirty="0" err="1">
                <a:sym typeface="Wingdings" panose="05000000000000000000" pitchFamily="2" charset="2"/>
              </a:rPr>
              <a:t>gũi</a:t>
            </a:r>
            <a:r>
              <a:rPr lang="en-US" sz="2800" b="1" dirty="0">
                <a:sym typeface="Wingdings" panose="05000000000000000000" pitchFamily="2" charset="2"/>
              </a:rPr>
              <a:t> </a:t>
            </a:r>
            <a:r>
              <a:rPr lang="en-US" sz="2800" b="1" dirty="0" err="1">
                <a:sym typeface="Wingdings" panose="05000000000000000000" pitchFamily="2" charset="2"/>
              </a:rPr>
              <a:t>hơn</a:t>
            </a:r>
            <a:r>
              <a:rPr lang="en-US" sz="2800" b="1" dirty="0">
                <a:sym typeface="Wingdings" panose="05000000000000000000" pitchFamily="2" charset="2"/>
              </a:rPr>
              <a:t>. </a:t>
            </a:r>
            <a:endParaRPr lang="en-US" sz="2800" b="1" dirty="0"/>
          </a:p>
        </p:txBody>
      </p:sp>
    </p:spTree>
    <p:extLst>
      <p:ext uri="{BB962C8B-B14F-4D97-AF65-F5344CB8AC3E}">
        <p14:creationId xmlns:p14="http://schemas.microsoft.com/office/powerpoint/2010/main" val="254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view Sách] “Hoàng Tử Bé”: Hãy Nhìn Bằng Trái Tim! - Giới thiệu &amp; Review  Sách Nhã Nam">
            <a:extLst>
              <a:ext uri="{FF2B5EF4-FFF2-40B4-BE49-F238E27FC236}">
                <a16:creationId xmlns:a16="http://schemas.microsoft.com/office/drawing/2014/main" id="{B289EC15-A666-41E6-8057-33CB09AB7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7" b="10938"/>
          <a:stretch/>
        </p:blipFill>
        <p:spPr bwMode="auto">
          <a:xfrm>
            <a:off x="3526643" y="3772771"/>
            <a:ext cx="6171304" cy="16266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A4CB19-F201-45D9-8DAC-2FEEF3FA58D7}"/>
              </a:ext>
            </a:extLst>
          </p:cNvPr>
          <p:cNvSpPr txBox="1"/>
          <p:nvPr/>
        </p:nvSpPr>
        <p:spPr>
          <a:xfrm>
            <a:off x="3602919" y="366750"/>
            <a:ext cx="6018751" cy="3139321"/>
          </a:xfrm>
          <a:prstGeom prst="rect">
            <a:avLst/>
          </a:prstGeom>
          <a:noFill/>
        </p:spPr>
        <p:txBody>
          <a:bodyPr wrap="square">
            <a:spAutoFit/>
          </a:bodyPr>
          <a:lstStyle/>
          <a:p>
            <a:pPr algn="just"/>
            <a:r>
              <a:rPr lang="vi-VN" sz="3000" b="1" i="0" dirty="0">
                <a:solidFill>
                  <a:srgbClr val="222222"/>
                </a:solidFill>
                <a:effectLst/>
                <a:latin typeface="#9Slide03 Arima Madurai" panose="00000500000000000000" pitchFamily="2" charset="0"/>
                <a:cs typeface="#9Slide03 Arima Madurai" panose="00000500000000000000" pitchFamily="2" charset="0"/>
              </a:rPr>
              <a:t>- </a:t>
            </a:r>
            <a:r>
              <a:rPr lang="vi-VN" sz="2800" b="1" i="0" dirty="0">
                <a:solidFill>
                  <a:srgbClr val="222222"/>
                </a:solidFill>
                <a:effectLst/>
                <a:latin typeface="+mj-lt"/>
                <a:cs typeface="#9Slide03 Arima Madurai" panose="00000500000000000000" pitchFamily="2" charset="0"/>
              </a:rPr>
              <a:t>Cần phải rất kiên nhẫn, - con cáo trả lời. - Trước tiên bạn ngồi xa mình một chút, như thế, trên cỏ. Mình sẽ liếc nhìn bạn còn bạn thì không nói gì cả. Lời nói là nguồn gốc của mọi sự hiểu lầm. Nhưng mỗi ngày, bạn có thể ngồi xích lại gần hơn…</a:t>
            </a:r>
            <a:endParaRPr lang="en-US" sz="2800" b="1" dirty="0">
              <a:latin typeface="+mj-lt"/>
              <a:cs typeface="#9Slide03 Arima Madurai" panose="00000500000000000000" pitchFamily="2" charset="0"/>
            </a:endParaRPr>
          </a:p>
        </p:txBody>
      </p:sp>
      <p:sp>
        <p:nvSpPr>
          <p:cNvPr id="2" name="Speech Bubble: Oval 1">
            <a:extLst>
              <a:ext uri="{FF2B5EF4-FFF2-40B4-BE49-F238E27FC236}">
                <a16:creationId xmlns:a16="http://schemas.microsoft.com/office/drawing/2014/main" id="{2AAFEC23-6E19-42CF-AA48-70CF408E5EFB}"/>
              </a:ext>
            </a:extLst>
          </p:cNvPr>
          <p:cNvSpPr/>
          <p:nvPr/>
        </p:nvSpPr>
        <p:spPr>
          <a:xfrm>
            <a:off x="355003" y="174845"/>
            <a:ext cx="2928321" cy="249039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Hoàng</a:t>
            </a:r>
            <a:r>
              <a:rPr lang="en-US" sz="2800" dirty="0"/>
              <a:t> </a:t>
            </a:r>
            <a:r>
              <a:rPr lang="en-US" sz="2800" dirty="0" err="1"/>
              <a:t>tử</a:t>
            </a:r>
            <a:r>
              <a:rPr lang="en-US" sz="2800" dirty="0"/>
              <a:t> </a:t>
            </a:r>
            <a:r>
              <a:rPr lang="en-US" sz="2800" dirty="0" err="1"/>
              <a:t>bé</a:t>
            </a:r>
            <a:r>
              <a:rPr lang="en-US" sz="2800" dirty="0"/>
              <a:t> </a:t>
            </a:r>
            <a:r>
              <a:rPr lang="en-US" sz="2800" dirty="0" err="1"/>
              <a:t>cần</a:t>
            </a:r>
            <a:r>
              <a:rPr lang="en-US" sz="2800" dirty="0"/>
              <a:t> </a:t>
            </a:r>
            <a:r>
              <a:rPr lang="en-US" sz="2800" dirty="0" err="1"/>
              <a:t>phải</a:t>
            </a:r>
            <a:r>
              <a:rPr lang="en-US" sz="2800" dirty="0"/>
              <a:t> </a:t>
            </a:r>
            <a:r>
              <a:rPr lang="en-US" sz="2800" dirty="0" err="1"/>
              <a:t>làm</a:t>
            </a:r>
            <a:r>
              <a:rPr lang="en-US" sz="2800" dirty="0"/>
              <a:t> </a:t>
            </a:r>
            <a:r>
              <a:rPr lang="en-US" sz="2800" dirty="0" err="1"/>
              <a:t>gì</a:t>
            </a:r>
            <a:r>
              <a:rPr lang="en-US" sz="2800" dirty="0"/>
              <a:t> </a:t>
            </a:r>
            <a:r>
              <a:rPr lang="en-US" sz="2800" dirty="0" err="1"/>
              <a:t>để</a:t>
            </a:r>
            <a:r>
              <a:rPr lang="en-US" sz="2800" dirty="0"/>
              <a:t> </a:t>
            </a:r>
            <a:r>
              <a:rPr lang="en-US" sz="2800" dirty="0" err="1"/>
              <a:t>cảm</a:t>
            </a:r>
            <a:r>
              <a:rPr lang="en-US" sz="2800" dirty="0"/>
              <a:t> </a:t>
            </a:r>
            <a:r>
              <a:rPr lang="en-US" sz="2800" dirty="0" err="1"/>
              <a:t>hóa</a:t>
            </a:r>
            <a:r>
              <a:rPr lang="en-US" sz="2800" dirty="0"/>
              <a:t> </a:t>
            </a:r>
            <a:r>
              <a:rPr lang="en-US" sz="2800" dirty="0" err="1"/>
              <a:t>Cáo</a:t>
            </a:r>
            <a:r>
              <a:rPr lang="en-US" sz="2800" dirty="0"/>
              <a:t>?</a:t>
            </a:r>
          </a:p>
        </p:txBody>
      </p:sp>
      <p:cxnSp>
        <p:nvCxnSpPr>
          <p:cNvPr id="6" name="Straight Connector 5">
            <a:extLst>
              <a:ext uri="{FF2B5EF4-FFF2-40B4-BE49-F238E27FC236}">
                <a16:creationId xmlns:a16="http://schemas.microsoft.com/office/drawing/2014/main" id="{04E53F57-60AB-424D-9141-3C63E37C35A0}"/>
              </a:ext>
            </a:extLst>
          </p:cNvPr>
          <p:cNvCxnSpPr/>
          <p:nvPr/>
        </p:nvCxnSpPr>
        <p:spPr>
          <a:xfrm>
            <a:off x="3974865" y="816813"/>
            <a:ext cx="361457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29B6639-0B12-40F1-A181-8805A3BB0F51}"/>
              </a:ext>
            </a:extLst>
          </p:cNvPr>
          <p:cNvSpPr/>
          <p:nvPr/>
        </p:nvSpPr>
        <p:spPr>
          <a:xfrm>
            <a:off x="355003" y="3260558"/>
            <a:ext cx="2592734" cy="205099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98109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46;p60">
            <a:extLst>
              <a:ext uri="{FF2B5EF4-FFF2-40B4-BE49-F238E27FC236}">
                <a16:creationId xmlns:a16="http://schemas.microsoft.com/office/drawing/2014/main" id="{0953D1DB-2155-DB49-B57D-36DAC815B8F5}"/>
              </a:ext>
            </a:extLst>
          </p:cNvPr>
          <p:cNvSpPr txBox="1">
            <a:spLocks/>
          </p:cNvSpPr>
          <p:nvPr/>
        </p:nvSpPr>
        <p:spPr>
          <a:xfrm>
            <a:off x="412266" y="261977"/>
            <a:ext cx="3187277" cy="682534"/>
          </a:xfrm>
          <a:prstGeom prst="rect">
            <a:avLst/>
          </a:prstGeom>
          <a:noFill/>
          <a:ln>
            <a:noFill/>
          </a:ln>
        </p:spPr>
        <p:txBody>
          <a:bodyPr spcFirstLastPara="1" wrap="square" lIns="73140" tIns="73140" rIns="73140" bIns="7314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1pPr>
            <a:lvl2pPr marR="0" lvl="1"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2pPr>
            <a:lvl3pPr marR="0" lvl="2"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3pPr>
            <a:lvl4pPr marR="0" lvl="3"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4pPr>
            <a:lvl5pPr marR="0" lvl="4"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5pPr>
            <a:lvl6pPr marR="0" lvl="5"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6pPr>
            <a:lvl7pPr marR="0" lvl="6"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7pPr>
            <a:lvl8pPr marR="0" lvl="7"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8pPr>
            <a:lvl9pPr marR="0" lvl="8"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9pPr>
          </a:lstStyle>
          <a:p>
            <a:pPr algn="l" defTabSz="731520">
              <a:buClr>
                <a:srgbClr val="8D9D43"/>
              </a:buClr>
              <a:defRPr/>
            </a:pPr>
            <a:r>
              <a:rPr lang="en-US" smtClean="0">
                <a:solidFill>
                  <a:srgbClr val="C00000"/>
                </a:solidFill>
                <a:latin typeface="Times New Roman" pitchFamily="18" charset="0"/>
                <a:cs typeface="Times New Roman" pitchFamily="18" charset="0"/>
              </a:rPr>
              <a:t>Cách </a:t>
            </a:r>
            <a:r>
              <a:rPr lang="en-US" dirty="0" err="1">
                <a:solidFill>
                  <a:srgbClr val="C00000"/>
                </a:solidFill>
                <a:latin typeface="Times New Roman" pitchFamily="18" charset="0"/>
                <a:cs typeface="Times New Roman" pitchFamily="18" charset="0"/>
              </a:rPr>
              <a:t>cảm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hóa</a:t>
            </a:r>
            <a:r>
              <a:rPr lang="en-US" dirty="0">
                <a:solidFill>
                  <a:srgbClr val="C00000"/>
                </a:solidFill>
                <a:latin typeface="Times New Roman" pitchFamily="18" charset="0"/>
                <a:cs typeface="Times New Roman" pitchFamily="18" charset="0"/>
              </a:rPr>
              <a:t>: </a:t>
            </a:r>
          </a:p>
        </p:txBody>
      </p:sp>
      <p:sp>
        <p:nvSpPr>
          <p:cNvPr id="4" name="Google Shape;2247;p60">
            <a:extLst>
              <a:ext uri="{FF2B5EF4-FFF2-40B4-BE49-F238E27FC236}">
                <a16:creationId xmlns:a16="http://schemas.microsoft.com/office/drawing/2014/main" id="{F1D3FCD1-AA8F-9547-9CFE-B137B6AFAC3A}"/>
              </a:ext>
            </a:extLst>
          </p:cNvPr>
          <p:cNvSpPr txBox="1">
            <a:spLocks/>
          </p:cNvSpPr>
          <p:nvPr/>
        </p:nvSpPr>
        <p:spPr>
          <a:xfrm>
            <a:off x="1618216" y="1104900"/>
            <a:ext cx="1419652" cy="486041"/>
          </a:xfrm>
          <a:prstGeom prst="rect">
            <a:avLst/>
          </a:prstGeom>
          <a:noFill/>
          <a:ln>
            <a:noFill/>
          </a:ln>
        </p:spPr>
        <p:txBody>
          <a:bodyPr spcFirstLastPara="1" wrap="square" lIns="73140" tIns="73140" rIns="73140" bIns="7314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None/>
            </a:pPr>
            <a:r>
              <a:rPr lang="en-US" sz="2560" dirty="0" err="1">
                <a:latin typeface="Times New Roman" pitchFamily="18" charset="0"/>
                <a:cs typeface="Times New Roman" pitchFamily="18" charset="0"/>
              </a:rPr>
              <a:t>ngồi</a:t>
            </a:r>
            <a:r>
              <a:rPr lang="en-US" sz="2560" dirty="0">
                <a:latin typeface="Times New Roman" pitchFamily="18" charset="0"/>
                <a:cs typeface="Times New Roman" pitchFamily="18" charset="0"/>
              </a:rPr>
              <a:t> </a:t>
            </a:r>
            <a:r>
              <a:rPr lang="en-US" sz="2560" dirty="0" err="1">
                <a:latin typeface="Times New Roman" pitchFamily="18" charset="0"/>
                <a:cs typeface="Times New Roman" pitchFamily="18" charset="0"/>
              </a:rPr>
              <a:t>xa</a:t>
            </a:r>
            <a:endParaRPr lang="vi-VN" sz="2560" b="1" kern="0" dirty="0">
              <a:latin typeface="+mj-lt"/>
              <a:ea typeface="Gochi Hand"/>
              <a:cs typeface="Gochi Hand"/>
              <a:sym typeface="Gochi Hand"/>
            </a:endParaRPr>
          </a:p>
        </p:txBody>
      </p:sp>
      <p:sp>
        <p:nvSpPr>
          <p:cNvPr id="5" name="Google Shape;2249;p60">
            <a:extLst>
              <a:ext uri="{FF2B5EF4-FFF2-40B4-BE49-F238E27FC236}">
                <a16:creationId xmlns:a16="http://schemas.microsoft.com/office/drawing/2014/main" id="{C1510AB6-7935-0342-8CB2-E3CE3707EA58}"/>
              </a:ext>
            </a:extLst>
          </p:cNvPr>
          <p:cNvSpPr txBox="1">
            <a:spLocks/>
          </p:cNvSpPr>
          <p:nvPr/>
        </p:nvSpPr>
        <p:spPr>
          <a:xfrm>
            <a:off x="3915674" y="1104900"/>
            <a:ext cx="2274650" cy="418117"/>
          </a:xfrm>
          <a:prstGeom prst="rect">
            <a:avLst/>
          </a:prstGeom>
          <a:noFill/>
          <a:ln>
            <a:noFill/>
          </a:ln>
        </p:spPr>
        <p:txBody>
          <a:bodyPr spcFirstLastPara="1" wrap="square" lIns="73140" tIns="73140" rIns="73140" bIns="7314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None/>
            </a:pPr>
            <a:r>
              <a:rPr lang="en-US" sz="2560" dirty="0" err="1">
                <a:latin typeface="Times New Roman" pitchFamily="18" charset="0"/>
                <a:cs typeface="Times New Roman" pitchFamily="18" charset="0"/>
              </a:rPr>
              <a:t>im</a:t>
            </a:r>
            <a:r>
              <a:rPr lang="en-US" sz="2560" dirty="0">
                <a:latin typeface="Times New Roman" pitchFamily="18" charset="0"/>
                <a:cs typeface="Times New Roman" pitchFamily="18" charset="0"/>
              </a:rPr>
              <a:t> </a:t>
            </a:r>
            <a:r>
              <a:rPr lang="en-US" sz="2560" dirty="0" err="1">
                <a:latin typeface="Times New Roman" pitchFamily="18" charset="0"/>
                <a:cs typeface="Times New Roman" pitchFamily="18" charset="0"/>
              </a:rPr>
              <a:t>lặng</a:t>
            </a:r>
            <a:endParaRPr lang="vi-VN" sz="2560" b="1" kern="0" dirty="0">
              <a:latin typeface="+mj-lt"/>
              <a:ea typeface="Gochi Hand"/>
              <a:cs typeface="Gochi Hand"/>
              <a:sym typeface="Gochi Hand"/>
            </a:endParaRPr>
          </a:p>
        </p:txBody>
      </p:sp>
      <p:sp>
        <p:nvSpPr>
          <p:cNvPr id="6" name="Google Shape;2251;p60">
            <a:extLst>
              <a:ext uri="{FF2B5EF4-FFF2-40B4-BE49-F238E27FC236}">
                <a16:creationId xmlns:a16="http://schemas.microsoft.com/office/drawing/2014/main" id="{D39E2462-4473-7D42-8609-A601B4F470CF}"/>
              </a:ext>
            </a:extLst>
          </p:cNvPr>
          <p:cNvSpPr txBox="1">
            <a:spLocks/>
          </p:cNvSpPr>
          <p:nvPr/>
        </p:nvSpPr>
        <p:spPr>
          <a:xfrm>
            <a:off x="5532674" y="2163599"/>
            <a:ext cx="2194006" cy="678190"/>
          </a:xfrm>
          <a:prstGeom prst="rect">
            <a:avLst/>
          </a:prstGeom>
          <a:noFill/>
          <a:ln>
            <a:noFill/>
          </a:ln>
        </p:spPr>
        <p:txBody>
          <a:bodyPr spcFirstLastPara="1" wrap="square" lIns="73140" tIns="73140" rIns="73140" bIns="7314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None/>
            </a:pPr>
            <a:r>
              <a:rPr lang="en-US" sz="2240" b="1" dirty="0" err="1">
                <a:latin typeface="Times New Roman" pitchFamily="18" charset="0"/>
                <a:cs typeface="Times New Roman" pitchFamily="18" charset="0"/>
              </a:rPr>
              <a:t>xích</a:t>
            </a:r>
            <a:r>
              <a:rPr lang="en-US" sz="2240" b="1" dirty="0">
                <a:latin typeface="Times New Roman" pitchFamily="18" charset="0"/>
                <a:cs typeface="Times New Roman" pitchFamily="18" charset="0"/>
              </a:rPr>
              <a:t> </a:t>
            </a:r>
            <a:r>
              <a:rPr lang="en-US" sz="2240" b="1" dirty="0" err="1">
                <a:latin typeface="Times New Roman" pitchFamily="18" charset="0"/>
                <a:cs typeface="Times New Roman" pitchFamily="18" charset="0"/>
              </a:rPr>
              <a:t>lại</a:t>
            </a:r>
            <a:r>
              <a:rPr lang="en-US" sz="2240" b="1" dirty="0">
                <a:latin typeface="Times New Roman" pitchFamily="18" charset="0"/>
                <a:cs typeface="Times New Roman" pitchFamily="18" charset="0"/>
              </a:rPr>
              <a:t> </a:t>
            </a:r>
            <a:r>
              <a:rPr lang="en-US" sz="2240" b="1" dirty="0" err="1">
                <a:latin typeface="Times New Roman" pitchFamily="18" charset="0"/>
                <a:cs typeface="Times New Roman" pitchFamily="18" charset="0"/>
              </a:rPr>
              <a:t>gần</a:t>
            </a:r>
            <a:r>
              <a:rPr lang="en-US" sz="2240" b="1" dirty="0">
                <a:latin typeface="Times New Roman" pitchFamily="18" charset="0"/>
                <a:cs typeface="Times New Roman" pitchFamily="18" charset="0"/>
              </a:rPr>
              <a:t> </a:t>
            </a:r>
            <a:r>
              <a:rPr lang="en-US" sz="2240" b="1" dirty="0" err="1">
                <a:latin typeface="Times New Roman" pitchFamily="18" charset="0"/>
                <a:cs typeface="Times New Roman" pitchFamily="18" charset="0"/>
              </a:rPr>
              <a:t>hơn</a:t>
            </a:r>
            <a:r>
              <a:rPr lang="en-US" sz="2240" b="1" dirty="0">
                <a:latin typeface="Times New Roman" pitchFamily="18" charset="0"/>
                <a:cs typeface="Times New Roman" pitchFamily="18" charset="0"/>
              </a:rPr>
              <a:t> </a:t>
            </a:r>
            <a:endParaRPr lang="vi-VN" sz="2240" b="1" kern="0" dirty="0">
              <a:latin typeface="+mj-lt"/>
              <a:ea typeface="Gochi Hand"/>
              <a:cs typeface="Gochi Hand"/>
              <a:sym typeface="Gochi Hand"/>
            </a:endParaRPr>
          </a:p>
        </p:txBody>
      </p:sp>
      <p:sp>
        <p:nvSpPr>
          <p:cNvPr id="7" name="Google Shape;2253;p60">
            <a:extLst>
              <a:ext uri="{FF2B5EF4-FFF2-40B4-BE49-F238E27FC236}">
                <a16:creationId xmlns:a16="http://schemas.microsoft.com/office/drawing/2014/main" id="{F30F7429-B4EA-2B40-B7C8-528CD4FFFB80}"/>
              </a:ext>
            </a:extLst>
          </p:cNvPr>
          <p:cNvSpPr txBox="1">
            <a:spLocks/>
          </p:cNvSpPr>
          <p:nvPr/>
        </p:nvSpPr>
        <p:spPr>
          <a:xfrm>
            <a:off x="2865120" y="2205234"/>
            <a:ext cx="1473590" cy="325344"/>
          </a:xfrm>
          <a:prstGeom prst="rect">
            <a:avLst/>
          </a:prstGeom>
          <a:noFill/>
          <a:ln>
            <a:noFill/>
          </a:ln>
        </p:spPr>
        <p:txBody>
          <a:bodyPr spcFirstLastPara="1" wrap="square" lIns="73140" tIns="73140" rIns="73140" bIns="7314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None/>
            </a:pPr>
            <a:r>
              <a:rPr lang="en-US" sz="2560" dirty="0" err="1">
                <a:latin typeface="Times New Roman" pitchFamily="18" charset="0"/>
                <a:cs typeface="Times New Roman" pitchFamily="18" charset="0"/>
              </a:rPr>
              <a:t>liếc</a:t>
            </a:r>
            <a:r>
              <a:rPr lang="en-US" sz="2560" dirty="0">
                <a:latin typeface="Times New Roman" pitchFamily="18" charset="0"/>
                <a:cs typeface="Times New Roman" pitchFamily="18" charset="0"/>
              </a:rPr>
              <a:t> </a:t>
            </a:r>
            <a:r>
              <a:rPr lang="en-US" sz="2560" dirty="0" err="1">
                <a:latin typeface="Times New Roman" pitchFamily="18" charset="0"/>
                <a:cs typeface="Times New Roman" pitchFamily="18" charset="0"/>
              </a:rPr>
              <a:t>nhìn</a:t>
            </a:r>
            <a:endParaRPr lang="en-US" sz="2560" b="1" kern="0" dirty="0">
              <a:latin typeface="Times New Roman" panose="02020603050405020304" pitchFamily="18" charset="0"/>
              <a:ea typeface="Gochi Hand"/>
              <a:cs typeface="Times New Roman" panose="02020603050405020304" pitchFamily="18" charset="0"/>
              <a:sym typeface="Gochi Hand"/>
            </a:endParaRPr>
          </a:p>
        </p:txBody>
      </p:sp>
      <p:sp>
        <p:nvSpPr>
          <p:cNvPr id="8" name="Google Shape;2255;p60">
            <a:extLst>
              <a:ext uri="{FF2B5EF4-FFF2-40B4-BE49-F238E27FC236}">
                <a16:creationId xmlns:a16="http://schemas.microsoft.com/office/drawing/2014/main" id="{8D395AF2-1C75-C64B-A5CF-04EFA79909CE}"/>
              </a:ext>
            </a:extLst>
          </p:cNvPr>
          <p:cNvSpPr/>
          <p:nvPr/>
        </p:nvSpPr>
        <p:spPr>
          <a:xfrm>
            <a:off x="6169549" y="1631160"/>
            <a:ext cx="625834" cy="515518"/>
          </a:xfrm>
          <a:prstGeom prst="ellipse">
            <a:avLst/>
          </a:prstGeom>
          <a:solidFill>
            <a:srgbClr val="6497B8"/>
          </a:solidFill>
          <a:ln>
            <a:noFill/>
          </a:ln>
        </p:spPr>
        <p:txBody>
          <a:bodyPr spcFirstLastPara="1" wrap="square" lIns="73140" tIns="73140" rIns="73140" bIns="73140" anchor="ctr" anchorCtr="0">
            <a:noAutofit/>
          </a:bodyPr>
          <a:lstStyle/>
          <a:p>
            <a:pPr algn="ctr" defTabSz="731520">
              <a:buClr>
                <a:srgbClr val="000000"/>
              </a:buClr>
              <a:defRPr/>
            </a:pPr>
            <a:r>
              <a:rPr lang="en" sz="2880" b="1" kern="0" dirty="0">
                <a:solidFill>
                  <a:srgbClr val="FFFFFF"/>
                </a:solidFill>
                <a:latin typeface="Arial"/>
                <a:ea typeface="Nunito"/>
                <a:cs typeface="Nunito"/>
                <a:sym typeface="Nunito"/>
              </a:rPr>
              <a:t>4</a:t>
            </a:r>
            <a:endParaRPr sz="2880" b="1" kern="0" dirty="0">
              <a:solidFill>
                <a:srgbClr val="000000"/>
              </a:solidFill>
              <a:latin typeface="Arial"/>
              <a:ea typeface="Nunito"/>
              <a:cs typeface="Nunito"/>
              <a:sym typeface="Nunito"/>
            </a:endParaRPr>
          </a:p>
        </p:txBody>
      </p:sp>
      <p:cxnSp>
        <p:nvCxnSpPr>
          <p:cNvPr id="9" name="Google Shape;2256;p60">
            <a:extLst>
              <a:ext uri="{FF2B5EF4-FFF2-40B4-BE49-F238E27FC236}">
                <a16:creationId xmlns:a16="http://schemas.microsoft.com/office/drawing/2014/main" id="{AC8B10C2-5634-F444-9A9D-6FAD120E70AC}"/>
              </a:ext>
            </a:extLst>
          </p:cNvPr>
          <p:cNvCxnSpPr>
            <a:cxnSpLocks/>
          </p:cNvCxnSpPr>
          <p:nvPr/>
        </p:nvCxnSpPr>
        <p:spPr>
          <a:xfrm>
            <a:off x="2622275" y="1888920"/>
            <a:ext cx="3547274" cy="8460"/>
          </a:xfrm>
          <a:prstGeom prst="straightConnector1">
            <a:avLst/>
          </a:prstGeom>
          <a:noFill/>
          <a:ln w="38100" cap="flat" cmpd="sng">
            <a:solidFill>
              <a:srgbClr val="8D9D43"/>
            </a:solidFill>
            <a:prstDash val="solid"/>
            <a:round/>
            <a:headEnd type="none" w="med" len="med"/>
            <a:tailEnd type="none" w="med" len="med"/>
          </a:ln>
        </p:spPr>
      </p:cxnSp>
      <p:sp>
        <p:nvSpPr>
          <p:cNvPr id="10" name="Google Shape;2258;p60">
            <a:extLst>
              <a:ext uri="{FF2B5EF4-FFF2-40B4-BE49-F238E27FC236}">
                <a16:creationId xmlns:a16="http://schemas.microsoft.com/office/drawing/2014/main" id="{FD3A5984-2FD7-AB41-812F-C5AA00C5ED13}"/>
              </a:ext>
            </a:extLst>
          </p:cNvPr>
          <p:cNvSpPr/>
          <p:nvPr/>
        </p:nvSpPr>
        <p:spPr>
          <a:xfrm>
            <a:off x="4649029" y="1590941"/>
            <a:ext cx="625834" cy="614294"/>
          </a:xfrm>
          <a:prstGeom prst="ellipse">
            <a:avLst/>
          </a:prstGeom>
          <a:solidFill>
            <a:srgbClr val="EE532A"/>
          </a:solidFill>
          <a:ln>
            <a:noFill/>
          </a:ln>
        </p:spPr>
        <p:txBody>
          <a:bodyPr spcFirstLastPara="1" wrap="square" lIns="73140" tIns="73140" rIns="73140" bIns="73140" anchor="ctr" anchorCtr="0">
            <a:noAutofit/>
          </a:bodyPr>
          <a:lstStyle/>
          <a:p>
            <a:pPr algn="ctr" defTabSz="731520">
              <a:buClr>
                <a:srgbClr val="000000"/>
              </a:buClr>
              <a:defRPr/>
            </a:pPr>
            <a:r>
              <a:rPr lang="en" sz="2880" b="1" kern="0" dirty="0">
                <a:solidFill>
                  <a:srgbClr val="FFFFFF"/>
                </a:solidFill>
                <a:latin typeface="Arial"/>
                <a:ea typeface="Nunito"/>
                <a:cs typeface="Nunito"/>
                <a:sym typeface="Nunito"/>
              </a:rPr>
              <a:t>3</a:t>
            </a:r>
            <a:endParaRPr sz="2880" b="1" kern="0" dirty="0">
              <a:solidFill>
                <a:srgbClr val="000000"/>
              </a:solidFill>
              <a:latin typeface="Arial"/>
              <a:ea typeface="Nunito"/>
              <a:cs typeface="Nunito"/>
              <a:sym typeface="Nunito"/>
            </a:endParaRPr>
          </a:p>
        </p:txBody>
      </p:sp>
      <p:sp>
        <p:nvSpPr>
          <p:cNvPr id="11" name="Google Shape;2259;p60">
            <a:extLst>
              <a:ext uri="{FF2B5EF4-FFF2-40B4-BE49-F238E27FC236}">
                <a16:creationId xmlns:a16="http://schemas.microsoft.com/office/drawing/2014/main" id="{1838CACE-EBAD-7446-A372-2C801C326CBD}"/>
              </a:ext>
            </a:extLst>
          </p:cNvPr>
          <p:cNvSpPr/>
          <p:nvPr/>
        </p:nvSpPr>
        <p:spPr>
          <a:xfrm>
            <a:off x="3289841" y="1590941"/>
            <a:ext cx="625834" cy="614294"/>
          </a:xfrm>
          <a:prstGeom prst="ellipse">
            <a:avLst/>
          </a:prstGeom>
          <a:solidFill>
            <a:srgbClr val="F7AC08"/>
          </a:solidFill>
          <a:ln>
            <a:noFill/>
          </a:ln>
        </p:spPr>
        <p:txBody>
          <a:bodyPr spcFirstLastPara="1" wrap="square" lIns="73140" tIns="73140" rIns="73140" bIns="73140" anchor="ctr" anchorCtr="0">
            <a:noAutofit/>
          </a:bodyPr>
          <a:lstStyle/>
          <a:p>
            <a:pPr algn="ctr" defTabSz="731520">
              <a:buClr>
                <a:srgbClr val="000000"/>
              </a:buClr>
              <a:defRPr/>
            </a:pPr>
            <a:r>
              <a:rPr lang="en" sz="2880" b="1" kern="0" dirty="0">
                <a:solidFill>
                  <a:srgbClr val="FFFFFF"/>
                </a:solidFill>
                <a:latin typeface="Arial"/>
                <a:ea typeface="Nunito"/>
                <a:cs typeface="Nunito"/>
                <a:sym typeface="Nunito"/>
              </a:rPr>
              <a:t>2</a:t>
            </a:r>
            <a:endParaRPr sz="2880" kern="0" dirty="0">
              <a:solidFill>
                <a:srgbClr val="000000"/>
              </a:solidFill>
              <a:latin typeface="Arial"/>
              <a:ea typeface="Nunito"/>
              <a:cs typeface="Nunito"/>
              <a:sym typeface="Nunito"/>
            </a:endParaRPr>
          </a:p>
        </p:txBody>
      </p:sp>
      <p:sp>
        <p:nvSpPr>
          <p:cNvPr id="12" name="Google Shape;2257;p60">
            <a:extLst>
              <a:ext uri="{FF2B5EF4-FFF2-40B4-BE49-F238E27FC236}">
                <a16:creationId xmlns:a16="http://schemas.microsoft.com/office/drawing/2014/main" id="{161A68A1-3697-0143-B253-0A7C08EC7247}"/>
              </a:ext>
            </a:extLst>
          </p:cNvPr>
          <p:cNvSpPr/>
          <p:nvPr/>
        </p:nvSpPr>
        <p:spPr>
          <a:xfrm>
            <a:off x="1996440" y="1631161"/>
            <a:ext cx="625835" cy="532439"/>
          </a:xfrm>
          <a:prstGeom prst="ellipse">
            <a:avLst/>
          </a:prstGeom>
          <a:solidFill>
            <a:srgbClr val="8D9D43"/>
          </a:solidFill>
          <a:ln>
            <a:noFill/>
          </a:ln>
        </p:spPr>
        <p:txBody>
          <a:bodyPr spcFirstLastPara="1" wrap="square" lIns="73140" tIns="73140" rIns="73140" bIns="73140" anchor="ctr" anchorCtr="0">
            <a:noAutofit/>
          </a:bodyPr>
          <a:lstStyle/>
          <a:p>
            <a:pPr algn="ctr" defTabSz="731520">
              <a:buClr>
                <a:srgbClr val="000000"/>
              </a:buClr>
              <a:defRPr/>
            </a:pPr>
            <a:r>
              <a:rPr lang="en" sz="2880" b="1" kern="0" dirty="0">
                <a:solidFill>
                  <a:srgbClr val="FFFFFF"/>
                </a:solidFill>
                <a:latin typeface="Arial"/>
                <a:ea typeface="Nunito"/>
                <a:cs typeface="Nunito"/>
                <a:sym typeface="Nunito"/>
              </a:rPr>
              <a:t>1</a:t>
            </a:r>
            <a:endParaRPr sz="2880" b="1" kern="0" dirty="0">
              <a:solidFill>
                <a:srgbClr val="FFFFFF"/>
              </a:solidFill>
              <a:latin typeface="Arial"/>
              <a:ea typeface="Nunito"/>
              <a:cs typeface="Nunito"/>
              <a:sym typeface="Nunito"/>
            </a:endParaRPr>
          </a:p>
        </p:txBody>
      </p:sp>
      <p:sp>
        <p:nvSpPr>
          <p:cNvPr id="13" name="Rectangle 12"/>
          <p:cNvSpPr/>
          <p:nvPr/>
        </p:nvSpPr>
        <p:spPr>
          <a:xfrm>
            <a:off x="3626655" y="438796"/>
            <a:ext cx="2169184" cy="461665"/>
          </a:xfrm>
          <a:prstGeom prst="rect">
            <a:avLst/>
          </a:prstGeom>
        </p:spPr>
        <p:txBody>
          <a:bodyPr wrap="none">
            <a:spAutoFit/>
          </a:bodyPr>
          <a:lstStyle/>
          <a:p>
            <a:r>
              <a:rPr lang="en-US" sz="2400" b="1" dirty="0" err="1">
                <a:solidFill>
                  <a:srgbClr val="0070C0"/>
                </a:solidFill>
                <a:latin typeface="Times New Roman" pitchFamily="18" charset="0"/>
                <a:cs typeface="Times New Roman" pitchFamily="18" charset="0"/>
              </a:rPr>
              <a:t>Phải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kiên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nhẫn</a:t>
            </a:r>
            <a:endParaRPr lang="en-US" sz="2400" b="1" dirty="0">
              <a:solidFill>
                <a:srgbClr val="0070C0"/>
              </a:solidFill>
            </a:endParaRPr>
          </a:p>
        </p:txBody>
      </p:sp>
      <p:sp>
        <p:nvSpPr>
          <p:cNvPr id="14" name="Cloud 13">
            <a:extLst>
              <a:ext uri="{FF2B5EF4-FFF2-40B4-BE49-F238E27FC236}">
                <a16:creationId xmlns:a16="http://schemas.microsoft.com/office/drawing/2014/main" id="{A6B9C72B-3349-4F50-BEB1-A0276E46F70F}"/>
              </a:ext>
            </a:extLst>
          </p:cNvPr>
          <p:cNvSpPr/>
          <p:nvPr/>
        </p:nvSpPr>
        <p:spPr>
          <a:xfrm>
            <a:off x="6302853" y="237742"/>
            <a:ext cx="2509058" cy="1413538"/>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1600" dirty="0">
                <a:solidFill>
                  <a:srgbClr val="FF0000"/>
                </a:solidFill>
                <a:latin typeface="+mj-lt"/>
              </a:rPr>
              <a:t>? Vậy, cáo mong muốn điều gì ở hoàng tử</a:t>
            </a:r>
            <a:r>
              <a:rPr lang="en-US" sz="1600" dirty="0">
                <a:solidFill>
                  <a:srgbClr val="FF0000"/>
                </a:solidFill>
                <a:latin typeface="+mj-lt"/>
              </a:rPr>
              <a:t> </a:t>
            </a:r>
            <a:r>
              <a:rPr lang="en-US" sz="1600" dirty="0" err="1">
                <a:solidFill>
                  <a:srgbClr val="FF0000"/>
                </a:solidFill>
                <a:latin typeface="+mj-lt"/>
              </a:rPr>
              <a:t>bé</a:t>
            </a:r>
            <a:r>
              <a:rPr lang="en-US" sz="1600" dirty="0">
                <a:solidFill>
                  <a:srgbClr val="FF0000"/>
                </a:solidFill>
                <a:latin typeface="+mj-lt"/>
              </a:rPr>
              <a:t>?</a:t>
            </a:r>
          </a:p>
          <a:p>
            <a:r>
              <a:rPr lang="en-US" sz="1600" b="1" dirty="0">
                <a:solidFill>
                  <a:srgbClr val="FF0000"/>
                </a:solidFill>
                <a:latin typeface="+mj-lt"/>
                <a:cs typeface="Times New Roman" panose="02020603050405020304" pitchFamily="18" charset="0"/>
              </a:rPr>
              <a:t>?</a:t>
            </a:r>
          </a:p>
        </p:txBody>
      </p:sp>
      <p:sp>
        <p:nvSpPr>
          <p:cNvPr id="16" name="Rectangle 15"/>
          <p:cNvSpPr/>
          <p:nvPr/>
        </p:nvSpPr>
        <p:spPr>
          <a:xfrm>
            <a:off x="595087" y="2841790"/>
            <a:ext cx="8802914" cy="2308324"/>
          </a:xfrm>
          <a:prstGeom prst="rect">
            <a:avLst/>
          </a:prstGeom>
        </p:spPr>
        <p:txBody>
          <a:bodyPr wrap="square">
            <a:spAutoFit/>
          </a:bodyPr>
          <a:lstStyle/>
          <a:p>
            <a:r>
              <a:rPr lang="en-US" sz="3600" b="1" dirty="0">
                <a:solidFill>
                  <a:srgbClr val="0070C0"/>
                </a:solidFill>
                <a:latin typeface="Times New Roman" pitchFamily="18" charset="0"/>
                <a:cs typeface="Times New Roman" pitchFamily="18" charset="0"/>
              </a:rPr>
              <a:t>-&gt; </a:t>
            </a:r>
            <a:r>
              <a:rPr lang="en-US" sz="3600" b="1" dirty="0" err="1">
                <a:solidFill>
                  <a:srgbClr val="0070C0"/>
                </a:solidFill>
                <a:latin typeface="Times New Roman" pitchFamily="18" charset="0"/>
                <a:cs typeface="Times New Roman" pitchFamily="18" charset="0"/>
              </a:rPr>
              <a:t>Mong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muốn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Được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bạn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được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quan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tâm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gắn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bó</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thấu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hiểu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yêu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thương</a:t>
            </a:r>
            <a:r>
              <a:rPr lang="en-US" sz="3600" b="1" dirty="0">
                <a:solidFill>
                  <a:srgbClr val="0070C0"/>
                </a:solidFill>
                <a:latin typeface="Times New Roman" pitchFamily="18" charset="0"/>
                <a:cs typeface="Times New Roman" pitchFamily="18" charset="0"/>
              </a:rPr>
              <a:t> , </a:t>
            </a:r>
            <a:r>
              <a:rPr lang="en-US" sz="3600" b="1" dirty="0" err="1">
                <a:solidFill>
                  <a:srgbClr val="0070C0"/>
                </a:solidFill>
                <a:latin typeface="Times New Roman" pitchFamily="18" charset="0"/>
                <a:cs typeface="Times New Roman" pitchFamily="18" charset="0"/>
              </a:rPr>
              <a:t>trân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trọng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đánh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thức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những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điều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đẹp</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đẽ</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lành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thiện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xóa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bỏ</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mọi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khoảng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cách</a:t>
            </a:r>
            <a:r>
              <a:rPr lang="en-US" sz="3600" b="1"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682749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smtClean="0">
                <a:latin typeface="Times New Roman" panose="02020603050405020304" pitchFamily="18" charset="0"/>
                <a:cs typeface="Times New Roman" panose="02020603050405020304" pitchFamily="18" charset="0"/>
              </a:rPr>
              <a:t>b. Cảm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grpSp>
        <p:nvGrpSpPr>
          <p:cNvPr id="17" name="Group 16">
            <a:extLst>
              <a:ext uri="{FF2B5EF4-FFF2-40B4-BE49-F238E27FC236}">
                <a16:creationId xmlns:a16="http://schemas.microsoft.com/office/drawing/2014/main" id="{D27E8B40-9B1E-4918-971B-49E7646C3580}"/>
              </a:ext>
            </a:extLst>
          </p:cNvPr>
          <p:cNvGrpSpPr/>
          <p:nvPr/>
        </p:nvGrpSpPr>
        <p:grpSpPr>
          <a:xfrm>
            <a:off x="203200" y="1580973"/>
            <a:ext cx="3792603" cy="2903345"/>
            <a:chOff x="355600" y="1236133"/>
            <a:chExt cx="4343400" cy="3217334"/>
          </a:xfrm>
        </p:grpSpPr>
        <p:pic>
          <p:nvPicPr>
            <p:cNvPr id="21" name="Picture 10" descr="동화 벽 스티커 여우와 어린 왕자 로즈 문 스타 홈 장식 영어 단어 벽 스티커 어린이 방 보육|벽걸이 스티커| - AliExpress">
              <a:extLst>
                <a:ext uri="{FF2B5EF4-FFF2-40B4-BE49-F238E27FC236}">
                  <a16:creationId xmlns:a16="http://schemas.microsoft.com/office/drawing/2014/main" id="{05B39918-21B1-4D76-A7F0-AE02B69A56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4B316002-DCE1-434C-8BC7-8D29F1625448}"/>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Times New Roman" panose="02020603050405020304" pitchFamily="18" charset="0"/>
                  <a:cs typeface="Times New Roman" panose="02020603050405020304" pitchFamily="18" charset="0"/>
                </a:rPr>
                <a:t>Cảm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hóa</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23" name="TextBox 22">
            <a:extLst>
              <a:ext uri="{FF2B5EF4-FFF2-40B4-BE49-F238E27FC236}">
                <a16:creationId xmlns:a16="http://schemas.microsoft.com/office/drawing/2014/main" id="{6719870B-675A-41E4-8D89-E297B01DE3E5}"/>
              </a:ext>
            </a:extLst>
          </p:cNvPr>
          <p:cNvSpPr txBox="1"/>
          <p:nvPr/>
        </p:nvSpPr>
        <p:spPr>
          <a:xfrm>
            <a:off x="3490818" y="956066"/>
            <a:ext cx="5311039" cy="523220"/>
          </a:xfrm>
          <a:prstGeom prst="rect">
            <a:avLst/>
          </a:prstGeom>
          <a:noFill/>
        </p:spPr>
        <p:txBody>
          <a:bodyPr wrap="square">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ngữ</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cảm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hóa</a:t>
            </a:r>
            <a:r>
              <a:rPr lang="en-US" sz="2800" b="1" dirty="0">
                <a:solidFill>
                  <a:schemeClr val="tx1"/>
                </a:solidFill>
                <a:latin typeface="Times New Roman" panose="02020603050405020304" pitchFamily="18" charset="0"/>
                <a:cs typeface="Times New Roman" panose="02020603050405020304" pitchFamily="18" charset="0"/>
              </a:rPr>
              <a:t>” 15 </a:t>
            </a:r>
            <a:r>
              <a:rPr lang="en-US" sz="2800" b="1" dirty="0" err="1">
                <a:solidFill>
                  <a:schemeClr val="tx1"/>
                </a:solidFill>
                <a:latin typeface="Times New Roman" panose="02020603050405020304" pitchFamily="18" charset="0"/>
                <a:cs typeface="Times New Roman" panose="02020603050405020304" pitchFamily="18" charset="0"/>
              </a:rPr>
              <a:t>lần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E6A0D34-C24F-433C-AE74-06619715D73D}"/>
              </a:ext>
            </a:extLst>
          </p:cNvPr>
          <p:cNvSpPr txBox="1"/>
          <p:nvPr/>
        </p:nvSpPr>
        <p:spPr>
          <a:xfrm>
            <a:off x="3490818" y="1479286"/>
            <a:ext cx="6121409" cy="2677656"/>
          </a:xfrm>
          <a:prstGeom prst="rect">
            <a:avLst/>
          </a:prstGeom>
          <a:noFill/>
        </p:spPr>
        <p:txBody>
          <a:bodyPr wrap="square">
            <a:spAutoFit/>
          </a:bodyPr>
          <a:lstStyle/>
          <a:p>
            <a:pPr marL="342900" indent="-342900" algn="just">
              <a:buFontTx/>
              <a:buChar char="-"/>
            </a:pPr>
            <a:r>
              <a:rPr lang="en-US" sz="2800" b="1" dirty="0" err="1">
                <a:solidFill>
                  <a:schemeClr val="tx1"/>
                </a:solidFill>
                <a:latin typeface="Times New Roman" panose="02020603050405020304" pitchFamily="18" charset="0"/>
                <a:cs typeface="Times New Roman" panose="02020603050405020304" pitchFamily="18" charset="0"/>
              </a:rPr>
              <a:t>Cảm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hóa</a:t>
            </a:r>
            <a:r>
              <a:rPr lang="en-US" sz="2800" b="1">
                <a:solidFill>
                  <a:schemeClr val="tx1"/>
                </a:solidFill>
                <a:latin typeface="Times New Roman" panose="02020603050405020304" pitchFamily="18" charset="0"/>
                <a:cs typeface="Times New Roman" panose="02020603050405020304" pitchFamily="18" charset="0"/>
              </a:rPr>
              <a:t> </a:t>
            </a:r>
            <a:endParaRPr lang="en-US" sz="2800" b="1" smtClean="0">
              <a:solidFill>
                <a:schemeClr val="tx1"/>
              </a:solidFill>
              <a:latin typeface="Times New Roman" panose="02020603050405020304" pitchFamily="18" charset="0"/>
              <a:cs typeface="Times New Roman" panose="02020603050405020304" pitchFamily="18" charset="0"/>
            </a:endParaRPr>
          </a:p>
          <a:p>
            <a:pPr algn="just"/>
            <a:r>
              <a:rPr lang="en-US" sz="2800" b="1" smtClean="0">
                <a:latin typeface="Times New Roman" panose="02020603050405020304" pitchFamily="18" charset="0"/>
                <a:cs typeface="Times New Roman" panose="02020603050405020304" pitchFamily="18" charset="0"/>
              </a:rPr>
              <a:t>+ là làm cho gần gũi hơn</a:t>
            </a:r>
            <a:endParaRPr lang="en-US" sz="2800" b="1" smtClean="0">
              <a:solidFill>
                <a:schemeClr val="tx1"/>
              </a:solidFill>
              <a:latin typeface="Times New Roman" panose="02020603050405020304" pitchFamily="18" charset="0"/>
              <a:cs typeface="Times New Roman" panose="02020603050405020304" pitchFamily="18" charset="0"/>
            </a:endParaRPr>
          </a:p>
          <a:p>
            <a:pPr algn="just"/>
            <a:r>
              <a:rPr lang="en-US" sz="2800" b="1" smtClean="0">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là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bạn</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biến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những</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người</a:t>
            </a:r>
            <a:r>
              <a:rPr lang="vi-VN" sz="2800" b="1" dirty="0">
                <a:latin typeface="Times New Roman" panose="02020603050405020304" pitchFamily="18" charset="0"/>
                <a:cs typeface="Times New Roman" panose="02020603050405020304" pitchFamily="18" charset="0"/>
              </a:rPr>
              <a:t> xa </a:t>
            </a:r>
            <a:r>
              <a:rPr lang="vi-VN" sz="2800" b="1" dirty="0" err="1">
                <a:latin typeface="Times New Roman" panose="02020603050405020304" pitchFamily="18" charset="0"/>
                <a:cs typeface="Times New Roman" panose="02020603050405020304" pitchFamily="18" charset="0"/>
              </a:rPr>
              <a:t>lạ</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trở</a:t>
            </a:r>
            <a:r>
              <a:rPr lang="vi-VN" sz="2800" b="1" dirty="0">
                <a:latin typeface="Times New Roman" panose="02020603050405020304" pitchFamily="18" charset="0"/>
                <a:cs typeface="Times New Roman" panose="02020603050405020304" pitchFamily="18" charset="0"/>
              </a:rPr>
              <a:t> nên </a:t>
            </a:r>
            <a:r>
              <a:rPr lang="vi-VN" sz="2800" b="1" dirty="0" err="1">
                <a:latin typeface="Times New Roman" panose="02020603050405020304" pitchFamily="18" charset="0"/>
                <a:cs typeface="Times New Roman" panose="02020603050405020304" pitchFamily="18" charset="0"/>
              </a:rPr>
              <a:t>gần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gũi</a:t>
            </a:r>
            <a:r>
              <a:rPr lang="vi-VN" sz="2800" b="1" dirty="0">
                <a:latin typeface="Times New Roman" panose="02020603050405020304" pitchFamily="18" charset="0"/>
                <a:cs typeface="Times New Roman" panose="02020603050405020304" pitchFamily="18" charset="0"/>
              </a:rPr>
              <a:t> hơn.</a:t>
            </a:r>
            <a:endParaRPr lang="en-US" sz="2800" b="1" dirty="0">
              <a:latin typeface="Times New Roman" panose="02020603050405020304" pitchFamily="18" charset="0"/>
              <a:cs typeface="Times New Roman" panose="02020603050405020304" pitchFamily="18" charset="0"/>
            </a:endParaRPr>
          </a:p>
          <a:p>
            <a:pPr algn="just"/>
            <a:r>
              <a:rPr lang="en-US" sz="2800" b="1" smtClean="0">
                <a:latin typeface="Times New Roman" panose="02020603050405020304" pitchFamily="18" charset="0"/>
                <a:cs typeface="Times New Roman" panose="02020603050405020304" pitchFamily="18" charset="0"/>
              </a:rPr>
              <a:t>+ là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về</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nhau</a:t>
            </a:r>
            <a:endParaRPr lang="en-US" sz="2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719870B-675A-41E4-8D89-E297B01DE3E5}"/>
              </a:ext>
            </a:extLst>
          </p:cNvPr>
          <p:cNvSpPr txBox="1"/>
          <p:nvPr/>
        </p:nvSpPr>
        <p:spPr>
          <a:xfrm>
            <a:off x="667790" y="4339279"/>
            <a:ext cx="8824553" cy="523220"/>
          </a:xfrm>
          <a:prstGeom prst="rect">
            <a:avLst/>
          </a:prstGeom>
          <a:noFill/>
        </p:spPr>
        <p:txBody>
          <a:bodyPr wrap="square">
            <a:spAutoFit/>
          </a:bodyPr>
          <a:lstStyle/>
          <a:p>
            <a:pPr algn="just"/>
            <a:r>
              <a:rPr lang="en-US" sz="2800" b="1">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Cách để cảm hoá: kiên nhẫn, thấu hiểu, yêu 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065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1000"/>
                                            <p:tgtEl>
                                              <p:spTgt spid="18">
                                                <p:txEl>
                                                  <p:pRg st="0" end="0"/>
                                                </p:txEl>
                                              </p:spTgt>
                                            </p:tgtEl>
                                          </p:cBhvr>
                                        </p:animEffect>
                                        <p:anim calcmode="lin" valueType="num">
                                          <p:cBhvr>
                                            <p:cTn id="3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xEl>
                                                  <p:pRg st="1" end="1"/>
                                                </p:txEl>
                                              </p:spTgt>
                                            </p:tgtEl>
                                            <p:attrNameLst>
                                              <p:attrName>style.visibility</p:attrName>
                                            </p:attrNameLst>
                                          </p:cBhvr>
                                          <p:to>
                                            <p:strVal val="visible"/>
                                          </p:to>
                                        </p:set>
                                        <p:animEffect transition="in" filter="fade">
                                          <p:cBhvr>
                                            <p:cTn id="43" dur="1000"/>
                                            <p:tgtEl>
                                              <p:spTgt spid="18">
                                                <p:txEl>
                                                  <p:pRg st="1" end="1"/>
                                                </p:txEl>
                                              </p:spTgt>
                                            </p:tgtEl>
                                          </p:cBhvr>
                                        </p:animEffect>
                                        <p:anim calcmode="lin" valueType="num">
                                          <p:cBhvr>
                                            <p:cTn id="4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xEl>
                                                  <p:pRg st="2" end="2"/>
                                                </p:txEl>
                                              </p:spTgt>
                                            </p:tgtEl>
                                            <p:attrNameLst>
                                              <p:attrName>style.visibility</p:attrName>
                                            </p:attrNameLst>
                                          </p:cBhvr>
                                          <p:to>
                                            <p:strVal val="visible"/>
                                          </p:to>
                                        </p:set>
                                        <p:animEffect transition="in" filter="fade">
                                          <p:cBhvr>
                                            <p:cTn id="50" dur="1000"/>
                                            <p:tgtEl>
                                              <p:spTgt spid="18">
                                                <p:txEl>
                                                  <p:pRg st="2" end="2"/>
                                                </p:txEl>
                                              </p:spTgt>
                                            </p:tgtEl>
                                          </p:cBhvr>
                                        </p:animEffect>
                                        <p:anim calcmode="lin" valueType="num">
                                          <p:cBhvr>
                                            <p:cTn id="5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xEl>
                                                  <p:pRg st="3" end="3"/>
                                                </p:txEl>
                                              </p:spTgt>
                                            </p:tgtEl>
                                            <p:attrNameLst>
                                              <p:attrName>style.visibility</p:attrName>
                                            </p:attrNameLst>
                                          </p:cBhvr>
                                          <p:to>
                                            <p:strVal val="visible"/>
                                          </p:to>
                                        </p:set>
                                        <p:animEffect transition="in" filter="fade">
                                          <p:cBhvr>
                                            <p:cTn id="57" dur="1000"/>
                                            <p:tgtEl>
                                              <p:spTgt spid="18">
                                                <p:txEl>
                                                  <p:pRg st="3" end="3"/>
                                                </p:txEl>
                                              </p:spTgt>
                                            </p:tgtEl>
                                          </p:cBhvr>
                                        </p:animEffect>
                                        <p:anim calcmode="lin" valueType="num">
                                          <p:cBhvr>
                                            <p:cTn id="58"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8" grpId="0" build="p"/>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1000"/>
                                            <p:tgtEl>
                                              <p:spTgt spid="18">
                                                <p:txEl>
                                                  <p:pRg st="0" end="0"/>
                                                </p:txEl>
                                              </p:spTgt>
                                            </p:tgtEl>
                                          </p:cBhvr>
                                        </p:animEffect>
                                        <p:anim calcmode="lin" valueType="num">
                                          <p:cBhvr>
                                            <p:cTn id="3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xEl>
                                                  <p:pRg st="1" end="1"/>
                                                </p:txEl>
                                              </p:spTgt>
                                            </p:tgtEl>
                                            <p:attrNameLst>
                                              <p:attrName>style.visibility</p:attrName>
                                            </p:attrNameLst>
                                          </p:cBhvr>
                                          <p:to>
                                            <p:strVal val="visible"/>
                                          </p:to>
                                        </p:set>
                                        <p:animEffect transition="in" filter="fade">
                                          <p:cBhvr>
                                            <p:cTn id="43" dur="1000"/>
                                            <p:tgtEl>
                                              <p:spTgt spid="18">
                                                <p:txEl>
                                                  <p:pRg st="1" end="1"/>
                                                </p:txEl>
                                              </p:spTgt>
                                            </p:tgtEl>
                                          </p:cBhvr>
                                        </p:animEffect>
                                        <p:anim calcmode="lin" valueType="num">
                                          <p:cBhvr>
                                            <p:cTn id="4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xEl>
                                                  <p:pRg st="2" end="2"/>
                                                </p:txEl>
                                              </p:spTgt>
                                            </p:tgtEl>
                                            <p:attrNameLst>
                                              <p:attrName>style.visibility</p:attrName>
                                            </p:attrNameLst>
                                          </p:cBhvr>
                                          <p:to>
                                            <p:strVal val="visible"/>
                                          </p:to>
                                        </p:set>
                                        <p:animEffect transition="in" filter="fade">
                                          <p:cBhvr>
                                            <p:cTn id="50" dur="1000"/>
                                            <p:tgtEl>
                                              <p:spTgt spid="18">
                                                <p:txEl>
                                                  <p:pRg st="2" end="2"/>
                                                </p:txEl>
                                              </p:spTgt>
                                            </p:tgtEl>
                                          </p:cBhvr>
                                        </p:animEffect>
                                        <p:anim calcmode="lin" valueType="num">
                                          <p:cBhvr>
                                            <p:cTn id="5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xEl>
                                                  <p:pRg st="3" end="3"/>
                                                </p:txEl>
                                              </p:spTgt>
                                            </p:tgtEl>
                                            <p:attrNameLst>
                                              <p:attrName>style.visibility</p:attrName>
                                            </p:attrNameLst>
                                          </p:cBhvr>
                                          <p:to>
                                            <p:strVal val="visible"/>
                                          </p:to>
                                        </p:set>
                                        <p:animEffect transition="in" filter="fade">
                                          <p:cBhvr>
                                            <p:cTn id="57" dur="1000"/>
                                            <p:tgtEl>
                                              <p:spTgt spid="18">
                                                <p:txEl>
                                                  <p:pRg st="3" end="3"/>
                                                </p:txEl>
                                              </p:spTgt>
                                            </p:tgtEl>
                                          </p:cBhvr>
                                        </p:animEffect>
                                        <p:anim calcmode="lin" valueType="num">
                                          <p:cBhvr>
                                            <p:cTn id="58"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8" grpId="0" build="p"/>
          <p:bldP spid="1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1698794757"/>
              </p:ext>
            </p:extLst>
          </p:nvPr>
        </p:nvGraphicFramePr>
        <p:xfrm>
          <a:off x="205409" y="1215725"/>
          <a:ext cx="9342782" cy="4076493"/>
        </p:xfrm>
        <a:graphic>
          <a:graphicData uri="http://schemas.openxmlformats.org/drawingml/2006/table">
            <a:tbl>
              <a:tblPr firstRow="1" bandRow="1">
                <a:tableStyleId>{5C22544A-7EE6-4342-B048-85BDC9FD1C3A}</a:tableStyleId>
              </a:tblPr>
              <a:tblGrid>
                <a:gridCol w="2119987">
                  <a:extLst>
                    <a:ext uri="{9D8B030D-6E8A-4147-A177-3AD203B41FA5}">
                      <a16:colId xmlns:a16="http://schemas.microsoft.com/office/drawing/2014/main" val="2276506016"/>
                    </a:ext>
                  </a:extLst>
                </a:gridCol>
                <a:gridCol w="3578980">
                  <a:extLst>
                    <a:ext uri="{9D8B030D-6E8A-4147-A177-3AD203B41FA5}">
                      <a16:colId xmlns:a16="http://schemas.microsoft.com/office/drawing/2014/main" val="2285494772"/>
                    </a:ext>
                  </a:extLst>
                </a:gridCol>
                <a:gridCol w="3643815">
                  <a:extLst>
                    <a:ext uri="{9D8B030D-6E8A-4147-A177-3AD203B41FA5}">
                      <a16:colId xmlns:a16="http://schemas.microsoft.com/office/drawing/2014/main" val="1186727123"/>
                    </a:ext>
                  </a:extLst>
                </a:gridCol>
              </a:tblGrid>
              <a:tr h="698751">
                <a:tc rowSpan="2">
                  <a:txBody>
                    <a:bodyPr/>
                    <a:lstStyle/>
                    <a:p>
                      <a:pPr algn="ctr"/>
                      <a:r>
                        <a:rPr lang="en-US" sz="2400" b="1" smtClean="0">
                          <a:solidFill>
                            <a:srgbClr val="0070C0"/>
                          </a:solidFill>
                          <a:latin typeface="Times New Roman" panose="02020603050405020304" pitchFamily="18" charset="0"/>
                          <a:cs typeface="Times New Roman" panose="02020603050405020304" pitchFamily="18" charset="0"/>
                        </a:rPr>
                        <a:t>PHIẾU</a:t>
                      </a:r>
                      <a:r>
                        <a:rPr lang="en-US" sz="2400" b="1" baseline="0" smtClean="0">
                          <a:solidFill>
                            <a:srgbClr val="0070C0"/>
                          </a:solidFill>
                          <a:latin typeface="Times New Roman" panose="02020603050405020304" pitchFamily="18" charset="0"/>
                          <a:cs typeface="Times New Roman" panose="02020603050405020304" pitchFamily="18" charset="0"/>
                        </a:rPr>
                        <a:t> HT SỐ 1</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400" b="1" smtClean="0">
                          <a:solidFill>
                            <a:srgbClr val="FF0000"/>
                          </a:solidFill>
                          <a:latin typeface="Times New Roman" panose="02020603050405020304" pitchFamily="18" charset="0"/>
                          <a:cs typeface="Times New Roman" panose="02020603050405020304" pitchFamily="18" charset="0"/>
                        </a:rPr>
                        <a:t> Sự</a:t>
                      </a:r>
                      <a:r>
                        <a:rPr lang="en-US" sz="2400" b="1" baseline="0" smtClean="0">
                          <a:solidFill>
                            <a:srgbClr val="FF0000"/>
                          </a:solidFill>
                          <a:latin typeface="Times New Roman" panose="02020603050405020304" pitchFamily="18" charset="0"/>
                          <a:cs typeface="Times New Roman" panose="02020603050405020304" pitchFamily="18" charset="0"/>
                        </a:rPr>
                        <a:t> thay đổi trong c</a:t>
                      </a:r>
                      <a:r>
                        <a:rPr lang="en-US" sz="2400" b="1" smtClean="0">
                          <a:solidFill>
                            <a:srgbClr val="FF0000"/>
                          </a:solidFill>
                          <a:latin typeface="Times New Roman" panose="02020603050405020304" pitchFamily="18" charset="0"/>
                          <a:cs typeface="Times New Roman" panose="02020603050405020304" pitchFamily="18" charset="0"/>
                        </a:rPr>
                        <a:t>uộc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err="1">
                          <a:solidFill>
                            <a:srgbClr val="FF0000"/>
                          </a:solidFill>
                          <a:latin typeface="Times New Roman" panose="02020603050405020304" pitchFamily="18" charset="0"/>
                          <a:cs typeface="Times New Roman" panose="02020603050405020304" pitchFamily="18" charset="0"/>
                        </a:rPr>
                        <a:t>của</a:t>
                      </a:r>
                      <a:r>
                        <a:rPr lang="en-US" sz="2400" b="1">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cáo</a:t>
                      </a:r>
                      <a:endParaRPr lang="en-US" sz="24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38771363"/>
                  </a:ext>
                </a:extLst>
              </a:tr>
              <a:tr h="65764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Trước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b="1" dirty="0">
                          <a:solidFill>
                            <a:srgbClr val="0070C0"/>
                          </a:solidFill>
                          <a:latin typeface="Times New Roman" panose="02020603050405020304" pitchFamily="18" charset="0"/>
                          <a:cs typeface="Times New Roman" panose="02020603050405020304" pitchFamily="18" charset="0"/>
                        </a:rPr>
                        <a:t>Sau </a:t>
                      </a:r>
                      <a:r>
                        <a:rPr lang="en-US" sz="2400" b="1" dirty="0" err="1">
                          <a:solidFill>
                            <a:srgbClr val="0070C0"/>
                          </a:solidFill>
                          <a:latin typeface="Times New Roman" panose="02020603050405020304" pitchFamily="18" charset="0"/>
                          <a:cs typeface="Times New Roman" panose="02020603050405020304" pitchFamily="18" charset="0"/>
                        </a:rPr>
                        <a:t>khi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98520019"/>
                  </a:ext>
                </a:extLst>
              </a:tr>
              <a:tr h="906698">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chân</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906698">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lúa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mì</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906698">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
        <p:nvSpPr>
          <p:cNvPr id="5" name="圆角矩形 1">
            <a:extLst>
              <a:ext uri="{FF2B5EF4-FFF2-40B4-BE49-F238E27FC236}">
                <a16:creationId xmlns:a16="http://schemas.microsoft.com/office/drawing/2014/main" id="{62F7E600-7AA3-46D3-8509-DA7C44E69923}"/>
              </a:ext>
            </a:extLst>
          </p:cNvPr>
          <p:cNvSpPr/>
          <p:nvPr/>
        </p:nvSpPr>
        <p:spPr>
          <a:xfrm>
            <a:off x="107833" y="103088"/>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6" name="组合 5">
            <a:extLst>
              <a:ext uri="{FF2B5EF4-FFF2-40B4-BE49-F238E27FC236}">
                <a16:creationId xmlns:a16="http://schemas.microsoft.com/office/drawing/2014/main" id="{F64F1571-5FAF-4C93-8DED-2DF93CE18795}"/>
              </a:ext>
            </a:extLst>
          </p:cNvPr>
          <p:cNvGrpSpPr/>
          <p:nvPr/>
        </p:nvGrpSpPr>
        <p:grpSpPr>
          <a:xfrm>
            <a:off x="-86816" y="428978"/>
            <a:ext cx="288238" cy="46073"/>
            <a:chOff x="4318304" y="3089060"/>
            <a:chExt cx="384317" cy="61430"/>
          </a:xfrm>
        </p:grpSpPr>
        <p:sp>
          <p:nvSpPr>
            <p:cNvPr id="8"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0" name="文本框 8">
            <a:extLst>
              <a:ext uri="{FF2B5EF4-FFF2-40B4-BE49-F238E27FC236}">
                <a16:creationId xmlns:a16="http://schemas.microsoft.com/office/drawing/2014/main" id="{18203906-35C9-4FBF-9897-DD05B8F4A06E}"/>
              </a:ext>
            </a:extLst>
          </p:cNvPr>
          <p:cNvSpPr txBox="1"/>
          <p:nvPr/>
        </p:nvSpPr>
        <p:spPr>
          <a:xfrm>
            <a:off x="311203" y="210285"/>
            <a:ext cx="4732511" cy="461665"/>
          </a:xfrm>
          <a:prstGeom prst="rect">
            <a:avLst/>
          </a:prstGeom>
          <a:noFill/>
        </p:spPr>
        <p:txBody>
          <a:bodyPr wrap="square" rtlCol="0">
            <a:spAutoFit/>
          </a:bodyPr>
          <a:lstStyle/>
          <a:p>
            <a:pPr algn="just"/>
            <a:r>
              <a:rPr lang="en-US" sz="2400" b="1"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sp>
        <p:nvSpPr>
          <p:cNvPr id="2" name="Oval 1"/>
          <p:cNvSpPr/>
          <p:nvPr/>
        </p:nvSpPr>
        <p:spPr>
          <a:xfrm>
            <a:off x="311203" y="779147"/>
            <a:ext cx="8672286" cy="404656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Đọc đoạn văn từ “</a:t>
            </a:r>
            <a:r>
              <a:rPr lang="en-US" sz="2800" b="1" i="1" smtClean="0">
                <a:solidFill>
                  <a:srgbClr val="0000FF"/>
                </a:solidFill>
                <a:latin typeface="Times New Roman" panose="02020603050405020304" pitchFamily="18" charset="0"/>
                <a:cs typeface="Times New Roman" panose="02020603050405020304" pitchFamily="18" charset="0"/>
              </a:rPr>
              <a:t>Cuộc sống của mình thật đơn điệu…” </a:t>
            </a:r>
            <a:r>
              <a:rPr lang="en-US" sz="2800" b="1" smtClean="0">
                <a:solidFill>
                  <a:srgbClr val="0000FF"/>
                </a:solidFill>
                <a:latin typeface="Times New Roman" panose="02020603050405020304" pitchFamily="18" charset="0"/>
                <a:cs typeface="Times New Roman" panose="02020603050405020304" pitchFamily="18" charset="0"/>
              </a:rPr>
              <a:t>đến “</a:t>
            </a:r>
            <a:r>
              <a:rPr lang="en-US" sz="2800" b="1" i="1" smtClean="0">
                <a:solidFill>
                  <a:srgbClr val="0000FF"/>
                </a:solidFill>
                <a:latin typeface="Times New Roman" panose="02020603050405020304" pitchFamily="18" charset="0"/>
                <a:cs typeface="Times New Roman" panose="02020603050405020304" pitchFamily="18" charset="0"/>
              </a:rPr>
              <a:t>tiếng gió trên đồng lúa mì</a:t>
            </a:r>
            <a:r>
              <a:rPr lang="en-US" sz="2800" b="1" smtClean="0">
                <a:solidFill>
                  <a:srgbClr val="0000FF"/>
                </a:solidFill>
                <a:latin typeface="Times New Roman" panose="02020603050405020304" pitchFamily="18" charset="0"/>
                <a:cs typeface="Times New Roman" panose="02020603050405020304" pitchFamily="18" charset="0"/>
              </a:rPr>
              <a:t>” /SGK trang 22-23</a:t>
            </a:r>
          </a:p>
          <a:p>
            <a:pPr algn="ctr"/>
            <a:r>
              <a:rPr lang="en-US" sz="2800" b="1" smtClean="0">
                <a:solidFill>
                  <a:srgbClr val="FF0000"/>
                </a:solidFill>
                <a:latin typeface="Times New Roman" panose="02020603050405020304" pitchFamily="18" charset="0"/>
                <a:cs typeface="Times New Roman" panose="02020603050405020304" pitchFamily="18" charset="0"/>
              </a:rPr>
              <a:t>TRAO ĐỔI NHÓM LỚN 5’ </a:t>
            </a:r>
          </a:p>
          <a:p>
            <a:pPr algn="ctr"/>
            <a:r>
              <a:rPr lang="en-US" sz="2800" b="1" smtClean="0">
                <a:solidFill>
                  <a:srgbClr val="0000FF"/>
                </a:solidFill>
                <a:latin typeface="Times New Roman" panose="02020603050405020304" pitchFamily="18" charset="0"/>
                <a:cs typeface="Times New Roman" panose="02020603050405020304" pitchFamily="18" charset="0"/>
              </a:rPr>
              <a:t>HOÀN THÀNH PHIẾU HỌC TẬP</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509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2" presetClass="entr" presetSubtype="2" accel="70000" fill="hold" grpId="0" nodeType="afterEffect" p14:presetBounceEnd="5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50000">
                                          <p:cBhvr additive="base">
                                            <p:cTn id="22"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6" presetClass="entr" presetSubtype="37" fill="hold" grpId="0" nodeType="afterEffect">
                                      <p:stCondLst>
                                        <p:cond delay="30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2" presetClass="entr" presetSubtype="2" accel="7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6" presetClass="entr" presetSubtype="37" fill="hold" grpId="0" nodeType="afterEffect">
                                      <p:stCondLst>
                                        <p:cond delay="30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72984271"/>
              </p:ext>
            </p:extLst>
          </p:nvPr>
        </p:nvGraphicFramePr>
        <p:xfrm>
          <a:off x="12700" y="0"/>
          <a:ext cx="9720023" cy="5483459"/>
        </p:xfrm>
        <a:graphic>
          <a:graphicData uri="http://schemas.openxmlformats.org/drawingml/2006/table">
            <a:tbl>
              <a:tblPr firstRow="1" bandRow="1">
                <a:tableStyleId>{5C22544A-7EE6-4342-B048-85BDC9FD1C3A}</a:tableStyleId>
              </a:tblPr>
              <a:tblGrid>
                <a:gridCol w="1628482">
                  <a:extLst>
                    <a:ext uri="{9D8B030D-6E8A-4147-A177-3AD203B41FA5}">
                      <a16:colId xmlns:a16="http://schemas.microsoft.com/office/drawing/2014/main" val="2276506016"/>
                    </a:ext>
                  </a:extLst>
                </a:gridCol>
                <a:gridCol w="4017307">
                  <a:extLst>
                    <a:ext uri="{9D8B030D-6E8A-4147-A177-3AD203B41FA5}">
                      <a16:colId xmlns:a16="http://schemas.microsoft.com/office/drawing/2014/main" val="2285494772"/>
                    </a:ext>
                  </a:extLst>
                </a:gridCol>
                <a:gridCol w="4074234">
                  <a:extLst>
                    <a:ext uri="{9D8B030D-6E8A-4147-A177-3AD203B41FA5}">
                      <a16:colId xmlns:a16="http://schemas.microsoft.com/office/drawing/2014/main" val="1186727123"/>
                    </a:ext>
                  </a:extLst>
                </a:gridCol>
              </a:tblGrid>
              <a:tr h="606659">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520019"/>
                  </a:ext>
                </a:extLst>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chân</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48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đồng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lúa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mì</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định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
        <p:nvSpPr>
          <p:cNvPr id="16" name="TextBox 15">
            <a:extLst>
              <a:ext uri="{FF2B5EF4-FFF2-40B4-BE49-F238E27FC236}">
                <a16:creationId xmlns:a16="http://schemas.microsoft.com/office/drawing/2014/main" id="{301E6958-D4E7-48B4-BE05-E3985BD3648E}"/>
              </a:ext>
            </a:extLst>
          </p:cNvPr>
          <p:cNvSpPr txBox="1"/>
          <p:nvPr/>
        </p:nvSpPr>
        <p:spPr>
          <a:xfrm>
            <a:off x="1659281" y="770399"/>
            <a:ext cx="39795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a:t>
            </a:r>
          </a:p>
          <a:p>
            <a:pPr algn="just"/>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Sợ</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hãi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chạy</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trốn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305964E-560B-4C89-889B-DEE7CEEAEB6E}"/>
              </a:ext>
            </a:extLst>
          </p:cNvPr>
          <p:cNvSpPr txBox="1"/>
          <p:nvPr/>
        </p:nvSpPr>
        <p:spPr>
          <a:xfrm>
            <a:off x="5676901" y="622154"/>
            <a:ext cx="4063999"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nhạc</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Vui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thích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đến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E777F20-3766-4023-9FAA-8AD03AC2CFAA}"/>
              </a:ext>
            </a:extLst>
          </p:cNvPr>
          <p:cNvSpPr txBox="1"/>
          <p:nvPr/>
        </p:nvSpPr>
        <p:spPr>
          <a:xfrm>
            <a:off x="1659281" y="222875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chán</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Quẩn</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40DC708-C851-4DF4-88DC-3ED95ABCFBD5}"/>
              </a:ext>
            </a:extLst>
          </p:cNvPr>
          <p:cNvSpPr txBox="1"/>
          <p:nvPr/>
        </p:nvSpPr>
        <p:spPr>
          <a:xfrm>
            <a:off x="5725490" y="4115849"/>
            <a:ext cx="39668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Rực</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rỡ</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hạnh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phúc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5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barn(inVertical)">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barn(inVertical)">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barn(inVertical)">
                                      <p:cBhvr>
                                        <p:cTn id="37" dur="500"/>
                                        <p:tgtEl>
                                          <p:spTgt spid="1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arn(inVertic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barn(inVertical)">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barn(inVertical)">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animEffect transition="in" filter="barn(inVertical)">
                                      <p:cBhvr>
                                        <p:cTn id="57" dur="500"/>
                                        <p:tgtEl>
                                          <p:spTgt spid="2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barn(inVertical)">
                                      <p:cBhvr>
                                        <p:cTn id="62" dur="500"/>
                                        <p:tgtEl>
                                          <p:spTgt spid="2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barn(inVertical)">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9" grpId="0" build="p"/>
      <p:bldP spid="20" grpId="0" build="p"/>
      <p:bldP spid="21" grpId="0" build="p"/>
      <p:bldP spid="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3" name="Picture 5"/>
          <p:cNvPicPr>
            <a:picLocks noChangeAspect="1"/>
          </p:cNvPicPr>
          <p:nvPr/>
        </p:nvPicPr>
        <p:blipFill>
          <a:blip r:embed="rId2"/>
          <a:srcRect/>
          <a:stretch>
            <a:fillRect/>
          </a:stretch>
        </p:blipFill>
        <p:spPr bwMode="auto">
          <a:xfrm>
            <a:off x="189113" y="208280"/>
            <a:ext cx="2829560" cy="2555240"/>
          </a:xfrm>
          <a:prstGeom prst="rect">
            <a:avLst/>
          </a:prstGeom>
          <a:ln w="88900" cap="sq" cmpd="thickThin">
            <a:solidFill>
              <a:srgbClr val="000000"/>
            </a:solidFill>
            <a:prstDash val="solid"/>
            <a:miter lim="800000"/>
          </a:ln>
          <a:effectLst>
            <a:innerShdw blurRad="76200">
              <a:srgbClr val="000000"/>
            </a:innerShdw>
          </a:effectLst>
        </p:spPr>
      </p:pic>
      <p:pic>
        <p:nvPicPr>
          <p:cNvPr id="433154" name="Picture 8"/>
          <p:cNvPicPr>
            <a:picLocks noChangeAspect="1"/>
          </p:cNvPicPr>
          <p:nvPr/>
        </p:nvPicPr>
        <p:blipFill>
          <a:blip r:embed="rId3"/>
          <a:srcRect/>
          <a:stretch>
            <a:fillRect/>
          </a:stretch>
        </p:blipFill>
        <p:spPr bwMode="auto">
          <a:xfrm>
            <a:off x="3334442" y="208280"/>
            <a:ext cx="2875280" cy="2555240"/>
          </a:xfrm>
          <a:prstGeom prst="rect">
            <a:avLst/>
          </a:prstGeom>
          <a:ln w="88900" cap="sq" cmpd="thickThin">
            <a:solidFill>
              <a:srgbClr val="000000"/>
            </a:solidFill>
            <a:prstDash val="solid"/>
            <a:miter lim="800000"/>
          </a:ln>
          <a:effectLst>
            <a:innerShdw blurRad="76200">
              <a:srgbClr val="000000"/>
            </a:innerShdw>
          </a:effectLst>
        </p:spPr>
      </p:pic>
      <p:pic>
        <p:nvPicPr>
          <p:cNvPr id="433155" name="Picture 9"/>
          <p:cNvPicPr>
            <a:picLocks noChangeAspect="1"/>
          </p:cNvPicPr>
          <p:nvPr/>
        </p:nvPicPr>
        <p:blipFill>
          <a:blip r:embed="rId4"/>
          <a:srcRect/>
          <a:stretch>
            <a:fillRect/>
          </a:stretch>
        </p:blipFill>
        <p:spPr bwMode="auto">
          <a:xfrm>
            <a:off x="6515100" y="208280"/>
            <a:ext cx="2983230" cy="2555240"/>
          </a:xfrm>
          <a:prstGeom prst="rect">
            <a:avLst/>
          </a:prstGeom>
          <a:ln w="88900" cap="sq" cmpd="thickThin">
            <a:solidFill>
              <a:srgbClr val="000000"/>
            </a:solidFill>
            <a:prstDash val="solid"/>
            <a:miter lim="800000"/>
          </a:ln>
          <a:effectLst>
            <a:innerShdw blurRad="76200">
              <a:srgbClr val="000000"/>
            </a:innerShdw>
          </a:effectLst>
        </p:spPr>
      </p:pic>
      <p:pic>
        <p:nvPicPr>
          <p:cNvPr id="433156" name="Picture 10"/>
          <p:cNvPicPr>
            <a:picLocks noChangeAspect="1"/>
          </p:cNvPicPr>
          <p:nvPr/>
        </p:nvPicPr>
        <p:blipFill>
          <a:blip r:embed="rId5"/>
          <a:srcRect/>
          <a:stretch>
            <a:fillRect/>
          </a:stretch>
        </p:blipFill>
        <p:spPr bwMode="auto">
          <a:xfrm>
            <a:off x="3344833" y="3025140"/>
            <a:ext cx="2875280" cy="2235200"/>
          </a:xfrm>
          <a:prstGeom prst="rect">
            <a:avLst/>
          </a:prstGeom>
          <a:ln w="88900" cap="sq" cmpd="thickThin">
            <a:solidFill>
              <a:srgbClr val="000000"/>
            </a:solidFill>
            <a:prstDash val="solid"/>
            <a:miter lim="800000"/>
          </a:ln>
          <a:effectLst>
            <a:innerShdw blurRad="76200">
              <a:srgbClr val="000000"/>
            </a:innerShdw>
          </a:effectLst>
        </p:spPr>
      </p:pic>
      <p:pic>
        <p:nvPicPr>
          <p:cNvPr id="433157" name="Picture 11"/>
          <p:cNvPicPr>
            <a:picLocks noChangeAspect="1"/>
          </p:cNvPicPr>
          <p:nvPr/>
        </p:nvPicPr>
        <p:blipFill>
          <a:blip r:embed="rId6"/>
          <a:srcRect/>
          <a:stretch>
            <a:fillRect/>
          </a:stretch>
        </p:blipFill>
        <p:spPr bwMode="auto">
          <a:xfrm>
            <a:off x="220286" y="3021330"/>
            <a:ext cx="2829560" cy="2239010"/>
          </a:xfrm>
          <a:prstGeom prst="rect">
            <a:avLst/>
          </a:prstGeom>
          <a:ln w="88900" cap="sq" cmpd="thickThin">
            <a:solidFill>
              <a:srgbClr val="000000"/>
            </a:solidFill>
            <a:prstDash val="solid"/>
            <a:miter lim="800000"/>
          </a:ln>
          <a:effectLst>
            <a:innerShdw blurRad="76200">
              <a:srgbClr val="000000"/>
            </a:innerShdw>
          </a:effectLst>
        </p:spPr>
      </p:pic>
      <p:pic>
        <p:nvPicPr>
          <p:cNvPr id="433158" name="Picture 12"/>
          <p:cNvPicPr>
            <a:picLocks noChangeAspect="1"/>
          </p:cNvPicPr>
          <p:nvPr/>
        </p:nvPicPr>
        <p:blipFill>
          <a:blip r:embed="rId7"/>
          <a:srcRect/>
          <a:stretch>
            <a:fillRect/>
          </a:stretch>
        </p:blipFill>
        <p:spPr bwMode="auto">
          <a:xfrm>
            <a:off x="6515101" y="3021330"/>
            <a:ext cx="2983230" cy="22390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5056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73147"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76517" y="402979"/>
            <a:ext cx="4732511" cy="461665"/>
          </a:xfrm>
          <a:prstGeom prst="rect">
            <a:avLst/>
          </a:prstGeom>
          <a:noFill/>
        </p:spPr>
        <p:txBody>
          <a:bodyPr wrap="square" rtlCol="0">
            <a:spAutoFit/>
          </a:bodyPr>
          <a:lstStyle/>
          <a:p>
            <a:pPr algn="just"/>
            <a:r>
              <a:rPr lang="en-US" sz="2400" b="1"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A877868-879F-4E7A-B644-B8B6F246393C}"/>
              </a:ext>
            </a:extLst>
          </p:cNvPr>
          <p:cNvGrpSpPr/>
          <p:nvPr/>
        </p:nvGrpSpPr>
        <p:grpSpPr>
          <a:xfrm>
            <a:off x="-389530" y="996802"/>
            <a:ext cx="3222155" cy="2251608"/>
            <a:chOff x="85908" y="1136912"/>
            <a:chExt cx="3247905" cy="2238643"/>
          </a:xfrm>
        </p:grpSpPr>
        <p:grpSp>
          <p:nvGrpSpPr>
            <p:cNvPr id="3" name="Group 2">
              <a:extLst>
                <a:ext uri="{FF2B5EF4-FFF2-40B4-BE49-F238E27FC236}">
                  <a16:creationId xmlns:a16="http://schemas.microsoft.com/office/drawing/2014/main" id="{8FCB0A1F-0F26-459D-A373-794E6E14DCC5}"/>
                </a:ext>
              </a:extLst>
            </p:cNvPr>
            <p:cNvGrpSpPr/>
            <p:nvPr/>
          </p:nvGrpSpPr>
          <p:grpSpPr>
            <a:xfrm>
              <a:off x="85908" y="1136912"/>
              <a:ext cx="3247905" cy="2238643"/>
              <a:chOff x="2384608" y="1429012"/>
              <a:chExt cx="3247905" cy="2238643"/>
            </a:xfrm>
          </p:grpSpPr>
          <p:sp>
            <p:nvSpPr>
              <p:cNvPr id="2" name="Oval 1">
                <a:extLst>
                  <a:ext uri="{FF2B5EF4-FFF2-40B4-BE49-F238E27FC236}">
                    <a16:creationId xmlns:a16="http://schemas.microsoft.com/office/drawing/2014/main" id="{C39923E5-30C9-4DAD-8145-96E96CD351AA}"/>
                  </a:ext>
                </a:extLst>
              </p:cNvPr>
              <p:cNvSpPr/>
              <p:nvPr/>
            </p:nvSpPr>
            <p:spPr>
              <a:xfrm>
                <a:off x="3638613" y="1568196"/>
                <a:ext cx="1993900" cy="2099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21D3BA35-2722-472B-A2D8-4E1E0886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608" y="1429012"/>
                <a:ext cx="2238643" cy="2238643"/>
              </a:xfrm>
              <a:prstGeom prst="rect">
                <a:avLst/>
              </a:prstGeom>
            </p:spPr>
          </p:pic>
        </p:grpSp>
        <p:sp>
          <p:nvSpPr>
            <p:cNvPr id="4" name="TextBox 3">
              <a:extLst>
                <a:ext uri="{FF2B5EF4-FFF2-40B4-BE49-F238E27FC236}">
                  <a16:creationId xmlns:a16="http://schemas.microsoft.com/office/drawing/2014/main" id="{F0AF01A6-AC20-4DF6-ABFC-568968CDD050}"/>
                </a:ext>
              </a:extLst>
            </p:cNvPr>
            <p:cNvSpPr txBox="1"/>
            <p:nvPr/>
          </p:nvSpPr>
          <p:spPr>
            <a:xfrm flipH="1">
              <a:off x="1690930" y="1407788"/>
              <a:ext cx="1267244" cy="1805426"/>
            </a:xfrm>
            <a:prstGeom prst="rect">
              <a:avLst/>
            </a:prstGeom>
            <a:noFill/>
          </p:spPr>
          <p:txBody>
            <a:bodyPr wrap="square" rtlCol="0">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Cuộc sống của  cáo</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710F9F3A-8386-43A2-ACBB-73B4568EB31F}"/>
              </a:ext>
            </a:extLst>
          </p:cNvPr>
          <p:cNvSpPr txBox="1"/>
          <p:nvPr/>
        </p:nvSpPr>
        <p:spPr>
          <a:xfrm flipH="1">
            <a:off x="173147" y="3373883"/>
            <a:ext cx="9456100" cy="507831"/>
          </a:xfrm>
          <a:prstGeom prst="rect">
            <a:avLst/>
          </a:prstGeom>
          <a:noFill/>
        </p:spPr>
        <p:txBody>
          <a:bodyPr wrap="square" rtlCol="0">
            <a:spAutoFit/>
          </a:bodyPr>
          <a:lstStyle/>
          <a:p>
            <a:r>
              <a:rPr lang="en-US" sz="2700" b="1" smtClean="0">
                <a:latin typeface="Times New Roman" panose="02020603050405020304" pitchFamily="18" charset="0"/>
                <a:cs typeface="Times New Roman" panose="02020603050405020304" pitchFamily="18" charset="0"/>
              </a:rPr>
              <a:t>- </a:t>
            </a:r>
            <a:r>
              <a:rPr lang="en-US" sz="2700" b="1" smtClean="0">
                <a:solidFill>
                  <a:srgbClr val="FF0000"/>
                </a:solidFill>
                <a:latin typeface="Times New Roman" panose="02020603050405020304" pitchFamily="18" charset="0"/>
                <a:cs typeface="Times New Roman" panose="02020603050405020304" pitchFamily="18" charset="0"/>
              </a:rPr>
              <a:t>Nghệ thuật: </a:t>
            </a:r>
            <a:r>
              <a:rPr lang="en-US" sz="2700" b="1" smtClean="0">
                <a:latin typeface="Times New Roman" panose="02020603050405020304" pitchFamily="18" charset="0"/>
                <a:cs typeface="Times New Roman" panose="02020603050405020304" pitchFamily="18" charset="0"/>
              </a:rPr>
              <a:t>Nhân hoá kết hợp ngôn </a:t>
            </a:r>
            <a:r>
              <a:rPr lang="en-US" sz="2700" b="1" dirty="0" err="1">
                <a:latin typeface="Times New Roman" panose="02020603050405020304" pitchFamily="18" charset="0"/>
                <a:cs typeface="Times New Roman" panose="02020603050405020304" pitchFamily="18" charset="0"/>
              </a:rPr>
              <a:t>ngữ</a:t>
            </a:r>
            <a:r>
              <a:rPr lang="en-US" sz="2700" b="1" dirty="0">
                <a:latin typeface="Times New Roman" panose="02020603050405020304" pitchFamily="18" charset="0"/>
                <a:cs typeface="Times New Roman" panose="02020603050405020304" pitchFamily="18" charset="0"/>
              </a:rPr>
              <a:t> </a:t>
            </a:r>
            <a:r>
              <a:rPr lang="en-US" sz="2700" b="1" err="1">
                <a:latin typeface="Times New Roman" panose="02020603050405020304" pitchFamily="18" charset="0"/>
                <a:cs typeface="Times New Roman" panose="02020603050405020304" pitchFamily="18" charset="0"/>
              </a:rPr>
              <a:t>đối</a:t>
            </a:r>
            <a:r>
              <a:rPr lang="en-US" sz="2700" b="1">
                <a:latin typeface="Times New Roman" panose="02020603050405020304" pitchFamily="18" charset="0"/>
                <a:cs typeface="Times New Roman" panose="02020603050405020304" pitchFamily="18" charset="0"/>
              </a:rPr>
              <a:t> </a:t>
            </a:r>
            <a:r>
              <a:rPr lang="en-US" sz="2700" b="1" smtClean="0">
                <a:latin typeface="Times New Roman" panose="02020603050405020304" pitchFamily="18" charset="0"/>
                <a:cs typeface="Times New Roman" panose="02020603050405020304" pitchFamily="18" charset="0"/>
              </a:rPr>
              <a:t>thoại sinh động</a:t>
            </a:r>
            <a:endParaRPr lang="en-US" sz="2700" b="1" dirty="0">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F526F9B7-A52A-46CE-97FF-CF1C0DCF560A}"/>
              </a:ext>
            </a:extLst>
          </p:cNvPr>
          <p:cNvCxnSpPr>
            <a:cxnSpLocks/>
          </p:cNvCxnSpPr>
          <p:nvPr/>
        </p:nvCxnSpPr>
        <p:spPr>
          <a:xfrm>
            <a:off x="5335013" y="2108941"/>
            <a:ext cx="736003" cy="136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FF68AD2-D618-4A1E-A2A6-CDC2B83F67FA}"/>
              </a:ext>
            </a:extLst>
          </p:cNvPr>
          <p:cNvSpPr txBox="1"/>
          <p:nvPr/>
        </p:nvSpPr>
        <p:spPr>
          <a:xfrm flipH="1">
            <a:off x="2561556" y="1820187"/>
            <a:ext cx="297343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4514B76-BC08-4A69-A5A8-B567603252A9}"/>
              </a:ext>
            </a:extLst>
          </p:cNvPr>
          <p:cNvSpPr txBox="1"/>
          <p:nvPr/>
        </p:nvSpPr>
        <p:spPr>
          <a:xfrm flipH="1">
            <a:off x="5703014" y="1820187"/>
            <a:ext cx="297343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Vui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Oval Callout 21"/>
          <p:cNvSpPr/>
          <p:nvPr/>
        </p:nvSpPr>
        <p:spPr>
          <a:xfrm>
            <a:off x="4170066" y="2285132"/>
            <a:ext cx="5004079" cy="2347190"/>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i="1" smtClean="0">
                <a:solidFill>
                  <a:schemeClr val="tx1"/>
                </a:solidFill>
                <a:latin typeface="Times New Roman" panose="02020603050405020304" pitchFamily="18" charset="0"/>
                <a:cs typeface="Times New Roman" panose="02020603050405020304" pitchFamily="18" charset="0"/>
              </a:rPr>
              <a:t>Để khắc hoạ sự thay đổi trong cuộc sống của cáo, nhà văn đã sử dụng biện pháp nghệ thuật gì?</a:t>
            </a:r>
            <a:endParaRPr lang="en-US" sz="2400" b="1" i="1">
              <a:solidFill>
                <a:schemeClr val="tx1"/>
              </a:solidFill>
              <a:latin typeface="Times New Roman" panose="02020603050405020304" pitchFamily="18" charset="0"/>
              <a:cs typeface="Times New Roman" panose="02020603050405020304" pitchFamily="18" charset="0"/>
            </a:endParaRPr>
          </a:p>
        </p:txBody>
      </p:sp>
      <p:sp>
        <p:nvSpPr>
          <p:cNvPr id="28" name="Oval Callout 27"/>
          <p:cNvSpPr/>
          <p:nvPr/>
        </p:nvSpPr>
        <p:spPr>
          <a:xfrm>
            <a:off x="4170065" y="2285132"/>
            <a:ext cx="5004079" cy="2347190"/>
          </a:xfrm>
          <a:prstGeom prst="wedgeEllipse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i="1" smtClean="0">
                <a:solidFill>
                  <a:schemeClr val="tx1"/>
                </a:solidFill>
                <a:latin typeface="Times New Roman" panose="02020603050405020304" pitchFamily="18" charset="0"/>
                <a:cs typeface="Times New Roman" panose="02020603050405020304" pitchFamily="18" charset="0"/>
              </a:rPr>
              <a:t>Từ nhân vật cáo, em thấy tình bạn có ý nghĩa thế nào với mỗi người chúng ta?</a:t>
            </a:r>
            <a:endParaRPr lang="en-US" sz="2400" b="1" i="1">
              <a:solidFill>
                <a:schemeClr val="tx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10F9F3A-8386-43A2-ACBB-73B4568EB31F}"/>
              </a:ext>
            </a:extLst>
          </p:cNvPr>
          <p:cNvSpPr txBox="1"/>
          <p:nvPr/>
        </p:nvSpPr>
        <p:spPr>
          <a:xfrm flipH="1">
            <a:off x="122616" y="3972030"/>
            <a:ext cx="9456100" cy="923330"/>
          </a:xfrm>
          <a:prstGeom prst="rect">
            <a:avLst/>
          </a:prstGeom>
          <a:noFill/>
        </p:spPr>
        <p:txBody>
          <a:bodyPr wrap="square" rtlCol="0">
            <a:spAutoFit/>
          </a:bodyPr>
          <a:lstStyle/>
          <a:p>
            <a:r>
              <a:rPr lang="en-US" sz="27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Ý nghĩa của tình bạn: Giúp con người không còn cô đơn, cuộc sống trở nên tươi đẹp, tràn đầy hạnh phúc. </a:t>
            </a:r>
            <a:endParaRPr lang="en-US" sz="2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1" nodeType="clickEffect">
                                  <p:stCondLst>
                                    <p:cond delay="0"/>
                                  </p:stCondLst>
                                  <p:childTnLst>
                                    <p:animEffect transition="out" filter="circle(out)">
                                      <p:cBhvr>
                                        <p:cTn id="33" dur="2000"/>
                                        <p:tgtEl>
                                          <p:spTgt spid="22"/>
                                        </p:tgtEl>
                                      </p:cBhvr>
                                    </p:animEffect>
                                    <p:set>
                                      <p:cBhvr>
                                        <p:cTn id="34" dur="1" fill="hold">
                                          <p:stCondLst>
                                            <p:cond delay="19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fade">
                                      <p:cBhvr>
                                        <p:cTn id="39" dur="1000"/>
                                        <p:tgtEl>
                                          <p:spTgt spid="20">
                                            <p:txEl>
                                              <p:pRg st="0" end="0"/>
                                            </p:txEl>
                                          </p:spTgt>
                                        </p:tgtEl>
                                      </p:cBhvr>
                                    </p:animEffect>
                                    <p:anim calcmode="lin" valueType="num">
                                      <p:cBhvr>
                                        <p:cTn id="4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xit" presetSubtype="32" fill="hold" grpId="1" nodeType="clickEffect">
                                  <p:stCondLst>
                                    <p:cond delay="0"/>
                                  </p:stCondLst>
                                  <p:childTnLst>
                                    <p:animEffect transition="out" filter="circle(out)">
                                      <p:cBhvr>
                                        <p:cTn id="50" dur="2000"/>
                                        <p:tgtEl>
                                          <p:spTgt spid="28"/>
                                        </p:tgtEl>
                                      </p:cBhvr>
                                    </p:animEffect>
                                    <p:set>
                                      <p:cBhvr>
                                        <p:cTn id="51" dur="1" fill="hold">
                                          <p:stCondLst>
                                            <p:cond delay="1999"/>
                                          </p:stCondLst>
                                        </p:cTn>
                                        <p:tgtEl>
                                          <p:spTgt spid="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fade">
                                      <p:cBhvr>
                                        <p:cTn id="56" dur="1000"/>
                                        <p:tgtEl>
                                          <p:spTgt spid="29">
                                            <p:txEl>
                                              <p:pRg st="0" end="0"/>
                                            </p:txEl>
                                          </p:spTgt>
                                        </p:tgtEl>
                                      </p:cBhvr>
                                    </p:animEffect>
                                    <p:anim calcmode="lin" valueType="num">
                                      <p:cBhvr>
                                        <p:cTn id="5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2" grpId="0" animBg="1"/>
      <p:bldP spid="22" grpId="1" animBg="1"/>
      <p:bldP spid="28" grpId="0" animBg="1"/>
      <p:bldP spid="2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ÀNG TỬ BÉ – LE PETIT PRINCE - Comic Media Academy">
            <a:extLst>
              <a:ext uri="{FF2B5EF4-FFF2-40B4-BE49-F238E27FC236}">
                <a16:creationId xmlns:a16="http://schemas.microsoft.com/office/drawing/2014/main" id="{0CBB144C-5D99-47FB-BC9C-AD6CD9990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5488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B95FE80-CC8F-45DF-ABD5-8AF392D3C729}"/>
              </a:ext>
            </a:extLst>
          </p:cNvPr>
          <p:cNvGrpSpPr/>
          <p:nvPr/>
        </p:nvGrpSpPr>
        <p:grpSpPr>
          <a:xfrm>
            <a:off x="-1" y="4470400"/>
            <a:ext cx="9753601" cy="1016000"/>
            <a:chOff x="1117600" y="2571750"/>
            <a:chExt cx="7636933" cy="889000"/>
          </a:xfrm>
        </p:grpSpPr>
        <p:sp>
          <p:nvSpPr>
            <p:cNvPr id="6" name="Rectangle: Rounded Corners 5">
              <a:extLst>
                <a:ext uri="{FF2B5EF4-FFF2-40B4-BE49-F238E27FC236}">
                  <a16:creationId xmlns:a16="http://schemas.microsoft.com/office/drawing/2014/main" id="{4A2A770C-3E2B-441F-A4E5-32F829B12564}"/>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Rounded Corners 6">
              <a:extLst>
                <a:ext uri="{FF2B5EF4-FFF2-40B4-BE49-F238E27FC236}">
                  <a16:creationId xmlns:a16="http://schemas.microsoft.com/office/drawing/2014/main" id="{C6968E41-717C-4BE4-89FD-42AB0546B99C}"/>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a:solidFill>
                    <a:srgbClr val="FF0000"/>
                  </a:solidFill>
                  <a:latin typeface="#9Slide05 SVNCookie" panose="020B0606040200020203" pitchFamily="34" charset="0"/>
                </a:rPr>
                <a:t>3</a:t>
              </a:r>
              <a:r>
                <a:rPr lang="en-US" sz="6600">
                  <a:solidFill>
                    <a:srgbClr val="FF0000"/>
                  </a:solidFill>
                  <a:latin typeface="#9Slide05 SVNCookie" panose="020B0606040200020203" pitchFamily="34" charset="0"/>
                </a:rPr>
                <a:t>/ </a:t>
              </a:r>
              <a:r>
                <a:rPr lang="en-US" sz="6600" smtClean="0">
                  <a:solidFill>
                    <a:srgbClr val="FF0000"/>
                  </a:solidFill>
                  <a:latin typeface="#9Slide05 SVNCookie" panose="020B0606040200020203" pitchFamily="34" charset="0"/>
                </a:rPr>
                <a:t>Hoàng tử bé chia tay cáo</a:t>
              </a:r>
              <a:endParaRPr lang="en-US" sz="6600" dirty="0">
                <a:solidFill>
                  <a:srgbClr val="FF0000"/>
                </a:solidFill>
                <a:latin typeface="#9Slide05 SVNCookie" panose="020B0606040200020203" pitchFamily="34" charset="0"/>
              </a:endParaRPr>
            </a:p>
          </p:txBody>
        </p:sp>
      </p:grpSp>
    </p:spTree>
    <p:extLst>
      <p:ext uri="{BB962C8B-B14F-4D97-AF65-F5344CB8AC3E}">
        <p14:creationId xmlns:p14="http://schemas.microsoft.com/office/powerpoint/2010/main" val="1022281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F9362AC-DA1B-4615-8A5F-A7EB656E0B2F}"/>
              </a:ext>
            </a:extLst>
          </p:cNvPr>
          <p:cNvGrpSpPr/>
          <p:nvPr/>
        </p:nvGrpSpPr>
        <p:grpSpPr>
          <a:xfrm>
            <a:off x="0" y="-1"/>
            <a:ext cx="6400801" cy="5486401"/>
            <a:chOff x="1434163" y="0"/>
            <a:chExt cx="6400801" cy="5486401"/>
          </a:xfrm>
        </p:grpSpPr>
        <p:pic>
          <p:nvPicPr>
            <p:cNvPr id="4" name="Picture 2" descr="Bài Học Lớn Từ Hoàng Tử Bé: Tìm (Lại) Sự Sáng Tạo Tuổi Thơ - YBOX">
              <a:extLst>
                <a:ext uri="{FF2B5EF4-FFF2-40B4-BE49-F238E27FC236}">
                  <a16:creationId xmlns:a16="http://schemas.microsoft.com/office/drawing/2014/main" id="{A8835FB6-E792-4186-884D-CF5BFBC36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80" t="-87" r="12694" b="-1"/>
            <a:stretch/>
          </p:blipFill>
          <p:spPr bwMode="auto">
            <a:xfrm>
              <a:off x="1434163" y="1"/>
              <a:ext cx="6400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8521ED-14AC-4892-BB8E-D432406E1337}"/>
                </a:ext>
              </a:extLst>
            </p:cNvPr>
            <p:cNvSpPr/>
            <p:nvPr/>
          </p:nvSpPr>
          <p:spPr>
            <a:xfrm>
              <a:off x="1444992" y="0"/>
              <a:ext cx="6389971" cy="1973179"/>
            </a:xfrm>
            <a:prstGeom prst="rect">
              <a:avLst/>
            </a:prstGeom>
            <a:solidFill>
              <a:srgbClr val="FBF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E105591-A0E3-4508-9DD9-56981411778A}"/>
                </a:ext>
              </a:extLst>
            </p:cNvPr>
            <p:cNvSpPr txBox="1"/>
            <p:nvPr/>
          </p:nvSpPr>
          <p:spPr>
            <a:xfrm>
              <a:off x="1506898" y="228792"/>
              <a:ext cx="622415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indent="-171450" algn="just">
                <a:buFontTx/>
                <a:buChar char="-"/>
              </a:pP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a:t>
              </a:r>
            </a:p>
            <a:p>
              <a:pPr marL="171450" indent="-171450" algn="just">
                <a:buFontTx/>
                <a:buChar cha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t>
              </a:r>
              <a:r>
                <a:rPr lang="en-US" sz="3200" dirty="0">
                  <a:latin typeface="Times New Roman" panose="02020603050405020304" pitchFamily="18" charset="0"/>
                  <a:cs typeface="Times New Roman" panose="02020603050405020304" pitchFamily="18" charset="0"/>
                </a:rPr>
                <a:t> - con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a:t>
              </a:r>
              <a:endParaRPr lang="en-US" sz="3200"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DF6150C7-6F33-4142-BC88-478643ACFB07}"/>
              </a:ext>
            </a:extLst>
          </p:cNvPr>
          <p:cNvGrpSpPr/>
          <p:nvPr/>
        </p:nvGrpSpPr>
        <p:grpSpPr>
          <a:xfrm>
            <a:off x="6663632" y="267676"/>
            <a:ext cx="2192709" cy="1657877"/>
            <a:chOff x="374315" y="2789994"/>
            <a:chExt cx="2210232" cy="1648331"/>
          </a:xfrm>
        </p:grpSpPr>
        <p:grpSp>
          <p:nvGrpSpPr>
            <p:cNvPr id="11" name="Group 10">
              <a:extLst>
                <a:ext uri="{FF2B5EF4-FFF2-40B4-BE49-F238E27FC236}">
                  <a16:creationId xmlns:a16="http://schemas.microsoft.com/office/drawing/2014/main" id="{7A24CDAE-333F-4F0B-986F-677590BB149D}"/>
                </a:ext>
              </a:extLst>
            </p:cNvPr>
            <p:cNvGrpSpPr/>
            <p:nvPr/>
          </p:nvGrpSpPr>
          <p:grpSpPr>
            <a:xfrm>
              <a:off x="374315" y="2789994"/>
              <a:ext cx="2180018" cy="1648331"/>
              <a:chOff x="2673015" y="3082094"/>
              <a:chExt cx="2180018" cy="1648331"/>
            </a:xfrm>
          </p:grpSpPr>
          <p:sp>
            <p:nvSpPr>
              <p:cNvPr id="13" name="Oval 12">
                <a:extLst>
                  <a:ext uri="{FF2B5EF4-FFF2-40B4-BE49-F238E27FC236}">
                    <a16:creationId xmlns:a16="http://schemas.microsoft.com/office/drawing/2014/main" id="{EAB0219E-30EC-463A-B770-162952BA85B5}"/>
                  </a:ext>
                </a:extLst>
              </p:cNvPr>
              <p:cNvSpPr/>
              <p:nvPr/>
            </p:nvSpPr>
            <p:spPr>
              <a:xfrm>
                <a:off x="3390900" y="3121034"/>
                <a:ext cx="1462133" cy="144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B22B5A7-DB97-437B-BCDD-900F5C777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015" y="3082094"/>
                <a:ext cx="1648332" cy="1648331"/>
              </a:xfrm>
              <a:prstGeom prst="rect">
                <a:avLst/>
              </a:prstGeom>
            </p:spPr>
          </p:pic>
        </p:grpSp>
        <p:sp>
          <p:nvSpPr>
            <p:cNvPr id="12" name="TextBox 11">
              <a:extLst>
                <a:ext uri="{FF2B5EF4-FFF2-40B4-BE49-F238E27FC236}">
                  <a16:creationId xmlns:a16="http://schemas.microsoft.com/office/drawing/2014/main" id="{9FCC38E7-01CE-418D-840D-64447FC10F2C}"/>
                </a:ext>
              </a:extLst>
            </p:cNvPr>
            <p:cNvSpPr txBox="1"/>
            <p:nvPr/>
          </p:nvSpPr>
          <p:spPr>
            <a:xfrm flipH="1">
              <a:off x="1512666" y="3257117"/>
              <a:ext cx="1071881" cy="642610"/>
            </a:xfrm>
            <a:prstGeom prst="rect">
              <a:avLst/>
            </a:prstGeom>
            <a:noFill/>
          </p:spPr>
          <p:txBody>
            <a:bodyPr wrap="square" rtlCol="0">
              <a:spAutoFit/>
            </a:bodyPr>
            <a:lstStyle/>
            <a:p>
              <a:pPr algn="ctr"/>
              <a:r>
                <a:rPr lang="en-US" sz="3600" dirty="0" err="1">
                  <a:latin typeface="#9Slide05 SVNCookie" panose="020B0606040200020203" pitchFamily="34" charset="0"/>
                </a:rPr>
                <a:t>Cáo</a:t>
              </a:r>
              <a:endParaRPr lang="en-US" sz="3600" dirty="0">
                <a:latin typeface="#9Slide05 SVNCookie" panose="020B0606040200020203" pitchFamily="34" charset="0"/>
              </a:endParaRPr>
            </a:p>
          </p:txBody>
        </p:sp>
      </p:grpSp>
      <p:cxnSp>
        <p:nvCxnSpPr>
          <p:cNvPr id="15" name="Straight Arrow Connector 14">
            <a:extLst>
              <a:ext uri="{FF2B5EF4-FFF2-40B4-BE49-F238E27FC236}">
                <a16:creationId xmlns:a16="http://schemas.microsoft.com/office/drawing/2014/main" id="{AA09FA91-14ED-47B3-8EF9-EE4414755EE2}"/>
              </a:ext>
            </a:extLst>
          </p:cNvPr>
          <p:cNvCxnSpPr>
            <a:cxnSpLocks/>
          </p:cNvCxnSpPr>
          <p:nvPr/>
        </p:nvCxnSpPr>
        <p:spPr>
          <a:xfrm>
            <a:off x="8111691" y="1983117"/>
            <a:ext cx="0" cy="636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8F89D7F-7D48-4B8D-9B5D-8317633CEB5A}"/>
              </a:ext>
            </a:extLst>
          </p:cNvPr>
          <p:cNvSpPr/>
          <p:nvPr/>
        </p:nvSpPr>
        <p:spPr>
          <a:xfrm>
            <a:off x="6663632" y="2823439"/>
            <a:ext cx="2846127" cy="2356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latin typeface="Times New Roman" panose="02020603050405020304" pitchFamily="18" charset="0"/>
                <a:cs typeface="Times New Roman" panose="02020603050405020304" pitchFamily="18" charset="0"/>
              </a:rPr>
              <a:t>Buồn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xúc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nhưng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tiếc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HTB</a:t>
            </a:r>
          </a:p>
        </p:txBody>
      </p:sp>
      <p:sp>
        <p:nvSpPr>
          <p:cNvPr id="17" name="Cloud 16">
            <a:extLst>
              <a:ext uri="{FF2B5EF4-FFF2-40B4-BE49-F238E27FC236}">
                <a16:creationId xmlns:a16="http://schemas.microsoft.com/office/drawing/2014/main" id="{4190077C-6CF0-47B8-A2C9-DADCFD9DD075}"/>
              </a:ext>
            </a:extLst>
          </p:cNvPr>
          <p:cNvSpPr/>
          <p:nvPr/>
        </p:nvSpPr>
        <p:spPr>
          <a:xfrm>
            <a:off x="1262623" y="1014127"/>
            <a:ext cx="8401700" cy="3973358"/>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nSpc>
                <a:spcPct val="150000"/>
              </a:lnSpc>
            </a:pPr>
            <a:r>
              <a:rPr lang="en-US" sz="2800" b="1">
                <a:solidFill>
                  <a:srgbClr val="0000FF"/>
                </a:solidFill>
                <a:latin typeface="Times New Roman" panose="02020603050405020304" pitchFamily="18" charset="0"/>
                <a:cs typeface="Times New Roman" panose="02020603050405020304" pitchFamily="18" charset="0"/>
              </a:rPr>
              <a:t> </a:t>
            </a:r>
            <a:r>
              <a:rPr lang="en-US" sz="2800" b="1" smtClean="0">
                <a:solidFill>
                  <a:srgbClr val="0000FF"/>
                </a:solidFill>
                <a:latin typeface="Times New Roman" panose="02020603050405020304" pitchFamily="18" charset="0"/>
                <a:cs typeface="Times New Roman" panose="02020603050405020304" pitchFamily="18" charset="0"/>
              </a:rPr>
              <a:t>     Khi </a:t>
            </a:r>
            <a:r>
              <a:rPr lang="en-US" sz="2800" b="1" dirty="0" err="1">
                <a:solidFill>
                  <a:srgbClr val="0000FF"/>
                </a:solidFill>
                <a:latin typeface="Times New Roman" panose="02020603050405020304" pitchFamily="18" charset="0"/>
                <a:cs typeface="Times New Roman" panose="02020603050405020304" pitchFamily="18" charset="0"/>
              </a:rPr>
              <a:t>chia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bé</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ấy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bé</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sao</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67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grpId="1" nodeType="clickEffect">
                                  <p:stCondLst>
                                    <p:cond delay="0"/>
                                  </p:stCondLst>
                                  <p:childTnLst>
                                    <p:animEffect transition="out" filter="circle(out)">
                                      <p:cBhvr>
                                        <p:cTn id="13" dur="2000"/>
                                        <p:tgtEl>
                                          <p:spTgt spid="17"/>
                                        </p:tgtEl>
                                      </p:cBhvr>
                                    </p:animEffect>
                                    <p:set>
                                      <p:cBhvr>
                                        <p:cTn id="14" dur="1" fill="hold">
                                          <p:stCondLst>
                                            <p:cond delay="19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6">
            <a:extLst>
              <a:ext uri="{FF2B5EF4-FFF2-40B4-BE49-F238E27FC236}">
                <a16:creationId xmlns:a16="http://schemas.microsoft.com/office/drawing/2014/main" id="{1F0FF9E3-BAA3-4258-A9CF-04DEFC3280F3}"/>
              </a:ext>
            </a:extLst>
          </p:cNvPr>
          <p:cNvSpPr/>
          <p:nvPr/>
        </p:nvSpPr>
        <p:spPr>
          <a:xfrm>
            <a:off x="1801092" y="75401"/>
            <a:ext cx="6112626" cy="433096"/>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1920" b="1" dirty="0">
              <a:solidFill>
                <a:srgbClr val="FFFF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162568" y="625513"/>
            <a:ext cx="3143919"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1920" b="1" dirty="0">
                <a:solidFill>
                  <a:srgbClr val="FF0000"/>
                </a:solidFill>
                <a:latin typeface="Times New Roman" panose="02020603050405020304" pitchFamily="18" charset="0"/>
                <a:cs typeface="Times New Roman" panose="02020603050405020304" pitchFamily="18" charset="0"/>
              </a:rPr>
              <a:t>II. </a:t>
            </a:r>
            <a:r>
              <a:rPr lang="en-US" altLang="x-none" sz="1920" b="1" dirty="0" err="1">
                <a:solidFill>
                  <a:srgbClr val="FF0000"/>
                </a:solidFill>
                <a:latin typeface="Times New Roman" panose="02020603050405020304" pitchFamily="18" charset="0"/>
                <a:cs typeface="Times New Roman" panose="02020603050405020304" pitchFamily="18" charset="0"/>
              </a:rPr>
              <a:t>ĐỌC</a:t>
            </a:r>
            <a:r>
              <a:rPr lang="en-US" altLang="x-none" sz="1920" b="1" dirty="0">
                <a:solidFill>
                  <a:srgbClr val="FF0000"/>
                </a:solidFill>
                <a:latin typeface="Times New Roman" panose="02020603050405020304" pitchFamily="18" charset="0"/>
                <a:cs typeface="Times New Roman" panose="02020603050405020304" pitchFamily="18" charset="0"/>
              </a:rPr>
              <a:t>- </a:t>
            </a:r>
            <a:r>
              <a:rPr lang="en-US" altLang="x-none" sz="1920" b="1" dirty="0" err="1">
                <a:solidFill>
                  <a:srgbClr val="FF0000"/>
                </a:solidFill>
                <a:latin typeface="Times New Roman" panose="02020603050405020304" pitchFamily="18" charset="0"/>
                <a:cs typeface="Times New Roman" panose="02020603050405020304" pitchFamily="18" charset="0"/>
              </a:rPr>
              <a:t>HIỂU</a:t>
            </a:r>
            <a:r>
              <a:rPr lang="en-US" altLang="x-none" sz="1920" b="1" dirty="0">
                <a:solidFill>
                  <a:srgbClr val="FF0000"/>
                </a:solidFill>
                <a:latin typeface="Times New Roman" panose="02020603050405020304" pitchFamily="18" charset="0"/>
                <a:cs typeface="Times New Roman" panose="02020603050405020304" pitchFamily="18" charset="0"/>
              </a:rPr>
              <a:t> CHI </a:t>
            </a:r>
            <a:r>
              <a:rPr lang="en-US" altLang="x-none" sz="1920" b="1" dirty="0" err="1">
                <a:solidFill>
                  <a:srgbClr val="FF0000"/>
                </a:solidFill>
                <a:latin typeface="Times New Roman" panose="02020603050405020304" pitchFamily="18" charset="0"/>
                <a:cs typeface="Times New Roman" panose="02020603050405020304" pitchFamily="18" charset="0"/>
              </a:rPr>
              <a:t>TIẾT</a:t>
            </a:r>
            <a:endParaRPr lang="en-US" altLang="x-none" sz="192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450075" y="965873"/>
            <a:ext cx="4725891" cy="387798"/>
          </a:xfrm>
          <a:prstGeom prst="rect">
            <a:avLst/>
          </a:prstGeom>
        </p:spPr>
        <p:txBody>
          <a:bodyPr wrap="square">
            <a:spAutoFit/>
          </a:bodyPr>
          <a:lstStyle/>
          <a:p>
            <a:r>
              <a:rPr lang="en-US" sz="1920" b="1" dirty="0">
                <a:solidFill>
                  <a:srgbClr val="FF0000"/>
                </a:solidFill>
                <a:latin typeface="Times New Roman" panose="02020603050405020304" pitchFamily="18" charset="0"/>
                <a:cs typeface="Times New Roman" panose="02020603050405020304" pitchFamily="18" charset="0"/>
              </a:rPr>
              <a:t>3. </a:t>
            </a:r>
            <a:r>
              <a:rPr lang="en-US" sz="1920" b="1" dirty="0" err="1">
                <a:solidFill>
                  <a:srgbClr val="FF0000"/>
                </a:solidFill>
                <a:latin typeface="Times New Roman" panose="02020603050405020304" pitchFamily="18" charset="0"/>
                <a:cs typeface="Times New Roman" panose="02020603050405020304" pitchFamily="18" charset="0"/>
              </a:rPr>
              <a:t>Hoàng</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tử</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bé</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chia</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tay</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Cáo</a:t>
            </a:r>
            <a:r>
              <a:rPr lang="en-US" sz="1920" b="1" dirty="0">
                <a:solidFill>
                  <a:srgbClr val="FF0000"/>
                </a:solidFill>
                <a:latin typeface="Times New Roman" panose="02020603050405020304" pitchFamily="18" charset="0"/>
                <a:cs typeface="Times New Roman" panose="02020603050405020304" pitchFamily="18" charset="0"/>
              </a:rPr>
              <a:t>.</a:t>
            </a:r>
            <a:endParaRPr lang="en-US" sz="1920"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E07D80D-52C5-4D76-A0DF-28D9FE7259A6}"/>
              </a:ext>
            </a:extLst>
          </p:cNvPr>
          <p:cNvSpPr/>
          <p:nvPr/>
        </p:nvSpPr>
        <p:spPr>
          <a:xfrm>
            <a:off x="475546" y="1441129"/>
            <a:ext cx="8763717" cy="2551339"/>
          </a:xfrm>
          <a:prstGeom prst="rect">
            <a:avLst/>
          </a:prstGeom>
        </p:spPr>
        <p:txBody>
          <a:bodyPr wrap="square">
            <a:spAutoFit/>
          </a:bodyPr>
          <a:lstStyle/>
          <a:p>
            <a:pPr>
              <a:lnSpc>
                <a:spcPct val="107000"/>
              </a:lnSpc>
              <a:spcAft>
                <a:spcPts val="64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4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Buồn nhưng không hối tiếc vì màu lúa mì làm cáo nhớ hoàng tử.</a:t>
            </a:r>
          </a:p>
          <a:p>
            <a:pPr>
              <a:lnSpc>
                <a:spcPct val="107000"/>
              </a:lnSpc>
              <a:spcAft>
                <a:spcPts val="64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Suy nghĩ: </a:t>
            </a:r>
            <a:r>
              <a:rPr lang="en-US" sz="2800" smtClean="0">
                <a:latin typeface="Times New Roman" panose="02020603050405020304" pitchFamily="18" charset="0"/>
                <a:ea typeface="Calibri" panose="020F0502020204030204" pitchFamily="34" charset="0"/>
                <a:cs typeface="Times New Roman" panose="02020603050405020304" pitchFamily="18" charset="0"/>
              </a:rPr>
              <a:t>Cuộc sống không buồn tẻ, sợ hãi mà sẽ tốt đẹp hơn và hạnh phúc hơn.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622" y="3960553"/>
            <a:ext cx="1784504" cy="13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5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765A521D-40EA-49F2-AFF1-FA5392D535EE}"/>
              </a:ext>
            </a:extLst>
          </p:cNvPr>
          <p:cNvSpPr/>
          <p:nvPr/>
        </p:nvSpPr>
        <p:spPr>
          <a:xfrm>
            <a:off x="2110154" y="695720"/>
            <a:ext cx="6940475" cy="2213610"/>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800" b="1" smtClean="0">
                <a:solidFill>
                  <a:srgbClr val="FF0000"/>
                </a:solidFill>
                <a:latin typeface="Times New Roman" panose="02020603050405020304" pitchFamily="18" charset="0"/>
                <a:cs typeface="Times New Roman" panose="02020603050405020304" pitchFamily="18" charset="0"/>
              </a:rPr>
              <a:t>Hoàng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nhớ</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9" name="Rectangle 18">
            <a:extLst>
              <a:ext uri="{FF2B5EF4-FFF2-40B4-BE49-F238E27FC236}">
                <a16:creationId xmlns:a16="http://schemas.microsoft.com/office/drawing/2014/main" id="{DB55E645-9629-4964-930A-09B15572F0B3}"/>
              </a:ext>
            </a:extLst>
          </p:cNvPr>
          <p:cNvSpPr/>
          <p:nvPr/>
        </p:nvSpPr>
        <p:spPr>
          <a:xfrm>
            <a:off x="282470" y="267855"/>
            <a:ext cx="9102691" cy="4988545"/>
          </a:xfrm>
          <a:prstGeom prst="rect">
            <a:avLst/>
          </a:prstGeom>
        </p:spPr>
        <p:txBody>
          <a:bodyPr wrap="square">
            <a:spAutoFit/>
          </a:bodyPr>
          <a:lstStyle/>
          <a:p>
            <a:pPr>
              <a:lnSpc>
                <a:spcPct val="107000"/>
              </a:lnSpc>
              <a:spcAft>
                <a:spcPts val="640"/>
              </a:spcAft>
            </a:pPr>
            <a:r>
              <a:rPr lang="en-US" sz="36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rõ</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trái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tim</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cốt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lõi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vô</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mắt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trần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640"/>
              </a:spcAft>
            </a:pP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bỏ</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bông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hồng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bông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hồng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trở</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thế</a:t>
            </a:r>
            <a:endPar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40"/>
              </a:spcAft>
            </a:pP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trách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mãi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mãi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cảm</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hóa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trách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bông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hồng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034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additive="base">
                                        <p:cTn id="1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 calcmode="lin" valueType="num">
                                      <p:cBhvr additive="base">
                                        <p:cTn id="2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 calcmode="lin" valueType="num">
                                      <p:cBhvr additive="base">
                                        <p:cTn id="2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6">
            <a:extLst>
              <a:ext uri="{FF2B5EF4-FFF2-40B4-BE49-F238E27FC236}">
                <a16:creationId xmlns:a16="http://schemas.microsoft.com/office/drawing/2014/main" id="{1F0FF9E3-BAA3-4258-A9CF-04DEFC3280F3}"/>
              </a:ext>
            </a:extLst>
          </p:cNvPr>
          <p:cNvSpPr/>
          <p:nvPr/>
        </p:nvSpPr>
        <p:spPr>
          <a:xfrm>
            <a:off x="1801092" y="75401"/>
            <a:ext cx="6112626" cy="433096"/>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1920" b="1" dirty="0">
              <a:solidFill>
                <a:srgbClr val="FFFF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0" y="628134"/>
            <a:ext cx="3143919"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1920" b="1" dirty="0">
                <a:solidFill>
                  <a:srgbClr val="FF0000"/>
                </a:solidFill>
                <a:latin typeface="Times New Roman" panose="02020603050405020304" pitchFamily="18" charset="0"/>
                <a:cs typeface="Times New Roman" panose="02020603050405020304" pitchFamily="18" charset="0"/>
              </a:rPr>
              <a:t>II. </a:t>
            </a:r>
            <a:r>
              <a:rPr lang="en-US" altLang="x-none" sz="1920" b="1" dirty="0" err="1">
                <a:solidFill>
                  <a:srgbClr val="FF0000"/>
                </a:solidFill>
                <a:latin typeface="Times New Roman" panose="02020603050405020304" pitchFamily="18" charset="0"/>
                <a:cs typeface="Times New Roman" panose="02020603050405020304" pitchFamily="18" charset="0"/>
              </a:rPr>
              <a:t>ĐỌC</a:t>
            </a:r>
            <a:r>
              <a:rPr lang="en-US" altLang="x-none" sz="1920" b="1" dirty="0">
                <a:solidFill>
                  <a:srgbClr val="FF0000"/>
                </a:solidFill>
                <a:latin typeface="Times New Roman" panose="02020603050405020304" pitchFamily="18" charset="0"/>
                <a:cs typeface="Times New Roman" panose="02020603050405020304" pitchFamily="18" charset="0"/>
              </a:rPr>
              <a:t>- </a:t>
            </a:r>
            <a:r>
              <a:rPr lang="en-US" altLang="x-none" sz="1920" b="1" dirty="0" err="1">
                <a:solidFill>
                  <a:srgbClr val="FF0000"/>
                </a:solidFill>
                <a:latin typeface="Times New Roman" panose="02020603050405020304" pitchFamily="18" charset="0"/>
                <a:cs typeface="Times New Roman" panose="02020603050405020304" pitchFamily="18" charset="0"/>
              </a:rPr>
              <a:t>HIỂU</a:t>
            </a:r>
            <a:r>
              <a:rPr lang="en-US" altLang="x-none" sz="1920" b="1" dirty="0">
                <a:solidFill>
                  <a:srgbClr val="FF0000"/>
                </a:solidFill>
                <a:latin typeface="Times New Roman" panose="02020603050405020304" pitchFamily="18" charset="0"/>
                <a:cs typeface="Times New Roman" panose="02020603050405020304" pitchFamily="18" charset="0"/>
              </a:rPr>
              <a:t> CHI </a:t>
            </a:r>
            <a:r>
              <a:rPr lang="en-US" altLang="x-none" sz="1920" b="1" dirty="0" err="1">
                <a:solidFill>
                  <a:srgbClr val="FF0000"/>
                </a:solidFill>
                <a:latin typeface="Times New Roman" panose="02020603050405020304" pitchFamily="18" charset="0"/>
                <a:cs typeface="Times New Roman" panose="02020603050405020304" pitchFamily="18" charset="0"/>
              </a:rPr>
              <a:t>TIẾT</a:t>
            </a:r>
            <a:endParaRPr lang="en-US" altLang="x-none" sz="192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131514" y="976071"/>
            <a:ext cx="4725891" cy="387798"/>
          </a:xfrm>
          <a:prstGeom prst="rect">
            <a:avLst/>
          </a:prstGeom>
        </p:spPr>
        <p:txBody>
          <a:bodyPr wrap="square">
            <a:spAutoFit/>
          </a:bodyPr>
          <a:lstStyle/>
          <a:p>
            <a:r>
              <a:rPr lang="en-US" sz="1920" b="1" dirty="0">
                <a:solidFill>
                  <a:srgbClr val="FF0000"/>
                </a:solidFill>
                <a:latin typeface="Times New Roman" panose="02020603050405020304" pitchFamily="18" charset="0"/>
                <a:cs typeface="Times New Roman" panose="02020603050405020304" pitchFamily="18" charset="0"/>
              </a:rPr>
              <a:t>3. </a:t>
            </a:r>
            <a:r>
              <a:rPr lang="en-US" sz="1920" b="1" dirty="0" err="1">
                <a:solidFill>
                  <a:srgbClr val="FF0000"/>
                </a:solidFill>
                <a:latin typeface="Times New Roman" panose="02020603050405020304" pitchFamily="18" charset="0"/>
                <a:cs typeface="Times New Roman" panose="02020603050405020304" pitchFamily="18" charset="0"/>
              </a:rPr>
              <a:t>Hoàng</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tử</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bé</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chia</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tay</a:t>
            </a:r>
            <a:r>
              <a:rPr lang="en-US" sz="1920" b="1" dirty="0">
                <a:solidFill>
                  <a:srgbClr val="FF0000"/>
                </a:solidFill>
                <a:latin typeface="Times New Roman" panose="02020603050405020304" pitchFamily="18" charset="0"/>
                <a:cs typeface="Times New Roman" panose="02020603050405020304" pitchFamily="18" charset="0"/>
              </a:rPr>
              <a:t> </a:t>
            </a:r>
            <a:r>
              <a:rPr lang="en-US" sz="1920" b="1" dirty="0" err="1">
                <a:solidFill>
                  <a:srgbClr val="FF0000"/>
                </a:solidFill>
                <a:latin typeface="Times New Roman" panose="02020603050405020304" pitchFamily="18" charset="0"/>
                <a:cs typeface="Times New Roman" panose="02020603050405020304" pitchFamily="18" charset="0"/>
              </a:rPr>
              <a:t>Cáo</a:t>
            </a:r>
            <a:r>
              <a:rPr lang="en-US" sz="1920" b="1" dirty="0">
                <a:solidFill>
                  <a:srgbClr val="FF0000"/>
                </a:solidFill>
                <a:latin typeface="Times New Roman" panose="02020603050405020304" pitchFamily="18" charset="0"/>
                <a:cs typeface="Times New Roman" panose="02020603050405020304" pitchFamily="18" charset="0"/>
              </a:rPr>
              <a:t>.</a:t>
            </a:r>
            <a:endParaRPr lang="en-US" sz="1920" dirty="0">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DB55E645-9629-4964-930A-09B15572F0B3}"/>
              </a:ext>
            </a:extLst>
          </p:cNvPr>
          <p:cNvSpPr/>
          <p:nvPr/>
        </p:nvSpPr>
        <p:spPr>
          <a:xfrm>
            <a:off x="370114" y="1399969"/>
            <a:ext cx="6879772" cy="1223155"/>
          </a:xfrm>
          <a:prstGeom prst="rect">
            <a:avLst/>
          </a:prstGeom>
        </p:spPr>
        <p:txBody>
          <a:bodyPr wrap="square">
            <a:spAutoFit/>
          </a:bodyPr>
          <a:lstStyle/>
          <a:p>
            <a:pPr>
              <a:lnSpc>
                <a:spcPct val="107000"/>
              </a:lnSpc>
              <a:spcAft>
                <a:spcPts val="64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4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err="1">
                <a:latin typeface="Times New Roman" panose="02020603050405020304" pitchFamily="18" charset="0"/>
                <a:ea typeface="Calibri" panose="020F0502020204030204" pitchFamily="34" charset="0"/>
                <a:cs typeface="Times New Roman" panose="02020603050405020304" pitchFamily="18" charset="0"/>
              </a:rPr>
              <a:t>của</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smtClean="0">
                <a:latin typeface="Times New Roman" panose="02020603050405020304" pitchFamily="18" charset="0"/>
                <a:ea typeface="Calibri" panose="020F0502020204030204" pitchFamily="34" charset="0"/>
                <a:cs typeface="Times New Roman" panose="02020603050405020304" pitchFamily="18" charset="0"/>
              </a:rPr>
              <a:t>cáo để</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5819686" y="1546679"/>
            <a:ext cx="1430200" cy="553357"/>
          </a:xfrm>
          <a:prstGeom prst="rect">
            <a:avLst/>
          </a:prstGeom>
        </p:spPr>
        <p:txBody>
          <a:bodyPr wrap="none">
            <a:spAutoFit/>
          </a:bodyPr>
          <a:lstStyle/>
          <a:p>
            <a:pPr>
              <a:lnSpc>
                <a:spcPct val="107000"/>
              </a:lnSpc>
              <a:spcAft>
                <a:spcPts val="64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cho nhớ</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801279" y="2448468"/>
            <a:ext cx="2196435" cy="553357"/>
          </a:xfrm>
          <a:prstGeom prst="rect">
            <a:avLst/>
          </a:prstGeom>
        </p:spPr>
        <p:txBody>
          <a:bodyPr wrap="none">
            <a:spAutoFit/>
          </a:bodyPr>
          <a:lstStyle/>
          <a:p>
            <a:pPr>
              <a:lnSpc>
                <a:spcPct val="107000"/>
              </a:lnSpc>
              <a:spcAft>
                <a:spcPts val="64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căn dặn mình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Arrow Connector 3"/>
          <p:cNvCxnSpPr/>
          <p:nvPr/>
        </p:nvCxnSpPr>
        <p:spPr>
          <a:xfrm flipV="1">
            <a:off x="5303060" y="1856431"/>
            <a:ext cx="516626" cy="39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8" idx="1"/>
          </p:cNvCxnSpPr>
          <p:nvPr/>
        </p:nvCxnSpPr>
        <p:spPr>
          <a:xfrm>
            <a:off x="5274605" y="2252227"/>
            <a:ext cx="526674" cy="47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90133" y="3228155"/>
            <a:ext cx="4993067" cy="1384995"/>
          </a:xfrm>
          <a:prstGeom prst="rect">
            <a:avLst/>
          </a:prstGeom>
        </p:spPr>
        <p:txBody>
          <a:bodyPr wrap="square">
            <a:spAutoFit/>
          </a:bodyPr>
          <a:lstStyle/>
          <a:p>
            <a:pPr defTabSz="731520">
              <a:spcAft>
                <a:spcPts val="600"/>
              </a:spcAft>
              <a:defRPr/>
            </a:pPr>
            <a:r>
              <a:rPr lang="en-US" sz="2800" b="1" smtClean="0">
                <a:solidFill>
                  <a:srgbClr val="0000FF"/>
                </a:solidFill>
                <a:latin typeface="Times New Roman" pitchFamily="18" charset="0"/>
                <a:ea typeface="Calibri" panose="020F0502020204030204" pitchFamily="34" charset="0"/>
                <a:cs typeface="Times New Roman" pitchFamily="18" charset="0"/>
              </a:rPr>
              <a:t>    Việc </a:t>
            </a:r>
            <a:r>
              <a:rPr lang="en-US" sz="2800" b="1" dirty="0" err="1">
                <a:solidFill>
                  <a:srgbClr val="0000FF"/>
                </a:solidFill>
                <a:latin typeface="Times New Roman" pitchFamily="18" charset="0"/>
                <a:ea typeface="Calibri" panose="020F0502020204030204" pitchFamily="34" charset="0"/>
                <a:cs typeface="Times New Roman" pitchFamily="18" charset="0"/>
              </a:rPr>
              <a:t>tác</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giả</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để</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hoàng</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tử</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bé</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lặp</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lại</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câu</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nói</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của</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cáo</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cho</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dirty="0" err="1">
                <a:solidFill>
                  <a:srgbClr val="0000FF"/>
                </a:solidFill>
                <a:latin typeface="Times New Roman" pitchFamily="18" charset="0"/>
                <a:ea typeface="Calibri" panose="020F0502020204030204" pitchFamily="34" charset="0"/>
                <a:cs typeface="Times New Roman" pitchFamily="18" charset="0"/>
              </a:rPr>
              <a:t>dễ</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en-US" sz="2800" b="1" err="1">
                <a:solidFill>
                  <a:srgbClr val="0000FF"/>
                </a:solidFill>
                <a:latin typeface="Times New Roman" pitchFamily="18" charset="0"/>
                <a:ea typeface="Calibri" panose="020F0502020204030204" pitchFamily="34" charset="0"/>
                <a:cs typeface="Times New Roman" pitchFamily="18" charset="0"/>
              </a:rPr>
              <a:t>nhớ</a:t>
            </a:r>
            <a:r>
              <a:rPr lang="en-US" sz="2800" b="1">
                <a:solidFill>
                  <a:srgbClr val="0000FF"/>
                </a:solidFill>
                <a:latin typeface="Times New Roman" pitchFamily="18" charset="0"/>
                <a:ea typeface="Calibri" panose="020F0502020204030204" pitchFamily="34" charset="0"/>
                <a:cs typeface="Times New Roman" pitchFamily="18" charset="0"/>
              </a:rPr>
              <a:t> </a:t>
            </a:r>
            <a:r>
              <a:rPr lang="en-US" sz="2800" b="1" smtClean="0">
                <a:solidFill>
                  <a:srgbClr val="0000FF"/>
                </a:solidFill>
                <a:latin typeface="Times New Roman" pitchFamily="18" charset="0"/>
                <a:ea typeface="Calibri" panose="020F0502020204030204" pitchFamily="34" charset="0"/>
                <a:cs typeface="Times New Roman" pitchFamily="18" charset="0"/>
              </a:rPr>
              <a:t>còn có </a:t>
            </a:r>
            <a:r>
              <a:rPr lang="en-US" sz="2800" b="1" dirty="0" err="1">
                <a:solidFill>
                  <a:srgbClr val="0000FF"/>
                </a:solidFill>
                <a:latin typeface="Times New Roman" pitchFamily="18" charset="0"/>
                <a:ea typeface="Calibri" panose="020F0502020204030204" pitchFamily="34" charset="0"/>
                <a:cs typeface="Times New Roman" pitchFamily="18" charset="0"/>
              </a:rPr>
              <a:t>dụng</a:t>
            </a:r>
            <a:r>
              <a:rPr lang="en-US" sz="2800" b="1" dirty="0">
                <a:solidFill>
                  <a:srgbClr val="0000FF"/>
                </a:solidFill>
                <a:latin typeface="Times New Roman" pitchFamily="18" charset="0"/>
                <a:ea typeface="Calibri" panose="020F0502020204030204" pitchFamily="34" charset="0"/>
                <a:cs typeface="Times New Roman" pitchFamily="18" charset="0"/>
              </a:rPr>
              <a:t> ý </a:t>
            </a:r>
            <a:r>
              <a:rPr lang="en-US" sz="2800" b="1" dirty="0" err="1">
                <a:solidFill>
                  <a:srgbClr val="0000FF"/>
                </a:solidFill>
                <a:latin typeface="Times New Roman" pitchFamily="18" charset="0"/>
                <a:ea typeface="Calibri" panose="020F0502020204030204" pitchFamily="34" charset="0"/>
                <a:cs typeface="Times New Roman" pitchFamily="18" charset="0"/>
              </a:rPr>
              <a:t>gì</a:t>
            </a:r>
            <a:r>
              <a:rPr lang="en-US" sz="2800" b="1">
                <a:solidFill>
                  <a:srgbClr val="0000FF"/>
                </a:solidFill>
                <a:latin typeface="Times New Roman" pitchFamily="18" charset="0"/>
                <a:ea typeface="Calibri" panose="020F0502020204030204" pitchFamily="34" charset="0"/>
                <a:cs typeface="Times New Roman" pitchFamily="18" charset="0"/>
              </a:rPr>
              <a:t>? </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97920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5"/>
                                        </p:tgtEl>
                                      </p:cBhvr>
                                    </p:animEffect>
                                    <p:anim calcmode="lin" valueType="num">
                                      <p:cBhvr>
                                        <p:cTn id="14" dur="1000"/>
                                        <p:tgtEl>
                                          <p:spTgt spid="15"/>
                                        </p:tgtEl>
                                        <p:attrNameLst>
                                          <p:attrName>ppt_x</p:attrName>
                                        </p:attrNameLst>
                                      </p:cBhvr>
                                      <p:tavLst>
                                        <p:tav tm="0">
                                          <p:val>
                                            <p:strVal val="ppt_x"/>
                                          </p:val>
                                        </p:tav>
                                        <p:tav tm="100000">
                                          <p:val>
                                            <p:strVal val="ppt_x"/>
                                          </p:val>
                                        </p:tav>
                                      </p:tavLst>
                                    </p:anim>
                                    <p:anim calcmode="lin" valueType="num">
                                      <p:cBhvr>
                                        <p:cTn id="15" dur="1000"/>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9" y="306276"/>
            <a:ext cx="5186200" cy="437043"/>
          </a:xfrm>
          <a:prstGeom prst="rect">
            <a:avLst/>
          </a:prstGeom>
        </p:spPr>
        <p:txBody>
          <a:bodyPr wrap="square">
            <a:spAutoFit/>
          </a:bodyPr>
          <a:lstStyle/>
          <a:p>
            <a:pPr algn="just" defTabSz="731520">
              <a:defRPr/>
            </a:pPr>
            <a:r>
              <a:rPr lang="en-US" sz="2240" b="1" i="1" smtClean="0">
                <a:solidFill>
                  <a:srgbClr val="FF0000"/>
                </a:solidFill>
              </a:rPr>
              <a:t>b. </a:t>
            </a:r>
            <a:r>
              <a:rPr lang="en-US" sz="2240" b="1" i="1" dirty="0" err="1">
                <a:solidFill>
                  <a:srgbClr val="FF0000"/>
                </a:solidFill>
              </a:rPr>
              <a:t>Hoàng</a:t>
            </a:r>
            <a:r>
              <a:rPr lang="en-US" sz="2240" b="1" i="1" dirty="0">
                <a:solidFill>
                  <a:srgbClr val="FF0000"/>
                </a:solidFill>
              </a:rPr>
              <a:t> </a:t>
            </a:r>
            <a:r>
              <a:rPr lang="en-US" sz="2240" b="1" i="1" dirty="0" err="1">
                <a:solidFill>
                  <a:srgbClr val="FF0000"/>
                </a:solidFill>
              </a:rPr>
              <a:t>tử</a:t>
            </a:r>
            <a:r>
              <a:rPr lang="en-US" sz="2240" b="1" i="1" dirty="0">
                <a:solidFill>
                  <a:srgbClr val="FF0000"/>
                </a:solidFill>
              </a:rPr>
              <a:t> </a:t>
            </a:r>
            <a:r>
              <a:rPr lang="en-US" sz="2240" b="1" i="1" dirty="0" err="1">
                <a:solidFill>
                  <a:srgbClr val="FF0000"/>
                </a:solidFill>
              </a:rPr>
              <a:t>bé</a:t>
            </a:r>
            <a:r>
              <a:rPr lang="en-US" sz="2240" b="1" i="1" dirty="0">
                <a:solidFill>
                  <a:srgbClr val="FF0000"/>
                </a:solidFill>
              </a:rPr>
              <a:t>:</a:t>
            </a:r>
            <a:endParaRPr lang="en-US" sz="2240" dirty="0">
              <a:solidFill>
                <a:srgbClr val="FF0000"/>
              </a:solidFill>
            </a:endParaRPr>
          </a:p>
        </p:txBody>
      </p:sp>
      <p:pic>
        <p:nvPicPr>
          <p:cNvPr id="5" name="Picture 4"/>
          <p:cNvPicPr>
            <a:picLocks noChangeAspect="1"/>
          </p:cNvPicPr>
          <p:nvPr/>
        </p:nvPicPr>
        <p:blipFill>
          <a:blip r:embed="rId3"/>
          <a:stretch>
            <a:fillRect/>
          </a:stretch>
        </p:blipFill>
        <p:spPr>
          <a:xfrm>
            <a:off x="1161423" y="743319"/>
            <a:ext cx="6574956" cy="4330126"/>
          </a:xfrm>
          <a:prstGeom prst="rect">
            <a:avLst/>
          </a:prstGeom>
        </p:spPr>
      </p:pic>
      <p:sp>
        <p:nvSpPr>
          <p:cNvPr id="6" name="Rectangle 5"/>
          <p:cNvSpPr/>
          <p:nvPr/>
        </p:nvSpPr>
        <p:spPr>
          <a:xfrm>
            <a:off x="1952367" y="1392031"/>
            <a:ext cx="4993067" cy="1384995"/>
          </a:xfrm>
          <a:prstGeom prst="rect">
            <a:avLst/>
          </a:prstGeom>
        </p:spPr>
        <p:txBody>
          <a:bodyPr wrap="square">
            <a:spAutoFit/>
          </a:bodyPr>
          <a:lstStyle/>
          <a:p>
            <a:pPr defTabSz="731520">
              <a:spcAft>
                <a:spcPts val="600"/>
              </a:spcAft>
              <a:defRPr/>
            </a:pPr>
            <a:r>
              <a:rPr lang="en-US" sz="2800" b="1" smtClean="0">
                <a:solidFill>
                  <a:srgbClr val="0000FF"/>
                </a:solidFill>
                <a:latin typeface="Times New Roman" pitchFamily="18" charset="0"/>
                <a:cs typeface="Times New Roman" pitchFamily="18" charset="0"/>
              </a:rPr>
              <a:t>      </a:t>
            </a:r>
            <a:r>
              <a:rPr lang="vi-VN" sz="2800" b="1" smtClean="0">
                <a:solidFill>
                  <a:srgbClr val="0000FF"/>
                </a:solidFill>
                <a:latin typeface="Times New Roman" pitchFamily="18" charset="0"/>
                <a:cs typeface="Times New Roman" pitchFamily="18" charset="0"/>
              </a:rPr>
              <a:t>Nêu </a:t>
            </a:r>
            <a:r>
              <a:rPr lang="vi-VN" sz="2800" b="1" dirty="0">
                <a:solidFill>
                  <a:srgbClr val="0000FF"/>
                </a:solidFill>
                <a:latin typeface="Times New Roman" pitchFamily="18" charset="0"/>
                <a:cs typeface="Times New Roman" pitchFamily="18" charset="0"/>
              </a:rPr>
              <a:t>cảm nhận của em về ý nghĩa của một trong những lời nói </a:t>
            </a:r>
            <a:r>
              <a:rPr lang="vi-VN" sz="2800" b="1">
                <a:solidFill>
                  <a:srgbClr val="0000FF"/>
                </a:solidFill>
                <a:latin typeface="Times New Roman" pitchFamily="18" charset="0"/>
                <a:cs typeface="Times New Roman" pitchFamily="18" charset="0"/>
              </a:rPr>
              <a:t>đó</a:t>
            </a:r>
            <a:r>
              <a:rPr lang="vi-VN" sz="2800" b="1"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pic>
        <p:nvPicPr>
          <p:cNvPr id="9" name="Picture 8"/>
          <p:cNvPicPr>
            <a:picLocks noChangeAspect="1"/>
          </p:cNvPicPr>
          <p:nvPr/>
        </p:nvPicPr>
        <p:blipFill>
          <a:blip r:embed="rId4"/>
          <a:stretch>
            <a:fillRect/>
          </a:stretch>
        </p:blipFill>
        <p:spPr>
          <a:xfrm>
            <a:off x="4021587" y="3769618"/>
            <a:ext cx="1715563" cy="1716782"/>
          </a:xfrm>
          <a:prstGeom prst="rect">
            <a:avLst/>
          </a:prstGeom>
        </p:spPr>
      </p:pic>
      <p:pic>
        <p:nvPicPr>
          <p:cNvPr id="7" name="Picture 6"/>
          <p:cNvPicPr>
            <a:picLocks noChangeAspect="1"/>
          </p:cNvPicPr>
          <p:nvPr/>
        </p:nvPicPr>
        <p:blipFill>
          <a:blip r:embed="rId5"/>
          <a:stretch>
            <a:fillRect/>
          </a:stretch>
        </p:blipFill>
        <p:spPr>
          <a:xfrm>
            <a:off x="6221951" y="3189981"/>
            <a:ext cx="2159163" cy="20986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793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4;p39">
            <a:extLst>
              <a:ext uri="{FF2B5EF4-FFF2-40B4-BE49-F238E27FC236}">
                <a16:creationId xmlns:a16="http://schemas.microsoft.com/office/drawing/2014/main" id="{B509139A-F747-4463-9745-EAE1FA3CDED8}"/>
              </a:ext>
            </a:extLst>
          </p:cNvPr>
          <p:cNvSpPr/>
          <p:nvPr/>
        </p:nvSpPr>
        <p:spPr>
          <a:xfrm>
            <a:off x="1056608" y="340216"/>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trái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tim.</a:t>
            </a:r>
            <a:endParaRPr lang="en-US" sz="2400" b="1" u="sng" dirty="0">
              <a:solidFill>
                <a:srgbClr val="FF0000"/>
              </a:solidFill>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lõi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mắt</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trần</a:t>
            </a:r>
            <a:endParaRPr sz="24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FB7C38-9841-4F88-AC2A-E4CA5302C186}"/>
              </a:ext>
            </a:extLst>
          </p:cNvPr>
          <p:cNvSpPr txBox="1"/>
          <p:nvPr/>
        </p:nvSpPr>
        <p:spPr>
          <a:xfrm>
            <a:off x="581448" y="2743200"/>
            <a:ext cx="5075582" cy="2308324"/>
          </a:xfrm>
          <a:prstGeom prst="rect">
            <a:avLst/>
          </a:prstGeom>
          <a:noFill/>
        </p:spPr>
        <p:txBody>
          <a:bodyPr wrap="square" rtlCol="0">
            <a:spAutoFit/>
          </a:bodyPr>
          <a:lstStyle/>
          <a:p>
            <a:pPr marL="285750" indent="-285750" algn="just">
              <a:buFontTx/>
              <a:buChar char="-"/>
            </a:pPr>
            <a:r>
              <a:rPr lang="en-US" sz="2400" dirty="0" err="1"/>
              <a:t>Trái</a:t>
            </a:r>
            <a:r>
              <a:rPr lang="en-US" sz="2400" dirty="0"/>
              <a:t> </a:t>
            </a:r>
            <a:r>
              <a:rPr lang="en-US" sz="2400" dirty="0" err="1"/>
              <a:t>tim</a:t>
            </a:r>
            <a:r>
              <a:rPr lang="en-US" sz="2400" dirty="0"/>
              <a:t>: </a:t>
            </a:r>
            <a:r>
              <a:rPr lang="en-US" sz="2400" dirty="0" err="1"/>
              <a:t>sự</a:t>
            </a:r>
            <a:r>
              <a:rPr lang="en-US" sz="2400" dirty="0"/>
              <a:t> </a:t>
            </a:r>
            <a:r>
              <a:rPr lang="en-US" sz="2400" dirty="0" err="1"/>
              <a:t>yêu</a:t>
            </a:r>
            <a:r>
              <a:rPr lang="en-US" sz="2400" dirty="0"/>
              <a:t> </a:t>
            </a:r>
            <a:r>
              <a:rPr lang="en-US" sz="2400" dirty="0" err="1"/>
              <a:t>thương</a:t>
            </a:r>
            <a:r>
              <a:rPr lang="en-US" sz="2400" dirty="0"/>
              <a:t>, </a:t>
            </a:r>
            <a:r>
              <a:rPr lang="en-US" sz="2400" dirty="0" err="1"/>
              <a:t>thấu</a:t>
            </a:r>
            <a:r>
              <a:rPr lang="en-US" sz="2400" dirty="0"/>
              <a:t> </a:t>
            </a:r>
            <a:r>
              <a:rPr lang="en-US" sz="2400" dirty="0" err="1"/>
              <a:t>hiểu</a:t>
            </a:r>
            <a:endParaRPr lang="en-US" sz="2400" dirty="0"/>
          </a:p>
          <a:p>
            <a:pPr marL="285750" indent="-285750" algn="just">
              <a:buFontTx/>
              <a:buChar char="-"/>
            </a:pPr>
            <a:r>
              <a:rPr lang="en-US" sz="2400" dirty="0" err="1"/>
              <a:t>Điều</a:t>
            </a:r>
            <a:r>
              <a:rPr lang="en-US" sz="2400" dirty="0"/>
              <a:t> </a:t>
            </a:r>
            <a:r>
              <a:rPr lang="en-US" sz="2400" dirty="0" err="1"/>
              <a:t>cốt</a:t>
            </a:r>
            <a:r>
              <a:rPr lang="en-US" sz="2400" dirty="0"/>
              <a:t> </a:t>
            </a:r>
            <a:r>
              <a:rPr lang="en-US" sz="2400" dirty="0" err="1"/>
              <a:t>lõi</a:t>
            </a:r>
            <a:r>
              <a:rPr lang="en-US" sz="2400" dirty="0"/>
              <a:t> </a:t>
            </a:r>
            <a:r>
              <a:rPr lang="en-US" sz="2400" dirty="0" err="1"/>
              <a:t>vô</a:t>
            </a:r>
            <a:r>
              <a:rPr lang="en-US" sz="2400" dirty="0"/>
              <a:t> </a:t>
            </a:r>
            <a:r>
              <a:rPr lang="en-US" sz="2400" dirty="0" err="1"/>
              <a:t>hình</a:t>
            </a:r>
            <a:r>
              <a:rPr lang="en-US" sz="2400" dirty="0"/>
              <a:t>: </a:t>
            </a:r>
            <a:r>
              <a:rPr lang="en-US" sz="2400" dirty="0" err="1"/>
              <a:t>những</a:t>
            </a:r>
            <a:r>
              <a:rPr lang="en-US" sz="2400" dirty="0"/>
              <a:t> </a:t>
            </a:r>
            <a:r>
              <a:rPr lang="en-US" sz="2400" dirty="0" err="1"/>
              <a:t>điều</a:t>
            </a:r>
            <a:r>
              <a:rPr lang="en-US" sz="2400" dirty="0"/>
              <a:t> </a:t>
            </a:r>
            <a:r>
              <a:rPr lang="en-US" sz="2400" dirty="0" err="1"/>
              <a:t>không</a:t>
            </a:r>
            <a:r>
              <a:rPr lang="en-US" sz="2400" dirty="0"/>
              <a:t> </a:t>
            </a:r>
            <a:r>
              <a:rPr lang="en-US" sz="2400" dirty="0" err="1"/>
              <a:t>nhìn</a:t>
            </a:r>
            <a:r>
              <a:rPr lang="en-US" sz="2400" dirty="0"/>
              <a:t> </a:t>
            </a:r>
            <a:r>
              <a:rPr lang="en-US" sz="2400" dirty="0" err="1"/>
              <a:t>thấy</a:t>
            </a:r>
            <a:endParaRPr lang="en-US" sz="2400" dirty="0"/>
          </a:p>
          <a:p>
            <a:pPr marL="285750" indent="-285750" algn="just">
              <a:buFontTx/>
              <a:buChar char="-"/>
            </a:pPr>
            <a:r>
              <a:rPr lang="en-US" sz="2400" dirty="0" err="1"/>
              <a:t>Mắt</a:t>
            </a:r>
            <a:r>
              <a:rPr lang="en-US" sz="2400" dirty="0"/>
              <a:t> </a:t>
            </a:r>
            <a:r>
              <a:rPr lang="en-US" sz="2400" dirty="0" err="1"/>
              <a:t>trần</a:t>
            </a:r>
            <a:r>
              <a:rPr lang="en-US" sz="2400" dirty="0"/>
              <a:t>: </a:t>
            </a:r>
            <a:r>
              <a:rPr lang="en-US" sz="2400" dirty="0" err="1"/>
              <a:t>cái</a:t>
            </a:r>
            <a:r>
              <a:rPr lang="en-US" sz="2400" dirty="0"/>
              <a:t> </a:t>
            </a:r>
            <a:r>
              <a:rPr lang="en-US" sz="2400" dirty="0" err="1"/>
              <a:t>nhìn</a:t>
            </a:r>
            <a:r>
              <a:rPr lang="en-US" sz="2400" dirty="0"/>
              <a:t> </a:t>
            </a:r>
            <a:r>
              <a:rPr lang="en-US" sz="2400" dirty="0" err="1"/>
              <a:t>nông</a:t>
            </a:r>
            <a:r>
              <a:rPr lang="en-US" sz="2400" dirty="0"/>
              <a:t> </a:t>
            </a:r>
            <a:r>
              <a:rPr lang="en-US" sz="2400" dirty="0" err="1"/>
              <a:t>cạn</a:t>
            </a:r>
            <a:r>
              <a:rPr lang="en-US" sz="2400" dirty="0"/>
              <a:t>, </a:t>
            </a:r>
            <a:r>
              <a:rPr lang="en-US" sz="2400" dirty="0" err="1"/>
              <a:t>thiếu</a:t>
            </a:r>
            <a:r>
              <a:rPr lang="en-US" sz="2400" dirty="0"/>
              <a:t> </a:t>
            </a:r>
            <a:r>
              <a:rPr lang="en-US" sz="2400" dirty="0" err="1"/>
              <a:t>sự</a:t>
            </a:r>
            <a:r>
              <a:rPr lang="en-US" sz="2400" dirty="0"/>
              <a:t> </a:t>
            </a:r>
            <a:r>
              <a:rPr lang="en-US" sz="2400" dirty="0" err="1"/>
              <a:t>cảm</a:t>
            </a:r>
            <a:r>
              <a:rPr lang="en-US" sz="2400" dirty="0"/>
              <a:t> </a:t>
            </a:r>
            <a:r>
              <a:rPr lang="en-US" sz="2400" dirty="0" err="1"/>
              <a:t>thông</a:t>
            </a:r>
            <a:r>
              <a:rPr lang="en-US" sz="2400" dirty="0"/>
              <a:t>, </a:t>
            </a:r>
            <a:r>
              <a:rPr lang="en-US" sz="2400" dirty="0" err="1"/>
              <a:t>chỉ</a:t>
            </a:r>
            <a:r>
              <a:rPr lang="en-US" sz="2400" dirty="0"/>
              <a:t> </a:t>
            </a:r>
            <a:r>
              <a:rPr lang="en-US" sz="2400" dirty="0" err="1"/>
              <a:t>nhìn</a:t>
            </a:r>
            <a:r>
              <a:rPr lang="en-US" sz="2400" dirty="0"/>
              <a:t> </a:t>
            </a:r>
            <a:r>
              <a:rPr lang="en-US" sz="2400" dirty="0" err="1"/>
              <a:t>thấy</a:t>
            </a:r>
            <a:r>
              <a:rPr lang="en-US" sz="2400" dirty="0"/>
              <a:t> ở </a:t>
            </a:r>
            <a:r>
              <a:rPr lang="en-US" sz="2400" dirty="0" err="1"/>
              <a:t>bên</a:t>
            </a:r>
            <a:r>
              <a:rPr lang="en-US" sz="2400" dirty="0"/>
              <a:t> </a:t>
            </a:r>
            <a:r>
              <a:rPr lang="en-US" sz="2400" dirty="0" err="1"/>
              <a:t>ngoài</a:t>
            </a:r>
            <a:endParaRPr lang="en-US" sz="2400" dirty="0"/>
          </a:p>
          <a:p>
            <a:pPr marL="285750" indent="-285750" algn="just">
              <a:buFontTx/>
              <a:buChar char="-"/>
            </a:pPr>
            <a:endParaRPr lang="en-US" sz="2400" dirty="0"/>
          </a:p>
        </p:txBody>
      </p:sp>
      <p:sp>
        <p:nvSpPr>
          <p:cNvPr id="6" name="TextBox 5">
            <a:extLst>
              <a:ext uri="{FF2B5EF4-FFF2-40B4-BE49-F238E27FC236}">
                <a16:creationId xmlns:a16="http://schemas.microsoft.com/office/drawing/2014/main" id="{6ACD5B10-A61D-4F2E-9E06-4BA122C705C2}"/>
              </a:ext>
            </a:extLst>
          </p:cNvPr>
          <p:cNvSpPr txBox="1"/>
          <p:nvPr/>
        </p:nvSpPr>
        <p:spPr>
          <a:xfrm>
            <a:off x="5969868" y="290424"/>
            <a:ext cx="3609923" cy="3046988"/>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tim</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286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4;p39">
            <a:extLst>
              <a:ext uri="{FF2B5EF4-FFF2-40B4-BE49-F238E27FC236}">
                <a16:creationId xmlns:a16="http://schemas.microsoft.com/office/drawing/2014/main" id="{DB08D5B6-7DAD-45D7-A927-6E0807B95ED4}"/>
              </a:ext>
            </a:extLst>
          </p:cNvPr>
          <p:cNvSpPr/>
          <p:nvPr/>
        </p:nvSpPr>
        <p:spPr>
          <a:xfrm>
            <a:off x="260933" y="584295"/>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thời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gian</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bỏ</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endParaRPr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B2170A0-4C2B-43DC-B5CC-2631884F933B}"/>
              </a:ext>
            </a:extLst>
          </p:cNvPr>
          <p:cNvSpPr txBox="1"/>
          <p:nvPr/>
        </p:nvSpPr>
        <p:spPr>
          <a:xfrm>
            <a:off x="5981898" y="614324"/>
            <a:ext cx="3609923" cy="2677656"/>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AF9F35AF-DD87-4E7B-BE52-FB232EDE8BAC}"/>
              </a:ext>
            </a:extLst>
          </p:cNvPr>
          <p:cNvSpPr txBox="1"/>
          <p:nvPr/>
        </p:nvSpPr>
        <p:spPr>
          <a:xfrm>
            <a:off x="581448" y="2743200"/>
            <a:ext cx="5542626" cy="2677656"/>
          </a:xfrm>
          <a:prstGeom prst="rect">
            <a:avLst/>
          </a:prstGeom>
          <a:noFill/>
        </p:spPr>
        <p:txBody>
          <a:bodyPr wrap="square" rtlCol="0">
            <a:spAutoFit/>
          </a:bodyPr>
          <a:lstStyle/>
          <a:p>
            <a:pPr marL="285750" indent="-285750" algn="just">
              <a:buFontTx/>
              <a:buChar char="-"/>
            </a:pPr>
            <a:r>
              <a:rPr lang="en-US" sz="2400" dirty="0" err="1"/>
              <a:t>Thời</a:t>
            </a:r>
            <a:r>
              <a:rPr lang="en-US" sz="2400" dirty="0"/>
              <a:t> </a:t>
            </a:r>
            <a:r>
              <a:rPr lang="en-US" sz="2400" dirty="0" err="1"/>
              <a:t>gian</a:t>
            </a:r>
            <a:r>
              <a:rPr lang="en-US" sz="2400" dirty="0"/>
              <a:t> </a:t>
            </a:r>
            <a:r>
              <a:rPr lang="en-US" sz="2400" dirty="0" err="1"/>
              <a:t>mà</a:t>
            </a:r>
            <a:r>
              <a:rPr lang="en-US" sz="2400" dirty="0"/>
              <a:t> </a:t>
            </a:r>
            <a:r>
              <a:rPr lang="en-US" sz="2400" dirty="0" err="1"/>
              <a:t>bạn</a:t>
            </a:r>
            <a:r>
              <a:rPr lang="en-US" sz="2400" dirty="0"/>
              <a:t> </a:t>
            </a:r>
            <a:r>
              <a:rPr lang="en-US" sz="2400" dirty="0" err="1"/>
              <a:t>bỏ</a:t>
            </a:r>
            <a:r>
              <a:rPr lang="en-US" sz="2400" dirty="0"/>
              <a:t> ra: </a:t>
            </a:r>
            <a:r>
              <a:rPr lang="en-US" sz="2400" dirty="0" err="1"/>
              <a:t>cách</a:t>
            </a:r>
            <a:r>
              <a:rPr lang="en-US" sz="2400" dirty="0"/>
              <a:t> </a:t>
            </a:r>
            <a:r>
              <a:rPr lang="en-US" sz="2400" dirty="0" err="1"/>
              <a:t>chúng</a:t>
            </a:r>
            <a:r>
              <a:rPr lang="en-US" sz="2400" dirty="0"/>
              <a:t> ta </a:t>
            </a:r>
            <a:r>
              <a:rPr lang="en-US" sz="2400" dirty="0" err="1"/>
              <a:t>dành</a:t>
            </a:r>
            <a:r>
              <a:rPr lang="en-US" sz="2400" dirty="0"/>
              <a:t> </a:t>
            </a:r>
            <a:r>
              <a:rPr lang="en-US" sz="2400" dirty="0" err="1"/>
              <a:t>thời</a:t>
            </a:r>
            <a:r>
              <a:rPr lang="en-US" sz="2400" dirty="0"/>
              <a:t> </a:t>
            </a:r>
            <a:r>
              <a:rPr lang="en-US" sz="2400" dirty="0" err="1"/>
              <a:t>gian</a:t>
            </a:r>
            <a:r>
              <a:rPr lang="en-US" sz="2400" dirty="0"/>
              <a:t> </a:t>
            </a:r>
            <a:r>
              <a:rPr lang="en-US" sz="2400" dirty="0" err="1"/>
              <a:t>để</a:t>
            </a:r>
            <a:r>
              <a:rPr lang="en-US" sz="2400" dirty="0"/>
              <a:t> </a:t>
            </a:r>
            <a:r>
              <a:rPr lang="en-US" sz="2400" dirty="0" err="1"/>
              <a:t>quan</a:t>
            </a:r>
            <a:r>
              <a:rPr lang="en-US" sz="2400" dirty="0"/>
              <a:t> </a:t>
            </a:r>
            <a:r>
              <a:rPr lang="en-US" sz="2400" dirty="0" err="1"/>
              <a:t>tâm</a:t>
            </a:r>
            <a:r>
              <a:rPr lang="en-US" sz="2400" dirty="0"/>
              <a:t>, </a:t>
            </a:r>
            <a:r>
              <a:rPr lang="en-US" sz="2400" dirty="0" err="1"/>
              <a:t>chăm</a:t>
            </a:r>
            <a:r>
              <a:rPr lang="en-US" sz="2400" dirty="0"/>
              <a:t> </a:t>
            </a:r>
            <a:r>
              <a:rPr lang="en-US" sz="2400" dirty="0" err="1"/>
              <a:t>sóc</a:t>
            </a:r>
            <a:r>
              <a:rPr lang="en-US" sz="2400" dirty="0"/>
              <a:t>, </a:t>
            </a:r>
            <a:r>
              <a:rPr lang="en-US" sz="2400" dirty="0" err="1"/>
              <a:t>yêu</a:t>
            </a:r>
            <a:r>
              <a:rPr lang="en-US" sz="2400" dirty="0"/>
              <a:t> </a:t>
            </a:r>
            <a:r>
              <a:rPr lang="en-US" sz="2400" dirty="0" err="1"/>
              <a:t>thương</a:t>
            </a:r>
            <a:r>
              <a:rPr lang="en-US" sz="2400" dirty="0"/>
              <a:t> </a:t>
            </a:r>
            <a:r>
              <a:rPr lang="en-US" sz="2400" dirty="0" err="1"/>
              <a:t>một</a:t>
            </a:r>
            <a:r>
              <a:rPr lang="en-US" sz="2400" dirty="0"/>
              <a:t> ai </a:t>
            </a:r>
            <a:r>
              <a:rPr lang="en-US" sz="2400" dirty="0" err="1"/>
              <a:t>đó</a:t>
            </a:r>
            <a:endParaRPr lang="en-US" sz="2400" dirty="0"/>
          </a:p>
          <a:p>
            <a:pPr marL="285750" indent="-285750" algn="just">
              <a:buFontTx/>
              <a:buChar char="-"/>
            </a:pPr>
            <a:r>
              <a:rPr lang="en-US" sz="2400" dirty="0" err="1"/>
              <a:t>Khiến</a:t>
            </a:r>
            <a:r>
              <a:rPr lang="en-US" sz="2400" dirty="0"/>
              <a:t> </a:t>
            </a:r>
            <a:r>
              <a:rPr lang="en-US" sz="2400" dirty="0" err="1"/>
              <a:t>bông</a:t>
            </a:r>
            <a:r>
              <a:rPr lang="en-US" sz="2400" dirty="0"/>
              <a:t> </a:t>
            </a:r>
            <a:r>
              <a:rPr lang="en-US" sz="2400" dirty="0" err="1"/>
              <a:t>hồng</a:t>
            </a:r>
            <a:r>
              <a:rPr lang="en-US" sz="2400" dirty="0"/>
              <a:t> </a:t>
            </a:r>
            <a:r>
              <a:rPr lang="en-US" sz="2400" dirty="0" err="1"/>
              <a:t>của</a:t>
            </a:r>
            <a:r>
              <a:rPr lang="en-US" sz="2400" dirty="0"/>
              <a:t> </a:t>
            </a:r>
            <a:r>
              <a:rPr lang="en-US" sz="2400" dirty="0" err="1"/>
              <a:t>bạn</a:t>
            </a:r>
            <a:r>
              <a:rPr lang="en-US" sz="2400" dirty="0"/>
              <a:t> </a:t>
            </a:r>
            <a:r>
              <a:rPr lang="en-US" sz="2400" dirty="0" err="1"/>
              <a:t>trở</a:t>
            </a:r>
            <a:r>
              <a:rPr lang="en-US" sz="2400" dirty="0"/>
              <a:t> </a:t>
            </a:r>
            <a:r>
              <a:rPr lang="en-US" sz="2400" dirty="0" err="1"/>
              <a:t>nên</a:t>
            </a:r>
            <a:r>
              <a:rPr lang="en-US" sz="2400" dirty="0"/>
              <a:t> </a:t>
            </a:r>
            <a:r>
              <a:rPr lang="en-US" sz="2400" dirty="0" err="1"/>
              <a:t>quan</a:t>
            </a:r>
            <a:r>
              <a:rPr lang="en-US" sz="2400" dirty="0"/>
              <a:t> </a:t>
            </a:r>
            <a:r>
              <a:rPr lang="en-US" sz="2400" dirty="0" err="1"/>
              <a:t>trọng</a:t>
            </a:r>
            <a:r>
              <a:rPr lang="en-US" sz="2400" dirty="0"/>
              <a:t> </a:t>
            </a:r>
            <a:r>
              <a:rPr lang="en-US" sz="2400" dirty="0" err="1"/>
              <a:t>đến</a:t>
            </a:r>
            <a:r>
              <a:rPr lang="en-US" sz="2400" dirty="0"/>
              <a:t> </a:t>
            </a:r>
            <a:r>
              <a:rPr lang="en-US" sz="2400" dirty="0" err="1"/>
              <a:t>thế</a:t>
            </a:r>
            <a:r>
              <a:rPr lang="en-US" sz="2400" dirty="0"/>
              <a:t>: </a:t>
            </a:r>
            <a:r>
              <a:rPr lang="en-US" sz="2400" dirty="0" err="1"/>
              <a:t>vì</a:t>
            </a:r>
            <a:r>
              <a:rPr lang="en-US" sz="2400" dirty="0"/>
              <a:t> </a:t>
            </a:r>
            <a:r>
              <a:rPr lang="en-US" sz="2400" dirty="0" err="1"/>
              <a:t>chúng</a:t>
            </a:r>
            <a:r>
              <a:rPr lang="en-US" sz="2400" dirty="0"/>
              <a:t> ta </a:t>
            </a:r>
            <a:r>
              <a:rPr lang="en-US" sz="2400" dirty="0" err="1"/>
              <a:t>đã</a:t>
            </a:r>
            <a:r>
              <a:rPr lang="en-US" sz="2400" dirty="0"/>
              <a:t> </a:t>
            </a:r>
            <a:r>
              <a:rPr lang="en-US" sz="2400" dirty="0" err="1"/>
              <a:t>dành</a:t>
            </a:r>
            <a:r>
              <a:rPr lang="en-US" sz="2400" dirty="0"/>
              <a:t> </a:t>
            </a:r>
            <a:r>
              <a:rPr lang="en-US" sz="2400" dirty="0" err="1"/>
              <a:t>thời</a:t>
            </a:r>
            <a:r>
              <a:rPr lang="en-US" sz="2400" dirty="0"/>
              <a:t> </a:t>
            </a:r>
            <a:r>
              <a:rPr lang="en-US" sz="2400" dirty="0" err="1"/>
              <a:t>gian</a:t>
            </a:r>
            <a:r>
              <a:rPr lang="en-US" sz="2400" dirty="0"/>
              <a:t> </a:t>
            </a:r>
            <a:r>
              <a:rPr lang="en-US" sz="2400" dirty="0" err="1"/>
              <a:t>để</a:t>
            </a:r>
            <a:r>
              <a:rPr lang="en-US" sz="2400" dirty="0"/>
              <a:t> </a:t>
            </a:r>
            <a:r>
              <a:rPr lang="en-US" sz="2400" dirty="0" err="1"/>
              <a:t>nâng</a:t>
            </a:r>
            <a:r>
              <a:rPr lang="en-US" sz="2400" dirty="0"/>
              <a:t> </a:t>
            </a:r>
            <a:r>
              <a:rPr lang="en-US" sz="2400" dirty="0" err="1"/>
              <a:t>niu</a:t>
            </a:r>
            <a:r>
              <a:rPr lang="en-US" sz="2400" dirty="0"/>
              <a:t>, </a:t>
            </a:r>
            <a:r>
              <a:rPr lang="en-US" sz="2400" dirty="0" err="1"/>
              <a:t>chăm</a:t>
            </a:r>
            <a:r>
              <a:rPr lang="en-US" sz="2400" dirty="0"/>
              <a:t> </a:t>
            </a:r>
            <a:r>
              <a:rPr lang="en-US" sz="2400" dirty="0" err="1"/>
              <a:t>sóc</a:t>
            </a:r>
            <a:endParaRPr lang="en-US" sz="2400" dirty="0"/>
          </a:p>
          <a:p>
            <a:pPr marL="285750" indent="-285750" algn="just">
              <a:buFontTx/>
              <a:buChar char="-"/>
            </a:pPr>
            <a:endParaRPr lang="en-US" sz="2400" dirty="0"/>
          </a:p>
        </p:txBody>
      </p:sp>
    </p:spTree>
    <p:extLst>
      <p:ext uri="{BB962C8B-B14F-4D97-AF65-F5344CB8AC3E}">
        <p14:creationId xmlns:p14="http://schemas.microsoft.com/office/powerpoint/2010/main" val="154218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14"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4;p39">
            <a:extLst>
              <a:ext uri="{FF2B5EF4-FFF2-40B4-BE49-F238E27FC236}">
                <a16:creationId xmlns:a16="http://schemas.microsoft.com/office/drawing/2014/main" id="{466283FC-B35A-4CE3-97C7-ACDB12238C3E}"/>
              </a:ext>
            </a:extLst>
          </p:cNvPr>
          <p:cNvSpPr/>
          <p:nvPr/>
        </p:nvSpPr>
        <p:spPr>
          <a:xfrm>
            <a:off x="333125" y="803306"/>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trách</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endParaRPr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8E5A1C1-94C1-47B7-BBAF-FF43527F8265}"/>
              </a:ext>
            </a:extLst>
          </p:cNvPr>
          <p:cNvSpPr txBox="1"/>
          <p:nvPr/>
        </p:nvSpPr>
        <p:spPr>
          <a:xfrm>
            <a:off x="6054088" y="829940"/>
            <a:ext cx="3609923" cy="1569660"/>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chặt</a:t>
            </a:r>
            <a:r>
              <a:rPr lang="en-US" sz="2400"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8EF6D155-A273-4792-8178-9B58FA02AFDB}"/>
              </a:ext>
            </a:extLst>
          </p:cNvPr>
          <p:cNvSpPr txBox="1"/>
          <p:nvPr/>
        </p:nvSpPr>
        <p:spPr>
          <a:xfrm>
            <a:off x="784406" y="3041031"/>
            <a:ext cx="5542626" cy="1200329"/>
          </a:xfrm>
          <a:prstGeom prst="rect">
            <a:avLst/>
          </a:prstGeom>
          <a:noFill/>
        </p:spPr>
        <p:txBody>
          <a:bodyPr wrap="square" rtlCol="0">
            <a:spAutoFit/>
          </a:bodyPr>
          <a:lstStyle/>
          <a:p>
            <a:pPr marL="285750" indent="-285750" algn="just">
              <a:buFontTx/>
              <a:buChar char="-"/>
            </a:pPr>
            <a:r>
              <a:rPr lang="en-US" sz="2400" dirty="0" err="1"/>
              <a:t>Trách</a:t>
            </a:r>
            <a:r>
              <a:rPr lang="en-US" sz="2400" dirty="0"/>
              <a:t> </a:t>
            </a:r>
            <a:r>
              <a:rPr lang="en-US" sz="2400" dirty="0" err="1"/>
              <a:t>nhiệm</a:t>
            </a:r>
            <a:r>
              <a:rPr lang="en-US" sz="2400" dirty="0"/>
              <a:t>: </a:t>
            </a:r>
            <a:r>
              <a:rPr lang="en-US" sz="2400" dirty="0" err="1"/>
              <a:t>việc</a:t>
            </a:r>
            <a:r>
              <a:rPr lang="en-US" sz="2400" dirty="0"/>
              <a:t> </a:t>
            </a:r>
            <a:r>
              <a:rPr lang="en-US" sz="2400" dirty="0" err="1"/>
              <a:t>mà</a:t>
            </a:r>
            <a:r>
              <a:rPr lang="en-US" sz="2400" dirty="0"/>
              <a:t> </a:t>
            </a:r>
            <a:r>
              <a:rPr lang="en-US" sz="2400" dirty="0" err="1"/>
              <a:t>mỗi</a:t>
            </a:r>
            <a:r>
              <a:rPr lang="en-US" sz="2400" dirty="0"/>
              <a:t> </a:t>
            </a:r>
            <a:r>
              <a:rPr lang="en-US" sz="2400" dirty="0" err="1"/>
              <a:t>người</a:t>
            </a:r>
            <a:r>
              <a:rPr lang="en-US" sz="2400" dirty="0"/>
              <a:t> </a:t>
            </a:r>
            <a:r>
              <a:rPr lang="en-US" sz="2400" dirty="0" err="1"/>
              <a:t>phải</a:t>
            </a:r>
            <a:r>
              <a:rPr lang="en-US" sz="2400" dirty="0"/>
              <a:t> </a:t>
            </a:r>
            <a:r>
              <a:rPr lang="en-US" sz="2400" dirty="0" err="1"/>
              <a:t>làm</a:t>
            </a:r>
            <a:r>
              <a:rPr lang="en-US" sz="2400" dirty="0"/>
              <a:t> </a:t>
            </a:r>
            <a:r>
              <a:rPr lang="en-US" sz="2400" dirty="0" err="1"/>
              <a:t>và</a:t>
            </a:r>
            <a:r>
              <a:rPr lang="en-US" sz="2400" dirty="0"/>
              <a:t> </a:t>
            </a:r>
            <a:r>
              <a:rPr lang="en-US" sz="2400" dirty="0" err="1"/>
              <a:t>có</a:t>
            </a:r>
            <a:r>
              <a:rPr lang="en-US" sz="2400" dirty="0"/>
              <a:t> ý </a:t>
            </a:r>
            <a:r>
              <a:rPr lang="en-US" sz="2400" dirty="0" err="1"/>
              <a:t>thức</a:t>
            </a:r>
            <a:r>
              <a:rPr lang="en-US" sz="2400" dirty="0"/>
              <a:t> </a:t>
            </a:r>
            <a:r>
              <a:rPr lang="en-US" sz="2400" dirty="0" err="1"/>
              <a:t>hoàn</a:t>
            </a:r>
            <a:r>
              <a:rPr lang="en-US" sz="2400" dirty="0"/>
              <a:t> </a:t>
            </a:r>
            <a:r>
              <a:rPr lang="en-US" sz="2400" dirty="0" err="1"/>
              <a:t>thành</a:t>
            </a:r>
            <a:r>
              <a:rPr lang="en-US" sz="2400" dirty="0"/>
              <a:t> </a:t>
            </a:r>
            <a:r>
              <a:rPr lang="en-US" sz="2400" dirty="0" err="1"/>
              <a:t>tốt</a:t>
            </a:r>
            <a:r>
              <a:rPr lang="en-US" sz="2400" dirty="0"/>
              <a:t> </a:t>
            </a:r>
            <a:r>
              <a:rPr lang="en-US" sz="2400" dirty="0" err="1"/>
              <a:t>những</a:t>
            </a:r>
            <a:r>
              <a:rPr lang="en-US" sz="2400" dirty="0"/>
              <a:t> </a:t>
            </a:r>
            <a:r>
              <a:rPr lang="en-US" sz="2400" dirty="0" err="1"/>
              <a:t>việc</a:t>
            </a:r>
            <a:r>
              <a:rPr lang="en-US" sz="2400" dirty="0"/>
              <a:t> </a:t>
            </a:r>
            <a:r>
              <a:rPr lang="en-US" sz="2400" dirty="0" err="1"/>
              <a:t>làm</a:t>
            </a:r>
            <a:r>
              <a:rPr lang="en-US" sz="2400" dirty="0"/>
              <a:t> </a:t>
            </a:r>
            <a:r>
              <a:rPr lang="en-US" sz="2400" dirty="0" err="1"/>
              <a:t>đó</a:t>
            </a:r>
            <a:r>
              <a:rPr lang="en-US" sz="2400" dirty="0"/>
              <a:t>. </a:t>
            </a:r>
          </a:p>
        </p:txBody>
      </p:sp>
    </p:spTree>
    <p:extLst>
      <p:ext uri="{BB962C8B-B14F-4D97-AF65-F5344CB8AC3E}">
        <p14:creationId xmlns:p14="http://schemas.microsoft.com/office/powerpoint/2010/main" val="13939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98576-F14F-4090-80AF-23CA545B7C91}"/>
              </a:ext>
            </a:extLst>
          </p:cNvPr>
          <p:cNvSpPr txBox="1"/>
          <p:nvPr/>
        </p:nvSpPr>
        <p:spPr>
          <a:xfrm>
            <a:off x="3972344" y="1950720"/>
            <a:ext cx="5269192" cy="3028335"/>
          </a:xfrm>
          <a:prstGeom prst="rect">
            <a:avLst/>
          </a:prstGeom>
        </p:spPr>
        <p:txBody>
          <a:bodyPr vert="horz" lIns="91440" tIns="45720" rIns="91440" bIns="45720" rtlCol="0">
            <a:normAutofit/>
          </a:bodyPr>
          <a:lstStyle/>
          <a:p>
            <a:pPr indent="-228600" algn="just" defTabSz="914400">
              <a:lnSpc>
                <a:spcPct val="90000"/>
              </a:lnSpc>
              <a:spcAft>
                <a:spcPts val="600"/>
              </a:spcAft>
              <a:buFont typeface="Arial" panose="020B0604020202020204" pitchFamily="34" charset="0"/>
              <a:buChar char="•"/>
            </a:pPr>
            <a:r>
              <a:rPr lang="en-US" sz="3200" dirty="0" err="1"/>
              <a:t>Điều</a:t>
            </a:r>
            <a:r>
              <a:rPr lang="en-US" sz="3200" dirty="0"/>
              <a:t> </a:t>
            </a:r>
            <a:r>
              <a:rPr lang="en-US" sz="3200" dirty="0" err="1"/>
              <a:t>gì</a:t>
            </a:r>
            <a:r>
              <a:rPr lang="en-US" sz="3200" dirty="0"/>
              <a:t> </a:t>
            </a:r>
            <a:r>
              <a:rPr lang="en-US" sz="3200" dirty="0" err="1"/>
              <a:t>khiến</a:t>
            </a:r>
            <a:r>
              <a:rPr lang="en-US" sz="3200" dirty="0"/>
              <a:t> </a:t>
            </a:r>
            <a:r>
              <a:rPr lang="en-US" sz="3200" dirty="0" err="1"/>
              <a:t>các</a:t>
            </a:r>
            <a:r>
              <a:rPr lang="en-US" sz="3200" dirty="0"/>
              <a:t> </a:t>
            </a:r>
            <a:r>
              <a:rPr lang="en-US" sz="3200" dirty="0" err="1"/>
              <a:t>em</a:t>
            </a:r>
            <a:r>
              <a:rPr lang="en-US" sz="3200" dirty="0"/>
              <a:t> </a:t>
            </a:r>
            <a:r>
              <a:rPr lang="en-US" sz="3200" dirty="0" err="1"/>
              <a:t>trở</a:t>
            </a:r>
            <a:r>
              <a:rPr lang="en-US" sz="3200" dirty="0"/>
              <a:t> </a:t>
            </a:r>
            <a:r>
              <a:rPr lang="en-US" sz="3200" dirty="0" err="1"/>
              <a:t>thành</a:t>
            </a:r>
            <a:r>
              <a:rPr lang="en-US" sz="3200" dirty="0"/>
              <a:t> </a:t>
            </a:r>
            <a:r>
              <a:rPr lang="en-US" sz="3200" dirty="0" err="1"/>
              <a:t>một</a:t>
            </a:r>
            <a:r>
              <a:rPr lang="en-US" sz="3200" dirty="0"/>
              <a:t> </a:t>
            </a:r>
            <a:r>
              <a:rPr lang="en-US" sz="3200" dirty="0" err="1"/>
              <a:t>đôi</a:t>
            </a:r>
            <a:r>
              <a:rPr lang="en-US" sz="3200" dirty="0"/>
              <a:t> </a:t>
            </a:r>
            <a:r>
              <a:rPr lang="en-US" sz="3200" dirty="0" err="1"/>
              <a:t>bạn</a:t>
            </a:r>
            <a:r>
              <a:rPr lang="en-US" sz="3200" dirty="0"/>
              <a:t> </a:t>
            </a:r>
            <a:r>
              <a:rPr lang="en-US" sz="3200" dirty="0" err="1"/>
              <a:t>thân</a:t>
            </a:r>
            <a:r>
              <a:rPr lang="en-US" sz="3200" dirty="0"/>
              <a:t>?</a:t>
            </a:r>
          </a:p>
          <a:p>
            <a:pPr indent="-228600" algn="just" defTabSz="914400">
              <a:lnSpc>
                <a:spcPct val="90000"/>
              </a:lnSpc>
              <a:spcAft>
                <a:spcPts val="600"/>
              </a:spcAft>
              <a:buFont typeface="Arial" panose="020B0604020202020204" pitchFamily="34" charset="0"/>
              <a:buChar char="•"/>
            </a:pPr>
            <a:r>
              <a:rPr lang="en-US" sz="3200" dirty="0" err="1"/>
              <a:t>Em</a:t>
            </a:r>
            <a:r>
              <a:rPr lang="en-US" sz="3200" dirty="0"/>
              <a:t> </a:t>
            </a:r>
            <a:r>
              <a:rPr lang="en-US" sz="3200" dirty="0" err="1"/>
              <a:t>và</a:t>
            </a:r>
            <a:r>
              <a:rPr lang="en-US" sz="3200" dirty="0"/>
              <a:t> </a:t>
            </a:r>
            <a:r>
              <a:rPr lang="en-US" sz="3200" dirty="0" err="1"/>
              <a:t>bạn</a:t>
            </a:r>
            <a:r>
              <a:rPr lang="en-US" sz="3200" dirty="0"/>
              <a:t> </a:t>
            </a:r>
            <a:r>
              <a:rPr lang="en-US" sz="3200" dirty="0" err="1"/>
              <a:t>thân</a:t>
            </a:r>
            <a:r>
              <a:rPr lang="en-US" sz="3200" dirty="0"/>
              <a:t> </a:t>
            </a:r>
            <a:r>
              <a:rPr lang="en-US" sz="3200" dirty="0" err="1"/>
              <a:t>đã</a:t>
            </a:r>
            <a:r>
              <a:rPr lang="en-US" sz="3200" dirty="0"/>
              <a:t> </a:t>
            </a:r>
            <a:r>
              <a:rPr lang="en-US" sz="3200" dirty="0" err="1"/>
              <a:t>quen</a:t>
            </a:r>
            <a:r>
              <a:rPr lang="en-US" sz="3200" dirty="0"/>
              <a:t> </a:t>
            </a:r>
            <a:r>
              <a:rPr lang="en-US" sz="3200" dirty="0" err="1"/>
              <a:t>nhau</a:t>
            </a:r>
            <a:r>
              <a:rPr lang="en-US" sz="3200" dirty="0"/>
              <a:t> </a:t>
            </a:r>
            <a:r>
              <a:rPr lang="en-US" sz="3200" dirty="0" err="1"/>
              <a:t>trong</a:t>
            </a:r>
            <a:r>
              <a:rPr lang="en-US" sz="3200" dirty="0"/>
              <a:t> </a:t>
            </a:r>
            <a:r>
              <a:rPr lang="en-US" sz="3200" dirty="0" err="1"/>
              <a:t>một</a:t>
            </a:r>
            <a:r>
              <a:rPr lang="en-US" sz="3200" dirty="0"/>
              <a:t> </a:t>
            </a:r>
            <a:r>
              <a:rPr lang="en-US" sz="3200" dirty="0" err="1"/>
              <a:t>hoàn</a:t>
            </a:r>
            <a:r>
              <a:rPr lang="en-US" sz="3200" dirty="0"/>
              <a:t> </a:t>
            </a:r>
            <a:r>
              <a:rPr lang="en-US" sz="3200" dirty="0" err="1"/>
              <a:t>cảnh</a:t>
            </a:r>
            <a:r>
              <a:rPr lang="en-US" sz="3200" dirty="0"/>
              <a:t> </a:t>
            </a:r>
            <a:r>
              <a:rPr lang="en-US" sz="3200" dirty="0" err="1"/>
              <a:t>như</a:t>
            </a:r>
            <a:r>
              <a:rPr lang="en-US" sz="3200" dirty="0"/>
              <a:t> </a:t>
            </a:r>
            <a:r>
              <a:rPr lang="en-US" sz="3200" dirty="0" err="1"/>
              <a:t>thế</a:t>
            </a:r>
            <a:r>
              <a:rPr lang="en-US" sz="3200" dirty="0"/>
              <a:t> </a:t>
            </a:r>
            <a:r>
              <a:rPr lang="en-US" sz="3200" dirty="0" err="1"/>
              <a:t>nào</a:t>
            </a:r>
            <a:r>
              <a:rPr lang="en-US" sz="3200" dirty="0"/>
              <a:t>?</a:t>
            </a:r>
          </a:p>
        </p:txBody>
      </p:sp>
      <p:pic>
        <p:nvPicPr>
          <p:cNvPr id="4" name="Picture 3" descr="Lock with a love heart">
            <a:extLst>
              <a:ext uri="{FF2B5EF4-FFF2-40B4-BE49-F238E27FC236}">
                <a16:creationId xmlns:a16="http://schemas.microsoft.com/office/drawing/2014/main" id="{425FB633-4339-497C-A5FD-4133BDFABB1A}"/>
              </a:ext>
            </a:extLst>
          </p:cNvPr>
          <p:cNvPicPr>
            <a:picLocks noChangeAspect="1"/>
          </p:cNvPicPr>
          <p:nvPr/>
        </p:nvPicPr>
        <p:blipFill rotWithShape="1">
          <a:blip r:embed="rId3"/>
          <a:srcRect l="31264" r="30715"/>
          <a:stretch/>
        </p:blipFill>
        <p:spPr>
          <a:xfrm>
            <a:off x="20" y="10"/>
            <a:ext cx="3708452" cy="5486390"/>
          </a:xfrm>
          <a:prstGeom prst="rect">
            <a:avLst/>
          </a:prstGeom>
          <a:effectLst/>
        </p:spPr>
      </p:pic>
      <p:cxnSp>
        <p:nvCxnSpPr>
          <p:cNvPr id="8" name="Straight Connector 7">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747" y="1692093"/>
            <a:ext cx="5047488" cy="0"/>
          </a:xfrm>
          <a:prstGeom prst="line">
            <a:avLst/>
          </a:prstGeom>
          <a:ln w="19050">
            <a:solidFill>
              <a:srgbClr val="5780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230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4;p39">
            <a:extLst>
              <a:ext uri="{FF2B5EF4-FFF2-40B4-BE49-F238E27FC236}">
                <a16:creationId xmlns:a16="http://schemas.microsoft.com/office/drawing/2014/main" id="{F2D4B936-ACC2-40A3-820D-04C1C5AB42F1}"/>
              </a:ext>
            </a:extLst>
          </p:cNvPr>
          <p:cNvSpPr/>
          <p:nvPr/>
        </p:nvSpPr>
        <p:spPr>
          <a:xfrm>
            <a:off x="248905" y="257001"/>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trái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tim.</a:t>
            </a:r>
            <a:endParaRPr lang="en-US" sz="2400" b="1" u="sng" dirty="0">
              <a:solidFill>
                <a:srgbClr val="FF0000"/>
              </a:solidFill>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lõi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mắt</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trần</a:t>
            </a:r>
            <a:endParaRPr sz="2400" b="1" u="sng" dirty="0">
              <a:solidFill>
                <a:srgbClr val="FF0000"/>
              </a:solidFill>
              <a:latin typeface="Times New Roman" panose="02020603050405020304" pitchFamily="18" charset="0"/>
              <a:cs typeface="Times New Roman" panose="02020603050405020304" pitchFamily="18" charset="0"/>
            </a:endParaRPr>
          </a:p>
        </p:txBody>
      </p:sp>
      <p:sp>
        <p:nvSpPr>
          <p:cNvPr id="7" name="Google Shape;254;p39">
            <a:extLst>
              <a:ext uri="{FF2B5EF4-FFF2-40B4-BE49-F238E27FC236}">
                <a16:creationId xmlns:a16="http://schemas.microsoft.com/office/drawing/2014/main" id="{A3F9C851-4743-460B-A36D-FBD2086DDC0C}"/>
              </a:ext>
            </a:extLst>
          </p:cNvPr>
          <p:cNvSpPr/>
          <p:nvPr/>
        </p:nvSpPr>
        <p:spPr>
          <a:xfrm>
            <a:off x="248902" y="1991990"/>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thời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gian</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bỏ</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endParaRPr sz="2400" b="1" dirty="0">
              <a:latin typeface="Times New Roman" panose="02020603050405020304" pitchFamily="18" charset="0"/>
              <a:cs typeface="Times New Roman" panose="02020603050405020304" pitchFamily="18" charset="0"/>
            </a:endParaRPr>
          </a:p>
        </p:txBody>
      </p:sp>
      <p:sp>
        <p:nvSpPr>
          <p:cNvPr id="8" name="Google Shape;254;p39">
            <a:extLst>
              <a:ext uri="{FF2B5EF4-FFF2-40B4-BE49-F238E27FC236}">
                <a16:creationId xmlns:a16="http://schemas.microsoft.com/office/drawing/2014/main" id="{BD33DD4A-6631-4F97-BE11-30774694D45E}"/>
              </a:ext>
            </a:extLst>
          </p:cNvPr>
          <p:cNvSpPr/>
          <p:nvPr/>
        </p:nvSpPr>
        <p:spPr>
          <a:xfrm>
            <a:off x="248904" y="3726980"/>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trách</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endParaRPr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02D2B92-4294-4D86-B58A-73098DFB1EE1}"/>
              </a:ext>
            </a:extLst>
          </p:cNvPr>
          <p:cNvSpPr txBox="1"/>
          <p:nvPr/>
        </p:nvSpPr>
        <p:spPr>
          <a:xfrm>
            <a:off x="5969868" y="290424"/>
            <a:ext cx="3609923" cy="1569660"/>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endParaRPr lang="en-US" sz="2400"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D7F56D75-07DD-472E-A577-9FA46203A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224084"/>
            <a:ext cx="1294577" cy="1556350"/>
          </a:xfrm>
          <a:prstGeom prst="rect">
            <a:avLst/>
          </a:prstGeom>
        </p:spPr>
      </p:pic>
      <p:sp>
        <p:nvSpPr>
          <p:cNvPr id="17" name="TextBox 16">
            <a:extLst>
              <a:ext uri="{FF2B5EF4-FFF2-40B4-BE49-F238E27FC236}">
                <a16:creationId xmlns:a16="http://schemas.microsoft.com/office/drawing/2014/main" id="{6A80FC32-DD89-4875-A8B9-29C7E699A264}"/>
              </a:ext>
            </a:extLst>
          </p:cNvPr>
          <p:cNvSpPr txBox="1"/>
          <p:nvPr/>
        </p:nvSpPr>
        <p:spPr>
          <a:xfrm>
            <a:off x="5969867" y="2022019"/>
            <a:ext cx="3609923" cy="1569660"/>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endParaRPr lang="en-US" sz="2400"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E24AE672-F89E-4C9B-890B-606E1D311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1861190"/>
            <a:ext cx="1294577" cy="1556350"/>
          </a:xfrm>
          <a:prstGeom prst="rect">
            <a:avLst/>
          </a:prstGeom>
        </p:spPr>
      </p:pic>
      <p:pic>
        <p:nvPicPr>
          <p:cNvPr id="19" name="Picture 18">
            <a:extLst>
              <a:ext uri="{FF2B5EF4-FFF2-40B4-BE49-F238E27FC236}">
                <a16:creationId xmlns:a16="http://schemas.microsoft.com/office/drawing/2014/main" id="{15AA0996-A4A9-4CD7-9D65-9840CFA14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3566031"/>
            <a:ext cx="1294577" cy="1556350"/>
          </a:xfrm>
          <a:prstGeom prst="rect">
            <a:avLst/>
          </a:prstGeom>
        </p:spPr>
      </p:pic>
      <p:sp>
        <p:nvSpPr>
          <p:cNvPr id="20" name="TextBox 19">
            <a:extLst>
              <a:ext uri="{FF2B5EF4-FFF2-40B4-BE49-F238E27FC236}">
                <a16:creationId xmlns:a16="http://schemas.microsoft.com/office/drawing/2014/main" id="{18451C4B-AAF6-4862-BD65-F0B2D38158AD}"/>
              </a:ext>
            </a:extLst>
          </p:cNvPr>
          <p:cNvSpPr txBox="1"/>
          <p:nvPr/>
        </p:nvSpPr>
        <p:spPr>
          <a:xfrm>
            <a:off x="5969867" y="3753614"/>
            <a:ext cx="3609923" cy="1200329"/>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99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par>
                                <p:cTn id="28" presetID="3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par>
                                <p:cTn id="34" presetID="3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 calcmode="lin" valueType="num">
                                      <p:cBhvr>
                                        <p:cTn id="38" dur="1000" fill="hold"/>
                                        <p:tgtEl>
                                          <p:spTgt spid="19"/>
                                        </p:tgtEl>
                                        <p:attrNameLst>
                                          <p:attrName>style.rotation</p:attrName>
                                        </p:attrNameLst>
                                      </p:cBhvr>
                                      <p:tavLst>
                                        <p:tav tm="0">
                                          <p:val>
                                            <p:fltVal val="90"/>
                                          </p:val>
                                        </p:tav>
                                        <p:tav tm="100000">
                                          <p:val>
                                            <p:fltVal val="0"/>
                                          </p:val>
                                        </p:tav>
                                      </p:tavLst>
                                    </p:anim>
                                    <p:animEffect transition="in" filter="fade">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p:bldP spid="17"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3468167"/>
            <a:ext cx="1715563" cy="1716782"/>
          </a:xfrm>
          <a:prstGeom prst="rect">
            <a:avLst/>
          </a:prstGeom>
        </p:spPr>
      </p:pic>
      <p:sp>
        <p:nvSpPr>
          <p:cNvPr id="7" name="Cloud 6">
            <a:extLst>
              <a:ext uri="{FF2B5EF4-FFF2-40B4-BE49-F238E27FC236}">
                <a16:creationId xmlns:a16="http://schemas.microsoft.com/office/drawing/2014/main" id="{13188E63-8465-4E1F-B1BF-E546D09AC132}"/>
              </a:ext>
            </a:extLst>
          </p:cNvPr>
          <p:cNvSpPr/>
          <p:nvPr/>
        </p:nvSpPr>
        <p:spPr>
          <a:xfrm>
            <a:off x="602901" y="411981"/>
            <a:ext cx="8390374" cy="4401179"/>
          </a:xfrm>
          <a:prstGeom prst="cloud">
            <a:avLst/>
          </a:prstGeom>
          <a:ln w="28575">
            <a:solidFill>
              <a:srgbClr val="0000FF"/>
            </a:solidFill>
          </a:ln>
        </p:spPr>
        <p:style>
          <a:lnRef idx="2">
            <a:schemeClr val="accent4"/>
          </a:lnRef>
          <a:fillRef idx="1">
            <a:schemeClr val="lt1"/>
          </a:fillRef>
          <a:effectRef idx="0">
            <a:schemeClr val="accent4"/>
          </a:effectRef>
          <a:fontRef idx="minor">
            <a:schemeClr val="dk1"/>
          </a:fontRef>
        </p:style>
        <p:txBody>
          <a:bodyPr anchor="ctr"/>
          <a:lstStyle/>
          <a:p>
            <a:r>
              <a:rPr lang="en-US" sz="3200" b="1" smtClean="0">
                <a:solidFill>
                  <a:srgbClr val="0000FF"/>
                </a:solidFill>
                <a:latin typeface="Times New Roman" panose="02020603050405020304" pitchFamily="18" charset="0"/>
                <a:cs typeface="Times New Roman" panose="02020603050405020304" pitchFamily="18" charset="0"/>
              </a:rPr>
              <a:t>       Cáo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tử</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gần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gũi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mình</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10" name="Picture 9"/>
          <p:cNvPicPr>
            <a:picLocks noChangeAspect="1"/>
          </p:cNvPicPr>
          <p:nvPr/>
        </p:nvPicPr>
        <p:blipFill>
          <a:blip r:embed="rId4"/>
          <a:stretch>
            <a:fillRect/>
          </a:stretch>
        </p:blipFill>
        <p:spPr>
          <a:xfrm>
            <a:off x="8068597" y="1897122"/>
            <a:ext cx="1685003" cy="10495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7881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0840" y="118763"/>
            <a:ext cx="2420856" cy="78175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just" defTabSz="731520">
              <a:defRPr/>
            </a:pPr>
            <a:r>
              <a:rPr lang="en-US" sz="2240" b="1" i="1" dirty="0">
                <a:latin typeface="Times New Roman" pitchFamily="18" charset="0"/>
                <a:cs typeface="Times New Roman" pitchFamily="18" charset="0"/>
              </a:rPr>
              <a:t>c. </a:t>
            </a:r>
            <a:r>
              <a:rPr lang="en-US" sz="2240" b="1" i="1" dirty="0" err="1">
                <a:latin typeface="Times New Roman" pitchFamily="18" charset="0"/>
                <a:cs typeface="Times New Roman" pitchFamily="18" charset="0"/>
              </a:rPr>
              <a:t>Bài</a:t>
            </a:r>
            <a:r>
              <a:rPr lang="en-US" sz="2240" b="1" i="1" dirty="0">
                <a:latin typeface="Times New Roman" pitchFamily="18" charset="0"/>
                <a:cs typeface="Times New Roman" pitchFamily="18" charset="0"/>
              </a:rPr>
              <a:t> </a:t>
            </a:r>
            <a:r>
              <a:rPr lang="en-US" sz="2240" b="1" i="1" dirty="0" err="1">
                <a:latin typeface="Times New Roman" pitchFamily="18" charset="0"/>
                <a:cs typeface="Times New Roman" pitchFamily="18" charset="0"/>
              </a:rPr>
              <a:t>học</a:t>
            </a:r>
            <a:r>
              <a:rPr lang="en-US" sz="2240" b="1" i="1" dirty="0">
                <a:latin typeface="Times New Roman" pitchFamily="18" charset="0"/>
                <a:cs typeface="Times New Roman" pitchFamily="18" charset="0"/>
              </a:rPr>
              <a:t> </a:t>
            </a:r>
            <a:r>
              <a:rPr lang="en-US" sz="2240" b="1" i="1" dirty="0" err="1">
                <a:latin typeface="Times New Roman" pitchFamily="18" charset="0"/>
                <a:cs typeface="Times New Roman" pitchFamily="18" charset="0"/>
              </a:rPr>
              <a:t>quý</a:t>
            </a:r>
            <a:r>
              <a:rPr lang="en-US" sz="2240" b="1" i="1" dirty="0">
                <a:latin typeface="Times New Roman" pitchFamily="18" charset="0"/>
                <a:cs typeface="Times New Roman" pitchFamily="18" charset="0"/>
              </a:rPr>
              <a:t> </a:t>
            </a:r>
            <a:r>
              <a:rPr lang="en-US" sz="2240" b="1" i="1" dirty="0" err="1">
                <a:latin typeface="Times New Roman" pitchFamily="18" charset="0"/>
                <a:cs typeface="Times New Roman" pitchFamily="18" charset="0"/>
              </a:rPr>
              <a:t>giá</a:t>
            </a:r>
            <a:r>
              <a:rPr lang="en-US" sz="2240" b="1" i="1" dirty="0">
                <a:latin typeface="Times New Roman" pitchFamily="18" charset="0"/>
                <a:cs typeface="Times New Roman" pitchFamily="18" charset="0"/>
              </a:rPr>
              <a:t>:</a:t>
            </a:r>
            <a:endParaRPr lang="en-US" sz="2240" dirty="0">
              <a:latin typeface="Times New Roman" pitchFamily="18" charset="0"/>
              <a:cs typeface="Times New Roman" pitchFamily="18" charset="0"/>
            </a:endParaRPr>
          </a:p>
          <a:p>
            <a:pPr algn="just" defTabSz="731520">
              <a:defRPr/>
            </a:pPr>
            <a:endParaRPr lang="en-US" sz="2240" dirty="0">
              <a:solidFill>
                <a:prstClr val="black"/>
              </a:solidFill>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a:stretch>
            <a:fillRect/>
          </a:stretch>
        </p:blipFill>
        <p:spPr>
          <a:xfrm>
            <a:off x="150726" y="696326"/>
            <a:ext cx="2662812" cy="4508720"/>
          </a:xfrm>
          <a:prstGeom prst="rect">
            <a:avLst/>
          </a:prstGeom>
        </p:spPr>
      </p:pic>
      <p:pic>
        <p:nvPicPr>
          <p:cNvPr id="10" name="Picture 9"/>
          <p:cNvPicPr>
            <a:picLocks noChangeAspect="1"/>
          </p:cNvPicPr>
          <p:nvPr/>
        </p:nvPicPr>
        <p:blipFill>
          <a:blip r:embed="rId3"/>
          <a:stretch>
            <a:fillRect/>
          </a:stretch>
        </p:blipFill>
        <p:spPr>
          <a:xfrm>
            <a:off x="2874572" y="796808"/>
            <a:ext cx="3194632" cy="4408237"/>
          </a:xfrm>
          <a:prstGeom prst="rect">
            <a:avLst/>
          </a:prstGeom>
        </p:spPr>
      </p:pic>
      <p:pic>
        <p:nvPicPr>
          <p:cNvPr id="11" name="Picture 10"/>
          <p:cNvPicPr>
            <a:picLocks noChangeAspect="1"/>
          </p:cNvPicPr>
          <p:nvPr/>
        </p:nvPicPr>
        <p:blipFill>
          <a:blip r:embed="rId3"/>
          <a:stretch>
            <a:fillRect/>
          </a:stretch>
        </p:blipFill>
        <p:spPr>
          <a:xfrm>
            <a:off x="6130239" y="796807"/>
            <a:ext cx="3385550" cy="4408237"/>
          </a:xfrm>
          <a:prstGeom prst="rect">
            <a:avLst/>
          </a:prstGeom>
        </p:spPr>
      </p:pic>
      <p:sp>
        <p:nvSpPr>
          <p:cNvPr id="8" name="Rectangle 7"/>
          <p:cNvSpPr/>
          <p:nvPr/>
        </p:nvSpPr>
        <p:spPr>
          <a:xfrm>
            <a:off x="435260" y="1258419"/>
            <a:ext cx="2067230" cy="3539430"/>
          </a:xfrm>
          <a:prstGeom prst="rect">
            <a:avLst/>
          </a:prstGeom>
        </p:spPr>
        <p:txBody>
          <a:bodyPr wrap="square">
            <a:spAutoFit/>
          </a:bodyPr>
          <a:lstStyle/>
          <a:p>
            <a:pPr algn="ctr" defTabSz="731520">
              <a:defRPr/>
            </a:pP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học</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về</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cách</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kết</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bạn</a:t>
            </a:r>
            <a:r>
              <a:rPr lang="en-US" sz="2800" b="1" dirty="0">
                <a:solidFill>
                  <a:srgbClr val="0000FF"/>
                </a:solidFill>
                <a:latin typeface="Times New Roman" panose="02020603050405020304" pitchFamily="18" charset="0"/>
                <a:ea typeface="Calibri" panose="020F0502020204030204" pitchFamily="34" charset="0"/>
              </a:rPr>
              <a:t>:</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thiện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kiên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nhẫn</a:t>
            </a:r>
            <a:r>
              <a:rPr lang="en-US" sz="2800">
                <a:solidFill>
                  <a:srgbClr val="0000FF"/>
                </a:solidFill>
                <a:latin typeface="Times New Roman" panose="02020603050405020304" pitchFamily="18" charset="0"/>
                <a:ea typeface="Calibri" panose="020F0502020204030204" pitchFamily="34" charset="0"/>
              </a:rPr>
              <a:t>, </a:t>
            </a:r>
            <a:r>
              <a:rPr lang="en-US" sz="2800" smtClean="0">
                <a:solidFill>
                  <a:srgbClr val="0000FF"/>
                </a:solidFill>
                <a:latin typeface="Times New Roman" panose="02020603050405020304" pitchFamily="18" charset="0"/>
                <a:ea typeface="Calibri" panose="020F0502020204030204" pitchFamily="34" charset="0"/>
              </a:rPr>
              <a:t>dành </a:t>
            </a:r>
            <a:r>
              <a:rPr lang="en-US" sz="2800" dirty="0" err="1">
                <a:solidFill>
                  <a:srgbClr val="0000FF"/>
                </a:solidFill>
                <a:latin typeface="Times New Roman" panose="02020603050405020304" pitchFamily="18" charset="0"/>
                <a:ea typeface="Calibri" panose="020F0502020204030204" pitchFamily="34" charset="0"/>
              </a:rPr>
              <a:t>thời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gian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cảm</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hóa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nhau</a:t>
            </a:r>
            <a:r>
              <a:rPr lang="en-US" sz="2800" dirty="0">
                <a:solidFill>
                  <a:srgbClr val="0000FF"/>
                </a:solidFill>
                <a:latin typeface="Times New Roman" panose="02020603050405020304" pitchFamily="18" charset="0"/>
                <a:ea typeface="Calibri" panose="020F0502020204030204" pitchFamily="34" charset="0"/>
              </a:rPr>
              <a:t>.</a:t>
            </a:r>
          </a:p>
        </p:txBody>
      </p:sp>
      <p:sp>
        <p:nvSpPr>
          <p:cNvPr id="12" name="Rectangle 11"/>
          <p:cNvSpPr/>
          <p:nvPr/>
        </p:nvSpPr>
        <p:spPr>
          <a:xfrm>
            <a:off x="3287018" y="1180971"/>
            <a:ext cx="2401555" cy="3539430"/>
          </a:xfrm>
          <a:prstGeom prst="rect">
            <a:avLst/>
          </a:prstGeom>
        </p:spPr>
        <p:txBody>
          <a:bodyPr wrap="square">
            <a:spAutoFit/>
          </a:bodyPr>
          <a:lstStyle/>
          <a:p>
            <a:pPr algn="ctr" defTabSz="731520">
              <a:defRPr/>
            </a:pP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học</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về</a:t>
            </a:r>
            <a:r>
              <a:rPr lang="en-US" sz="2800" b="1" dirty="0">
                <a:solidFill>
                  <a:srgbClr val="0000FF"/>
                </a:solidFill>
                <a:latin typeface="Times New Roman" panose="02020603050405020304" pitchFamily="18" charset="0"/>
                <a:ea typeface="Calibri" panose="020F0502020204030204" pitchFamily="34" charset="0"/>
              </a:rPr>
              <a:t> ý </a:t>
            </a:r>
            <a:r>
              <a:rPr lang="en-US" sz="2800" b="1" dirty="0" err="1">
                <a:solidFill>
                  <a:srgbClr val="0000FF"/>
                </a:solidFill>
                <a:latin typeface="Times New Roman" panose="02020603050405020304" pitchFamily="18" charset="0"/>
                <a:ea typeface="Calibri" panose="020F0502020204030204" pitchFamily="34" charset="0"/>
              </a:rPr>
              <a:t>nghĩa</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của</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tình</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bạn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mang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đến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niềm</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vui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hạnh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phúc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khiến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cuộc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trở</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nên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phong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phú</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đẹp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đẽ</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hơn</a:t>
            </a:r>
            <a:r>
              <a:rPr lang="en-US" sz="2800" dirty="0">
                <a:solidFill>
                  <a:srgbClr val="0000FF"/>
                </a:solidFill>
                <a:latin typeface="Times New Roman" panose="02020603050405020304" pitchFamily="18" charset="0"/>
                <a:ea typeface="Calibri" panose="020F0502020204030204" pitchFamily="34" charset="0"/>
              </a:rPr>
              <a:t>.</a:t>
            </a:r>
          </a:p>
        </p:txBody>
      </p:sp>
      <p:sp>
        <p:nvSpPr>
          <p:cNvPr id="13" name="Rectangle 12"/>
          <p:cNvSpPr/>
          <p:nvPr/>
        </p:nvSpPr>
        <p:spPr>
          <a:xfrm>
            <a:off x="6601767" y="969162"/>
            <a:ext cx="2652765" cy="3970318"/>
          </a:xfrm>
          <a:prstGeom prst="rect">
            <a:avLst/>
          </a:prstGeom>
        </p:spPr>
        <p:txBody>
          <a:bodyPr wrap="square">
            <a:spAutoFit/>
          </a:bodyPr>
          <a:lstStyle/>
          <a:p>
            <a:pPr algn="ctr" defTabSz="731520">
              <a:defRPr/>
            </a:pPr>
            <a:r>
              <a:rPr lang="en-US" sz="2800" b="1" dirty="0" err="1">
                <a:solidFill>
                  <a:srgbClr val="0000FF"/>
                </a:solidFill>
                <a:latin typeface="Times New Roman" panose="02020603050405020304" pitchFamily="18" charset="0"/>
                <a:ea typeface="Times New Roman" panose="02020603050405020304" pitchFamily="18" charset="0"/>
              </a:rPr>
              <a:t>Bài</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học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cách</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nhìn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nhận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đánh</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giá</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trách</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nhiệm</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đối</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với</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bạn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bè</a:t>
            </a:r>
            <a:r>
              <a:rPr lang="en-US" sz="2800" b="1" dirty="0">
                <a:solidFill>
                  <a:srgbClr val="0000FF"/>
                </a:solidFill>
                <a:latin typeface="Times New Roman" panose="02020603050405020304" pitchFamily="18" charset="0"/>
                <a:ea typeface="Times New Roman" panose="02020603050405020304" pitchFamily="18" charset="0"/>
              </a:rPr>
              <a: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thấy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rõ</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với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trái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tim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tâm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lắng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nghe</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thấu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hiểu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bảo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vệ</a:t>
            </a:r>
            <a:r>
              <a:rPr lang="en-US"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Calibri" panose="020F0502020204030204"/>
            </a:endParaRPr>
          </a:p>
        </p:txBody>
      </p:sp>
    </p:spTree>
    <p:extLst>
      <p:ext uri="{BB962C8B-B14F-4D97-AF65-F5344CB8AC3E}">
        <p14:creationId xmlns:p14="http://schemas.microsoft.com/office/powerpoint/2010/main" val="20798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116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13731" y="720651"/>
            <a:ext cx="607694" cy="45687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15549" y="506532"/>
            <a:ext cx="386123" cy="4417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696" y="509378"/>
            <a:ext cx="3200050" cy="420623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921425" y="1081841"/>
            <a:ext cx="5324478" cy="420131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F70D1BF-840F-4906-AABA-D1D135BB07AF}"/>
              </a:ext>
            </a:extLst>
          </p:cNvPr>
          <p:cNvSpPr>
            <a:spLocks noGrp="1"/>
          </p:cNvSpPr>
          <p:nvPr>
            <p:ph idx="4294967295"/>
          </p:nvPr>
        </p:nvSpPr>
        <p:spPr>
          <a:xfrm>
            <a:off x="3788229" y="1375694"/>
            <a:ext cx="5148325" cy="3467703"/>
          </a:xfrm>
        </p:spPr>
        <p:txBody>
          <a:bodyPr vert="horz" lIns="91440" tIns="45720" rIns="91440" bIns="45720" rtlCol="0" anchor="ctr">
            <a:noAutofit/>
          </a:bodyPr>
          <a:lstStyle/>
          <a:p>
            <a:pPr indent="-228600" algn="just" defTabSz="914400"/>
            <a:r>
              <a:rPr lang="en-US" sz="3200" b="1" i="1" dirty="0">
                <a:solidFill>
                  <a:srgbClr val="FEFFFF"/>
                </a:solidFill>
                <a:effectLst/>
              </a:rPr>
              <a:t>“</a:t>
            </a:r>
            <a:r>
              <a:rPr lang="en-US" sz="3200" b="1" i="1" dirty="0" err="1">
                <a:solidFill>
                  <a:srgbClr val="FEFFFF"/>
                </a:solidFill>
                <a:effectLst/>
              </a:rPr>
              <a:t>Là</a:t>
            </a:r>
            <a:r>
              <a:rPr lang="en-US" sz="3200" b="1" i="1" dirty="0">
                <a:solidFill>
                  <a:srgbClr val="FEFFFF"/>
                </a:solidFill>
                <a:effectLst/>
              </a:rPr>
              <a:t> </a:t>
            </a:r>
            <a:r>
              <a:rPr lang="en-US" sz="3200" b="1" i="1" dirty="0" err="1">
                <a:solidFill>
                  <a:srgbClr val="FEFFFF"/>
                </a:solidFill>
                <a:effectLst/>
              </a:rPr>
              <a:t>học</a:t>
            </a:r>
            <a:r>
              <a:rPr lang="en-US" sz="3200" b="1" i="1" dirty="0">
                <a:solidFill>
                  <a:srgbClr val="FEFFFF"/>
                </a:solidFill>
                <a:effectLst/>
              </a:rPr>
              <a:t> </a:t>
            </a:r>
            <a:r>
              <a:rPr lang="en-US" sz="3200" b="1" i="1" dirty="0" err="1">
                <a:solidFill>
                  <a:srgbClr val="FEFFFF"/>
                </a:solidFill>
                <a:effectLst/>
              </a:rPr>
              <a:t>sinh</a:t>
            </a:r>
            <a:r>
              <a:rPr lang="en-US" sz="3200" b="1" i="1" dirty="0">
                <a:solidFill>
                  <a:srgbClr val="FEFFFF"/>
                </a:solidFill>
                <a:effectLst/>
              </a:rPr>
              <a:t> </a:t>
            </a:r>
            <a:r>
              <a:rPr lang="en-US" sz="3200" b="1" i="1" dirty="0" err="1">
                <a:solidFill>
                  <a:srgbClr val="FEFFFF"/>
                </a:solidFill>
                <a:effectLst/>
              </a:rPr>
              <a:t>lớp</a:t>
            </a:r>
            <a:r>
              <a:rPr lang="en-US" sz="3200" b="1" i="1" dirty="0">
                <a:solidFill>
                  <a:srgbClr val="FEFFFF"/>
                </a:solidFill>
                <a:effectLst/>
              </a:rPr>
              <a:t> 6, </a:t>
            </a:r>
            <a:r>
              <a:rPr lang="en-US" sz="3200" b="1" i="1" dirty="0" err="1">
                <a:solidFill>
                  <a:srgbClr val="FEFFFF"/>
                </a:solidFill>
                <a:effectLst/>
              </a:rPr>
              <a:t>mới</a:t>
            </a:r>
            <a:r>
              <a:rPr lang="en-US" sz="3200" b="1" i="1" dirty="0">
                <a:solidFill>
                  <a:srgbClr val="FEFFFF"/>
                </a:solidFill>
                <a:effectLst/>
              </a:rPr>
              <a:t> </a:t>
            </a:r>
            <a:r>
              <a:rPr lang="en-US" sz="3200" b="1" i="1" dirty="0" err="1">
                <a:solidFill>
                  <a:srgbClr val="FEFFFF"/>
                </a:solidFill>
                <a:effectLst/>
              </a:rPr>
              <a:t>bước</a:t>
            </a:r>
            <a:r>
              <a:rPr lang="en-US" sz="3200" b="1" i="1" dirty="0">
                <a:solidFill>
                  <a:srgbClr val="FEFFFF"/>
                </a:solidFill>
                <a:effectLst/>
              </a:rPr>
              <a:t> </a:t>
            </a:r>
            <a:r>
              <a:rPr lang="en-US" sz="3200" b="1" i="1" dirty="0" err="1">
                <a:solidFill>
                  <a:srgbClr val="FEFFFF"/>
                </a:solidFill>
                <a:effectLst/>
              </a:rPr>
              <a:t>vào</a:t>
            </a:r>
            <a:r>
              <a:rPr lang="en-US" sz="3200" b="1" i="1" dirty="0">
                <a:solidFill>
                  <a:srgbClr val="FEFFFF"/>
                </a:solidFill>
                <a:effectLst/>
              </a:rPr>
              <a:t> </a:t>
            </a:r>
            <a:r>
              <a:rPr lang="en-US" sz="3200" b="1" i="1" dirty="0" err="1">
                <a:solidFill>
                  <a:srgbClr val="FEFFFF"/>
                </a:solidFill>
                <a:effectLst/>
              </a:rPr>
              <a:t>mái</a:t>
            </a:r>
            <a:r>
              <a:rPr lang="en-US" sz="3200" b="1" i="1" dirty="0">
                <a:solidFill>
                  <a:srgbClr val="FEFFFF"/>
                </a:solidFill>
                <a:effectLst/>
              </a:rPr>
              <a:t> </a:t>
            </a:r>
            <a:r>
              <a:rPr lang="en-US" sz="3200" b="1" i="1" dirty="0" err="1">
                <a:solidFill>
                  <a:srgbClr val="FEFFFF"/>
                </a:solidFill>
                <a:effectLst/>
              </a:rPr>
              <a:t>trường</a:t>
            </a:r>
            <a:r>
              <a:rPr lang="en-US" sz="3200" b="1" i="1" dirty="0">
                <a:solidFill>
                  <a:srgbClr val="FEFFFF"/>
                </a:solidFill>
                <a:effectLst/>
              </a:rPr>
              <a:t> THCS </a:t>
            </a:r>
            <a:r>
              <a:rPr lang="en-US" sz="3200" b="1" i="1" dirty="0" err="1">
                <a:solidFill>
                  <a:srgbClr val="FEFFFF"/>
                </a:solidFill>
                <a:effectLst/>
              </a:rPr>
              <a:t>với</a:t>
            </a:r>
            <a:r>
              <a:rPr lang="en-US" sz="3200" b="1" i="1" dirty="0">
                <a:solidFill>
                  <a:srgbClr val="FEFFFF"/>
                </a:solidFill>
                <a:effectLst/>
              </a:rPr>
              <a:t> </a:t>
            </a:r>
            <a:r>
              <a:rPr lang="en-US" sz="3200" b="1" i="1" dirty="0" err="1">
                <a:solidFill>
                  <a:srgbClr val="FEFFFF"/>
                </a:solidFill>
                <a:effectLst/>
              </a:rPr>
              <a:t>trường</a:t>
            </a:r>
            <a:r>
              <a:rPr lang="en-US" sz="3200" b="1" i="1" dirty="0">
                <a:solidFill>
                  <a:srgbClr val="FEFFFF"/>
                </a:solidFill>
                <a:effectLst/>
              </a:rPr>
              <a:t> </a:t>
            </a:r>
            <a:r>
              <a:rPr lang="en-US" sz="3200" b="1" i="1" dirty="0" err="1">
                <a:solidFill>
                  <a:srgbClr val="FEFFFF"/>
                </a:solidFill>
                <a:effectLst/>
              </a:rPr>
              <a:t>mới</a:t>
            </a:r>
            <a:r>
              <a:rPr lang="en-US" sz="3200" b="1" i="1" dirty="0">
                <a:solidFill>
                  <a:srgbClr val="FEFFFF"/>
                </a:solidFill>
                <a:effectLst/>
              </a:rPr>
              <a:t>, </a:t>
            </a:r>
            <a:r>
              <a:rPr lang="en-US" sz="3200" b="1" i="1" dirty="0" err="1">
                <a:solidFill>
                  <a:srgbClr val="FEFFFF"/>
                </a:solidFill>
                <a:effectLst/>
              </a:rPr>
              <a:t>lớp</a:t>
            </a:r>
            <a:r>
              <a:rPr lang="en-US" sz="3200" b="1" i="1" dirty="0">
                <a:solidFill>
                  <a:srgbClr val="FEFFFF"/>
                </a:solidFill>
                <a:effectLst/>
              </a:rPr>
              <a:t> </a:t>
            </a:r>
            <a:r>
              <a:rPr lang="en-US" sz="3200" b="1" i="1" dirty="0" err="1">
                <a:solidFill>
                  <a:srgbClr val="FEFFFF"/>
                </a:solidFill>
                <a:effectLst/>
              </a:rPr>
              <a:t>mới</a:t>
            </a:r>
            <a:r>
              <a:rPr lang="en-US" sz="3200" b="1" i="1" dirty="0">
                <a:solidFill>
                  <a:srgbClr val="FEFFFF"/>
                </a:solidFill>
                <a:effectLst/>
              </a:rPr>
              <a:t>, </a:t>
            </a:r>
            <a:r>
              <a:rPr lang="en-US" sz="3200" b="1" i="1" dirty="0" err="1">
                <a:solidFill>
                  <a:srgbClr val="FEFFFF"/>
                </a:solidFill>
                <a:effectLst/>
              </a:rPr>
              <a:t>thầy</a:t>
            </a:r>
            <a:r>
              <a:rPr lang="en-US" sz="3200" b="1" i="1" dirty="0">
                <a:solidFill>
                  <a:srgbClr val="FEFFFF"/>
                </a:solidFill>
                <a:effectLst/>
              </a:rPr>
              <a:t> </a:t>
            </a:r>
            <a:r>
              <a:rPr lang="en-US" sz="3200" b="1" i="1" dirty="0" err="1">
                <a:solidFill>
                  <a:srgbClr val="FEFFFF"/>
                </a:solidFill>
                <a:effectLst/>
              </a:rPr>
              <a:t>cô</a:t>
            </a:r>
            <a:r>
              <a:rPr lang="en-US" sz="3200" b="1" i="1" dirty="0">
                <a:solidFill>
                  <a:srgbClr val="FEFFFF"/>
                </a:solidFill>
                <a:effectLst/>
              </a:rPr>
              <a:t> </a:t>
            </a:r>
            <a:r>
              <a:rPr lang="en-US" sz="3200" b="1" i="1" dirty="0" err="1">
                <a:solidFill>
                  <a:srgbClr val="FEFFFF"/>
                </a:solidFill>
                <a:effectLst/>
              </a:rPr>
              <a:t>mới</a:t>
            </a:r>
            <a:r>
              <a:rPr lang="en-US" sz="3200" b="1" i="1" dirty="0">
                <a:solidFill>
                  <a:srgbClr val="FEFFFF"/>
                </a:solidFill>
                <a:effectLst/>
              </a:rPr>
              <a:t> </a:t>
            </a:r>
            <a:r>
              <a:rPr lang="en-US" sz="3200" b="1" i="1" dirty="0" err="1">
                <a:solidFill>
                  <a:srgbClr val="FEFFFF"/>
                </a:solidFill>
                <a:effectLst/>
              </a:rPr>
              <a:t>và</a:t>
            </a:r>
            <a:r>
              <a:rPr lang="en-US" sz="3200" b="1" i="1" dirty="0">
                <a:solidFill>
                  <a:srgbClr val="FEFFFF"/>
                </a:solidFill>
                <a:effectLst/>
              </a:rPr>
              <a:t> </a:t>
            </a:r>
            <a:r>
              <a:rPr lang="en-US" sz="3200" b="1" i="1" dirty="0" err="1">
                <a:solidFill>
                  <a:srgbClr val="FEFFFF"/>
                </a:solidFill>
                <a:effectLst/>
              </a:rPr>
              <a:t>bạn</a:t>
            </a:r>
            <a:r>
              <a:rPr lang="en-US" sz="3200" b="1" i="1" dirty="0">
                <a:solidFill>
                  <a:srgbClr val="FEFFFF"/>
                </a:solidFill>
                <a:effectLst/>
              </a:rPr>
              <a:t> </a:t>
            </a:r>
            <a:r>
              <a:rPr lang="en-US" sz="3200" b="1" i="1" dirty="0" err="1">
                <a:solidFill>
                  <a:srgbClr val="FEFFFF"/>
                </a:solidFill>
                <a:effectLst/>
              </a:rPr>
              <a:t>bè</a:t>
            </a:r>
            <a:r>
              <a:rPr lang="en-US" sz="3200" b="1" i="1" dirty="0">
                <a:solidFill>
                  <a:srgbClr val="FEFFFF"/>
                </a:solidFill>
                <a:effectLst/>
              </a:rPr>
              <a:t> </a:t>
            </a:r>
            <a:r>
              <a:rPr lang="en-US" sz="3200" b="1" i="1" dirty="0" err="1">
                <a:solidFill>
                  <a:srgbClr val="FEFFFF"/>
                </a:solidFill>
                <a:effectLst/>
              </a:rPr>
              <a:t>mới</a:t>
            </a:r>
            <a:r>
              <a:rPr lang="en-US" sz="3200" b="1" i="1" dirty="0">
                <a:solidFill>
                  <a:srgbClr val="FEFFFF"/>
                </a:solidFill>
                <a:effectLst/>
              </a:rPr>
              <a:t> </a:t>
            </a:r>
            <a:r>
              <a:rPr lang="en-US" sz="3200" b="1" i="1" dirty="0" err="1">
                <a:solidFill>
                  <a:srgbClr val="FEFFFF"/>
                </a:solidFill>
                <a:effectLst/>
              </a:rPr>
              <a:t>thì</a:t>
            </a:r>
            <a:r>
              <a:rPr lang="en-US" sz="3200" b="1" i="1" dirty="0">
                <a:solidFill>
                  <a:srgbClr val="FEFFFF"/>
                </a:solidFill>
                <a:effectLst/>
              </a:rPr>
              <a:t> </a:t>
            </a:r>
            <a:r>
              <a:rPr lang="en-US" sz="3200" b="1" i="1" dirty="0" err="1">
                <a:solidFill>
                  <a:srgbClr val="FEFFFF"/>
                </a:solidFill>
                <a:effectLst/>
              </a:rPr>
              <a:t>làm</a:t>
            </a:r>
            <a:r>
              <a:rPr lang="en-US" sz="3200" b="1" i="1" dirty="0">
                <a:solidFill>
                  <a:srgbClr val="FEFFFF"/>
                </a:solidFill>
                <a:effectLst/>
              </a:rPr>
              <a:t> </a:t>
            </a:r>
            <a:r>
              <a:rPr lang="en-US" sz="3200" b="1" i="1" dirty="0" err="1">
                <a:solidFill>
                  <a:srgbClr val="FEFFFF"/>
                </a:solidFill>
                <a:effectLst/>
              </a:rPr>
              <a:t>thế</a:t>
            </a:r>
            <a:r>
              <a:rPr lang="en-US" sz="3200" b="1" i="1" dirty="0">
                <a:solidFill>
                  <a:srgbClr val="FEFFFF"/>
                </a:solidFill>
                <a:effectLst/>
              </a:rPr>
              <a:t> </a:t>
            </a:r>
            <a:r>
              <a:rPr lang="en-US" sz="3200" b="1" i="1" dirty="0" err="1">
                <a:solidFill>
                  <a:srgbClr val="FEFFFF"/>
                </a:solidFill>
                <a:effectLst/>
              </a:rPr>
              <a:t>nào</a:t>
            </a:r>
            <a:r>
              <a:rPr lang="en-US" sz="3200" b="1" i="1" dirty="0">
                <a:solidFill>
                  <a:srgbClr val="FEFFFF"/>
                </a:solidFill>
                <a:effectLst/>
              </a:rPr>
              <a:t> </a:t>
            </a:r>
            <a:r>
              <a:rPr lang="en-US" sz="3200" b="1" i="1" dirty="0" err="1">
                <a:solidFill>
                  <a:srgbClr val="FEFFFF"/>
                </a:solidFill>
                <a:effectLst/>
              </a:rPr>
              <a:t>để</a:t>
            </a:r>
            <a:r>
              <a:rPr lang="en-US" sz="3200" b="1" i="1" dirty="0">
                <a:solidFill>
                  <a:srgbClr val="FEFFFF"/>
                </a:solidFill>
                <a:effectLst/>
              </a:rPr>
              <a:t> </a:t>
            </a:r>
            <a:r>
              <a:rPr lang="en-US" sz="3200" b="1" i="1" dirty="0" err="1">
                <a:solidFill>
                  <a:srgbClr val="FEFFFF"/>
                </a:solidFill>
                <a:effectLst/>
              </a:rPr>
              <a:t>các</a:t>
            </a:r>
            <a:r>
              <a:rPr lang="en-US" sz="3200" b="1" i="1" dirty="0">
                <a:solidFill>
                  <a:srgbClr val="FEFFFF"/>
                </a:solidFill>
                <a:effectLst/>
              </a:rPr>
              <a:t> </a:t>
            </a:r>
            <a:r>
              <a:rPr lang="en-US" sz="3200" b="1" i="1" dirty="0" err="1">
                <a:solidFill>
                  <a:srgbClr val="FEFFFF"/>
                </a:solidFill>
                <a:effectLst/>
              </a:rPr>
              <a:t>em</a:t>
            </a:r>
            <a:r>
              <a:rPr lang="en-US" sz="3200" b="1" i="1" dirty="0">
                <a:solidFill>
                  <a:srgbClr val="FEFFFF"/>
                </a:solidFill>
                <a:effectLst/>
              </a:rPr>
              <a:t> </a:t>
            </a:r>
            <a:r>
              <a:rPr lang="en-US" sz="3200" b="1" i="1" dirty="0" err="1">
                <a:solidFill>
                  <a:srgbClr val="FEFFFF"/>
                </a:solidFill>
                <a:effectLst/>
              </a:rPr>
              <a:t>làm</a:t>
            </a:r>
            <a:r>
              <a:rPr lang="en-US" sz="3200" b="1" i="1" dirty="0">
                <a:solidFill>
                  <a:srgbClr val="FEFFFF"/>
                </a:solidFill>
                <a:effectLst/>
              </a:rPr>
              <a:t> </a:t>
            </a:r>
            <a:r>
              <a:rPr lang="en-US" sz="3200" b="1" i="1" dirty="0" err="1">
                <a:solidFill>
                  <a:srgbClr val="FEFFFF"/>
                </a:solidFill>
                <a:effectLst/>
              </a:rPr>
              <a:t>quen</a:t>
            </a:r>
            <a:r>
              <a:rPr lang="en-US" sz="3200" b="1" i="1" dirty="0">
                <a:solidFill>
                  <a:srgbClr val="FEFFFF"/>
                </a:solidFill>
                <a:effectLst/>
              </a:rPr>
              <a:t> </a:t>
            </a:r>
            <a:r>
              <a:rPr lang="en-US" sz="3200" b="1" i="1" dirty="0" err="1">
                <a:solidFill>
                  <a:srgbClr val="FEFFFF"/>
                </a:solidFill>
                <a:effectLst/>
              </a:rPr>
              <a:t>với</a:t>
            </a:r>
            <a:r>
              <a:rPr lang="en-US" sz="3200" b="1" i="1" dirty="0">
                <a:solidFill>
                  <a:srgbClr val="FEFFFF"/>
                </a:solidFill>
                <a:effectLst/>
              </a:rPr>
              <a:t> </a:t>
            </a:r>
            <a:r>
              <a:rPr lang="en-US" sz="3200" b="1" i="1" dirty="0" err="1">
                <a:solidFill>
                  <a:srgbClr val="FEFFFF"/>
                </a:solidFill>
                <a:effectLst/>
              </a:rPr>
              <a:t>những</a:t>
            </a:r>
            <a:r>
              <a:rPr lang="en-US" sz="3200" b="1" i="1" dirty="0">
                <a:solidFill>
                  <a:srgbClr val="FEFFFF"/>
                </a:solidFill>
                <a:effectLst/>
              </a:rPr>
              <a:t> </a:t>
            </a:r>
            <a:r>
              <a:rPr lang="en-US" sz="3200" b="1" i="1" dirty="0" err="1">
                <a:solidFill>
                  <a:srgbClr val="FEFFFF"/>
                </a:solidFill>
                <a:effectLst/>
              </a:rPr>
              <a:t>người</a:t>
            </a:r>
            <a:r>
              <a:rPr lang="en-US" sz="3200" b="1" i="1" dirty="0">
                <a:solidFill>
                  <a:srgbClr val="FEFFFF"/>
                </a:solidFill>
                <a:effectLst/>
              </a:rPr>
              <a:t> </a:t>
            </a:r>
            <a:r>
              <a:rPr lang="en-US" sz="3200" b="1" i="1" dirty="0" err="1">
                <a:solidFill>
                  <a:srgbClr val="FEFFFF"/>
                </a:solidFill>
                <a:effectLst/>
              </a:rPr>
              <a:t>bạn</a:t>
            </a:r>
            <a:r>
              <a:rPr lang="en-US" sz="3200" b="1" i="1" dirty="0">
                <a:solidFill>
                  <a:srgbClr val="FEFFFF"/>
                </a:solidFill>
                <a:effectLst/>
              </a:rPr>
              <a:t> </a:t>
            </a:r>
            <a:r>
              <a:rPr lang="en-US" sz="3200" b="1" i="1" dirty="0" err="1">
                <a:solidFill>
                  <a:srgbClr val="FEFFFF"/>
                </a:solidFill>
                <a:effectLst/>
              </a:rPr>
              <a:t>cùng</a:t>
            </a:r>
            <a:r>
              <a:rPr lang="en-US" sz="3200" b="1" i="1" dirty="0">
                <a:solidFill>
                  <a:srgbClr val="FEFFFF"/>
                </a:solidFill>
                <a:effectLst/>
              </a:rPr>
              <a:t> </a:t>
            </a:r>
            <a:r>
              <a:rPr lang="en-US" sz="3200" b="1" i="1" dirty="0" err="1">
                <a:solidFill>
                  <a:srgbClr val="FEFFFF"/>
                </a:solidFill>
                <a:effectLst/>
              </a:rPr>
              <a:t>lớp</a:t>
            </a:r>
            <a:r>
              <a:rPr lang="en-US" sz="3200" b="1" i="1" dirty="0">
                <a:solidFill>
                  <a:srgbClr val="FEFFFF"/>
                </a:solidFill>
                <a:effectLst/>
              </a:rPr>
              <a:t>?”</a:t>
            </a:r>
            <a:endParaRPr lang="en-US" sz="3200" b="1" dirty="0">
              <a:solidFill>
                <a:srgbClr val="FEFFFF"/>
              </a:solidFill>
            </a:endParaRPr>
          </a:p>
        </p:txBody>
      </p:sp>
    </p:spTree>
    <p:extLst>
      <p:ext uri="{BB962C8B-B14F-4D97-AF65-F5344CB8AC3E}">
        <p14:creationId xmlns:p14="http://schemas.microsoft.com/office/powerpoint/2010/main" val="2581784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III. </a:t>
            </a:r>
            <a:r>
              <a:rPr lang="en-US" sz="9600" b="1" dirty="0" err="1">
                <a:solidFill>
                  <a:srgbClr val="FF0000"/>
                </a:solidFill>
                <a:latin typeface="Times New Roman" panose="02020603050405020304" pitchFamily="18" charset="0"/>
                <a:cs typeface="Times New Roman" panose="02020603050405020304" pitchFamily="18" charset="0"/>
              </a:rPr>
              <a:t>Tổng</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kết</a:t>
            </a:r>
            <a:endParaRPr lang="en-US"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2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a:extLst>
              <a:ext uri="{FF2B5EF4-FFF2-40B4-BE49-F238E27FC236}">
                <a16:creationId xmlns:a16="http://schemas.microsoft.com/office/drawing/2014/main" id="{D4E52E94-F419-4C44-87B3-0804B6E249AA}"/>
              </a:ext>
            </a:extLst>
          </p:cNvPr>
          <p:cNvSpPr/>
          <p:nvPr/>
        </p:nvSpPr>
        <p:spPr bwMode="auto">
          <a:xfrm>
            <a:off x="3476839" y="2092571"/>
            <a:ext cx="2869902" cy="3590646"/>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97346" tIns="48673" rIns="97346" bIns="48673" numCol="1" anchor="t" anchorCtr="0" compatLnSpc="1"/>
          <a:lstStyle/>
          <a:p>
            <a:pPr defTabSz="973836">
              <a:defRPr/>
            </a:pPr>
            <a:endParaRPr lang="en-US" sz="2552" kern="0" dirty="0">
              <a:latin typeface="Arial" panose="020B0604020202020204" pitchFamily="34" charset="0"/>
              <a:ea typeface="微软雅黑" panose="020B0503020204020204" charset="-122"/>
              <a:sym typeface="Arial" panose="020B0604020202020204" pitchFamily="34" charset="0"/>
            </a:endParaRPr>
          </a:p>
        </p:txBody>
      </p:sp>
      <p:sp>
        <p:nvSpPr>
          <p:cNvPr id="4" name="Freeform 6">
            <a:extLst>
              <a:ext uri="{FF2B5EF4-FFF2-40B4-BE49-F238E27FC236}">
                <a16:creationId xmlns:a16="http://schemas.microsoft.com/office/drawing/2014/main" id="{9090AC94-57EB-418E-BC42-2A4E65C60B39}"/>
              </a:ext>
            </a:extLst>
          </p:cNvPr>
          <p:cNvSpPr/>
          <p:nvPr/>
        </p:nvSpPr>
        <p:spPr bwMode="auto">
          <a:xfrm>
            <a:off x="2113280" y="2680304"/>
            <a:ext cx="1652270" cy="1247705"/>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5" name="Freeform 5">
            <a:extLst>
              <a:ext uri="{FF2B5EF4-FFF2-40B4-BE49-F238E27FC236}">
                <a16:creationId xmlns:a16="http://schemas.microsoft.com/office/drawing/2014/main" id="{67618712-5714-471F-9C75-13C52BDA89A2}"/>
              </a:ext>
            </a:extLst>
          </p:cNvPr>
          <p:cNvSpPr/>
          <p:nvPr/>
        </p:nvSpPr>
        <p:spPr bwMode="auto">
          <a:xfrm>
            <a:off x="4808412" y="915368"/>
            <a:ext cx="1566263" cy="1150662"/>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6" name="Freeform 7">
            <a:extLst>
              <a:ext uri="{FF2B5EF4-FFF2-40B4-BE49-F238E27FC236}">
                <a16:creationId xmlns:a16="http://schemas.microsoft.com/office/drawing/2014/main" id="{0AC5E536-36F4-4A01-989A-101EC9D6DACB}"/>
              </a:ext>
            </a:extLst>
          </p:cNvPr>
          <p:cNvSpPr/>
          <p:nvPr/>
        </p:nvSpPr>
        <p:spPr bwMode="auto">
          <a:xfrm>
            <a:off x="3972192" y="2633491"/>
            <a:ext cx="212128" cy="366922"/>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7" name="Freeform 8">
            <a:extLst>
              <a:ext uri="{FF2B5EF4-FFF2-40B4-BE49-F238E27FC236}">
                <a16:creationId xmlns:a16="http://schemas.microsoft.com/office/drawing/2014/main" id="{3F44B86B-7441-496F-BCF2-9BE2C9018490}"/>
              </a:ext>
            </a:extLst>
          </p:cNvPr>
          <p:cNvSpPr/>
          <p:nvPr/>
        </p:nvSpPr>
        <p:spPr bwMode="auto">
          <a:xfrm>
            <a:off x="4535069" y="3301518"/>
            <a:ext cx="212128" cy="363101"/>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8" name="Freeform 10">
            <a:extLst>
              <a:ext uri="{FF2B5EF4-FFF2-40B4-BE49-F238E27FC236}">
                <a16:creationId xmlns:a16="http://schemas.microsoft.com/office/drawing/2014/main" id="{BBE40F15-9500-4614-B93D-16527D061737}"/>
              </a:ext>
            </a:extLst>
          </p:cNvPr>
          <p:cNvSpPr/>
          <p:nvPr/>
        </p:nvSpPr>
        <p:spPr bwMode="auto">
          <a:xfrm>
            <a:off x="3453078" y="3812431"/>
            <a:ext cx="196045" cy="327194"/>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dirty="0">
              <a:latin typeface="Arial" panose="020B0604020202020204" pitchFamily="34" charset="0"/>
              <a:ea typeface="微软雅黑" panose="020B0503020204020204" charset="-122"/>
              <a:sym typeface="Arial" panose="020B0604020202020204" pitchFamily="34" charset="0"/>
            </a:endParaRPr>
          </a:p>
        </p:txBody>
      </p:sp>
      <p:sp>
        <p:nvSpPr>
          <p:cNvPr id="9" name="Freeform 12">
            <a:extLst>
              <a:ext uri="{FF2B5EF4-FFF2-40B4-BE49-F238E27FC236}">
                <a16:creationId xmlns:a16="http://schemas.microsoft.com/office/drawing/2014/main" id="{A809E94C-593A-42F2-BCA7-C0DAF2148E76}"/>
              </a:ext>
            </a:extLst>
          </p:cNvPr>
          <p:cNvSpPr/>
          <p:nvPr/>
        </p:nvSpPr>
        <p:spPr bwMode="auto">
          <a:xfrm>
            <a:off x="3963012" y="2450012"/>
            <a:ext cx="279014" cy="219771"/>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0" name="Freeform 13">
            <a:extLst>
              <a:ext uri="{FF2B5EF4-FFF2-40B4-BE49-F238E27FC236}">
                <a16:creationId xmlns:a16="http://schemas.microsoft.com/office/drawing/2014/main" id="{34142CD7-7C37-411E-90D7-AAB2826FE8C5}"/>
              </a:ext>
            </a:extLst>
          </p:cNvPr>
          <p:cNvSpPr/>
          <p:nvPr/>
        </p:nvSpPr>
        <p:spPr bwMode="auto">
          <a:xfrm>
            <a:off x="4582555" y="2666444"/>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1" name="Freeform 14">
            <a:extLst>
              <a:ext uri="{FF2B5EF4-FFF2-40B4-BE49-F238E27FC236}">
                <a16:creationId xmlns:a16="http://schemas.microsoft.com/office/drawing/2014/main" id="{62EAF5F4-AFC4-48F7-A245-07E9EAB728AE}"/>
              </a:ext>
            </a:extLst>
          </p:cNvPr>
          <p:cNvSpPr/>
          <p:nvPr/>
        </p:nvSpPr>
        <p:spPr bwMode="auto">
          <a:xfrm>
            <a:off x="6067610" y="2481677"/>
            <a:ext cx="563762" cy="408966"/>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2" name="Freeform 16">
            <a:extLst>
              <a:ext uri="{FF2B5EF4-FFF2-40B4-BE49-F238E27FC236}">
                <a16:creationId xmlns:a16="http://schemas.microsoft.com/office/drawing/2014/main" id="{B2EF1E91-D0FB-4D43-AE95-1E5FE2340B29}"/>
              </a:ext>
            </a:extLst>
          </p:cNvPr>
          <p:cNvSpPr/>
          <p:nvPr/>
        </p:nvSpPr>
        <p:spPr bwMode="auto">
          <a:xfrm>
            <a:off x="5691257" y="3527411"/>
            <a:ext cx="141418" cy="214038"/>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3" name="Freeform 13">
            <a:extLst>
              <a:ext uri="{FF2B5EF4-FFF2-40B4-BE49-F238E27FC236}">
                <a16:creationId xmlns:a16="http://schemas.microsoft.com/office/drawing/2014/main" id="{F3B56561-362A-4CB5-AB2D-59D7AE78822F}"/>
              </a:ext>
            </a:extLst>
          </p:cNvPr>
          <p:cNvSpPr/>
          <p:nvPr/>
        </p:nvSpPr>
        <p:spPr bwMode="auto">
          <a:xfrm rot="5400000">
            <a:off x="5552109" y="1987175"/>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4" name="Freeform 13">
            <a:extLst>
              <a:ext uri="{FF2B5EF4-FFF2-40B4-BE49-F238E27FC236}">
                <a16:creationId xmlns:a16="http://schemas.microsoft.com/office/drawing/2014/main" id="{D10E9D26-687D-4713-BAA8-D14A34569F06}"/>
              </a:ext>
            </a:extLst>
          </p:cNvPr>
          <p:cNvSpPr/>
          <p:nvPr/>
        </p:nvSpPr>
        <p:spPr bwMode="auto">
          <a:xfrm>
            <a:off x="4071653" y="1842032"/>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5" name="Freeform 13">
            <a:extLst>
              <a:ext uri="{FF2B5EF4-FFF2-40B4-BE49-F238E27FC236}">
                <a16:creationId xmlns:a16="http://schemas.microsoft.com/office/drawing/2014/main" id="{EB14B314-2DBD-4820-B456-27154CFB68AB}"/>
              </a:ext>
            </a:extLst>
          </p:cNvPr>
          <p:cNvSpPr/>
          <p:nvPr/>
        </p:nvSpPr>
        <p:spPr bwMode="auto">
          <a:xfrm rot="6413141">
            <a:off x="6132680" y="3752112"/>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6" name="Freeform 13">
            <a:extLst>
              <a:ext uri="{FF2B5EF4-FFF2-40B4-BE49-F238E27FC236}">
                <a16:creationId xmlns:a16="http://schemas.microsoft.com/office/drawing/2014/main" id="{F5E6B503-A406-40E5-9718-F6C41009EC30}"/>
              </a:ext>
            </a:extLst>
          </p:cNvPr>
          <p:cNvSpPr/>
          <p:nvPr/>
        </p:nvSpPr>
        <p:spPr bwMode="auto">
          <a:xfrm>
            <a:off x="3177573" y="2527107"/>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7" name="Freeform 17">
            <a:extLst>
              <a:ext uri="{FF2B5EF4-FFF2-40B4-BE49-F238E27FC236}">
                <a16:creationId xmlns:a16="http://schemas.microsoft.com/office/drawing/2014/main" id="{F8C62851-B6E1-4675-89FE-F29E81FEBA07}"/>
              </a:ext>
            </a:extLst>
          </p:cNvPr>
          <p:cNvSpPr/>
          <p:nvPr/>
        </p:nvSpPr>
        <p:spPr bwMode="auto">
          <a:xfrm rot="18265941">
            <a:off x="6292655" y="2802619"/>
            <a:ext cx="1250279" cy="1376603"/>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8" name="Subtitle 19">
            <a:extLst>
              <a:ext uri="{FF2B5EF4-FFF2-40B4-BE49-F238E27FC236}">
                <a16:creationId xmlns:a16="http://schemas.microsoft.com/office/drawing/2014/main" id="{63614AF0-D15F-48E6-B80A-5D95970F336D}"/>
              </a:ext>
            </a:extLst>
          </p:cNvPr>
          <p:cNvSpPr txBox="1">
            <a:spLocks/>
          </p:cNvSpPr>
          <p:nvPr/>
        </p:nvSpPr>
        <p:spPr>
          <a:xfrm rot="21063923">
            <a:off x="6303769" y="3438153"/>
            <a:ext cx="1358538" cy="346346"/>
          </a:xfrm>
          <a:prstGeom prst="rect">
            <a:avLst/>
          </a:prstGeom>
        </p:spPr>
        <p:txBody>
          <a:bodyPr>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160" b="1" dirty="0" err="1">
                <a:latin typeface="#9Slide03 Arima Madurai Black" panose="00000A00000000000000" pitchFamily="2" charset="0"/>
                <a:cs typeface="#9Slide03 Arima Madurai Black" panose="00000A00000000000000" pitchFamily="2" charset="0"/>
              </a:rPr>
              <a:t>Nghệ</a:t>
            </a:r>
            <a:r>
              <a:rPr lang="en-US" sz="2160" b="1" dirty="0">
                <a:latin typeface="#9Slide03 Arima Madurai Black" panose="00000A00000000000000" pitchFamily="2" charset="0"/>
                <a:cs typeface="#9Slide03 Arima Madurai Black" panose="00000A00000000000000" pitchFamily="2" charset="0"/>
              </a:rPr>
              <a:t> </a:t>
            </a:r>
            <a:r>
              <a:rPr lang="en-US" sz="2160" b="1" dirty="0" err="1">
                <a:latin typeface="#9Slide03 Arima Madurai Black" panose="00000A00000000000000" pitchFamily="2" charset="0"/>
                <a:cs typeface="#9Slide03 Arima Madurai Black" panose="00000A00000000000000" pitchFamily="2" charset="0"/>
              </a:rPr>
              <a:t>thuật</a:t>
            </a:r>
            <a:endParaRPr lang="en-US" sz="2160" b="1" dirty="0">
              <a:latin typeface="#9Slide03 Arima Madurai Black" panose="00000A00000000000000" pitchFamily="2" charset="0"/>
              <a:cs typeface="#9Slide03 Arima Madurai Black" panose="00000A00000000000000" pitchFamily="2" charset="0"/>
            </a:endParaRPr>
          </a:p>
        </p:txBody>
      </p:sp>
      <p:sp>
        <p:nvSpPr>
          <p:cNvPr id="19" name="Subtitle 19">
            <a:extLst>
              <a:ext uri="{FF2B5EF4-FFF2-40B4-BE49-F238E27FC236}">
                <a16:creationId xmlns:a16="http://schemas.microsoft.com/office/drawing/2014/main" id="{7022831A-46FF-434C-BC5B-EBF87A09BDAA}"/>
              </a:ext>
            </a:extLst>
          </p:cNvPr>
          <p:cNvSpPr txBox="1">
            <a:spLocks/>
          </p:cNvSpPr>
          <p:nvPr/>
        </p:nvSpPr>
        <p:spPr>
          <a:xfrm rot="18768445">
            <a:off x="4950016" y="1381595"/>
            <a:ext cx="1358538" cy="346346"/>
          </a:xfrm>
          <a:prstGeom prst="rect">
            <a:avLst/>
          </a:prstGeom>
        </p:spPr>
        <p:txBody>
          <a:bodyPr vert="horz" lIns="73152" tIns="36576" rIns="73152" bIns="36576" rtlCol="0">
            <a:normAutofit/>
          </a:bodyPr>
          <a:lstStyle/>
          <a:p>
            <a:pPr algn="ctr">
              <a:lnSpc>
                <a:spcPct val="90000"/>
              </a:lnSpc>
              <a:spcBef>
                <a:spcPts val="800"/>
              </a:spcBef>
            </a:pPr>
            <a:r>
              <a:rPr lang="en-US" sz="1920" b="1" dirty="0" err="1">
                <a:latin typeface="#9Slide03 Arima Madurai Black" panose="00000A00000000000000" pitchFamily="2" charset="0"/>
                <a:cs typeface="#9Slide03 Arima Madurai Black" panose="00000A00000000000000" pitchFamily="2" charset="0"/>
              </a:rPr>
              <a:t>Nội</a:t>
            </a:r>
            <a:r>
              <a:rPr lang="en-US" sz="1920" b="1" dirty="0">
                <a:latin typeface="#9Slide03 Arima Madurai Black" panose="00000A00000000000000" pitchFamily="2" charset="0"/>
                <a:cs typeface="#9Slide03 Arima Madurai Black" panose="00000A00000000000000" pitchFamily="2" charset="0"/>
              </a:rPr>
              <a:t> dung</a:t>
            </a:r>
          </a:p>
        </p:txBody>
      </p:sp>
      <p:sp>
        <p:nvSpPr>
          <p:cNvPr id="20" name="Subtitle 19">
            <a:extLst>
              <a:ext uri="{FF2B5EF4-FFF2-40B4-BE49-F238E27FC236}">
                <a16:creationId xmlns:a16="http://schemas.microsoft.com/office/drawing/2014/main" id="{F5521CBA-1D0E-41AF-87C3-0966F810E51D}"/>
              </a:ext>
            </a:extLst>
          </p:cNvPr>
          <p:cNvSpPr txBox="1">
            <a:spLocks/>
          </p:cNvSpPr>
          <p:nvPr/>
        </p:nvSpPr>
        <p:spPr>
          <a:xfrm rot="1916937">
            <a:off x="2345509" y="3269296"/>
            <a:ext cx="1358538" cy="346346"/>
          </a:xfrm>
          <a:prstGeom prst="rect">
            <a:avLst/>
          </a:prstGeom>
        </p:spPr>
        <p:txBody>
          <a:bodyPr vert="horz" lIns="73152" tIns="36576" rIns="73152" bIns="36576" rtlCol="0">
            <a:normAutofit/>
          </a:bodyPr>
          <a:lstStyle/>
          <a:p>
            <a:pPr algn="ctr">
              <a:lnSpc>
                <a:spcPct val="90000"/>
              </a:lnSpc>
              <a:spcBef>
                <a:spcPts val="800"/>
              </a:spcBef>
            </a:pPr>
            <a:r>
              <a:rPr lang="en-US" sz="1920" b="1" dirty="0">
                <a:latin typeface="#9Slide03 Arima Madurai Black" panose="00000A00000000000000" pitchFamily="2" charset="0"/>
                <a:cs typeface="#9Slide03 Arima Madurai Black" panose="00000A00000000000000" pitchFamily="2" charset="0"/>
              </a:rPr>
              <a:t>Ý </a:t>
            </a:r>
            <a:r>
              <a:rPr lang="en-US" sz="1920" b="1" dirty="0" err="1">
                <a:latin typeface="#9Slide03 Arima Madurai Black" panose="00000A00000000000000" pitchFamily="2" charset="0"/>
                <a:cs typeface="#9Slide03 Arima Madurai Black" panose="00000A00000000000000" pitchFamily="2" charset="0"/>
              </a:rPr>
              <a:t>nghĩa</a:t>
            </a:r>
            <a:endParaRPr lang="en-US" sz="1920" b="1"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73088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599F-6790-49A3-BAA0-2264C93507CC}"/>
              </a:ext>
            </a:extLst>
          </p:cNvPr>
          <p:cNvSpPr txBox="1"/>
          <p:nvPr/>
        </p:nvSpPr>
        <p:spPr>
          <a:xfrm>
            <a:off x="-984197" y="153586"/>
            <a:ext cx="8599199"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1. </a:t>
            </a: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 ý </a:t>
            </a:r>
            <a:r>
              <a:rPr lang="en-US" sz="5400" b="1" dirty="0" err="1">
                <a:solidFill>
                  <a:srgbClr val="FF0000"/>
                </a:solidFill>
                <a:latin typeface="Times New Roman" panose="02020603050405020304" pitchFamily="18" charset="0"/>
                <a:cs typeface="Times New Roman" panose="02020603050405020304" pitchFamily="18" charset="0"/>
              </a:rPr>
              <a:t>nghĩa</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3" name="图片 292">
            <a:extLst>
              <a:ext uri="{FF2B5EF4-FFF2-40B4-BE49-F238E27FC236}">
                <a16:creationId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5690" y="681983"/>
            <a:ext cx="5208950" cy="3625517"/>
          </a:xfrm>
          <a:prstGeom prst="rect">
            <a:avLst/>
          </a:prstGeom>
        </p:spPr>
      </p:pic>
      <p:pic>
        <p:nvPicPr>
          <p:cNvPr id="4" name="图片 296">
            <a:extLst>
              <a:ext uri="{FF2B5EF4-FFF2-40B4-BE49-F238E27FC236}">
                <a16:creationId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448397" y="615251"/>
            <a:ext cx="5208950" cy="3625517"/>
          </a:xfrm>
          <a:prstGeom prst="rect">
            <a:avLst/>
          </a:prstGeom>
        </p:spPr>
      </p:pic>
      <p:sp>
        <p:nvSpPr>
          <p:cNvPr id="5" name="TextBox 4">
            <a:extLst>
              <a:ext uri="{FF2B5EF4-FFF2-40B4-BE49-F238E27FC236}">
                <a16:creationId xmlns:a16="http://schemas.microsoft.com/office/drawing/2014/main" id="{8B0C9A58-7E1A-4F1A-96DF-4C3A825010F7}"/>
              </a:ext>
            </a:extLst>
          </p:cNvPr>
          <p:cNvSpPr txBox="1"/>
          <p:nvPr/>
        </p:nvSpPr>
        <p:spPr>
          <a:xfrm>
            <a:off x="5597994" y="1784267"/>
            <a:ext cx="3259816" cy="1815882"/>
          </a:xfrm>
          <a:prstGeom prst="rect">
            <a:avLst/>
          </a:prstGeom>
          <a:noFill/>
        </p:spPr>
        <p:txBody>
          <a:bodyPr wrap="square">
            <a:spAutoFit/>
          </a:bodyPr>
          <a:lstStyle/>
          <a:p>
            <a:pPr algn="ctr"/>
            <a:r>
              <a:rPr lang="nl-NL" sz="2800" b="1" dirty="0">
                <a:latin typeface="Times New Roman" panose="02020603050405020304" pitchFamily="18" charset="0"/>
                <a:cs typeface="Times New Roman" panose="02020603050405020304" pitchFamily="18" charset="0"/>
              </a:rPr>
              <a:t>Bài học về cách kết bạn, sự trách nhiệm và ý nghĩa của tình bạn</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169565-7BBA-46BF-9E59-4CEA60BC655F}"/>
              </a:ext>
            </a:extLst>
          </p:cNvPr>
          <p:cNvSpPr txBox="1"/>
          <p:nvPr/>
        </p:nvSpPr>
        <p:spPr>
          <a:xfrm>
            <a:off x="884062" y="1999710"/>
            <a:ext cx="3377658" cy="1384995"/>
          </a:xfrm>
          <a:prstGeom prst="rect">
            <a:avLst/>
          </a:prstGeom>
          <a:noFill/>
        </p:spPr>
        <p:txBody>
          <a:bodyPr wrap="square">
            <a:spAutoFit/>
          </a:bodyPr>
          <a:lstStyle/>
          <a:p>
            <a:pPr algn="ctr"/>
            <a:r>
              <a:rPr lang="nl-NL" sz="2800" b="1" dirty="0">
                <a:latin typeface="Times New Roman" panose="02020603050405020304" pitchFamily="18" charset="0"/>
                <a:cs typeface="Times New Roman" panose="02020603050405020304" pitchFamily="18" charset="0"/>
              </a:rPr>
              <a:t>Truyện kể về quá trình cảm hóa của hoàng tử bé và cáo.</a:t>
            </a:r>
            <a:endParaRPr lang="vi-VN"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7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599F-6790-49A3-BAA0-2264C93507CC}"/>
              </a:ext>
            </a:extLst>
          </p:cNvPr>
          <p:cNvSpPr txBox="1"/>
          <p:nvPr/>
        </p:nvSpPr>
        <p:spPr>
          <a:xfrm>
            <a:off x="62459" y="183314"/>
            <a:ext cx="4876800" cy="923330"/>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2. </a:t>
            </a:r>
            <a:r>
              <a:rPr lang="en-US" sz="5400" dirty="0" err="1">
                <a:solidFill>
                  <a:srgbClr val="FF0000"/>
                </a:solidFill>
                <a:latin typeface="Times New Roman" panose="02020603050405020304" pitchFamily="18" charset="0"/>
                <a:cs typeface="Times New Roman" panose="02020603050405020304" pitchFamily="18" charset="0"/>
              </a:rPr>
              <a:t>Nghệ</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thuật</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a:extLst>
              <a:ext uri="{FF2B5EF4-FFF2-40B4-BE49-F238E27FC236}">
                <a16:creationId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846944" y="214619"/>
            <a:ext cx="10957809" cy="5301250"/>
          </a:xfrm>
          <a:prstGeom prst="rect">
            <a:avLst/>
          </a:prstGeom>
        </p:spPr>
      </p:pic>
      <p:sp>
        <p:nvSpPr>
          <p:cNvPr id="5" name="TextBox 4">
            <a:extLst>
              <a:ext uri="{FF2B5EF4-FFF2-40B4-BE49-F238E27FC236}">
                <a16:creationId xmlns:a16="http://schemas.microsoft.com/office/drawing/2014/main" id="{8B0C9A58-7E1A-4F1A-96DF-4C3A825010F7}"/>
              </a:ext>
            </a:extLst>
          </p:cNvPr>
          <p:cNvSpPr txBox="1"/>
          <p:nvPr/>
        </p:nvSpPr>
        <p:spPr>
          <a:xfrm>
            <a:off x="1315535" y="2972697"/>
            <a:ext cx="6693088" cy="1264192"/>
          </a:xfrm>
          <a:prstGeom prst="rect">
            <a:avLst/>
          </a:prstGeom>
          <a:noFill/>
        </p:spPr>
        <p:txBody>
          <a:bodyPr wrap="square">
            <a:spAutoFit/>
          </a:bodyPr>
          <a:lstStyle/>
          <a:p>
            <a:pPr algn="just">
              <a:lnSpc>
                <a:spcPct val="150000"/>
              </a:lnSpc>
            </a:pPr>
            <a:r>
              <a:rPr lang="nl-NL" sz="2700" b="1" smtClean="0">
                <a:latin typeface="Times New Roman" panose="02020603050405020304" pitchFamily="18" charset="0"/>
                <a:cs typeface="Times New Roman" panose="02020603050405020304" pitchFamily="18" charset="0"/>
              </a:rPr>
              <a:t>- Xây </a:t>
            </a:r>
            <a:r>
              <a:rPr lang="nl-NL" sz="2700" b="1" dirty="0">
                <a:latin typeface="Times New Roman" panose="02020603050405020304" pitchFamily="18" charset="0"/>
                <a:cs typeface="Times New Roman" panose="02020603050405020304" pitchFamily="18" charset="0"/>
              </a:rPr>
              <a:t>dựng hình tượng nhân vật phù hợp với tâm lí, suy nghĩ của trẻ thơ.</a:t>
            </a:r>
            <a:endParaRPr lang="en-US" sz="27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169565-7BBA-46BF-9E59-4CEA60BC655F}"/>
              </a:ext>
            </a:extLst>
          </p:cNvPr>
          <p:cNvSpPr txBox="1"/>
          <p:nvPr/>
        </p:nvSpPr>
        <p:spPr>
          <a:xfrm>
            <a:off x="1349392" y="1988081"/>
            <a:ext cx="6625375" cy="1056443"/>
          </a:xfrm>
          <a:prstGeom prst="rect">
            <a:avLst/>
          </a:prstGeom>
          <a:noFill/>
        </p:spPr>
        <p:txBody>
          <a:bodyPr wrap="square">
            <a:spAutoFit/>
          </a:bodyPr>
          <a:lstStyle/>
          <a:p>
            <a:pPr algn="just"/>
            <a:r>
              <a:rPr lang="nl-NL" sz="2700" b="1" i="1" smtClean="0">
                <a:latin typeface="Times New Roman" panose="02020603050405020304" pitchFamily="18" charset="0"/>
                <a:cs typeface="Times New Roman" panose="02020603050405020304" pitchFamily="18" charset="0"/>
              </a:rPr>
              <a:t>- </a:t>
            </a:r>
            <a:r>
              <a:rPr lang="nl-NL" sz="2700" b="1" smtClean="0">
                <a:latin typeface="Times New Roman" panose="02020603050405020304" pitchFamily="18" charset="0"/>
                <a:cs typeface="Times New Roman" panose="02020603050405020304" pitchFamily="18" charset="0"/>
              </a:rPr>
              <a:t>Kể </a:t>
            </a:r>
            <a:r>
              <a:rPr lang="nl-NL" sz="2700" b="1" dirty="0">
                <a:latin typeface="Times New Roman" panose="02020603050405020304" pitchFamily="18" charset="0"/>
                <a:cs typeface="Times New Roman" panose="02020603050405020304" pitchFamily="18" charset="0"/>
              </a:rPr>
              <a:t>kết hợp với biểu cảm, </a:t>
            </a:r>
            <a:r>
              <a:rPr lang="nl-NL" sz="2700" b="1">
                <a:latin typeface="Times New Roman" panose="02020603050405020304" pitchFamily="18" charset="0"/>
                <a:cs typeface="Times New Roman" panose="02020603050405020304" pitchFamily="18" charset="0"/>
              </a:rPr>
              <a:t>miêu </a:t>
            </a:r>
            <a:r>
              <a:rPr lang="nl-NL" sz="2700" b="1" smtClean="0">
                <a:latin typeface="Times New Roman" panose="02020603050405020304" pitchFamily="18" charset="0"/>
                <a:cs typeface="Times New Roman" panose="02020603050405020304" pitchFamily="18" charset="0"/>
              </a:rPr>
              <a:t>tả.</a:t>
            </a:r>
          </a:p>
          <a:p>
            <a:pPr algn="just">
              <a:lnSpc>
                <a:spcPct val="150000"/>
              </a:lnSpc>
            </a:pPr>
            <a:r>
              <a:rPr lang="nl-NL" sz="2700" b="1" smtClean="0">
                <a:latin typeface="Times New Roman" panose="02020603050405020304" pitchFamily="18" charset="0"/>
                <a:cs typeface="Times New Roman" panose="02020603050405020304" pitchFamily="18" charset="0"/>
              </a:rPr>
              <a:t>- Vận dụng nhân hoá đặc sắc.</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9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a:extLst>
              <a:ext uri="{FF2B5EF4-FFF2-40B4-BE49-F238E27FC236}">
                <a16:creationId xmlns:a16="http://schemas.microsoft.com/office/drawing/2014/main" id="{F336D62F-C3C0-4098-BC59-925B1F61A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1" t="6037" r="23728" b="6109"/>
          <a:stretch/>
        </p:blipFill>
        <p:spPr bwMode="auto">
          <a:xfrm>
            <a:off x="361025" y="201999"/>
            <a:ext cx="4006128" cy="50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6FCE33-9A18-4F2E-97BE-6128ED37EFC8}"/>
              </a:ext>
            </a:extLst>
          </p:cNvPr>
          <p:cNvSpPr txBox="1"/>
          <p:nvPr/>
        </p:nvSpPr>
        <p:spPr>
          <a:xfrm>
            <a:off x="4549946" y="201999"/>
            <a:ext cx="2749859" cy="923330"/>
          </a:xfrm>
          <a:prstGeom prst="rect">
            <a:avLst/>
          </a:prstGeom>
          <a:noFill/>
        </p:spPr>
        <p:txBody>
          <a:bodyPr wrap="square">
            <a:spAutoFit/>
          </a:bodyPr>
          <a:lstStyle/>
          <a:p>
            <a:pPr algn="ctr"/>
            <a:r>
              <a:rPr lang="en-US" sz="5400" dirty="0" err="1">
                <a:solidFill>
                  <a:srgbClr val="FF0000"/>
                </a:solidFill>
                <a:latin typeface="#9Slide05 SVNCookie" panose="020B0606040200020203" pitchFamily="34" charset="0"/>
              </a:rPr>
              <a:t>Hóa</a:t>
            </a:r>
            <a:r>
              <a:rPr lang="en-US" sz="5400" dirty="0">
                <a:solidFill>
                  <a:srgbClr val="FF0000"/>
                </a:solidFill>
                <a:latin typeface="#9Slide05 SVNCookie" panose="020B0606040200020203" pitchFamily="34" charset="0"/>
              </a:rPr>
              <a:t> </a:t>
            </a:r>
            <a:r>
              <a:rPr lang="en-US" sz="5400" dirty="0" err="1">
                <a:solidFill>
                  <a:srgbClr val="FF0000"/>
                </a:solidFill>
                <a:latin typeface="#9Slide05 SVNCookie" panose="020B0606040200020203" pitchFamily="34" charset="0"/>
              </a:rPr>
              <a:t>thân</a:t>
            </a:r>
            <a:endParaRPr lang="en-US" sz="5400" dirty="0"/>
          </a:p>
        </p:txBody>
      </p:sp>
      <p:sp>
        <p:nvSpPr>
          <p:cNvPr id="10" name="TextBox 9">
            <a:extLst>
              <a:ext uri="{FF2B5EF4-FFF2-40B4-BE49-F238E27FC236}">
                <a16:creationId xmlns:a16="http://schemas.microsoft.com/office/drawing/2014/main" id="{818510BE-4410-4BC7-81B3-8463EE0311D8}"/>
              </a:ext>
            </a:extLst>
          </p:cNvPr>
          <p:cNvSpPr txBox="1"/>
          <p:nvPr/>
        </p:nvSpPr>
        <p:spPr>
          <a:xfrm>
            <a:off x="3938484" y="1021429"/>
            <a:ext cx="5308948" cy="1384995"/>
          </a:xfrm>
          <a:prstGeom prst="rect">
            <a:avLst/>
          </a:prstGeom>
          <a:no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Nhập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(5-7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4116632" y="2606744"/>
            <a:ext cx="5130800" cy="2677656"/>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TRỞ VỀ </a:t>
            </a:r>
            <a:r>
              <a:rPr lang="en-US" sz="2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TƯỞNG TƯỢNG</a:t>
            </a:r>
            <a:r>
              <a:rPr lang="en-US" sz="2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p>
          <a:p>
            <a:r>
              <a:rPr lang="en-US" sz="2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NGỒI CẠNH NHAU; </a:t>
            </a:r>
          </a:p>
          <a:p>
            <a:r>
              <a:rPr lang="en-US" sz="2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KỂ CHUYỆN THÚ VỊ TRONG NHỮNG NGÀY XA NHAU ; </a:t>
            </a:r>
          </a:p>
          <a:p>
            <a:r>
              <a:rPr lang="en-US" sz="2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CẢM ƠN VÌ ĐÃ CẢM HOÁ NHAU; </a:t>
            </a:r>
          </a:p>
          <a:p>
            <a:r>
              <a:rPr lang="en-US" sz="2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HỨA SẼ NHỚ NHAU MÃI MÃI</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06BCC6-6C4C-4350-98E3-A3BACDA6FF76}"/>
              </a:ext>
            </a:extLst>
          </p:cNvPr>
          <p:cNvSpPr>
            <a:spLocks noGrp="1"/>
          </p:cNvSpPr>
          <p:nvPr>
            <p:ph idx="1"/>
          </p:nvPr>
        </p:nvSpPr>
        <p:spPr>
          <a:xfrm>
            <a:off x="0" y="375386"/>
            <a:ext cx="9753600" cy="4941570"/>
          </a:xfrm>
        </p:spPr>
        <p:txBody>
          <a:bodyPr>
            <a:normAutofit lnSpcReduction="10000"/>
          </a:bodyPr>
          <a:lstStyle/>
          <a:p>
            <a:pPr marL="0" indent="0" algn="just">
              <a:lnSpc>
                <a:spcPct val="110000"/>
              </a:lnSpc>
              <a:buNone/>
            </a:pP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Sau khi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rời đi,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vi-VN" sz="2800" b="0" i="0" dirty="0">
                <a:solidFill>
                  <a:srgbClr val="000000"/>
                </a:solidFill>
                <a:effectLst/>
                <a:latin typeface="Times New Roman" panose="02020603050405020304" pitchFamily="18" charset="0"/>
                <a:cs typeface="Times New Roman" panose="02020603050405020304" pitchFamily="18" charset="0"/>
              </a:rPr>
              <a:t> quay trở về nhìn những cánh đồng lúa mì vàng óng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vi-VN"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ngồi lặng im</a:t>
            </a:r>
            <a:r>
              <a:rPr lang="en-US" sz="2800" b="0" i="0" dirty="0">
                <a:solidFill>
                  <a:srgbClr val="000000"/>
                </a:solidFill>
                <a:effectLst/>
                <a:latin typeface="Times New Roman" panose="02020603050405020304" pitchFamily="18" charset="0"/>
                <a:cs typeface="Times New Roman" panose="02020603050405020304" pitchFamily="18" charset="0"/>
              </a:rPr>
              <a:t>, h</a:t>
            </a:r>
            <a:r>
              <a:rPr lang="vi-VN" sz="2800" b="0" i="0" dirty="0">
                <a:solidFill>
                  <a:srgbClr val="000000"/>
                </a:solidFill>
                <a:effectLst/>
                <a:latin typeface="Times New Roman" panose="02020603050405020304" pitchFamily="18" charset="0"/>
                <a:cs typeface="Times New Roman" panose="02020603050405020304" pitchFamily="18" charset="0"/>
              </a:rPr>
              <a:t>ướng con mắt ra xa tận chân trời.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tưởng tượng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đến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ngày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trở</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về</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đây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thăm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vi-VN" sz="2800" b="0" i="0" dirty="0">
                <a:solidFill>
                  <a:srgbClr val="000000"/>
                </a:solidFill>
                <a:effectLst/>
                <a:latin typeface="Times New Roman" panose="02020603050405020304" pitchFamily="18" charset="0"/>
                <a:cs typeface="Times New Roman" panose="02020603050405020304" pitchFamily="18" charset="0"/>
              </a:rPr>
              <a:t>. Cứ thế, </a:t>
            </a:r>
            <a:r>
              <a:rPr lang="en-US" sz="2800" b="0" i="0" dirty="0" err="1">
                <a:solidFill>
                  <a:srgbClr val="000000"/>
                </a:solidFill>
                <a:effectLst/>
                <a:latin typeface="Times New Roman" panose="02020603050405020304" pitchFamily="18" charset="0"/>
                <a:cs typeface="Times New Roman" panose="02020603050405020304" pitchFamily="18" charset="0"/>
              </a:rPr>
              <a:t>chúng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mình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ngồi xích lại gần nhau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kể</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cho</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nhau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những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điều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thú</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vị</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xảy</a:t>
            </a:r>
            <a:r>
              <a:rPr lang="en-US" sz="2800" b="0" i="0" dirty="0">
                <a:solidFill>
                  <a:srgbClr val="000000"/>
                </a:solidFill>
                <a:effectLst/>
                <a:latin typeface="Times New Roman" panose="02020603050405020304" pitchFamily="18" charset="0"/>
                <a:cs typeface="Times New Roman" panose="02020603050405020304" pitchFamily="18" charset="0"/>
              </a:rPr>
              <a:t> ra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khoảng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thời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gian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mình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xa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nhau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Lúc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đây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dù</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xa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vẫn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gửi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lời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cảm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ơn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vì</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cảm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hóa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mang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lại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cho</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cảm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giác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ấm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vốn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thiếu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bấy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lâu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Dù</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lúc</a:t>
            </a:r>
            <a:r>
              <a:rPr lang="en-US" sz="2800" b="0" i="0" dirty="0">
                <a:solidFill>
                  <a:srgbClr val="000000"/>
                </a:solidFill>
                <a:effectLst/>
                <a:latin typeface="Times New Roman" panose="02020603050405020304" pitchFamily="18" charset="0"/>
                <a:cs typeface="Times New Roman" panose="02020603050405020304" pitchFamily="18" charset="0"/>
              </a:rPr>
              <a:t> chia </a:t>
            </a:r>
            <a:r>
              <a:rPr lang="en-US" sz="2800" b="0" i="0" dirty="0" err="1">
                <a:solidFill>
                  <a:srgbClr val="000000"/>
                </a:solidFill>
                <a:effectLst/>
                <a:latin typeface="Times New Roman" panose="02020603050405020304" pitchFamily="18" charset="0"/>
                <a:cs typeface="Times New Roman" panose="02020603050405020304" pitchFamily="18" charset="0"/>
              </a:rPr>
              <a:t>xa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có</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chút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buồn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không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hận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vì</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kết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bạn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với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sẽ</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mãi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không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quên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những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giây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phút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được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cảm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hóa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Cảm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ơn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vì</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đến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làm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bạn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tớ</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nhé</a:t>
            </a:r>
            <a:r>
              <a:rPr lang="en-US" sz="2800" b="0" i="0" dirty="0">
                <a:solidFill>
                  <a:srgbClr val="000000"/>
                </a:solidFill>
                <a:effectLst/>
                <a:latin typeface="Times New Roman" panose="02020603050405020304" pitchFamily="18" charset="0"/>
                <a:cs typeface="Times New Roman" panose="02020603050405020304" pitchFamily="18" charset="0"/>
              </a:rPr>
              <a:t> – </a:t>
            </a:r>
            <a:r>
              <a:rPr lang="en-US" sz="2800" b="0" i="0" dirty="0" err="1">
                <a:solidFill>
                  <a:srgbClr val="000000"/>
                </a:solidFill>
                <a:effectLst/>
                <a:latin typeface="Times New Roman" panose="02020603050405020304" pitchFamily="18" charset="0"/>
                <a:cs typeface="Times New Roman" panose="02020603050405020304" pitchFamily="18" charset="0"/>
              </a:rPr>
              <a:t>hoàng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tử</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bé</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15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7B379330-1A00-42F4-82C3-2EA54EB8DA1A}"/>
              </a:ext>
            </a:extLst>
          </p:cNvPr>
          <p:cNvPicPr>
            <a:picLocks noChangeAspect="1"/>
          </p:cNvPicPr>
          <p:nvPr/>
        </p:nvPicPr>
        <p:blipFill rotWithShape="1">
          <a:blip r:embed="rId2"/>
          <a:srcRect l="12090" r="25635" b="1"/>
          <a:stretch/>
        </p:blipFill>
        <p:spPr bwMode="auto">
          <a:xfrm>
            <a:off x="5178691" y="467926"/>
            <a:ext cx="4574909" cy="4407740"/>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a:scene3d>
            <a:camera prst="orthographicFront"/>
            <a:lightRig rig="contrasting" dir="t">
              <a:rot lat="0" lon="0" rev="3000000"/>
            </a:lightRig>
          </a:scene3d>
          <a:sp3d contourW="7620">
            <a:bevelT w="95250" h="31750"/>
            <a:contourClr>
              <a:srgbClr val="333333"/>
            </a:contourClr>
          </a:sp3d>
        </p:spPr>
      </p:pic>
      <p:sp>
        <p:nvSpPr>
          <p:cNvPr id="8" name="Freeform: Shape 7">
            <a:extLst>
              <a:ext uri="{FF2B5EF4-FFF2-40B4-BE49-F238E27FC236}">
                <a16:creationId xmlns:a16="http://schemas.microsoft.com/office/drawing/2014/main" id="{17CDB40A-75BB-4498-A20B-59C3984A3A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420"/>
            <a:ext cx="6679504" cy="4407231"/>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43C4CA3A-A92E-44F3-A46D-F201A4C6D1B2}"/>
              </a:ext>
            </a:extLst>
          </p:cNvPr>
          <p:cNvSpPr>
            <a:spLocks noGrp="1"/>
          </p:cNvSpPr>
          <p:nvPr>
            <p:ph type="title"/>
          </p:nvPr>
        </p:nvSpPr>
        <p:spPr>
          <a:xfrm>
            <a:off x="672998" y="1127051"/>
            <a:ext cx="4583738" cy="1788221"/>
          </a:xfrm>
        </p:spPr>
        <p:txBody>
          <a:bodyPr vert="horz" lIns="91440" tIns="45720" rIns="91440" bIns="45720" rtlCol="0" anchor="b">
            <a:normAutofit fontScale="90000"/>
          </a:bodyPr>
          <a:lstStyle/>
          <a:p>
            <a:pPr algn="ctr" defTabSz="914400"/>
            <a:r>
              <a:rPr lang="en-US" sz="4300" b="1" dirty="0" err="1">
                <a:solidFill>
                  <a:srgbClr val="FFFFFF"/>
                </a:solidFill>
              </a:rPr>
              <a:t>Tiết</a:t>
            </a:r>
            <a:r>
              <a:rPr lang="en-US" sz="4300" b="1" dirty="0">
                <a:solidFill>
                  <a:srgbClr val="FFFFFF"/>
                </a:solidFill>
              </a:rPr>
              <a:t> 5,6: </a:t>
            </a:r>
            <a:br>
              <a:rPr lang="en-US" sz="4300" b="1" dirty="0">
                <a:solidFill>
                  <a:srgbClr val="FFFFFF"/>
                </a:solidFill>
              </a:rPr>
            </a:br>
            <a:r>
              <a:rPr lang="en-US" sz="4400" b="1" dirty="0">
                <a:solidFill>
                  <a:srgbClr val="FFFFFF"/>
                </a:solidFill>
              </a:rPr>
              <a:t>NẾU CẬU MUỐN CÓ MỘT NGƯỜI BẠN</a:t>
            </a:r>
            <a:endParaRPr lang="en-US" sz="4300" b="1" dirty="0">
              <a:solidFill>
                <a:srgbClr val="FFFFFF"/>
              </a:solidFill>
            </a:endParaRPr>
          </a:p>
        </p:txBody>
      </p:sp>
    </p:spTree>
    <p:extLst>
      <p:ext uri="{BB962C8B-B14F-4D97-AF65-F5344CB8AC3E}">
        <p14:creationId xmlns:p14="http://schemas.microsoft.com/office/powerpoint/2010/main" val="3019758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1733B-0369-4757-BBDE-2CC087B22D31}"/>
              </a:ext>
            </a:extLst>
          </p:cNvPr>
          <p:cNvSpPr txBox="1"/>
          <p:nvPr/>
        </p:nvSpPr>
        <p:spPr>
          <a:xfrm>
            <a:off x="4904508" y="692729"/>
            <a:ext cx="4064001" cy="4401205"/>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BTVN: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gặp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mới</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p>
        </p:txBody>
      </p:sp>
      <p:pic>
        <p:nvPicPr>
          <p:cNvPr id="6" name="Picture 8" descr="Hoàng tử bé&quot;-trích dẫn hay | Cuộc sống, Truyền cảm hứng">
            <a:extLst>
              <a:ext uri="{FF2B5EF4-FFF2-40B4-BE49-F238E27FC236}">
                <a16:creationId xmlns:a16="http://schemas.microsoft.com/office/drawing/2014/main" id="{42CFB029-1426-48B8-AB1A-567D21042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07" y="207818"/>
            <a:ext cx="3630319" cy="50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nsparent Zorro Png - Little Prince Drawing, Png Download , Transparent  Png Image - PNGitem">
            <a:extLst>
              <a:ext uri="{FF2B5EF4-FFF2-40B4-BE49-F238E27FC236}">
                <a16:creationId xmlns:a16="http://schemas.microsoft.com/office/drawing/2014/main" id="{E0FC6D68-F845-47EA-80B8-7EDD603F7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591" y="1546391"/>
            <a:ext cx="2533482" cy="2185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ED910C1-B907-4296-88A8-F0C5851CADFE}"/>
              </a:ext>
            </a:extLst>
          </p:cNvPr>
          <p:cNvSpPr/>
          <p:nvPr/>
        </p:nvSpPr>
        <p:spPr>
          <a:xfrm>
            <a:off x="3370199" y="149677"/>
            <a:ext cx="3013201" cy="1213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Trước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gặp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0889D510-E40E-478A-9105-541840C768EE}"/>
              </a:ext>
            </a:extLst>
          </p:cNvPr>
          <p:cNvSpPr/>
          <p:nvPr/>
        </p:nvSpPr>
        <p:spPr>
          <a:xfrm>
            <a:off x="207069" y="1058758"/>
            <a:ext cx="2904512"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6/ </a:t>
            </a:r>
            <a:r>
              <a:rPr lang="en-US" sz="2000" b="1" dirty="0" err="1">
                <a:latin typeface="Times New Roman" panose="02020603050405020304" pitchFamily="18" charset="0"/>
                <a:cs typeface="Times New Roman" panose="02020603050405020304" pitchFamily="18" charset="0"/>
              </a:rPr>
              <a:t>Bí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tặng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C27E52BE-63ED-4EB5-9E79-E4C2C06FF92E}"/>
              </a:ext>
            </a:extLst>
          </p:cNvPr>
          <p:cNvSpPr/>
          <p:nvPr/>
        </p:nvSpPr>
        <p:spPr>
          <a:xfrm>
            <a:off x="207067" y="2875476"/>
            <a:ext cx="2904513"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5/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giúp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ra </a:t>
            </a:r>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trọng</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bông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thân</a:t>
            </a:r>
            <a:r>
              <a:rPr lang="en-US" sz="2000" b="1" dirty="0">
                <a:latin typeface="Times New Roman" panose="02020603050405020304" pitchFamily="18" charset="0"/>
                <a:cs typeface="Times New Roman" panose="02020603050405020304" pitchFamily="18" charset="0"/>
              </a:rPr>
              <a:t> …………....</a:t>
            </a:r>
          </a:p>
        </p:txBody>
      </p:sp>
      <p:sp>
        <p:nvSpPr>
          <p:cNvPr id="8" name="Rectangle: Rounded Corners 7">
            <a:extLst>
              <a:ext uri="{FF2B5EF4-FFF2-40B4-BE49-F238E27FC236}">
                <a16:creationId xmlns:a16="http://schemas.microsoft.com/office/drawing/2014/main" id="{E19E96B7-7640-4B6E-BDB3-87B07C20BE60}"/>
              </a:ext>
            </a:extLst>
          </p:cNvPr>
          <p:cNvSpPr/>
          <p:nvPr/>
        </p:nvSpPr>
        <p:spPr>
          <a:xfrm>
            <a:off x="6535052" y="1095702"/>
            <a:ext cx="3011479"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gặp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E6CD4B30-34A8-432B-B189-3816D6110C67}"/>
              </a:ext>
            </a:extLst>
          </p:cNvPr>
          <p:cNvSpPr/>
          <p:nvPr/>
        </p:nvSpPr>
        <p:spPr>
          <a:xfrm>
            <a:off x="6535052" y="2912421"/>
            <a:ext cx="3011480"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E6FE6A47-1BF8-41D8-A3FF-31FC443BDDD1}"/>
              </a:ext>
            </a:extLst>
          </p:cNvPr>
          <p:cNvSpPr/>
          <p:nvPr/>
        </p:nvSpPr>
        <p:spPr>
          <a:xfrm>
            <a:off x="3370199" y="3877930"/>
            <a:ext cx="3013201" cy="1462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4/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đổi</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9419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597C44-DAB1-4584-84D9-6986A50BE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753600" cy="54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017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ững câu trích dẫn hay trong: ” hoàng tử bé” | Quotes - Danh Ngôn Tình Yêu  - Danh Ngôn Hay - Danh Ngôn Cuộc Sống">
            <a:extLst>
              <a:ext uri="{FF2B5EF4-FFF2-40B4-BE49-F238E27FC236}">
                <a16:creationId xmlns:a16="http://schemas.microsoft.com/office/drawing/2014/main" id="{24FBD9CA-9785-4B53-9D5B-AFE6F0A19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53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D2103A-12DF-46B5-8146-E9BAFEC17023}"/>
              </a:ext>
            </a:extLst>
          </p:cNvPr>
          <p:cNvSpPr txBox="1"/>
          <p:nvPr/>
        </p:nvSpPr>
        <p:spPr>
          <a:xfrm>
            <a:off x="268704" y="2734733"/>
            <a:ext cx="5524902" cy="2123658"/>
          </a:xfrm>
          <a:prstGeom prst="rect">
            <a:avLst/>
          </a:prstGeom>
          <a:noFill/>
        </p:spPr>
        <p:txBody>
          <a:bodyPr wrap="square">
            <a:spAutoFit/>
          </a:bodyPr>
          <a:lstStyle/>
          <a:p>
            <a:pPr algn="ctr"/>
            <a:r>
              <a:rPr lang="en-US" sz="6600" dirty="0" err="1">
                <a:solidFill>
                  <a:srgbClr val="FF0000"/>
                </a:solidFill>
                <a:latin typeface="#9Slide03 Arima Madurai Black" panose="00000A00000000000000" pitchFamily="2" charset="0"/>
                <a:cs typeface="#9Slide03 Arima Madurai Black" panose="00000A00000000000000" pitchFamily="2" charset="0"/>
              </a:rPr>
              <a:t>Chúc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các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em</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học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tốt</a:t>
            </a:r>
            <a:r>
              <a:rPr lang="en-US" sz="6600" dirty="0">
                <a:solidFill>
                  <a:srgbClr val="FF0000"/>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10527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A5E53-674B-4BE6-8D76-21D01658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38" y="0"/>
            <a:ext cx="5700469" cy="5486400"/>
          </a:xfrm>
          <a:prstGeom prst="rect">
            <a:avLst/>
          </a:prstGeom>
        </p:spPr>
      </p:pic>
      <p:sp>
        <p:nvSpPr>
          <p:cNvPr id="4" name="AutoShape 2">
            <a:extLst>
              <a:ext uri="{FF2B5EF4-FFF2-40B4-BE49-F238E27FC236}">
                <a16:creationId xmlns:a16="http://schemas.microsoft.com/office/drawing/2014/main" id="{480A15F1-C839-4C53-9F18-76D9C59CBC32}"/>
              </a:ext>
            </a:extLst>
          </p:cNvPr>
          <p:cNvSpPr>
            <a:spLocks noChangeArrowheads="1"/>
          </p:cNvSpPr>
          <p:nvPr/>
        </p:nvSpPr>
        <p:spPr bwMode="auto">
          <a:xfrm>
            <a:off x="2659382" y="1072263"/>
            <a:ext cx="4962038" cy="2442863"/>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3152" tIns="36576" rIns="73152" bIns="36576" numCol="1" anchor="t" anchorCtr="0" compatLnSpc="1">
            <a:prstTxWarp prst="textNoShape">
              <a:avLst/>
            </a:prstTxWarp>
          </a:bodyPr>
          <a:lstStyle/>
          <a:p>
            <a:pPr algn="just" fontAlgn="t"/>
            <a:endParaRPr lang="en-US" sz="2880" dirty="0">
              <a:latin typeface="#9Slide03 Arima Madurai" panose="00000500000000000000" pitchFamily="2" charset="0"/>
              <a:cs typeface="#9Slide03 Arima Madurai" panose="00000500000000000000" pitchFamily="2" charset="0"/>
            </a:endParaRPr>
          </a:p>
        </p:txBody>
      </p:sp>
      <p:sp>
        <p:nvSpPr>
          <p:cNvPr id="5" name="TextBox 4">
            <a:extLst>
              <a:ext uri="{FF2B5EF4-FFF2-40B4-BE49-F238E27FC236}">
                <a16:creationId xmlns:a16="http://schemas.microsoft.com/office/drawing/2014/main" id="{84699411-3528-4404-A9A0-6E05F7BC9BAB}"/>
              </a:ext>
            </a:extLst>
          </p:cNvPr>
          <p:cNvSpPr txBox="1"/>
          <p:nvPr/>
        </p:nvSpPr>
        <p:spPr>
          <a:xfrm>
            <a:off x="3187643" y="1896850"/>
            <a:ext cx="4242382" cy="978729"/>
          </a:xfrm>
          <a:prstGeom prst="rect">
            <a:avLst/>
          </a:prstGeom>
          <a:noFill/>
        </p:spPr>
        <p:txBody>
          <a:bodyPr wrap="square">
            <a:spAutoFit/>
          </a:bodyPr>
          <a:lstStyle/>
          <a:p>
            <a:pPr algn="ctr" fontAlgn="t"/>
            <a:r>
              <a:rPr lang="en-US" sz="5760" dirty="0">
                <a:solidFill>
                  <a:srgbClr val="FF0000"/>
                </a:solidFill>
                <a:latin typeface="Times New Roman" panose="02020603050405020304" pitchFamily="18" charset="0"/>
                <a:cs typeface="Times New Roman" panose="02020603050405020304" pitchFamily="18" charset="0"/>
              </a:rPr>
              <a:t>Ai </a:t>
            </a:r>
            <a:r>
              <a:rPr lang="en-US" sz="5760" dirty="0" err="1">
                <a:solidFill>
                  <a:srgbClr val="FF0000"/>
                </a:solidFill>
                <a:latin typeface="Times New Roman" panose="02020603050405020304" pitchFamily="18" charset="0"/>
                <a:cs typeface="Times New Roman" panose="02020603050405020304" pitchFamily="18" charset="0"/>
              </a:rPr>
              <a:t>nhanh</a:t>
            </a:r>
            <a:r>
              <a:rPr lang="en-US" sz="5760" dirty="0">
                <a:solidFill>
                  <a:srgbClr val="FF0000"/>
                </a:solidFill>
                <a:latin typeface="Times New Roman" panose="02020603050405020304" pitchFamily="18" charset="0"/>
                <a:cs typeface="Times New Roman" panose="02020603050405020304" pitchFamily="18" charset="0"/>
              </a:rPr>
              <a:t> </a:t>
            </a:r>
            <a:r>
              <a:rPr lang="en-US" sz="5760" dirty="0" err="1">
                <a:solidFill>
                  <a:srgbClr val="FF0000"/>
                </a:solidFill>
                <a:latin typeface="Times New Roman" panose="02020603050405020304" pitchFamily="18" charset="0"/>
                <a:cs typeface="Times New Roman" panose="02020603050405020304" pitchFamily="18" charset="0"/>
              </a:rPr>
              <a:t>hơn</a:t>
            </a:r>
            <a:endParaRPr lang="en-US" sz="576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a:extLst>
              <a:ext uri="{FF2B5EF4-FFF2-40B4-BE49-F238E27FC236}">
                <a16:creationId xmlns:a16="http://schemas.microsoft.com/office/drawing/2014/main" id="{471F2F86-2D2A-476D-8A77-581C2D115828}"/>
              </a:ext>
            </a:extLst>
          </p:cNvPr>
          <p:cNvSpPr/>
          <p:nvPr/>
        </p:nvSpPr>
        <p:spPr>
          <a:xfrm>
            <a:off x="1510791" y="1043378"/>
            <a:ext cx="1631850" cy="34036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240" b="1" dirty="0">
                <a:solidFill>
                  <a:srgbClr val="FF0000"/>
                </a:solidFill>
                <a:latin typeface="Times New Roman" pitchFamily="18" charset="0"/>
                <a:cs typeface="Times New Roman" pitchFamily="18" charset="0"/>
              </a:rPr>
              <a:t>1. </a:t>
            </a:r>
            <a:r>
              <a:rPr lang="en-US" sz="2240" b="1" dirty="0" err="1">
                <a:solidFill>
                  <a:srgbClr val="FF0000"/>
                </a:solidFill>
                <a:latin typeface="Times New Roman" pitchFamily="18" charset="0"/>
                <a:cs typeface="Times New Roman" pitchFamily="18" charset="0"/>
              </a:rPr>
              <a:t>Tác</a:t>
            </a:r>
            <a:r>
              <a:rPr lang="en-US" sz="2240" b="1" dirty="0">
                <a:solidFill>
                  <a:srgbClr val="FF0000"/>
                </a:solidFill>
                <a:latin typeface="Times New Roman" pitchFamily="18" charset="0"/>
                <a:cs typeface="Times New Roman" pitchFamily="18" charset="0"/>
              </a:rPr>
              <a:t> </a:t>
            </a:r>
            <a:r>
              <a:rPr lang="en-US" sz="2240" b="1" dirty="0" err="1">
                <a:solidFill>
                  <a:srgbClr val="FF0000"/>
                </a:solidFill>
                <a:latin typeface="Times New Roman" pitchFamily="18" charset="0"/>
                <a:cs typeface="Times New Roman" pitchFamily="18" charset="0"/>
              </a:rPr>
              <a:t>giả</a:t>
            </a:r>
            <a:endParaRPr lang="en-US" sz="224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6905210" y="2630218"/>
            <a:ext cx="2736651" cy="313932"/>
          </a:xfrm>
          <a:prstGeom prst="rect">
            <a:avLst/>
          </a:prstGeom>
          <a:solidFill>
            <a:srgbClr val="FFC000"/>
          </a:solidFill>
        </p:spPr>
        <p:txBody>
          <a:bodyPr wrap="square">
            <a:spAutoFit/>
          </a:bodyPr>
          <a:lstStyle/>
          <a:p>
            <a:r>
              <a:rPr lang="en-US" sz="1440" b="1" dirty="0" err="1">
                <a:solidFill>
                  <a:srgbClr val="0000FF"/>
                </a:solidFill>
                <a:latin typeface="Times New Roman" pitchFamily="18" charset="0"/>
                <a:cs typeface="Times New Roman" pitchFamily="18" charset="0"/>
              </a:rPr>
              <a:t>Ăng-toan</a:t>
            </a:r>
            <a:r>
              <a:rPr lang="en-US" sz="1440" b="1" dirty="0">
                <a:solidFill>
                  <a:srgbClr val="0000FF"/>
                </a:solidFill>
                <a:latin typeface="Times New Roman" pitchFamily="18" charset="0"/>
                <a:cs typeface="Times New Roman" pitchFamily="18" charset="0"/>
              </a:rPr>
              <a:t> </a:t>
            </a:r>
            <a:r>
              <a:rPr lang="en-US" sz="1440" b="1" dirty="0" err="1">
                <a:solidFill>
                  <a:srgbClr val="0000FF"/>
                </a:solidFill>
                <a:latin typeface="Times New Roman" pitchFamily="18" charset="0"/>
                <a:cs typeface="Times New Roman" pitchFamily="18" charset="0"/>
              </a:rPr>
              <a:t>đơ</a:t>
            </a:r>
            <a:r>
              <a:rPr lang="en-US" sz="1440" b="1" dirty="0">
                <a:solidFill>
                  <a:srgbClr val="0000FF"/>
                </a:solidFill>
                <a:latin typeface="Times New Roman" pitchFamily="18" charset="0"/>
                <a:cs typeface="Times New Roman" pitchFamily="18" charset="0"/>
              </a:rPr>
              <a:t> </a:t>
            </a:r>
            <a:r>
              <a:rPr lang="en-US" sz="1440" b="1" dirty="0" err="1">
                <a:solidFill>
                  <a:srgbClr val="0000FF"/>
                </a:solidFill>
                <a:latin typeface="Times New Roman" pitchFamily="18" charset="0"/>
                <a:cs typeface="Times New Roman" pitchFamily="18" charset="0"/>
              </a:rPr>
              <a:t>Xanh-tơ</a:t>
            </a:r>
            <a:r>
              <a:rPr lang="en-US" sz="1440" b="1" dirty="0">
                <a:solidFill>
                  <a:srgbClr val="0000FF"/>
                </a:solidFill>
                <a:latin typeface="Times New Roman" pitchFamily="18" charset="0"/>
                <a:cs typeface="Times New Roman" pitchFamily="18" charset="0"/>
              </a:rPr>
              <a:t> Ê-</a:t>
            </a:r>
            <a:r>
              <a:rPr lang="en-US" sz="1440" b="1" dirty="0" err="1">
                <a:solidFill>
                  <a:srgbClr val="0000FF"/>
                </a:solidFill>
                <a:latin typeface="Times New Roman" pitchFamily="18" charset="0"/>
                <a:cs typeface="Times New Roman" pitchFamily="18" charset="0"/>
              </a:rPr>
              <a:t>xu</a:t>
            </a:r>
            <a:r>
              <a:rPr lang="en-US" sz="1440" b="1" dirty="0">
                <a:solidFill>
                  <a:srgbClr val="0000FF"/>
                </a:solidFill>
                <a:latin typeface="Times New Roman" pitchFamily="18" charset="0"/>
                <a:cs typeface="Times New Roman" pitchFamily="18" charset="0"/>
              </a:rPr>
              <a:t>-</a:t>
            </a:r>
            <a:r>
              <a:rPr lang="en-US" sz="1440" b="1" dirty="0" err="1">
                <a:solidFill>
                  <a:srgbClr val="0000FF"/>
                </a:solidFill>
                <a:latin typeface="Times New Roman" pitchFamily="18" charset="0"/>
                <a:cs typeface="Times New Roman" pitchFamily="18" charset="0"/>
              </a:rPr>
              <a:t>pe-ri</a:t>
            </a:r>
            <a:endParaRPr lang="en-US" sz="1440"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2"/>
          <a:stretch>
            <a:fillRect/>
          </a:stretch>
        </p:blipFill>
        <p:spPr>
          <a:xfrm>
            <a:off x="7098849" y="204320"/>
            <a:ext cx="2349374" cy="2358836"/>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250269" y="105184"/>
            <a:ext cx="6112626" cy="433096"/>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192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1282677" y="638206"/>
            <a:ext cx="2797810"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192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60520" y="2215965"/>
            <a:ext cx="6680821"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240" b="1">
                <a:latin typeface="Times New Roman" panose="02020603050405020304" pitchFamily="18" charset="0"/>
                <a:cs typeface="Times New Roman" panose="02020603050405020304" pitchFamily="18" charset="0"/>
              </a:rPr>
              <a:t>- </a:t>
            </a:r>
            <a:r>
              <a:rPr lang="en-US" altLang="en-VN" sz="2240" b="1">
                <a:latin typeface="Times New Roman" panose="02020603050405020304" pitchFamily="18" charset="0"/>
                <a:cs typeface="Times New Roman" panose="02020603050405020304" pitchFamily="18" charset="0"/>
              </a:rPr>
              <a:t>Đề tài sáng tác: </a:t>
            </a:r>
            <a:r>
              <a:rPr lang="en-US" altLang="en-VN" sz="2240">
                <a:latin typeface="Times New Roman" panose="02020603050405020304" pitchFamily="18" charset="0"/>
                <a:cs typeface="Times New Roman" panose="02020603050405020304" pitchFamily="18" charset="0"/>
              </a:rPr>
              <a:t>lấy cảm hứng từ những chuyến bay và cuộc sống của người phi công.</a:t>
            </a:r>
            <a:endParaRPr lang="en-VN" altLang="en-VN" sz="224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252609" y="1383737"/>
            <a:ext cx="6589442" cy="850746"/>
          </a:xfrm>
          <a:prstGeom prst="rect">
            <a:avLst/>
          </a:prstGeom>
        </p:spPr>
        <p:txBody>
          <a:bodyPr wrap="square">
            <a:spAutoFit/>
          </a:bodyPr>
          <a:lstStyle/>
          <a:p>
            <a:pPr algn="just">
              <a:lnSpc>
                <a:spcPct val="110000"/>
              </a:lnSpc>
              <a:spcAft>
                <a:spcPts val="800"/>
              </a:spcAft>
            </a:pPr>
            <a:r>
              <a:rPr lang="en-US" sz="2240" b="1">
                <a:latin typeface="Times New Roman" panose="02020603050405020304" pitchFamily="18" charset="0"/>
                <a:ea typeface="Calibri" panose="020F0502020204030204" pitchFamily="34" charset="0"/>
                <a:cs typeface="Times New Roman" panose="02020603050405020304" pitchFamily="18" charset="0"/>
              </a:rPr>
              <a:t>- </a:t>
            </a:r>
            <a:r>
              <a:rPr lang="ru-RU" sz="224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r>
              <a:rPr lang="en-US" sz="2240">
                <a:latin typeface="Times New Roman" panose="02020603050405020304" pitchFamily="18" charset="0"/>
                <a:ea typeface="Calibri" panose="020F0502020204030204" pitchFamily="34" charset="0"/>
                <a:cs typeface="Times New Roman" panose="02020603050405020304" pitchFamily="18" charset="0"/>
              </a:rPr>
              <a:t> Là nhà văn </a:t>
            </a:r>
            <a:r>
              <a:rPr lang="ru-RU" sz="224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24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7" name="Rectangle 16">
            <a:extLst>
              <a:ext uri="{FF2B5EF4-FFF2-40B4-BE49-F238E27FC236}">
                <a16:creationId xmlns:a16="http://schemas.microsoft.com/office/drawing/2014/main" id="{7B2E1CC3-C485-4999-BD47-904DB61A716B}"/>
              </a:ext>
            </a:extLst>
          </p:cNvPr>
          <p:cNvSpPr/>
          <p:nvPr/>
        </p:nvSpPr>
        <p:spPr>
          <a:xfrm>
            <a:off x="97461" y="4185395"/>
            <a:ext cx="6617109" cy="781752"/>
          </a:xfrm>
          <a:prstGeom prst="rect">
            <a:avLst/>
          </a:prstGeom>
        </p:spPr>
        <p:txBody>
          <a:bodyPr wrap="square">
            <a:spAutoFit/>
          </a:bodyPr>
          <a:lstStyle/>
          <a:p>
            <a:pPr>
              <a:spcAft>
                <a:spcPts val="800"/>
              </a:spcAft>
              <a:tabLst>
                <a:tab pos="1668780" algn="l"/>
              </a:tabLst>
            </a:pPr>
            <a:r>
              <a:rPr lang="en-US" sz="2240">
                <a:latin typeface="Times New Roman" panose="02020603050405020304" pitchFamily="18" charset="0"/>
                <a:ea typeface="Calibri" panose="020F0502020204030204" pitchFamily="34" charset="0"/>
                <a:cs typeface="Times New Roman" panose="02020603050405020304" pitchFamily="18" charset="0"/>
              </a:rPr>
              <a:t>-</a:t>
            </a:r>
            <a:r>
              <a:rPr lang="en-US" sz="224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240" i="1">
                <a:latin typeface="Times New Roman" panose="02020603050405020304" pitchFamily="18" charset="0"/>
                <a:ea typeface="Calibri" panose="020F0502020204030204" pitchFamily="34" charset="0"/>
                <a:cs typeface="Times New Roman" panose="02020603050405020304" pitchFamily="18" charset="0"/>
              </a:rPr>
              <a:t>Hoàng tử bé, </a:t>
            </a:r>
            <a:r>
              <a:rPr lang="ru-RU" sz="2240" i="1">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240" i="1">
                <a:latin typeface="Times New Roman" panose="02020603050405020304" pitchFamily="18" charset="0"/>
                <a:ea typeface="Calibri" panose="020F0502020204030204" pitchFamily="34" charset="0"/>
                <a:cs typeface="Times New Roman" panose="02020603050405020304" pitchFamily="18" charset="0"/>
              </a:rPr>
              <a:t>ế</a:t>
            </a:r>
            <a:r>
              <a:rPr lang="ru-RU" sz="2240" i="1">
                <a:latin typeface="Times New Roman" panose="02020603050405020304" pitchFamily="18" charset="0"/>
                <a:ea typeface="Calibri" panose="020F0502020204030204" pitchFamily="34" charset="0"/>
                <a:cs typeface="Times New Roman" panose="02020603050405020304" pitchFamily="18" charset="0"/>
              </a:rPr>
              <a:t>n</a:t>
            </a:r>
            <a:r>
              <a:rPr lang="en-US" sz="2240" i="1">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id="{D5D30C5B-1D99-423D-AE6D-5D508A509717}"/>
              </a:ext>
            </a:extLst>
          </p:cNvPr>
          <p:cNvSpPr txBox="1">
            <a:spLocks noChangeArrowheads="1"/>
          </p:cNvSpPr>
          <p:nvPr/>
        </p:nvSpPr>
        <p:spPr bwMode="auto">
          <a:xfrm>
            <a:off x="176641" y="3339937"/>
            <a:ext cx="6848579"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240">
                <a:latin typeface="Times New Roman" panose="02020603050405020304" pitchFamily="18" charset="0"/>
                <a:cs typeface="Times New Roman" panose="02020603050405020304" pitchFamily="18" charset="0"/>
              </a:rPr>
              <a:t>- </a:t>
            </a:r>
            <a:r>
              <a:rPr lang="en-US" altLang="en-VN" sz="2240" b="1">
                <a:latin typeface="Times New Roman" panose="02020603050405020304" pitchFamily="18" charset="0"/>
                <a:cs typeface="Times New Roman" panose="02020603050405020304" pitchFamily="18" charset="0"/>
              </a:rPr>
              <a:t>Phong cách sáng tác: </a:t>
            </a:r>
            <a:r>
              <a:rPr lang="en-US" altLang="en-VN" sz="2240">
                <a:latin typeface="Times New Roman" panose="02020603050405020304" pitchFamily="18" charset="0"/>
                <a:cs typeface="Times New Roman" panose="02020603050405020304" pitchFamily="18" charset="0"/>
              </a:rPr>
              <a:t>Đậm chất trữ tình, trong treo, giàu cảm hứng lãng mạn.</a:t>
            </a:r>
            <a:endParaRPr lang="en-VN" altLang="en-VN" sz="224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B949720B-A039-42C3-96B1-9154329DD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112" t="20541" r="24013" b="19482"/>
          <a:stretch>
            <a:fillRect/>
          </a:stretch>
        </p:blipFill>
        <p:spPr bwMode="auto">
          <a:xfrm>
            <a:off x="7256357" y="2952711"/>
            <a:ext cx="2273592" cy="239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7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 calcmode="lin" valueType="num">
                                      <p:cBhvr additive="base">
                                        <p:cTn id="4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695" t="2448" r="13290"/>
          <a:stretch>
            <a:fillRect/>
          </a:stretch>
        </p:blipFill>
        <p:spPr bwMode="auto">
          <a:xfrm>
            <a:off x="7121782" y="1074981"/>
            <a:ext cx="2631818" cy="286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2413" y="2070202"/>
            <a:ext cx="2388547" cy="3416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3A30A90-1D5C-4CA8-8354-30E2FFCFD0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4448" y="1294969"/>
            <a:ext cx="1834247" cy="2420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142F1534-30EF-42DB-8B04-9D2B24AF597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2414" y="1347453"/>
            <a:ext cx="2896819" cy="3692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ounded Rectangle 4">
            <a:extLst>
              <a:ext uri="{FF2B5EF4-FFF2-40B4-BE49-F238E27FC236}">
                <a16:creationId xmlns:a16="http://schemas.microsoft.com/office/drawing/2014/main" id="{613A2719-B8A9-494D-9352-20C1B22DE241}"/>
              </a:ext>
            </a:extLst>
          </p:cNvPr>
          <p:cNvSpPr/>
          <p:nvPr/>
        </p:nvSpPr>
        <p:spPr>
          <a:xfrm>
            <a:off x="2775661" y="487683"/>
            <a:ext cx="4238170" cy="587298"/>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240" b="1">
                <a:solidFill>
                  <a:srgbClr val="FF0000"/>
                </a:solidFill>
                <a:latin typeface="Times New Roman" pitchFamily="18" charset="0"/>
                <a:cs typeface="Times New Roman" pitchFamily="18" charset="0"/>
              </a:rPr>
              <a:t>MỘT SỐ TÁC PHẨM CHÍNH</a:t>
            </a:r>
            <a:endParaRPr lang="en-US" sz="224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23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7C7F7-D326-4E13-8DB6-BA0DD8A6C622}"/>
              </a:ext>
            </a:extLst>
          </p:cNvPr>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FF0000"/>
                </a:solidFill>
                <a:latin typeface="Times New Roman" panose="02020603050405020304" pitchFamily="18" charset="0"/>
                <a:cs typeface="Times New Roman" panose="02020603050405020304" pitchFamily="18" charset="0"/>
              </a:rPr>
              <a:t>Tác </a:t>
            </a:r>
            <a:r>
              <a:rPr lang="en-US" sz="6000" dirty="0" err="1">
                <a:solidFill>
                  <a:srgbClr val="FF0000"/>
                </a:solidFill>
                <a:latin typeface="Times New Roman" panose="02020603050405020304" pitchFamily="18" charset="0"/>
                <a:cs typeface="Times New Roman" panose="02020603050405020304" pitchFamily="18" charset="0"/>
              </a:rPr>
              <a:t>phẩm</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5" name="Picture 12" descr="Phim 'Hoàng tử bé' và những hình ảnh đẹp choáng ngợp - Phim chiếu rạp">
            <a:extLst>
              <a:ext uri="{FF2B5EF4-FFF2-40B4-BE49-F238E27FC236}">
                <a16:creationId xmlns:a16="http://schemas.microsoft.com/office/drawing/2014/main" id="{76823B32-06D7-45E5-94BB-1546B7377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1"/>
          <a:stretch/>
        </p:blipFill>
        <p:spPr bwMode="auto">
          <a:xfrm>
            <a:off x="347133" y="331791"/>
            <a:ext cx="4394200"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oàng tử bé” tới Cannes 2015 | VTV.VN">
            <a:extLst>
              <a:ext uri="{FF2B5EF4-FFF2-40B4-BE49-F238E27FC236}">
                <a16:creationId xmlns:a16="http://schemas.microsoft.com/office/drawing/2014/main" id="{D97B8EB3-2B27-48D0-AD1A-4041770AD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333" y="331791"/>
            <a:ext cx="4665134"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4985</TotalTime>
  <Words>5163</Words>
  <Application>Microsoft Office PowerPoint</Application>
  <PresentationFormat>Custom</PresentationFormat>
  <Paragraphs>290</Paragraphs>
  <Slides>53</Slides>
  <Notes>25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53</vt:i4>
      </vt:variant>
    </vt:vector>
  </HeadingPairs>
  <TitlesOfParts>
    <vt:vector size="71" baseType="lpstr">
      <vt:lpstr>微软雅黑</vt:lpstr>
      <vt:lpstr>#9Slide03 Arima Madurai</vt:lpstr>
      <vt:lpstr>#9Slide03 Arima Madurai Black</vt:lpstr>
      <vt:lpstr>#9Slide05 SVNCookie</vt:lpstr>
      <vt:lpstr>Arial</vt:lpstr>
      <vt:lpstr>Calibri</vt:lpstr>
      <vt:lpstr>Calibri Light</vt:lpstr>
      <vt:lpstr>等线</vt:lpstr>
      <vt:lpstr>Gochi Hand</vt:lpstr>
      <vt:lpstr>MS Mincho</vt:lpstr>
      <vt:lpstr>Nunito</vt:lpstr>
      <vt:lpstr>Times New Roman</vt:lpstr>
      <vt:lpstr>Wingdings</vt:lpstr>
      <vt:lpstr>Wingdings 2</vt:lpstr>
      <vt:lpstr>Office Theme</vt:lpstr>
      <vt:lpstr>38_Office Theme</vt:lpstr>
      <vt:lpstr>1_Office Theme</vt:lpstr>
      <vt:lpstr>15_Office Theme</vt:lpstr>
      <vt:lpstr>PowerPoint Presentation</vt:lpstr>
      <vt:lpstr>PowerPoint Presentation</vt:lpstr>
      <vt:lpstr>PowerPoint Presentation</vt:lpstr>
      <vt:lpstr>PowerPoint Presentation</vt:lpstr>
      <vt:lpstr>Tiết 5,6:  NẾU CẬU MUỐN CÓ MỘT NGƯỜI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adim</cp:lastModifiedBy>
  <cp:revision>376</cp:revision>
  <dcterms:created xsi:type="dcterms:W3CDTF">2019-09-21T14:46:22Z</dcterms:created>
  <dcterms:modified xsi:type="dcterms:W3CDTF">2022-12-19T12:45:16Z</dcterms:modified>
</cp:coreProperties>
</file>