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2" r:id="rId2"/>
    <p:sldId id="265" r:id="rId3"/>
    <p:sldId id="548" r:id="rId4"/>
    <p:sldId id="549" r:id="rId5"/>
    <p:sldId id="517" r:id="rId6"/>
    <p:sldId id="263" r:id="rId7"/>
    <p:sldId id="550" r:id="rId8"/>
    <p:sldId id="518" r:id="rId9"/>
    <p:sldId id="521" r:id="rId10"/>
    <p:sldId id="536" r:id="rId11"/>
    <p:sldId id="544" r:id="rId12"/>
    <p:sldId id="545" r:id="rId13"/>
    <p:sldId id="535" r:id="rId14"/>
    <p:sldId id="542" r:id="rId15"/>
    <p:sldId id="537" r:id="rId16"/>
    <p:sldId id="524" r:id="rId17"/>
    <p:sldId id="551" r:id="rId18"/>
    <p:sldId id="5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65A43-7F54-4BE0-8A42-DBE57113B0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AFB513-3BBE-4052-B32C-F92D871535E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5F6A0B5-9074-45E6-B6D8-0496AE5827B6}" type="parTrans" cxnId="{90660FCC-A8AE-4038-864A-6CC284B01EEE}">
      <dgm:prSet/>
      <dgm:spPr/>
      <dgm:t>
        <a:bodyPr/>
        <a:lstStyle/>
        <a:p>
          <a:endParaRPr lang="en-US"/>
        </a:p>
      </dgm:t>
    </dgm:pt>
    <dgm:pt modelId="{412FB123-1F7A-489A-B26C-E4A7447DD4A1}" type="sibTrans" cxnId="{90660FCC-A8AE-4038-864A-6CC284B01EEE}">
      <dgm:prSet/>
      <dgm:spPr/>
      <dgm:t>
        <a:bodyPr/>
        <a:lstStyle/>
        <a:p>
          <a:endParaRPr lang="en-US"/>
        </a:p>
      </dgm:t>
    </dgm:pt>
    <dgm:pt modelId="{08F5E70D-8F10-46AE-9F3A-2B57633EC568}">
      <dgm:prSet custT="1"/>
      <dgm:spPr>
        <a:solidFill>
          <a:srgbClr val="0070C0"/>
        </a:solidFill>
      </dgm:spPr>
      <dgm:t>
        <a:bodyPr/>
        <a:lstStyle/>
        <a:p>
          <a:r>
            <a:rPr lang="en-US" sz="3600" b="1"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vi-VN" sz="3600" b="1">
              <a:latin typeface="Times New Roman" panose="02020603050405020304" pitchFamily="18" charset="0"/>
              <a:cs typeface="Times New Roman" panose="02020603050405020304" pitchFamily="18" charset="0"/>
            </a:rPr>
            <a:t>hi lại tình cảm, cảm xúc về đối tượng được nói đến.</a:t>
          </a:r>
          <a:endParaRPr lang="en-US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421FD-AAAA-48B5-A551-98288301CD38}" type="parTrans" cxnId="{13658B67-80C5-429C-8F61-88B0363241EE}">
      <dgm:prSet/>
      <dgm:spPr/>
      <dgm:t>
        <a:bodyPr/>
        <a:lstStyle/>
        <a:p>
          <a:endParaRPr lang="en-US"/>
        </a:p>
      </dgm:t>
    </dgm:pt>
    <dgm:pt modelId="{A6864EE7-8208-46A7-9084-82D37A6DE0CB}" type="sibTrans" cxnId="{13658B67-80C5-429C-8F61-88B0363241EE}">
      <dgm:prSet/>
      <dgm:spPr/>
      <dgm:t>
        <a:bodyPr/>
        <a:lstStyle/>
        <a:p>
          <a:endParaRPr lang="en-US"/>
        </a:p>
      </dgm:t>
    </dgm:pt>
    <dgm:pt modelId="{B001BAEE-60B5-4430-83DF-3F3D9A4CD263}" type="pres">
      <dgm:prSet presAssocID="{91765A43-7F54-4BE0-8A42-DBE57113B01F}" presName="linear" presStyleCnt="0">
        <dgm:presLayoutVars>
          <dgm:dir/>
          <dgm:animLvl val="lvl"/>
          <dgm:resizeHandles val="exact"/>
        </dgm:presLayoutVars>
      </dgm:prSet>
      <dgm:spPr/>
    </dgm:pt>
    <dgm:pt modelId="{41812790-8C9D-4F3F-9658-1176E6C64B2C}" type="pres">
      <dgm:prSet presAssocID="{97AFB513-3BBE-4052-B32C-F92D871535E2}" presName="parentLin" presStyleCnt="0"/>
      <dgm:spPr/>
    </dgm:pt>
    <dgm:pt modelId="{C20122F2-6036-42A7-8B72-881BF39EAC24}" type="pres">
      <dgm:prSet presAssocID="{97AFB513-3BBE-4052-B32C-F92D871535E2}" presName="parentLeftMargin" presStyleLbl="node1" presStyleIdx="0" presStyleCnt="2"/>
      <dgm:spPr/>
    </dgm:pt>
    <dgm:pt modelId="{9F3DBC23-A8ED-4421-825C-70EE39E9C102}" type="pres">
      <dgm:prSet presAssocID="{97AFB513-3BBE-4052-B32C-F92D871535E2}" presName="parentText" presStyleLbl="node1" presStyleIdx="0" presStyleCnt="2" custScaleX="710235" custScaleY="64970" custLinFactNeighborX="-81359" custLinFactNeighborY="4655">
        <dgm:presLayoutVars>
          <dgm:chMax val="0"/>
          <dgm:bulletEnabled val="1"/>
        </dgm:presLayoutVars>
      </dgm:prSet>
      <dgm:spPr/>
    </dgm:pt>
    <dgm:pt modelId="{7A48B849-5EBE-458D-992E-01BF1AC8EEF4}" type="pres">
      <dgm:prSet presAssocID="{97AFB513-3BBE-4052-B32C-F92D871535E2}" presName="negativeSpace" presStyleCnt="0"/>
      <dgm:spPr/>
    </dgm:pt>
    <dgm:pt modelId="{A2CE4516-4A9E-405B-A961-8D7D7E905F4E}" type="pres">
      <dgm:prSet presAssocID="{97AFB513-3BBE-4052-B32C-F92D871535E2}" presName="childText" presStyleLbl="conFgAcc1" presStyleIdx="0" presStyleCnt="2">
        <dgm:presLayoutVars>
          <dgm:bulletEnabled val="1"/>
        </dgm:presLayoutVars>
      </dgm:prSet>
      <dgm:spPr/>
    </dgm:pt>
    <dgm:pt modelId="{6E838D16-E757-4946-9B8F-FE93DB23551B}" type="pres">
      <dgm:prSet presAssocID="{412FB123-1F7A-489A-B26C-E4A7447DD4A1}" presName="spaceBetweenRectangles" presStyleCnt="0"/>
      <dgm:spPr/>
    </dgm:pt>
    <dgm:pt modelId="{44A77DDC-1D8C-4F5A-AE4A-046FCE4A49C8}" type="pres">
      <dgm:prSet presAssocID="{08F5E70D-8F10-46AE-9F3A-2B57633EC568}" presName="parentLin" presStyleCnt="0"/>
      <dgm:spPr/>
    </dgm:pt>
    <dgm:pt modelId="{752E24C1-F225-4781-840E-967077EEC013}" type="pres">
      <dgm:prSet presAssocID="{08F5E70D-8F10-46AE-9F3A-2B57633EC568}" presName="parentLeftMargin" presStyleLbl="node1" presStyleIdx="0" presStyleCnt="2"/>
      <dgm:spPr/>
    </dgm:pt>
    <dgm:pt modelId="{9FD82D5E-43AF-4062-85E7-B827501298EE}" type="pres">
      <dgm:prSet presAssocID="{08F5E70D-8F10-46AE-9F3A-2B57633EC568}" presName="parentText" presStyleLbl="node1" presStyleIdx="1" presStyleCnt="2" custScaleX="133197" custScaleY="64970">
        <dgm:presLayoutVars>
          <dgm:chMax val="0"/>
          <dgm:bulletEnabled val="1"/>
        </dgm:presLayoutVars>
      </dgm:prSet>
      <dgm:spPr/>
    </dgm:pt>
    <dgm:pt modelId="{732A5D26-750F-4748-9708-0D598D10D0CE}" type="pres">
      <dgm:prSet presAssocID="{08F5E70D-8F10-46AE-9F3A-2B57633EC568}" presName="negativeSpace" presStyleCnt="0"/>
      <dgm:spPr/>
    </dgm:pt>
    <dgm:pt modelId="{B97755C1-8614-4C4A-BB6D-263994CBE60D}" type="pres">
      <dgm:prSet presAssocID="{08F5E70D-8F10-46AE-9F3A-2B57633EC5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481C1C-0A30-4D8E-9C35-8A8A77955977}" type="presOf" srcId="{08F5E70D-8F10-46AE-9F3A-2B57633EC568}" destId="{9FD82D5E-43AF-4062-85E7-B827501298EE}" srcOrd="1" destOrd="0" presId="urn:microsoft.com/office/officeart/2005/8/layout/list1"/>
    <dgm:cxn modelId="{13658B67-80C5-429C-8F61-88B0363241EE}" srcId="{91765A43-7F54-4BE0-8A42-DBE57113B01F}" destId="{08F5E70D-8F10-46AE-9F3A-2B57633EC568}" srcOrd="1" destOrd="0" parTransId="{7A2421FD-AAAA-48B5-A551-98288301CD38}" sibTransId="{A6864EE7-8208-46A7-9084-82D37A6DE0CB}"/>
    <dgm:cxn modelId="{AC35F84E-C630-4DD9-B777-12BB2D1FDAC0}" type="presOf" srcId="{97AFB513-3BBE-4052-B32C-F92D871535E2}" destId="{C20122F2-6036-42A7-8B72-881BF39EAC24}" srcOrd="0" destOrd="0" presId="urn:microsoft.com/office/officeart/2005/8/layout/list1"/>
    <dgm:cxn modelId="{AEAEF69C-9B53-47A3-9728-AE70AF93FFC0}" type="presOf" srcId="{08F5E70D-8F10-46AE-9F3A-2B57633EC568}" destId="{752E24C1-F225-4781-840E-967077EEC013}" srcOrd="0" destOrd="0" presId="urn:microsoft.com/office/officeart/2005/8/layout/list1"/>
    <dgm:cxn modelId="{90660FCC-A8AE-4038-864A-6CC284B01EEE}" srcId="{91765A43-7F54-4BE0-8A42-DBE57113B01F}" destId="{97AFB513-3BBE-4052-B32C-F92D871535E2}" srcOrd="0" destOrd="0" parTransId="{85F6A0B5-9074-45E6-B6D8-0496AE5827B6}" sibTransId="{412FB123-1F7A-489A-B26C-E4A7447DD4A1}"/>
    <dgm:cxn modelId="{2A1DA6E3-950D-4FFC-BAEB-673E57D7D91D}" type="presOf" srcId="{97AFB513-3BBE-4052-B32C-F92D871535E2}" destId="{9F3DBC23-A8ED-4421-825C-70EE39E9C102}" srcOrd="1" destOrd="0" presId="urn:microsoft.com/office/officeart/2005/8/layout/list1"/>
    <dgm:cxn modelId="{E7EF90E5-7E9B-42F0-8F70-C833E9A05AA5}" type="presOf" srcId="{91765A43-7F54-4BE0-8A42-DBE57113B01F}" destId="{B001BAEE-60B5-4430-83DF-3F3D9A4CD263}" srcOrd="0" destOrd="0" presId="urn:microsoft.com/office/officeart/2005/8/layout/list1"/>
    <dgm:cxn modelId="{257E3B40-7B7D-4A27-BF1C-363D1AED420C}" type="presParOf" srcId="{B001BAEE-60B5-4430-83DF-3F3D9A4CD263}" destId="{41812790-8C9D-4F3F-9658-1176E6C64B2C}" srcOrd="0" destOrd="0" presId="urn:microsoft.com/office/officeart/2005/8/layout/list1"/>
    <dgm:cxn modelId="{808EEFC8-4A6A-41EE-825F-B1F448D1995C}" type="presParOf" srcId="{41812790-8C9D-4F3F-9658-1176E6C64B2C}" destId="{C20122F2-6036-42A7-8B72-881BF39EAC24}" srcOrd="0" destOrd="0" presId="urn:microsoft.com/office/officeart/2005/8/layout/list1"/>
    <dgm:cxn modelId="{07BE4C32-45D4-41BB-B282-3C4E969D2B43}" type="presParOf" srcId="{41812790-8C9D-4F3F-9658-1176E6C64B2C}" destId="{9F3DBC23-A8ED-4421-825C-70EE39E9C102}" srcOrd="1" destOrd="0" presId="urn:microsoft.com/office/officeart/2005/8/layout/list1"/>
    <dgm:cxn modelId="{2A6C7CC5-BE4E-45C1-BCBA-6B5EE79E468E}" type="presParOf" srcId="{B001BAEE-60B5-4430-83DF-3F3D9A4CD263}" destId="{7A48B849-5EBE-458D-992E-01BF1AC8EEF4}" srcOrd="1" destOrd="0" presId="urn:microsoft.com/office/officeart/2005/8/layout/list1"/>
    <dgm:cxn modelId="{1BD05817-E239-4EE2-8411-0CDC25E46473}" type="presParOf" srcId="{B001BAEE-60B5-4430-83DF-3F3D9A4CD263}" destId="{A2CE4516-4A9E-405B-A961-8D7D7E905F4E}" srcOrd="2" destOrd="0" presId="urn:microsoft.com/office/officeart/2005/8/layout/list1"/>
    <dgm:cxn modelId="{6AD46569-3AE5-4D57-98E7-62A56ADE79DB}" type="presParOf" srcId="{B001BAEE-60B5-4430-83DF-3F3D9A4CD263}" destId="{6E838D16-E757-4946-9B8F-FE93DB23551B}" srcOrd="3" destOrd="0" presId="urn:microsoft.com/office/officeart/2005/8/layout/list1"/>
    <dgm:cxn modelId="{E308B598-E508-4F88-A899-D833CA9A39B4}" type="presParOf" srcId="{B001BAEE-60B5-4430-83DF-3F3D9A4CD263}" destId="{44A77DDC-1D8C-4F5A-AE4A-046FCE4A49C8}" srcOrd="4" destOrd="0" presId="urn:microsoft.com/office/officeart/2005/8/layout/list1"/>
    <dgm:cxn modelId="{2D3D3CC1-8C63-4FAD-907A-7D4FCF73FC76}" type="presParOf" srcId="{44A77DDC-1D8C-4F5A-AE4A-046FCE4A49C8}" destId="{752E24C1-F225-4781-840E-967077EEC013}" srcOrd="0" destOrd="0" presId="urn:microsoft.com/office/officeart/2005/8/layout/list1"/>
    <dgm:cxn modelId="{9D1DB174-0CEF-408E-B251-089391665DC1}" type="presParOf" srcId="{44A77DDC-1D8C-4F5A-AE4A-046FCE4A49C8}" destId="{9FD82D5E-43AF-4062-85E7-B827501298EE}" srcOrd="1" destOrd="0" presId="urn:microsoft.com/office/officeart/2005/8/layout/list1"/>
    <dgm:cxn modelId="{4E9DEA2F-3B36-4679-9B1C-78D7F995A3DD}" type="presParOf" srcId="{B001BAEE-60B5-4430-83DF-3F3D9A4CD263}" destId="{732A5D26-750F-4748-9708-0D598D10D0CE}" srcOrd="5" destOrd="0" presId="urn:microsoft.com/office/officeart/2005/8/layout/list1"/>
    <dgm:cxn modelId="{C70B846C-2DCD-46A5-A968-694C00D401FB}" type="presParOf" srcId="{B001BAEE-60B5-4430-83DF-3F3D9A4CD263}" destId="{B97755C1-8614-4C4A-BB6D-263994CBE6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65A43-7F54-4BE0-8A42-DBE57113B0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3A53F-7821-4F2A-ADD9-E49B1BEB94D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</a:t>
          </a:r>
          <a:r>
            <a:rPr lang="vi-VN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au khi đã xác định được đề tài và tình cảm, cảm xúc</a:t>
          </a:r>
          <a:endParaRPr lang="en-US" sz="2800" b="1" dirty="0" err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C388F-5EF8-4A3B-94B4-BABF73D27C6D}" type="parTrans" cxnId="{803518EB-038D-4DB2-9772-55343FF21854}">
      <dgm:prSet/>
      <dgm:spPr/>
      <dgm:t>
        <a:bodyPr/>
        <a:lstStyle/>
        <a:p>
          <a:endParaRPr lang="en-US"/>
        </a:p>
      </dgm:t>
    </dgm:pt>
    <dgm:pt modelId="{0B908556-A00D-4A57-83EA-5F132FAAA58C}" type="sibTrans" cxnId="{803518EB-038D-4DB2-9772-55343FF21854}">
      <dgm:prSet/>
      <dgm:spPr/>
      <dgm:t>
        <a:bodyPr/>
        <a:lstStyle/>
        <a:p>
          <a:endParaRPr lang="en-US"/>
        </a:p>
      </dgm:t>
    </dgm:pt>
    <dgm:pt modelId="{7AB66556-7C9E-428D-83C5-65731AEBBD6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vi-VN" sz="2800" b="1" dirty="0">
              <a:latin typeface="+mj-lt"/>
            </a:rPr>
            <a:t>Liên tưởng, tưởng tượng, kết nối sự vật, hiện tượng </a:t>
          </a:r>
          <a:endParaRPr lang="en-US" sz="2800" b="1" dirty="0">
            <a:latin typeface="+mj-lt"/>
          </a:endParaRPr>
        </a:p>
      </dgm:t>
    </dgm:pt>
    <dgm:pt modelId="{A12B203B-1CF2-4490-A0AC-CCE5FFB0C0D6}" type="parTrans" cxnId="{EB415C45-0952-4F0D-B8AC-707D76F44C6B}">
      <dgm:prSet/>
      <dgm:spPr/>
      <dgm:t>
        <a:bodyPr/>
        <a:lstStyle/>
        <a:p>
          <a:endParaRPr lang="en-US"/>
        </a:p>
      </dgm:t>
    </dgm:pt>
    <dgm:pt modelId="{B09D52B7-52E4-4713-8EF5-E4B199D57A43}" type="sibTrans" cxnId="{EB415C45-0952-4F0D-B8AC-707D76F44C6B}">
      <dgm:prSet/>
      <dgm:spPr/>
      <dgm:t>
        <a:bodyPr/>
        <a:lstStyle/>
        <a:p>
          <a:endParaRPr lang="en-US"/>
        </a:p>
      </dgm:t>
    </dgm:pt>
    <dgm:pt modelId="{EAA09AE0-05D4-4D3C-B538-FD78E7B55CD5}">
      <dgm:prSet custT="1"/>
      <dgm:spPr/>
      <dgm:t>
        <a:bodyPr/>
        <a:lstStyle/>
        <a:p>
          <a:r>
            <a:rPr lang="vi-VN" sz="2800" b="1">
              <a:latin typeface="+mj-lt"/>
            </a:rPr>
            <a:t>Thể hiện cảm xúc, suy nghĩ của mình về sự vật, hiện tượng đó</a:t>
          </a:r>
          <a:endParaRPr lang="en-US" sz="2800" b="1">
            <a:latin typeface="+mj-lt"/>
          </a:endParaRPr>
        </a:p>
      </dgm:t>
    </dgm:pt>
    <dgm:pt modelId="{B6EAFB93-B498-4875-8AAE-B202BD7F0E63}" type="parTrans" cxnId="{97D3A6D7-4F80-4848-9BF3-BF23004C9B57}">
      <dgm:prSet/>
      <dgm:spPr/>
      <dgm:t>
        <a:bodyPr/>
        <a:lstStyle/>
        <a:p>
          <a:endParaRPr lang="en-US"/>
        </a:p>
      </dgm:t>
    </dgm:pt>
    <dgm:pt modelId="{F4E1CD03-BF7E-4462-A2A2-10B42F43E9DA}" type="sibTrans" cxnId="{97D3A6D7-4F80-4848-9BF3-BF23004C9B57}">
      <dgm:prSet/>
      <dgm:spPr/>
      <dgm:t>
        <a:bodyPr/>
        <a:lstStyle/>
        <a:p>
          <a:endParaRPr lang="en-US"/>
        </a:p>
      </dgm:t>
    </dgm:pt>
    <dgm:pt modelId="{B001BAEE-60B5-4430-83DF-3F3D9A4CD263}" type="pres">
      <dgm:prSet presAssocID="{91765A43-7F54-4BE0-8A42-DBE57113B01F}" presName="linear" presStyleCnt="0">
        <dgm:presLayoutVars>
          <dgm:dir/>
          <dgm:animLvl val="lvl"/>
          <dgm:resizeHandles val="exact"/>
        </dgm:presLayoutVars>
      </dgm:prSet>
      <dgm:spPr/>
    </dgm:pt>
    <dgm:pt modelId="{9523AA6F-3237-40CB-BC42-920F6599A509}" type="pres">
      <dgm:prSet presAssocID="{D093A53F-7821-4F2A-ADD9-E49B1BEB94D7}" presName="parentLin" presStyleCnt="0"/>
      <dgm:spPr/>
    </dgm:pt>
    <dgm:pt modelId="{D375AA48-2678-40DE-BEE1-ED122D98AABF}" type="pres">
      <dgm:prSet presAssocID="{D093A53F-7821-4F2A-ADD9-E49B1BEB94D7}" presName="parentLeftMargin" presStyleLbl="node1" presStyleIdx="0" presStyleCnt="3"/>
      <dgm:spPr/>
    </dgm:pt>
    <dgm:pt modelId="{CDB75823-2FC6-4AEE-AA1A-AD180CE70BEF}" type="pres">
      <dgm:prSet presAssocID="{D093A53F-7821-4F2A-ADD9-E49B1BEB94D7}" presName="parentText" presStyleLbl="node1" presStyleIdx="0" presStyleCnt="3" custScaleY="110585">
        <dgm:presLayoutVars>
          <dgm:chMax val="0"/>
          <dgm:bulletEnabled val="1"/>
        </dgm:presLayoutVars>
      </dgm:prSet>
      <dgm:spPr/>
    </dgm:pt>
    <dgm:pt modelId="{46352F9D-5E15-48FF-8AFF-06CA690D4235}" type="pres">
      <dgm:prSet presAssocID="{D093A53F-7821-4F2A-ADD9-E49B1BEB94D7}" presName="negativeSpace" presStyleCnt="0"/>
      <dgm:spPr/>
    </dgm:pt>
    <dgm:pt modelId="{AE5E6B6C-F751-4085-B3E6-C3252284ABDB}" type="pres">
      <dgm:prSet presAssocID="{D093A53F-7821-4F2A-ADD9-E49B1BEB94D7}" presName="childText" presStyleLbl="conFgAcc1" presStyleIdx="0" presStyleCnt="3">
        <dgm:presLayoutVars>
          <dgm:bulletEnabled val="1"/>
        </dgm:presLayoutVars>
      </dgm:prSet>
      <dgm:spPr/>
    </dgm:pt>
    <dgm:pt modelId="{FA4D9323-4847-4345-8994-0A84D2573B63}" type="pres">
      <dgm:prSet presAssocID="{0B908556-A00D-4A57-83EA-5F132FAAA58C}" presName="spaceBetweenRectangles" presStyleCnt="0"/>
      <dgm:spPr/>
    </dgm:pt>
    <dgm:pt modelId="{CD944B9D-02B1-497B-BCDD-7F8B5A1703DC}" type="pres">
      <dgm:prSet presAssocID="{7AB66556-7C9E-428D-83C5-65731AEBBD65}" presName="parentLin" presStyleCnt="0"/>
      <dgm:spPr/>
    </dgm:pt>
    <dgm:pt modelId="{23FCEEFD-3532-4B6F-B353-2352A5EC9E8B}" type="pres">
      <dgm:prSet presAssocID="{7AB66556-7C9E-428D-83C5-65731AEBBD65}" presName="parentLeftMargin" presStyleLbl="node1" presStyleIdx="0" presStyleCnt="3"/>
      <dgm:spPr/>
    </dgm:pt>
    <dgm:pt modelId="{C3BD4E69-4E2D-4C88-BB38-79038AF43894}" type="pres">
      <dgm:prSet presAssocID="{7AB66556-7C9E-428D-83C5-65731AEBBD65}" presName="parentText" presStyleLbl="node1" presStyleIdx="1" presStyleCnt="3" custScaleY="95633">
        <dgm:presLayoutVars>
          <dgm:chMax val="0"/>
          <dgm:bulletEnabled val="1"/>
        </dgm:presLayoutVars>
      </dgm:prSet>
      <dgm:spPr/>
    </dgm:pt>
    <dgm:pt modelId="{6F54EBB1-B69D-4A3E-BF2F-1CE91F20A90B}" type="pres">
      <dgm:prSet presAssocID="{7AB66556-7C9E-428D-83C5-65731AEBBD65}" presName="negativeSpace" presStyleCnt="0"/>
      <dgm:spPr/>
    </dgm:pt>
    <dgm:pt modelId="{8F332FE4-59D0-42AA-848E-DFF954145727}" type="pres">
      <dgm:prSet presAssocID="{7AB66556-7C9E-428D-83C5-65731AEBBD65}" presName="childText" presStyleLbl="conFgAcc1" presStyleIdx="1" presStyleCnt="3">
        <dgm:presLayoutVars>
          <dgm:bulletEnabled val="1"/>
        </dgm:presLayoutVars>
      </dgm:prSet>
      <dgm:spPr/>
    </dgm:pt>
    <dgm:pt modelId="{D5C04016-64A2-4084-949E-F46F8560CAF8}" type="pres">
      <dgm:prSet presAssocID="{B09D52B7-52E4-4713-8EF5-E4B199D57A43}" presName="spaceBetweenRectangles" presStyleCnt="0"/>
      <dgm:spPr/>
    </dgm:pt>
    <dgm:pt modelId="{EDDC446B-AC91-40DD-844E-15C44531896A}" type="pres">
      <dgm:prSet presAssocID="{EAA09AE0-05D4-4D3C-B538-FD78E7B55CD5}" presName="parentLin" presStyleCnt="0"/>
      <dgm:spPr/>
    </dgm:pt>
    <dgm:pt modelId="{616F34E2-F6A4-4C79-8CEF-6F650C095E25}" type="pres">
      <dgm:prSet presAssocID="{EAA09AE0-05D4-4D3C-B538-FD78E7B55CD5}" presName="parentLeftMargin" presStyleLbl="node1" presStyleIdx="1" presStyleCnt="3"/>
      <dgm:spPr/>
    </dgm:pt>
    <dgm:pt modelId="{6B4AF510-7AE9-4C26-B75A-8E4893B0211F}" type="pres">
      <dgm:prSet presAssocID="{EAA09AE0-05D4-4D3C-B538-FD78E7B55C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0C1EAB-4B32-4873-9D34-3D37A0BA5C44}" type="pres">
      <dgm:prSet presAssocID="{EAA09AE0-05D4-4D3C-B538-FD78E7B55CD5}" presName="negativeSpace" presStyleCnt="0"/>
      <dgm:spPr/>
    </dgm:pt>
    <dgm:pt modelId="{2A2AD4A6-6FFA-4973-960F-04D5819099AD}" type="pres">
      <dgm:prSet presAssocID="{EAA09AE0-05D4-4D3C-B538-FD78E7B55C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78B31C-4CF9-40BA-81D8-5A8D7878077C}" type="presOf" srcId="{7AB66556-7C9E-428D-83C5-65731AEBBD65}" destId="{C3BD4E69-4E2D-4C88-BB38-79038AF43894}" srcOrd="1" destOrd="0" presId="urn:microsoft.com/office/officeart/2005/8/layout/list1"/>
    <dgm:cxn modelId="{B7DBA840-A23E-44BA-8351-9E7BBBD9DA9C}" type="presOf" srcId="{EAA09AE0-05D4-4D3C-B538-FD78E7B55CD5}" destId="{616F34E2-F6A4-4C79-8CEF-6F650C095E25}" srcOrd="0" destOrd="0" presId="urn:microsoft.com/office/officeart/2005/8/layout/list1"/>
    <dgm:cxn modelId="{EB415C45-0952-4F0D-B8AC-707D76F44C6B}" srcId="{91765A43-7F54-4BE0-8A42-DBE57113B01F}" destId="{7AB66556-7C9E-428D-83C5-65731AEBBD65}" srcOrd="1" destOrd="0" parTransId="{A12B203B-1CF2-4490-A0AC-CCE5FFB0C0D6}" sibTransId="{B09D52B7-52E4-4713-8EF5-E4B199D57A43}"/>
    <dgm:cxn modelId="{9AB8754D-4949-4AD3-AAAB-0C52BDF500A0}" type="presOf" srcId="{EAA09AE0-05D4-4D3C-B538-FD78E7B55CD5}" destId="{6B4AF510-7AE9-4C26-B75A-8E4893B0211F}" srcOrd="1" destOrd="0" presId="urn:microsoft.com/office/officeart/2005/8/layout/list1"/>
    <dgm:cxn modelId="{33A9A780-C504-4AB4-AD8C-20B86BF1976C}" type="presOf" srcId="{D093A53F-7821-4F2A-ADD9-E49B1BEB94D7}" destId="{D375AA48-2678-40DE-BEE1-ED122D98AABF}" srcOrd="0" destOrd="0" presId="urn:microsoft.com/office/officeart/2005/8/layout/list1"/>
    <dgm:cxn modelId="{225A68C0-543A-41B9-AF0F-F24907CDD47A}" type="presOf" srcId="{7AB66556-7C9E-428D-83C5-65731AEBBD65}" destId="{23FCEEFD-3532-4B6F-B353-2352A5EC9E8B}" srcOrd="0" destOrd="0" presId="urn:microsoft.com/office/officeart/2005/8/layout/list1"/>
    <dgm:cxn modelId="{97D3A6D7-4F80-4848-9BF3-BF23004C9B57}" srcId="{91765A43-7F54-4BE0-8A42-DBE57113B01F}" destId="{EAA09AE0-05D4-4D3C-B538-FD78E7B55CD5}" srcOrd="2" destOrd="0" parTransId="{B6EAFB93-B498-4875-8AAE-B202BD7F0E63}" sibTransId="{F4E1CD03-BF7E-4462-A2A2-10B42F43E9DA}"/>
    <dgm:cxn modelId="{E7EF90E5-7E9B-42F0-8F70-C833E9A05AA5}" type="presOf" srcId="{91765A43-7F54-4BE0-8A42-DBE57113B01F}" destId="{B001BAEE-60B5-4430-83DF-3F3D9A4CD263}" srcOrd="0" destOrd="0" presId="urn:microsoft.com/office/officeart/2005/8/layout/list1"/>
    <dgm:cxn modelId="{0AA0AEE9-F801-4BE0-8341-820D2D4C0033}" type="presOf" srcId="{D093A53F-7821-4F2A-ADD9-E49B1BEB94D7}" destId="{CDB75823-2FC6-4AEE-AA1A-AD180CE70BEF}" srcOrd="1" destOrd="0" presId="urn:microsoft.com/office/officeart/2005/8/layout/list1"/>
    <dgm:cxn modelId="{803518EB-038D-4DB2-9772-55343FF21854}" srcId="{91765A43-7F54-4BE0-8A42-DBE57113B01F}" destId="{D093A53F-7821-4F2A-ADD9-E49B1BEB94D7}" srcOrd="0" destOrd="0" parTransId="{352C388F-5EF8-4A3B-94B4-BABF73D27C6D}" sibTransId="{0B908556-A00D-4A57-83EA-5F132FAAA58C}"/>
    <dgm:cxn modelId="{63BC97EF-1341-48F0-9A72-F746694E02D9}" type="presParOf" srcId="{B001BAEE-60B5-4430-83DF-3F3D9A4CD263}" destId="{9523AA6F-3237-40CB-BC42-920F6599A509}" srcOrd="0" destOrd="0" presId="urn:microsoft.com/office/officeart/2005/8/layout/list1"/>
    <dgm:cxn modelId="{387894F0-5886-4365-A62D-B78CCBCDF098}" type="presParOf" srcId="{9523AA6F-3237-40CB-BC42-920F6599A509}" destId="{D375AA48-2678-40DE-BEE1-ED122D98AABF}" srcOrd="0" destOrd="0" presId="urn:microsoft.com/office/officeart/2005/8/layout/list1"/>
    <dgm:cxn modelId="{16B76674-673B-4731-B7C9-EDE1496B6DF7}" type="presParOf" srcId="{9523AA6F-3237-40CB-BC42-920F6599A509}" destId="{CDB75823-2FC6-4AEE-AA1A-AD180CE70BEF}" srcOrd="1" destOrd="0" presId="urn:microsoft.com/office/officeart/2005/8/layout/list1"/>
    <dgm:cxn modelId="{54EAF6BA-40E7-48F1-B071-CAD488B889FC}" type="presParOf" srcId="{B001BAEE-60B5-4430-83DF-3F3D9A4CD263}" destId="{46352F9D-5E15-48FF-8AFF-06CA690D4235}" srcOrd="1" destOrd="0" presId="urn:microsoft.com/office/officeart/2005/8/layout/list1"/>
    <dgm:cxn modelId="{B9820CF7-D95E-4025-BB39-D3CEBB4F4E57}" type="presParOf" srcId="{B001BAEE-60B5-4430-83DF-3F3D9A4CD263}" destId="{AE5E6B6C-F751-4085-B3E6-C3252284ABDB}" srcOrd="2" destOrd="0" presId="urn:microsoft.com/office/officeart/2005/8/layout/list1"/>
    <dgm:cxn modelId="{AA710EFC-2F20-4F26-82A9-23DF9DF19F6B}" type="presParOf" srcId="{B001BAEE-60B5-4430-83DF-3F3D9A4CD263}" destId="{FA4D9323-4847-4345-8994-0A84D2573B63}" srcOrd="3" destOrd="0" presId="urn:microsoft.com/office/officeart/2005/8/layout/list1"/>
    <dgm:cxn modelId="{3D1A2773-CFA9-46AE-BA29-13D98E775EAE}" type="presParOf" srcId="{B001BAEE-60B5-4430-83DF-3F3D9A4CD263}" destId="{CD944B9D-02B1-497B-BCDD-7F8B5A1703DC}" srcOrd="4" destOrd="0" presId="urn:microsoft.com/office/officeart/2005/8/layout/list1"/>
    <dgm:cxn modelId="{E33673D6-68C5-453D-9239-ABFA53850042}" type="presParOf" srcId="{CD944B9D-02B1-497B-BCDD-7F8B5A1703DC}" destId="{23FCEEFD-3532-4B6F-B353-2352A5EC9E8B}" srcOrd="0" destOrd="0" presId="urn:microsoft.com/office/officeart/2005/8/layout/list1"/>
    <dgm:cxn modelId="{69A4B217-171E-4D7E-A990-570A62FBF4AD}" type="presParOf" srcId="{CD944B9D-02B1-497B-BCDD-7F8B5A1703DC}" destId="{C3BD4E69-4E2D-4C88-BB38-79038AF43894}" srcOrd="1" destOrd="0" presId="urn:microsoft.com/office/officeart/2005/8/layout/list1"/>
    <dgm:cxn modelId="{3372D9D0-56BA-4956-92E6-26081EF8B317}" type="presParOf" srcId="{B001BAEE-60B5-4430-83DF-3F3D9A4CD263}" destId="{6F54EBB1-B69D-4A3E-BF2F-1CE91F20A90B}" srcOrd="5" destOrd="0" presId="urn:microsoft.com/office/officeart/2005/8/layout/list1"/>
    <dgm:cxn modelId="{12002448-4119-466E-85CA-C394974C2F72}" type="presParOf" srcId="{B001BAEE-60B5-4430-83DF-3F3D9A4CD263}" destId="{8F332FE4-59D0-42AA-848E-DFF954145727}" srcOrd="6" destOrd="0" presId="urn:microsoft.com/office/officeart/2005/8/layout/list1"/>
    <dgm:cxn modelId="{425BB211-8027-4AA5-8A96-36ABDD94717C}" type="presParOf" srcId="{B001BAEE-60B5-4430-83DF-3F3D9A4CD263}" destId="{D5C04016-64A2-4084-949E-F46F8560CAF8}" srcOrd="7" destOrd="0" presId="urn:microsoft.com/office/officeart/2005/8/layout/list1"/>
    <dgm:cxn modelId="{968D8640-4071-4E78-BE79-7318B4E160F8}" type="presParOf" srcId="{B001BAEE-60B5-4430-83DF-3F3D9A4CD263}" destId="{EDDC446B-AC91-40DD-844E-15C44531896A}" srcOrd="8" destOrd="0" presId="urn:microsoft.com/office/officeart/2005/8/layout/list1"/>
    <dgm:cxn modelId="{367D7E4B-80AD-487C-B5DC-53F5EAD41C4B}" type="presParOf" srcId="{EDDC446B-AC91-40DD-844E-15C44531896A}" destId="{616F34E2-F6A4-4C79-8CEF-6F650C095E25}" srcOrd="0" destOrd="0" presId="urn:microsoft.com/office/officeart/2005/8/layout/list1"/>
    <dgm:cxn modelId="{A8B57C25-B77C-4ECE-823C-7462F48B25B0}" type="presParOf" srcId="{EDDC446B-AC91-40DD-844E-15C44531896A}" destId="{6B4AF510-7AE9-4C26-B75A-8E4893B0211F}" srcOrd="1" destOrd="0" presId="urn:microsoft.com/office/officeart/2005/8/layout/list1"/>
    <dgm:cxn modelId="{1A97267A-6905-4D2D-9824-0128C16F4D1E}" type="presParOf" srcId="{B001BAEE-60B5-4430-83DF-3F3D9A4CD263}" destId="{FF0C1EAB-4B32-4873-9D34-3D37A0BA5C44}" srcOrd="9" destOrd="0" presId="urn:microsoft.com/office/officeart/2005/8/layout/list1"/>
    <dgm:cxn modelId="{CAB6D157-D123-4956-8772-7361EBF4CEFB}" type="presParOf" srcId="{B001BAEE-60B5-4430-83DF-3F3D9A4CD263}" destId="{2A2AD4A6-6FFA-4973-960F-04D5819099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65A43-7F54-4BE0-8A42-DBE57113B0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3A53F-7821-4F2A-ADD9-E49B1BEB94D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liền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C388F-5EF8-4A3B-94B4-BABF73D27C6D}" type="parTrans" cxnId="{803518EB-038D-4DB2-9772-55343FF21854}">
      <dgm:prSet/>
      <dgm:spPr/>
      <dgm:t>
        <a:bodyPr/>
        <a:lstStyle/>
        <a:p>
          <a:endParaRPr lang="en-US"/>
        </a:p>
      </dgm:t>
    </dgm:pt>
    <dgm:pt modelId="{0B908556-A00D-4A57-83EA-5F132FAAA58C}" type="sibTrans" cxnId="{803518EB-038D-4DB2-9772-55343FF21854}">
      <dgm:prSet/>
      <dgm:spPr/>
      <dgm:t>
        <a:bodyPr/>
        <a:lstStyle/>
        <a:p>
          <a:endParaRPr lang="en-US"/>
        </a:p>
      </dgm:t>
    </dgm:pt>
    <dgm:pt modelId="{7AB66556-7C9E-428D-83C5-65731AEBBD6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B203B-1CF2-4490-A0AC-CCE5FFB0C0D6}" type="parTrans" cxnId="{EB415C45-0952-4F0D-B8AC-707D76F44C6B}">
      <dgm:prSet/>
      <dgm:spPr/>
      <dgm:t>
        <a:bodyPr/>
        <a:lstStyle/>
        <a:p>
          <a:endParaRPr lang="en-US"/>
        </a:p>
      </dgm:t>
    </dgm:pt>
    <dgm:pt modelId="{B09D52B7-52E4-4713-8EF5-E4B199D57A43}" type="sibTrans" cxnId="{EB415C45-0952-4F0D-B8AC-707D76F44C6B}">
      <dgm:prSet/>
      <dgm:spPr/>
      <dgm:t>
        <a:bodyPr/>
        <a:lstStyle/>
        <a:p>
          <a:endParaRPr lang="en-US"/>
        </a:p>
      </dgm:t>
    </dgm:pt>
    <dgm:pt modelId="{EAA09AE0-05D4-4D3C-B538-FD78E7B55CD5}">
      <dgm:prSet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hỗn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AFB93-B498-4875-8AAE-B202BD7F0E63}" type="parTrans" cxnId="{97D3A6D7-4F80-4848-9BF3-BF23004C9B57}">
      <dgm:prSet/>
      <dgm:spPr/>
      <dgm:t>
        <a:bodyPr/>
        <a:lstStyle/>
        <a:p>
          <a:endParaRPr lang="en-US"/>
        </a:p>
      </dgm:t>
    </dgm:pt>
    <dgm:pt modelId="{F4E1CD03-BF7E-4462-A2A2-10B42F43E9DA}" type="sibTrans" cxnId="{97D3A6D7-4F80-4848-9BF3-BF23004C9B57}">
      <dgm:prSet/>
      <dgm:spPr/>
      <dgm:t>
        <a:bodyPr/>
        <a:lstStyle/>
        <a:p>
          <a:endParaRPr lang="en-US"/>
        </a:p>
      </dgm:t>
    </dgm:pt>
    <dgm:pt modelId="{B001BAEE-60B5-4430-83DF-3F3D9A4CD263}" type="pres">
      <dgm:prSet presAssocID="{91765A43-7F54-4BE0-8A42-DBE57113B01F}" presName="linear" presStyleCnt="0">
        <dgm:presLayoutVars>
          <dgm:dir/>
          <dgm:animLvl val="lvl"/>
          <dgm:resizeHandles val="exact"/>
        </dgm:presLayoutVars>
      </dgm:prSet>
      <dgm:spPr/>
    </dgm:pt>
    <dgm:pt modelId="{9523AA6F-3237-40CB-BC42-920F6599A509}" type="pres">
      <dgm:prSet presAssocID="{D093A53F-7821-4F2A-ADD9-E49B1BEB94D7}" presName="parentLin" presStyleCnt="0"/>
      <dgm:spPr/>
    </dgm:pt>
    <dgm:pt modelId="{D375AA48-2678-40DE-BEE1-ED122D98AABF}" type="pres">
      <dgm:prSet presAssocID="{D093A53F-7821-4F2A-ADD9-E49B1BEB94D7}" presName="parentLeftMargin" presStyleLbl="node1" presStyleIdx="0" presStyleCnt="3"/>
      <dgm:spPr/>
    </dgm:pt>
    <dgm:pt modelId="{CDB75823-2FC6-4AEE-AA1A-AD180CE70BEF}" type="pres">
      <dgm:prSet presAssocID="{D093A53F-7821-4F2A-ADD9-E49B1BEB94D7}" presName="parentText" presStyleLbl="node1" presStyleIdx="0" presStyleCnt="3" custScaleY="110585">
        <dgm:presLayoutVars>
          <dgm:chMax val="0"/>
          <dgm:bulletEnabled val="1"/>
        </dgm:presLayoutVars>
      </dgm:prSet>
      <dgm:spPr/>
    </dgm:pt>
    <dgm:pt modelId="{46352F9D-5E15-48FF-8AFF-06CA690D4235}" type="pres">
      <dgm:prSet presAssocID="{D093A53F-7821-4F2A-ADD9-E49B1BEB94D7}" presName="negativeSpace" presStyleCnt="0"/>
      <dgm:spPr/>
    </dgm:pt>
    <dgm:pt modelId="{AE5E6B6C-F751-4085-B3E6-C3252284ABDB}" type="pres">
      <dgm:prSet presAssocID="{D093A53F-7821-4F2A-ADD9-E49B1BEB94D7}" presName="childText" presStyleLbl="conFgAcc1" presStyleIdx="0" presStyleCnt="3">
        <dgm:presLayoutVars>
          <dgm:bulletEnabled val="1"/>
        </dgm:presLayoutVars>
      </dgm:prSet>
      <dgm:spPr/>
    </dgm:pt>
    <dgm:pt modelId="{FA4D9323-4847-4345-8994-0A84D2573B63}" type="pres">
      <dgm:prSet presAssocID="{0B908556-A00D-4A57-83EA-5F132FAAA58C}" presName="spaceBetweenRectangles" presStyleCnt="0"/>
      <dgm:spPr/>
    </dgm:pt>
    <dgm:pt modelId="{CD944B9D-02B1-497B-BCDD-7F8B5A1703DC}" type="pres">
      <dgm:prSet presAssocID="{7AB66556-7C9E-428D-83C5-65731AEBBD65}" presName="parentLin" presStyleCnt="0"/>
      <dgm:spPr/>
    </dgm:pt>
    <dgm:pt modelId="{23FCEEFD-3532-4B6F-B353-2352A5EC9E8B}" type="pres">
      <dgm:prSet presAssocID="{7AB66556-7C9E-428D-83C5-65731AEBBD65}" presName="parentLeftMargin" presStyleLbl="node1" presStyleIdx="0" presStyleCnt="3"/>
      <dgm:spPr/>
    </dgm:pt>
    <dgm:pt modelId="{C3BD4E69-4E2D-4C88-BB38-79038AF43894}" type="pres">
      <dgm:prSet presAssocID="{7AB66556-7C9E-428D-83C5-65731AEBBD65}" presName="parentText" presStyleLbl="node1" presStyleIdx="1" presStyleCnt="3" custScaleY="95633">
        <dgm:presLayoutVars>
          <dgm:chMax val="0"/>
          <dgm:bulletEnabled val="1"/>
        </dgm:presLayoutVars>
      </dgm:prSet>
      <dgm:spPr/>
    </dgm:pt>
    <dgm:pt modelId="{6F54EBB1-B69D-4A3E-BF2F-1CE91F20A90B}" type="pres">
      <dgm:prSet presAssocID="{7AB66556-7C9E-428D-83C5-65731AEBBD65}" presName="negativeSpace" presStyleCnt="0"/>
      <dgm:spPr/>
    </dgm:pt>
    <dgm:pt modelId="{8F332FE4-59D0-42AA-848E-DFF954145727}" type="pres">
      <dgm:prSet presAssocID="{7AB66556-7C9E-428D-83C5-65731AEBBD65}" presName="childText" presStyleLbl="conFgAcc1" presStyleIdx="1" presStyleCnt="3">
        <dgm:presLayoutVars>
          <dgm:bulletEnabled val="1"/>
        </dgm:presLayoutVars>
      </dgm:prSet>
      <dgm:spPr/>
    </dgm:pt>
    <dgm:pt modelId="{D5C04016-64A2-4084-949E-F46F8560CAF8}" type="pres">
      <dgm:prSet presAssocID="{B09D52B7-52E4-4713-8EF5-E4B199D57A43}" presName="spaceBetweenRectangles" presStyleCnt="0"/>
      <dgm:spPr/>
    </dgm:pt>
    <dgm:pt modelId="{EDDC446B-AC91-40DD-844E-15C44531896A}" type="pres">
      <dgm:prSet presAssocID="{EAA09AE0-05D4-4D3C-B538-FD78E7B55CD5}" presName="parentLin" presStyleCnt="0"/>
      <dgm:spPr/>
    </dgm:pt>
    <dgm:pt modelId="{616F34E2-F6A4-4C79-8CEF-6F650C095E25}" type="pres">
      <dgm:prSet presAssocID="{EAA09AE0-05D4-4D3C-B538-FD78E7B55CD5}" presName="parentLeftMargin" presStyleLbl="node1" presStyleIdx="1" presStyleCnt="3"/>
      <dgm:spPr/>
    </dgm:pt>
    <dgm:pt modelId="{6B4AF510-7AE9-4C26-B75A-8E4893B0211F}" type="pres">
      <dgm:prSet presAssocID="{EAA09AE0-05D4-4D3C-B538-FD78E7B55C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0C1EAB-4B32-4873-9D34-3D37A0BA5C44}" type="pres">
      <dgm:prSet presAssocID="{EAA09AE0-05D4-4D3C-B538-FD78E7B55CD5}" presName="negativeSpace" presStyleCnt="0"/>
      <dgm:spPr/>
    </dgm:pt>
    <dgm:pt modelId="{2A2AD4A6-6FFA-4973-960F-04D5819099AD}" type="pres">
      <dgm:prSet presAssocID="{EAA09AE0-05D4-4D3C-B538-FD78E7B55C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78B31C-4CF9-40BA-81D8-5A8D7878077C}" type="presOf" srcId="{7AB66556-7C9E-428D-83C5-65731AEBBD65}" destId="{C3BD4E69-4E2D-4C88-BB38-79038AF43894}" srcOrd="1" destOrd="0" presId="urn:microsoft.com/office/officeart/2005/8/layout/list1"/>
    <dgm:cxn modelId="{B7DBA840-A23E-44BA-8351-9E7BBBD9DA9C}" type="presOf" srcId="{EAA09AE0-05D4-4D3C-B538-FD78E7B55CD5}" destId="{616F34E2-F6A4-4C79-8CEF-6F650C095E25}" srcOrd="0" destOrd="0" presId="urn:microsoft.com/office/officeart/2005/8/layout/list1"/>
    <dgm:cxn modelId="{EB415C45-0952-4F0D-B8AC-707D76F44C6B}" srcId="{91765A43-7F54-4BE0-8A42-DBE57113B01F}" destId="{7AB66556-7C9E-428D-83C5-65731AEBBD65}" srcOrd="1" destOrd="0" parTransId="{A12B203B-1CF2-4490-A0AC-CCE5FFB0C0D6}" sibTransId="{B09D52B7-52E4-4713-8EF5-E4B199D57A43}"/>
    <dgm:cxn modelId="{9AB8754D-4949-4AD3-AAAB-0C52BDF500A0}" type="presOf" srcId="{EAA09AE0-05D4-4D3C-B538-FD78E7B55CD5}" destId="{6B4AF510-7AE9-4C26-B75A-8E4893B0211F}" srcOrd="1" destOrd="0" presId="urn:microsoft.com/office/officeart/2005/8/layout/list1"/>
    <dgm:cxn modelId="{33A9A780-C504-4AB4-AD8C-20B86BF1976C}" type="presOf" srcId="{D093A53F-7821-4F2A-ADD9-E49B1BEB94D7}" destId="{D375AA48-2678-40DE-BEE1-ED122D98AABF}" srcOrd="0" destOrd="0" presId="urn:microsoft.com/office/officeart/2005/8/layout/list1"/>
    <dgm:cxn modelId="{225A68C0-543A-41B9-AF0F-F24907CDD47A}" type="presOf" srcId="{7AB66556-7C9E-428D-83C5-65731AEBBD65}" destId="{23FCEEFD-3532-4B6F-B353-2352A5EC9E8B}" srcOrd="0" destOrd="0" presId="urn:microsoft.com/office/officeart/2005/8/layout/list1"/>
    <dgm:cxn modelId="{97D3A6D7-4F80-4848-9BF3-BF23004C9B57}" srcId="{91765A43-7F54-4BE0-8A42-DBE57113B01F}" destId="{EAA09AE0-05D4-4D3C-B538-FD78E7B55CD5}" srcOrd="2" destOrd="0" parTransId="{B6EAFB93-B498-4875-8AAE-B202BD7F0E63}" sibTransId="{F4E1CD03-BF7E-4462-A2A2-10B42F43E9DA}"/>
    <dgm:cxn modelId="{E7EF90E5-7E9B-42F0-8F70-C833E9A05AA5}" type="presOf" srcId="{91765A43-7F54-4BE0-8A42-DBE57113B01F}" destId="{B001BAEE-60B5-4430-83DF-3F3D9A4CD263}" srcOrd="0" destOrd="0" presId="urn:microsoft.com/office/officeart/2005/8/layout/list1"/>
    <dgm:cxn modelId="{0AA0AEE9-F801-4BE0-8341-820D2D4C0033}" type="presOf" srcId="{D093A53F-7821-4F2A-ADD9-E49B1BEB94D7}" destId="{CDB75823-2FC6-4AEE-AA1A-AD180CE70BEF}" srcOrd="1" destOrd="0" presId="urn:microsoft.com/office/officeart/2005/8/layout/list1"/>
    <dgm:cxn modelId="{803518EB-038D-4DB2-9772-55343FF21854}" srcId="{91765A43-7F54-4BE0-8A42-DBE57113B01F}" destId="{D093A53F-7821-4F2A-ADD9-E49B1BEB94D7}" srcOrd="0" destOrd="0" parTransId="{352C388F-5EF8-4A3B-94B4-BABF73D27C6D}" sibTransId="{0B908556-A00D-4A57-83EA-5F132FAAA58C}"/>
    <dgm:cxn modelId="{63BC97EF-1341-48F0-9A72-F746694E02D9}" type="presParOf" srcId="{B001BAEE-60B5-4430-83DF-3F3D9A4CD263}" destId="{9523AA6F-3237-40CB-BC42-920F6599A509}" srcOrd="0" destOrd="0" presId="urn:microsoft.com/office/officeart/2005/8/layout/list1"/>
    <dgm:cxn modelId="{387894F0-5886-4365-A62D-B78CCBCDF098}" type="presParOf" srcId="{9523AA6F-3237-40CB-BC42-920F6599A509}" destId="{D375AA48-2678-40DE-BEE1-ED122D98AABF}" srcOrd="0" destOrd="0" presId="urn:microsoft.com/office/officeart/2005/8/layout/list1"/>
    <dgm:cxn modelId="{16B76674-673B-4731-B7C9-EDE1496B6DF7}" type="presParOf" srcId="{9523AA6F-3237-40CB-BC42-920F6599A509}" destId="{CDB75823-2FC6-4AEE-AA1A-AD180CE70BEF}" srcOrd="1" destOrd="0" presId="urn:microsoft.com/office/officeart/2005/8/layout/list1"/>
    <dgm:cxn modelId="{54EAF6BA-40E7-48F1-B071-CAD488B889FC}" type="presParOf" srcId="{B001BAEE-60B5-4430-83DF-3F3D9A4CD263}" destId="{46352F9D-5E15-48FF-8AFF-06CA690D4235}" srcOrd="1" destOrd="0" presId="urn:microsoft.com/office/officeart/2005/8/layout/list1"/>
    <dgm:cxn modelId="{B9820CF7-D95E-4025-BB39-D3CEBB4F4E57}" type="presParOf" srcId="{B001BAEE-60B5-4430-83DF-3F3D9A4CD263}" destId="{AE5E6B6C-F751-4085-B3E6-C3252284ABDB}" srcOrd="2" destOrd="0" presId="urn:microsoft.com/office/officeart/2005/8/layout/list1"/>
    <dgm:cxn modelId="{AA710EFC-2F20-4F26-82A9-23DF9DF19F6B}" type="presParOf" srcId="{B001BAEE-60B5-4430-83DF-3F3D9A4CD263}" destId="{FA4D9323-4847-4345-8994-0A84D2573B63}" srcOrd="3" destOrd="0" presId="urn:microsoft.com/office/officeart/2005/8/layout/list1"/>
    <dgm:cxn modelId="{3D1A2773-CFA9-46AE-BA29-13D98E775EAE}" type="presParOf" srcId="{B001BAEE-60B5-4430-83DF-3F3D9A4CD263}" destId="{CD944B9D-02B1-497B-BCDD-7F8B5A1703DC}" srcOrd="4" destOrd="0" presId="urn:microsoft.com/office/officeart/2005/8/layout/list1"/>
    <dgm:cxn modelId="{E33673D6-68C5-453D-9239-ABFA53850042}" type="presParOf" srcId="{CD944B9D-02B1-497B-BCDD-7F8B5A1703DC}" destId="{23FCEEFD-3532-4B6F-B353-2352A5EC9E8B}" srcOrd="0" destOrd="0" presId="urn:microsoft.com/office/officeart/2005/8/layout/list1"/>
    <dgm:cxn modelId="{69A4B217-171E-4D7E-A990-570A62FBF4AD}" type="presParOf" srcId="{CD944B9D-02B1-497B-BCDD-7F8B5A1703DC}" destId="{C3BD4E69-4E2D-4C88-BB38-79038AF43894}" srcOrd="1" destOrd="0" presId="urn:microsoft.com/office/officeart/2005/8/layout/list1"/>
    <dgm:cxn modelId="{3372D9D0-56BA-4956-92E6-26081EF8B317}" type="presParOf" srcId="{B001BAEE-60B5-4430-83DF-3F3D9A4CD263}" destId="{6F54EBB1-B69D-4A3E-BF2F-1CE91F20A90B}" srcOrd="5" destOrd="0" presId="urn:microsoft.com/office/officeart/2005/8/layout/list1"/>
    <dgm:cxn modelId="{12002448-4119-466E-85CA-C394974C2F72}" type="presParOf" srcId="{B001BAEE-60B5-4430-83DF-3F3D9A4CD263}" destId="{8F332FE4-59D0-42AA-848E-DFF954145727}" srcOrd="6" destOrd="0" presId="urn:microsoft.com/office/officeart/2005/8/layout/list1"/>
    <dgm:cxn modelId="{425BB211-8027-4AA5-8A96-36ABDD94717C}" type="presParOf" srcId="{B001BAEE-60B5-4430-83DF-3F3D9A4CD263}" destId="{D5C04016-64A2-4084-949E-F46F8560CAF8}" srcOrd="7" destOrd="0" presId="urn:microsoft.com/office/officeart/2005/8/layout/list1"/>
    <dgm:cxn modelId="{968D8640-4071-4E78-BE79-7318B4E160F8}" type="presParOf" srcId="{B001BAEE-60B5-4430-83DF-3F3D9A4CD263}" destId="{EDDC446B-AC91-40DD-844E-15C44531896A}" srcOrd="8" destOrd="0" presId="urn:microsoft.com/office/officeart/2005/8/layout/list1"/>
    <dgm:cxn modelId="{367D7E4B-80AD-487C-B5DC-53F5EAD41C4B}" type="presParOf" srcId="{EDDC446B-AC91-40DD-844E-15C44531896A}" destId="{616F34E2-F6A4-4C79-8CEF-6F650C095E25}" srcOrd="0" destOrd="0" presId="urn:microsoft.com/office/officeart/2005/8/layout/list1"/>
    <dgm:cxn modelId="{A8B57C25-B77C-4ECE-823C-7462F48B25B0}" type="presParOf" srcId="{EDDC446B-AC91-40DD-844E-15C44531896A}" destId="{6B4AF510-7AE9-4C26-B75A-8E4893B0211F}" srcOrd="1" destOrd="0" presId="urn:microsoft.com/office/officeart/2005/8/layout/list1"/>
    <dgm:cxn modelId="{1A97267A-6905-4D2D-9824-0128C16F4D1E}" type="presParOf" srcId="{B001BAEE-60B5-4430-83DF-3F3D9A4CD263}" destId="{FF0C1EAB-4B32-4873-9D34-3D37A0BA5C44}" srcOrd="9" destOrd="0" presId="urn:microsoft.com/office/officeart/2005/8/layout/list1"/>
    <dgm:cxn modelId="{CAB6D157-D123-4956-8772-7361EBF4CEFB}" type="presParOf" srcId="{B001BAEE-60B5-4430-83DF-3F3D9A4CD263}" destId="{2A2AD4A6-6FFA-4973-960F-04D5819099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4516-4A9E-405B-A961-8D7D7E905F4E}">
      <dsp:nvSpPr>
        <dsp:cNvPr id="0" name=""/>
        <dsp:cNvSpPr/>
      </dsp:nvSpPr>
      <dsp:spPr>
        <a:xfrm>
          <a:off x="0" y="376026"/>
          <a:ext cx="9205872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DBC23-A8ED-4421-825C-70EE39E9C102}">
      <dsp:nvSpPr>
        <dsp:cNvPr id="0" name=""/>
        <dsp:cNvSpPr/>
      </dsp:nvSpPr>
      <dsp:spPr>
        <a:xfrm>
          <a:off x="17072" y="178102"/>
          <a:ext cx="9106735" cy="124664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2" tIns="0" rIns="24357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7928" y="238958"/>
        <a:ext cx="8985023" cy="1124932"/>
      </dsp:txXfrm>
    </dsp:sp>
    <dsp:sp modelId="{B97755C1-8614-4C4A-BB6D-263994CBE60D}">
      <dsp:nvSpPr>
        <dsp:cNvPr id="0" name=""/>
        <dsp:cNvSpPr/>
      </dsp:nvSpPr>
      <dsp:spPr>
        <a:xfrm>
          <a:off x="0" y="2652271"/>
          <a:ext cx="9205872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82D5E-43AF-4062-85E7-B827501298EE}">
      <dsp:nvSpPr>
        <dsp:cNvPr id="0" name=""/>
        <dsp:cNvSpPr/>
      </dsp:nvSpPr>
      <dsp:spPr>
        <a:xfrm>
          <a:off x="460293" y="2365027"/>
          <a:ext cx="8583361" cy="124664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72" tIns="0" rIns="24357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vi-VN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hi lại tình cảm, cảm xúc về đối tượng được nói đến.</a:t>
          </a:r>
          <a:endParaRPr lang="en-US" sz="3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149" y="2425883"/>
        <a:ext cx="8461649" cy="1124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E6B6C-F751-4085-B3E6-C3252284ABDB}">
      <dsp:nvSpPr>
        <dsp:cNvPr id="0" name=""/>
        <dsp:cNvSpPr/>
      </dsp:nvSpPr>
      <dsp:spPr>
        <a:xfrm>
          <a:off x="0" y="593215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5823-2FC6-4AEE-AA1A-AD180CE70BEF}">
      <dsp:nvSpPr>
        <dsp:cNvPr id="0" name=""/>
        <dsp:cNvSpPr/>
      </dsp:nvSpPr>
      <dsp:spPr>
        <a:xfrm>
          <a:off x="406400" y="3020"/>
          <a:ext cx="5689600" cy="107727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</a:t>
          </a: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 khi đã xác định được đề tài và tình cảm, cảm xúc</a:t>
          </a:r>
          <a:endParaRPr lang="en-US" sz="2800" b="1" kern="1200" dirty="0" err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988" y="55608"/>
        <a:ext cx="5584424" cy="972098"/>
      </dsp:txXfrm>
    </dsp:sp>
    <dsp:sp modelId="{8F332FE4-59D0-42AA-848E-DFF954145727}">
      <dsp:nvSpPr>
        <dsp:cNvPr id="0" name=""/>
        <dsp:cNvSpPr/>
      </dsp:nvSpPr>
      <dsp:spPr>
        <a:xfrm>
          <a:off x="0" y="204755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D4E69-4E2D-4C88-BB38-79038AF43894}">
      <dsp:nvSpPr>
        <dsp:cNvPr id="0" name=""/>
        <dsp:cNvSpPr/>
      </dsp:nvSpPr>
      <dsp:spPr>
        <a:xfrm>
          <a:off x="406400" y="1603015"/>
          <a:ext cx="5689600" cy="93161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+mj-lt"/>
            </a:rPr>
            <a:t>Liên tưởng, tưởng tượng, kết nối sự vật, hiện tượng </a:t>
          </a:r>
          <a:endParaRPr lang="en-US" sz="2800" b="1" kern="1200" dirty="0">
            <a:latin typeface="+mj-lt"/>
          </a:endParaRPr>
        </a:p>
      </dsp:txBody>
      <dsp:txXfrm>
        <a:off x="451878" y="1648493"/>
        <a:ext cx="5598644" cy="840662"/>
      </dsp:txXfrm>
    </dsp:sp>
    <dsp:sp modelId="{2A2AD4A6-6FFA-4973-960F-04D5819099AD}">
      <dsp:nvSpPr>
        <dsp:cNvPr id="0" name=""/>
        <dsp:cNvSpPr/>
      </dsp:nvSpPr>
      <dsp:spPr>
        <a:xfrm>
          <a:off x="0" y="354443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AF510-7AE9-4C26-B75A-8E4893B0211F}">
      <dsp:nvSpPr>
        <dsp:cNvPr id="0" name=""/>
        <dsp:cNvSpPr/>
      </dsp:nvSpPr>
      <dsp:spPr>
        <a:xfrm>
          <a:off x="406400" y="305735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>
              <a:latin typeface="+mj-lt"/>
            </a:rPr>
            <a:t>Thể hiện cảm xúc, suy nghĩ của mình về sự vật, hiện tượng đó</a:t>
          </a:r>
          <a:endParaRPr lang="en-US" sz="2800" b="1" kern="1200">
            <a:latin typeface="+mj-lt"/>
          </a:endParaRPr>
        </a:p>
      </dsp:txBody>
      <dsp:txXfrm>
        <a:off x="453955" y="3104908"/>
        <a:ext cx="5594490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E6B6C-F751-4085-B3E6-C3252284ABDB}">
      <dsp:nvSpPr>
        <dsp:cNvPr id="0" name=""/>
        <dsp:cNvSpPr/>
      </dsp:nvSpPr>
      <dsp:spPr>
        <a:xfrm>
          <a:off x="0" y="593215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5823-2FC6-4AEE-AA1A-AD180CE70BEF}">
      <dsp:nvSpPr>
        <dsp:cNvPr id="0" name=""/>
        <dsp:cNvSpPr/>
      </dsp:nvSpPr>
      <dsp:spPr>
        <a:xfrm>
          <a:off x="406400" y="3020"/>
          <a:ext cx="5689600" cy="107727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liền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988" y="55608"/>
        <a:ext cx="5584424" cy="972098"/>
      </dsp:txXfrm>
    </dsp:sp>
    <dsp:sp modelId="{8F332FE4-59D0-42AA-848E-DFF954145727}">
      <dsp:nvSpPr>
        <dsp:cNvPr id="0" name=""/>
        <dsp:cNvSpPr/>
      </dsp:nvSpPr>
      <dsp:spPr>
        <a:xfrm>
          <a:off x="0" y="204755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D4E69-4E2D-4C88-BB38-79038AF43894}">
      <dsp:nvSpPr>
        <dsp:cNvPr id="0" name=""/>
        <dsp:cNvSpPr/>
      </dsp:nvSpPr>
      <dsp:spPr>
        <a:xfrm>
          <a:off x="406400" y="1603015"/>
          <a:ext cx="5689600" cy="931618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878" y="1648493"/>
        <a:ext cx="5598644" cy="840662"/>
      </dsp:txXfrm>
    </dsp:sp>
    <dsp:sp modelId="{2A2AD4A6-6FFA-4973-960F-04D5819099AD}">
      <dsp:nvSpPr>
        <dsp:cNvPr id="0" name=""/>
        <dsp:cNvSpPr/>
      </dsp:nvSpPr>
      <dsp:spPr>
        <a:xfrm>
          <a:off x="0" y="354443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AF510-7AE9-4C26-B75A-8E4893B0211F}">
      <dsp:nvSpPr>
        <dsp:cNvPr id="0" name=""/>
        <dsp:cNvSpPr/>
      </dsp:nvSpPr>
      <dsp:spPr>
        <a:xfrm>
          <a:off x="406400" y="305735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hỗn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955" y="3104908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3.wdp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6"/>
          <p:cNvSpPr>
            <a:spLocks noChangeArrowheads="1" noChangeShapeType="1" noTextEdit="1"/>
          </p:cNvSpPr>
          <p:nvPr/>
        </p:nvSpPr>
        <p:spPr bwMode="auto">
          <a:xfrm>
            <a:off x="3962401" y="2590801"/>
            <a:ext cx="4581525" cy="132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93183" y="1"/>
            <a:ext cx="11822806" cy="830263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PHÒNG GD &amp; ĐT HUYỆN THANH TRÌ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THCS NGỌC HỒI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" y="0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72230" y="1589"/>
            <a:ext cx="11731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682580" y="2137892"/>
            <a:ext cx="10805375" cy="389347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0284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</a:t>
            </a: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3" name="TextBox 152"/>
          <p:cNvSpPr txBox="1">
            <a:spLocks noChangeArrowheads="1"/>
          </p:cNvSpPr>
          <p:nvPr/>
        </p:nvSpPr>
        <p:spPr bwMode="auto">
          <a:xfrm>
            <a:off x="1046146" y="2299223"/>
            <a:ext cx="10373139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NGỮ VĂN - LỚP 7A4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MỘT BÀI THƠ BỐN CHỮ HOẶC NĂM CHỮ</a:t>
            </a:r>
            <a:endParaRPr kumimoji="0" lang="en-US" alt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endParaRPr kumimoji="0" lang="en-US" alt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104" name="Group 1"/>
          <p:cNvGrpSpPr>
            <a:grpSpLocks/>
          </p:cNvGrpSpPr>
          <p:nvPr/>
        </p:nvGrpSpPr>
        <p:grpSpPr bwMode="auto">
          <a:xfrm>
            <a:off x="2302523" y="5002665"/>
            <a:ext cx="7604125" cy="2057400"/>
            <a:chOff x="777875" y="4800600"/>
            <a:chExt cx="7604125" cy="2133600"/>
          </a:xfrm>
        </p:grpSpPr>
        <p:pic>
          <p:nvPicPr>
            <p:cNvPr id="4107" name="Picture 4" descr="daisy_button_pink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257800"/>
              <a:ext cx="3505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334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6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1435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7" descr="daisy_button_pink_hb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638800"/>
              <a:ext cx="99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8" descr="daisy_button_pink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867400"/>
              <a:ext cx="1066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9" descr="daisy_button_pink_hb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198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0" descr="daisy_button_pink_hb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86400"/>
              <a:ext cx="838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1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7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2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4102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3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2959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4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81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5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638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6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181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7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18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4864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9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58293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0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638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1" descr="daisy_button_pink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257800"/>
              <a:ext cx="6858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2" descr="daisy_button_pink_hb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53000"/>
              <a:ext cx="746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87521" y="5362575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965" y="5393531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9302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2824991" y="419413"/>
            <a:ext cx="7006905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09C047-B2BC-1047-ABA3-D02C63A11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829952"/>
              </p:ext>
            </p:extLst>
          </p:nvPr>
        </p:nvGraphicFramePr>
        <p:xfrm>
          <a:off x="1725507" y="1662962"/>
          <a:ext cx="9205872" cy="437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3098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2824991" y="419413"/>
            <a:ext cx="7006905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hình ảnh để biểu đạt cảm xúc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09C047-B2BC-1047-ABA3-D02C63A11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066569"/>
              </p:ext>
            </p:extLst>
          </p:nvPr>
        </p:nvGraphicFramePr>
        <p:xfrm>
          <a:off x="1956499" y="1662962"/>
          <a:ext cx="8128000" cy="437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82785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2824991" y="419413"/>
            <a:ext cx="7006905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09C047-B2BC-1047-ABA3-D02C63A11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874935"/>
              </p:ext>
            </p:extLst>
          </p:nvPr>
        </p:nvGraphicFramePr>
        <p:xfrm>
          <a:off x="1956499" y="1662962"/>
          <a:ext cx="8128000" cy="437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7036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7" y="297811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62E63-7325-4244-1F69-B4DCCFAB27A7}"/>
              </a:ext>
            </a:extLst>
          </p:cNvPr>
          <p:cNvSpPr txBox="1"/>
          <p:nvPr/>
        </p:nvSpPr>
        <p:spPr>
          <a:xfrm>
            <a:off x="995662" y="1383888"/>
            <a:ext cx="33465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Suy nghĩ về đề tài mà em đã chọn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086EC-C51C-F81A-3862-CEB4158AB0A9}"/>
              </a:ext>
            </a:extLst>
          </p:cNvPr>
          <p:cNvSpPr txBox="1"/>
          <p:nvPr/>
        </p:nvSpPr>
        <p:spPr>
          <a:xfrm>
            <a:off x="6436746" y="3642934"/>
            <a:ext cx="52720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dòng tiếp theo có thể triển khai cụ thể hơn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40F4B-7202-8EFD-6D79-424F57F2A4E2}"/>
              </a:ext>
            </a:extLst>
          </p:cNvPr>
          <p:cNvSpPr txBox="1"/>
          <p:nvPr/>
        </p:nvSpPr>
        <p:spPr>
          <a:xfrm>
            <a:off x="708721" y="4119986"/>
            <a:ext cx="44650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những từ ngữ biểu đạt cảm xúc; sử dụng từ láy và những biện pháp tu từ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75" y="1639920"/>
            <a:ext cx="1075019" cy="954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E8DEC-424C-F8A8-B43E-8147E1A26393}"/>
              </a:ext>
            </a:extLst>
          </p:cNvPr>
          <p:cNvSpPr txBox="1"/>
          <p:nvPr/>
        </p:nvSpPr>
        <p:spPr>
          <a:xfrm>
            <a:off x="6327985" y="5359674"/>
            <a:ext cx="5655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thể kết thúc bài thơ theo nhiều cách khác nhau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1CA493-D32A-5A72-D4C7-BD52BA3E9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573" y="3874884"/>
            <a:ext cx="552328" cy="490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7737FF-F4F6-B6D7-DF61-59577F45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1" y="1380744"/>
            <a:ext cx="915728" cy="812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7737FF-F4F6-B6D7-DF61-59577F45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07" y="3713620"/>
            <a:ext cx="915728" cy="812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7737FF-F4F6-B6D7-DF61-59577F45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09" y="5491917"/>
            <a:ext cx="915728" cy="8127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6086EC-C51C-F81A-3862-CEB4158AB0A9}"/>
              </a:ext>
            </a:extLst>
          </p:cNvPr>
          <p:cNvSpPr txBox="1"/>
          <p:nvPr/>
        </p:nvSpPr>
        <p:spPr>
          <a:xfrm>
            <a:off x="6774109" y="1233946"/>
            <a:ext cx="45496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thể thơ và viết một hai dòng đầu tiên diễn tả ấn tượng nổi bật về đối tượng đã chọn.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60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2824991" y="419413"/>
            <a:ext cx="7006905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7D3BBB-C4B0-7082-6853-B145ABCD8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94348"/>
              </p:ext>
            </p:extLst>
          </p:nvPr>
        </p:nvGraphicFramePr>
        <p:xfrm>
          <a:off x="1355762" y="1603070"/>
          <a:ext cx="9828912" cy="4403852"/>
        </p:xfrm>
        <a:graphic>
          <a:graphicData uri="http://schemas.openxmlformats.org/drawingml/2006/table">
            <a:tbl>
              <a:tblPr firstRow="1" firstCol="1" bandRow="1"/>
              <a:tblGrid>
                <a:gridCol w="2101768">
                  <a:extLst>
                    <a:ext uri="{9D8B030D-6E8A-4147-A177-3AD203B41FA5}">
                      <a16:colId xmlns:a16="http://schemas.microsoft.com/office/drawing/2014/main" val="1963186847"/>
                    </a:ext>
                  </a:extLst>
                </a:gridCol>
                <a:gridCol w="1859473">
                  <a:extLst>
                    <a:ext uri="{9D8B030D-6E8A-4147-A177-3AD203B41FA5}">
                      <a16:colId xmlns:a16="http://schemas.microsoft.com/office/drawing/2014/main" val="1009360287"/>
                    </a:ext>
                  </a:extLst>
                </a:gridCol>
                <a:gridCol w="1690430">
                  <a:extLst>
                    <a:ext uri="{9D8B030D-6E8A-4147-A177-3AD203B41FA5}">
                      <a16:colId xmlns:a16="http://schemas.microsoft.com/office/drawing/2014/main" val="4095625803"/>
                    </a:ext>
                  </a:extLst>
                </a:gridCol>
                <a:gridCol w="1352344">
                  <a:extLst>
                    <a:ext uri="{9D8B030D-6E8A-4147-A177-3AD203B41FA5}">
                      <a16:colId xmlns:a16="http://schemas.microsoft.com/office/drawing/2014/main" val="218751523"/>
                    </a:ext>
                  </a:extLst>
                </a:gridCol>
                <a:gridCol w="1352344">
                  <a:extLst>
                    <a:ext uri="{9D8B030D-6E8A-4147-A177-3AD203B41FA5}">
                      <a16:colId xmlns:a16="http://schemas.microsoft.com/office/drawing/2014/main" val="2513735935"/>
                    </a:ext>
                  </a:extLst>
                </a:gridCol>
                <a:gridCol w="1472553">
                  <a:extLst>
                    <a:ext uri="{9D8B030D-6E8A-4147-A177-3AD203B41FA5}">
                      <a16:colId xmlns:a16="http://schemas.microsoft.com/office/drawing/2014/main" val="300582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2800" b="1" i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i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800" b="1" i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45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993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827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973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38498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26995" y="1594624"/>
            <a:ext cx="2141034" cy="1182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16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7" y="297811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62E63-7325-4244-1F69-B4DCCFAB27A7}"/>
              </a:ext>
            </a:extLst>
          </p:cNvPr>
          <p:cNvSpPr txBox="1"/>
          <p:nvPr/>
        </p:nvSpPr>
        <p:spPr>
          <a:xfrm>
            <a:off x="1275660" y="1704638"/>
            <a:ext cx="33465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latin typeface="+mj-lt"/>
              </a:rPr>
              <a:t>- Đọc diễn cảm bài thơ theo đúng giọng điệu.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086EC-C51C-F81A-3862-CEB4158AB0A9}"/>
              </a:ext>
            </a:extLst>
          </p:cNvPr>
          <p:cNvSpPr txBox="1"/>
          <p:nvPr/>
        </p:nvSpPr>
        <p:spPr>
          <a:xfrm>
            <a:off x="6988259" y="2993695"/>
            <a:ext cx="40616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Dùng bảng kiểm để kiểm tra và sửa lại bài thơ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CA493-D32A-5A72-D4C7-BD52BA3E9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811" y="2137352"/>
            <a:ext cx="1075019" cy="954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7737FF-F4F6-B6D7-DF61-59577F45C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382" y="3071452"/>
            <a:ext cx="1075019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5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BCB9554-866A-BC39-AF52-53E9F3C7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40301"/>
              </p:ext>
            </p:extLst>
          </p:nvPr>
        </p:nvGraphicFramePr>
        <p:xfrm>
          <a:off x="746448" y="1278293"/>
          <a:ext cx="10884378" cy="4778865"/>
        </p:xfrm>
        <a:graphic>
          <a:graphicData uri="http://schemas.openxmlformats.org/drawingml/2006/table">
            <a:tbl>
              <a:tblPr firstRow="1" firstCol="1" bandRow="1"/>
              <a:tblGrid>
                <a:gridCol w="2679515">
                  <a:extLst>
                    <a:ext uri="{9D8B030D-6E8A-4147-A177-3AD203B41FA5}">
                      <a16:colId xmlns:a16="http://schemas.microsoft.com/office/drawing/2014/main" val="1227037759"/>
                    </a:ext>
                  </a:extLst>
                </a:gridCol>
                <a:gridCol w="5369393">
                  <a:extLst>
                    <a:ext uri="{9D8B030D-6E8A-4147-A177-3AD203B41FA5}">
                      <a16:colId xmlns:a16="http://schemas.microsoft.com/office/drawing/2014/main" val="2367617756"/>
                    </a:ext>
                  </a:extLst>
                </a:gridCol>
                <a:gridCol w="1417735">
                  <a:extLst>
                    <a:ext uri="{9D8B030D-6E8A-4147-A177-3AD203B41FA5}">
                      <a16:colId xmlns:a16="http://schemas.microsoft.com/office/drawing/2014/main" val="838814811"/>
                    </a:ext>
                  </a:extLst>
                </a:gridCol>
                <a:gridCol w="1417735">
                  <a:extLst>
                    <a:ext uri="{9D8B030D-6E8A-4147-A177-3AD203B41FA5}">
                      <a16:colId xmlns:a16="http://schemas.microsoft.com/office/drawing/2014/main" val="3144799678"/>
                    </a:ext>
                  </a:extLst>
                </a:gridCol>
              </a:tblGrid>
              <a:tr h="36760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678719"/>
                  </a:ext>
                </a:extLst>
              </a:tr>
              <a:tr h="36760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07704"/>
                  </a:ext>
                </a:extLst>
              </a:tr>
              <a:tr h="735210">
                <a:tc rowSpan="5"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nghệ thuật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60529"/>
                  </a:ext>
                </a:extLst>
              </a:tr>
              <a:tr h="735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21559"/>
                  </a:ext>
                </a:extLst>
              </a:tr>
              <a:tr h="36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20217"/>
                  </a:ext>
                </a:extLst>
              </a:tr>
              <a:tr h="36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để biểu đạt cảm xúc.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95212"/>
                  </a:ext>
                </a:extLst>
              </a:tr>
              <a:tr h="1102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 để tăng tính gợi hình, gợi cảm.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04416"/>
                  </a:ext>
                </a:extLst>
              </a:tr>
              <a:tr h="367605">
                <a:tc rowSpan="2"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609600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em.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61698"/>
                  </a:ext>
                </a:extLst>
              </a:tr>
              <a:tr h="367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 mà em gửi gắm qua bài thơ.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1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33695" y="902491"/>
            <a:ext cx="4677751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432" y="1819138"/>
            <a:ext cx="992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1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</a:rPr>
              <a:t>Bài cũ: học bài và hoàn thành bài thơ.</a:t>
            </a:r>
            <a:endParaRPr lang="en-US" sz="4000" b="1" dirty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719515" y="3196003"/>
            <a:ext cx="9097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</a:rPr>
              <a:t>Bài mới: Chuẩn bị “Viết </a:t>
            </a:r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ghi lại cảm xúc khi đọc bài thơ bốn chữ hoặc năm chữ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</a:rPr>
              <a:t>.”</a:t>
            </a:r>
            <a:endParaRPr lang="en-US" sz="4000" b="1" dirty="0">
              <a:solidFill>
                <a:srgbClr val="0000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07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35560" y="11154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842605" y="655445"/>
            <a:ext cx="9434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KÍNH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CHÀO TẠM BIỆT QUÝ THẦY CÔ GIÁO CÙNG CÁC EM HỌC SINH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5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775573">
            <a:off x="403523" y="372664"/>
            <a:ext cx="3378277" cy="707886"/>
          </a:xfrm>
          <a:prstGeom prst="rect">
            <a:avLst/>
          </a:prstGeom>
          <a:solidFill>
            <a:srgbClr val="CCFF66"/>
          </a:solidFill>
          <a:ln w="38100"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5614" y="4454018"/>
            <a:ext cx="2649551" cy="2649551"/>
          </a:xfrm>
          <a:prstGeom prst="rect">
            <a:avLst/>
          </a:prstGeom>
        </p:spPr>
      </p:pic>
      <p:pic>
        <p:nvPicPr>
          <p:cNvPr id="2" name="THƠ HAY CHO BÉ- CHUYỆN CỔ TÍCH VỀ LOÀI NGƯỜI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839" y="1298448"/>
            <a:ext cx="9884664" cy="50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231" y="168934"/>
            <a:ext cx="60857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trưa lim dim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 con mắt lá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cũng nằm im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 êm ả.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ơi, bò nghỉ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buổi cày mai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gì ngẫm nghĩ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 mãi, nhai hoài...</a:t>
            </a:r>
            <a:b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(Huy Cận - Buổi trưa hè )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79973" y="168934"/>
            <a:ext cx="5425515" cy="628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là tất cả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là tia nắng</a:t>
            </a:r>
            <a:b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con hi vọng</a:t>
            </a:r>
            <a:b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là bình minh</a:t>
            </a:r>
            <a:b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Sưởi ấm lòng con</a:t>
            </a:r>
            <a:b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làm tất cả</a:t>
            </a:r>
            <a:b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 mong cho con</a:t>
            </a:r>
            <a:b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một tương lai</a:t>
            </a:r>
            <a:b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 sáng ngời ngời.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en-US" altLang="en-US" sz="4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40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043">
            <a:off x="10088880" y="168934"/>
            <a:ext cx="2103120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231" y="168934"/>
            <a:ext cx="608574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còn cần cho trẻ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và lời ru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nên mẹ sinh ra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bế bồng chăm sóc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mang về tiếng hát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cái bống cái bang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cái hoa rất thơm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cánh cò rất trắng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vị gừng rất đắng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vết lấm chưa khô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đầu nguồn cơn mưa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bãi sông cát vắng.</a:t>
            </a:r>
            <a:b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Quỳnh)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74400" y="178078"/>
            <a:ext cx="5425515" cy="566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con chim hót</a:t>
            </a:r>
            <a:b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một cành hoa</a:t>
            </a:r>
            <a:b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nhập vào hoà ca</a:t>
            </a:r>
            <a:b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nốt trầm xao xuyến.</a:t>
            </a:r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mùa xuân nho nhỏ</a:t>
            </a:r>
            <a:b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lẽ dâng cho đời</a:t>
            </a:r>
            <a:b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là tuổi hai mươi</a:t>
            </a:r>
            <a:b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là khi tóc bạc.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(Thanh Hải )</a:t>
            </a:r>
            <a:endParaRPr kumimoji="0" lang="en-US" altLang="en-US" sz="3600" b="1" i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05426">
            <a:off x="9511903" y="5810918"/>
            <a:ext cx="2103120" cy="8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459457" y="306959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2167622" y="1954417"/>
            <a:ext cx="9434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Làm một bài thơ bốn chữ hoặc năm chữ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179" y="2603493"/>
            <a:ext cx="738265" cy="825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055503">
            <a:off x="363894" y="866660"/>
            <a:ext cx="4048831" cy="1200329"/>
          </a:xfrm>
          <a:prstGeom prst="rect">
            <a:avLst/>
          </a:prstGeom>
          <a:solidFill>
            <a:srgbClr val="CCFF66"/>
          </a:solidFill>
          <a:ln w="38100"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 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858644" y="1098285"/>
            <a:ext cx="10696718" cy="4343511"/>
            <a:chOff x="1949253" y="1627716"/>
            <a:chExt cx="3271491" cy="2309600"/>
          </a:xfrm>
        </p:grpSpPr>
        <p:grpSp>
          <p:nvGrpSpPr>
            <p:cNvPr id="18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7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9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299" y="2426631"/>
              <a:ext cx="2550095" cy="84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Điền vào dấu ba chấm để </a:t>
              </a: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thành PHT số 1 về </a:t>
              </a: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yêu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cầu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của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thơ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bốn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chữ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hoặc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năm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chữ</a:t>
              </a:r>
              <a:r>
                <a:rPr lang="en-US" sz="36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9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32" y="144920"/>
            <a:ext cx="8853976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Yêu cầu về một bài thơ bốn chữ hoặc năm chữ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62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4173"/>
              </p:ext>
            </p:extLst>
          </p:nvPr>
        </p:nvGraphicFramePr>
        <p:xfrm>
          <a:off x="200722" y="825374"/>
          <a:ext cx="11562800" cy="6111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722">
                  <a:extLst>
                    <a:ext uri="{9D8B030D-6E8A-4147-A177-3AD203B41FA5}">
                      <a16:colId xmlns:a16="http://schemas.microsoft.com/office/drawing/2014/main" val="970054516"/>
                    </a:ext>
                  </a:extLst>
                </a:gridCol>
                <a:gridCol w="3046727">
                  <a:extLst>
                    <a:ext uri="{9D8B030D-6E8A-4147-A177-3AD203B41FA5}">
                      <a16:colId xmlns:a16="http://schemas.microsoft.com/office/drawing/2014/main" val="4073536474"/>
                    </a:ext>
                  </a:extLst>
                </a:gridCol>
                <a:gridCol w="4104185">
                  <a:extLst>
                    <a:ext uri="{9D8B030D-6E8A-4147-A177-3AD203B41FA5}">
                      <a16:colId xmlns:a16="http://schemas.microsoft.com/office/drawing/2014/main" val="1180904164"/>
                    </a:ext>
                  </a:extLst>
                </a:gridCol>
                <a:gridCol w="3222166">
                  <a:extLst>
                    <a:ext uri="{9D8B030D-6E8A-4147-A177-3AD203B41FA5}">
                      <a16:colId xmlns:a16="http://schemas.microsoft.com/office/drawing/2014/main" val="1711987417"/>
                    </a:ext>
                  </a:extLst>
                </a:gridCol>
              </a:tblGrid>
              <a:tr h="457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 bốn chữ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 năm chữ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342810"/>
                  </a:ext>
                </a:extLst>
              </a:tr>
              <a:tr h="45735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tiếng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(1)…… tiếng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tiếng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893412"/>
                  </a:ext>
                </a:extLst>
              </a:tr>
              <a:tr h="1347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dòng thơ (2)………….với nhau (vần liền, vần cách, vần hỗn hợp)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45333"/>
                  </a:ext>
                </a:extLst>
              </a:tr>
              <a:tr h="947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36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thơ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(3)……………với</a:t>
                      </a:r>
                      <a:r>
                        <a:rPr lang="en-US" sz="36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cảm xúc.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5440"/>
                  </a:ext>
                </a:extLst>
              </a:tr>
              <a:tr h="45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thơ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dị, gần gũi, dễ bộc lộ cảm xúc. 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13178"/>
                  </a:ext>
                </a:extLst>
              </a:tr>
              <a:tr h="4573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pháp tu từ </a:t>
                      </a:r>
                      <a:r>
                        <a:rPr lang="en-US" sz="36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 tăng tính gợi hình, gợi cảm.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43602"/>
                  </a:ext>
                </a:extLst>
              </a:tr>
              <a:tr h="45735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 lộ (4)……….của bản thân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79542"/>
                  </a:ext>
                </a:extLst>
              </a:tr>
              <a:tr h="92048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 gắm thông</a:t>
                      </a:r>
                      <a:r>
                        <a:rPr lang="en-US" sz="3600" b="1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điệp </a:t>
                      </a:r>
                      <a:r>
                        <a:rPr lang="en-US" sz="3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bài thơ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32926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22" y="133815"/>
            <a:ext cx="9949343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Yêu cầu về một bài thơ bốn chữ hoặc năm chữ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764" y="1297179"/>
            <a:ext cx="143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852" y="3416712"/>
            <a:ext cx="19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hợp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5549" y="5388324"/>
            <a:ext cx="191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9910" y="2043871"/>
            <a:ext cx="205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vần</a:t>
            </a:r>
          </a:p>
        </p:txBody>
      </p:sp>
    </p:spTree>
    <p:extLst>
      <p:ext uri="{BB962C8B-B14F-4D97-AF65-F5344CB8AC3E}">
        <p14:creationId xmlns:p14="http://schemas.microsoft.com/office/powerpoint/2010/main" val="25672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1810230" y="876613"/>
            <a:ext cx="7006905" cy="82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427357" y="2219094"/>
            <a:ext cx="3468028" cy="1884556"/>
          </a:xfrm>
          <a:prstGeom prst="chevr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</a:p>
        </p:txBody>
      </p:sp>
      <p:sp>
        <p:nvSpPr>
          <p:cNvPr id="7" name="Chevron 6"/>
          <p:cNvSpPr/>
          <p:nvPr/>
        </p:nvSpPr>
        <p:spPr>
          <a:xfrm>
            <a:off x="4813610" y="2219094"/>
            <a:ext cx="3468028" cy="1884556"/>
          </a:xfrm>
          <a:prstGeom prst="chevr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</a:t>
            </a:r>
          </a:p>
        </p:txBody>
      </p:sp>
      <p:sp>
        <p:nvSpPr>
          <p:cNvPr id="9" name="Chevron 8"/>
          <p:cNvSpPr/>
          <p:nvPr/>
        </p:nvSpPr>
        <p:spPr>
          <a:xfrm>
            <a:off x="7924800" y="2219094"/>
            <a:ext cx="3468028" cy="1884556"/>
          </a:xfrm>
          <a:prstGeom prst="chevr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</a:t>
            </a:r>
          </a:p>
        </p:txBody>
      </p:sp>
    </p:spTree>
    <p:extLst>
      <p:ext uri="{BB962C8B-B14F-4D97-AF65-F5344CB8AC3E}">
        <p14:creationId xmlns:p14="http://schemas.microsoft.com/office/powerpoint/2010/main" val="3304419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6213" y="4906660"/>
            <a:ext cx="2305787" cy="1811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708920" y="193456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62E63-7325-4244-1F69-B4DCCFAB27A7}"/>
              </a:ext>
            </a:extLst>
          </p:cNvPr>
          <p:cNvSpPr txBox="1"/>
          <p:nvPr/>
        </p:nvSpPr>
        <p:spPr>
          <a:xfrm>
            <a:off x="1323363" y="1388026"/>
            <a:ext cx="7165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latin typeface="+mj-lt"/>
              </a:rPr>
              <a:t>- Xác định đề tài và cảm xúc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086EC-C51C-F81A-3862-CEB4158AB0A9}"/>
              </a:ext>
            </a:extLst>
          </p:cNvPr>
          <p:cNvSpPr txBox="1"/>
          <p:nvPr/>
        </p:nvSpPr>
        <p:spPr>
          <a:xfrm>
            <a:off x="1323363" y="2636859"/>
            <a:ext cx="882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latin typeface="+mj-lt"/>
              </a:rPr>
              <a:t>- Tìm hình ảnh để biểu đạt cảm xúc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40F4B-7202-8EFD-6D79-424F57F2A4E2}"/>
              </a:ext>
            </a:extLst>
          </p:cNvPr>
          <p:cNvSpPr txBox="1"/>
          <p:nvPr/>
        </p:nvSpPr>
        <p:spPr>
          <a:xfrm>
            <a:off x="1323363" y="3771759"/>
            <a:ext cx="7997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latin typeface="+mj-lt"/>
              </a:rPr>
              <a:t>- Tập gieo vần</a:t>
            </a:r>
          </a:p>
        </p:txBody>
      </p:sp>
    </p:spTree>
    <p:extLst>
      <p:ext uri="{BB962C8B-B14F-4D97-AF65-F5344CB8AC3E}">
        <p14:creationId xmlns:p14="http://schemas.microsoft.com/office/powerpoint/2010/main" val="2903289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T10. BÀI 1. VIẾT, TÓM TẮT VĂN BẢN VỚI NHỮNG YÊU CẦU KHÁC NHAU VỀ ĐỘ DÀI</Template>
  <TotalTime>532</TotalTime>
  <Words>911</Words>
  <Application>Microsoft Office PowerPoint</Application>
  <PresentationFormat>Widescreen</PresentationFormat>
  <Paragraphs>166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Times New Roman</vt:lpstr>
      <vt:lpstr>方正静蕾简体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47</cp:revision>
  <dcterms:created xsi:type="dcterms:W3CDTF">2022-07-14T13:37:59Z</dcterms:created>
  <dcterms:modified xsi:type="dcterms:W3CDTF">2022-12-19T11:39:18Z</dcterms:modified>
</cp:coreProperties>
</file>