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5"/>
  </p:notesMasterIdLst>
  <p:sldIdLst>
    <p:sldId id="550" r:id="rId4"/>
    <p:sldId id="263" r:id="rId5"/>
    <p:sldId id="530" r:id="rId6"/>
    <p:sldId id="264" r:id="rId7"/>
    <p:sldId id="265" r:id="rId8"/>
    <p:sldId id="284" r:id="rId9"/>
    <p:sldId id="304" r:id="rId10"/>
    <p:sldId id="535" r:id="rId11"/>
    <p:sldId id="534" r:id="rId12"/>
    <p:sldId id="536" r:id="rId13"/>
    <p:sldId id="537" r:id="rId14"/>
    <p:sldId id="261" r:id="rId15"/>
    <p:sldId id="266" r:id="rId16"/>
    <p:sldId id="531" r:id="rId17"/>
    <p:sldId id="533" r:id="rId18"/>
    <p:sldId id="306" r:id="rId19"/>
    <p:sldId id="538" r:id="rId20"/>
    <p:sldId id="539" r:id="rId21"/>
    <p:sldId id="273" r:id="rId22"/>
    <p:sldId id="540" r:id="rId23"/>
    <p:sldId id="267" r:id="rId24"/>
    <p:sldId id="278" r:id="rId25"/>
    <p:sldId id="541" r:id="rId26"/>
    <p:sldId id="544" r:id="rId27"/>
    <p:sldId id="543" r:id="rId28"/>
    <p:sldId id="547" r:id="rId29"/>
    <p:sldId id="546" r:id="rId30"/>
    <p:sldId id="549" r:id="rId31"/>
    <p:sldId id="548" r:id="rId32"/>
    <p:sldId id="281" r:id="rId33"/>
    <p:sldId id="5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9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37094-CB66-4D93-A82E-8BF900F7893F}"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0187A-DD87-4BC7-9A67-9D02E9B17116}" type="slidenum">
              <a:rPr lang="en-US" smtClean="0"/>
              <a:t>‹#›</a:t>
            </a:fld>
            <a:endParaRPr lang="en-US"/>
          </a:p>
        </p:txBody>
      </p:sp>
    </p:spTree>
    <p:extLst>
      <p:ext uri="{BB962C8B-B14F-4D97-AF65-F5344CB8AC3E}">
        <p14:creationId xmlns:p14="http://schemas.microsoft.com/office/powerpoint/2010/main" val="398381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87557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827542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95826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85302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0592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1548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501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01495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97723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91797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1048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E5C3-49AC-6BF9-6100-EE59B8D383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6BB7A4-C1E9-3DF3-E6A1-D6D0EC4A3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0090BA-D42F-9168-87E7-5BEFB0968B23}"/>
              </a:ext>
            </a:extLst>
          </p:cNvPr>
          <p:cNvSpPr>
            <a:spLocks noGrp="1"/>
          </p:cNvSpPr>
          <p:nvPr>
            <p:ph type="dt" sz="half" idx="10"/>
          </p:nvPr>
        </p:nvSpPr>
        <p:spPr/>
        <p:txBody>
          <a:bodyPr/>
          <a:lstStyle/>
          <a:p>
            <a:fld id="{55DFE0EB-28E3-427F-9AB2-22FECAA7E052}" type="datetimeFigureOut">
              <a:rPr lang="en-US" smtClean="0"/>
              <a:t>12/19/2022</a:t>
            </a:fld>
            <a:endParaRPr lang="en-US"/>
          </a:p>
        </p:txBody>
      </p:sp>
      <p:sp>
        <p:nvSpPr>
          <p:cNvPr id="5" name="Footer Placeholder 4">
            <a:extLst>
              <a:ext uri="{FF2B5EF4-FFF2-40B4-BE49-F238E27FC236}">
                <a16:creationId xmlns:a16="http://schemas.microsoft.com/office/drawing/2014/main" id="{EDCB3730-BAE5-EF6C-303E-C1A8319C5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FC4AF-A018-5651-43C8-1BBB25176B10}"/>
              </a:ext>
            </a:extLst>
          </p:cNvPr>
          <p:cNvSpPr>
            <a:spLocks noGrp="1"/>
          </p:cNvSpPr>
          <p:nvPr>
            <p:ph type="sldNum" sz="quarter" idx="12"/>
          </p:nvPr>
        </p:nvSpPr>
        <p:spPr/>
        <p:txBody>
          <a:bodyPr/>
          <a:lstStyle/>
          <a:p>
            <a:fld id="{E06A8161-BA8E-4C6A-B9CA-92354D4A2B6A}" type="slidenum">
              <a:rPr lang="en-US" smtClean="0"/>
              <a:t>‹#›</a:t>
            </a:fld>
            <a:endParaRPr lang="en-US"/>
          </a:p>
        </p:txBody>
      </p:sp>
    </p:spTree>
    <p:extLst>
      <p:ext uri="{BB962C8B-B14F-4D97-AF65-F5344CB8AC3E}">
        <p14:creationId xmlns:p14="http://schemas.microsoft.com/office/powerpoint/2010/main" val="204643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98F4-4C3D-6C2B-4E28-A0980D373D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1C2379-44F7-B2E5-2B74-2692711A65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D868A-70DB-342F-4071-3C8C388E530D}"/>
              </a:ext>
            </a:extLst>
          </p:cNvPr>
          <p:cNvSpPr>
            <a:spLocks noGrp="1"/>
          </p:cNvSpPr>
          <p:nvPr>
            <p:ph type="dt" sz="half" idx="10"/>
          </p:nvPr>
        </p:nvSpPr>
        <p:spPr/>
        <p:txBody>
          <a:bodyPr/>
          <a:lstStyle/>
          <a:p>
            <a:fld id="{55DFE0EB-28E3-427F-9AB2-22FECAA7E052}" type="datetimeFigureOut">
              <a:rPr lang="en-US" smtClean="0"/>
              <a:t>12/19/2022</a:t>
            </a:fld>
            <a:endParaRPr lang="en-US"/>
          </a:p>
        </p:txBody>
      </p:sp>
      <p:sp>
        <p:nvSpPr>
          <p:cNvPr id="5" name="Footer Placeholder 4">
            <a:extLst>
              <a:ext uri="{FF2B5EF4-FFF2-40B4-BE49-F238E27FC236}">
                <a16:creationId xmlns:a16="http://schemas.microsoft.com/office/drawing/2014/main" id="{FEA3101F-C20B-C348-0400-365F5AE6A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19D5B-F14B-3250-78D3-D2B809ECE320}"/>
              </a:ext>
            </a:extLst>
          </p:cNvPr>
          <p:cNvSpPr>
            <a:spLocks noGrp="1"/>
          </p:cNvSpPr>
          <p:nvPr>
            <p:ph type="sldNum" sz="quarter" idx="12"/>
          </p:nvPr>
        </p:nvSpPr>
        <p:spPr/>
        <p:txBody>
          <a:bodyPr/>
          <a:lstStyle/>
          <a:p>
            <a:fld id="{E06A8161-BA8E-4C6A-B9CA-92354D4A2B6A}" type="slidenum">
              <a:rPr lang="en-US" smtClean="0"/>
              <a:t>‹#›</a:t>
            </a:fld>
            <a:endParaRPr lang="en-US"/>
          </a:p>
        </p:txBody>
      </p:sp>
    </p:spTree>
    <p:extLst>
      <p:ext uri="{BB962C8B-B14F-4D97-AF65-F5344CB8AC3E}">
        <p14:creationId xmlns:p14="http://schemas.microsoft.com/office/powerpoint/2010/main" val="162561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0CCB11-E5BE-D9F5-43C8-79C552F4E0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F4A205-D44C-59CC-A73B-6FF19B2A16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CED52-FF04-CB0B-D0EC-B0D63DB828B5}"/>
              </a:ext>
            </a:extLst>
          </p:cNvPr>
          <p:cNvSpPr>
            <a:spLocks noGrp="1"/>
          </p:cNvSpPr>
          <p:nvPr>
            <p:ph type="dt" sz="half" idx="10"/>
          </p:nvPr>
        </p:nvSpPr>
        <p:spPr/>
        <p:txBody>
          <a:bodyPr/>
          <a:lstStyle/>
          <a:p>
            <a:fld id="{55DFE0EB-28E3-427F-9AB2-22FECAA7E052}" type="datetimeFigureOut">
              <a:rPr lang="en-US" smtClean="0"/>
              <a:t>12/19/2022</a:t>
            </a:fld>
            <a:endParaRPr lang="en-US"/>
          </a:p>
        </p:txBody>
      </p:sp>
      <p:sp>
        <p:nvSpPr>
          <p:cNvPr id="5" name="Footer Placeholder 4">
            <a:extLst>
              <a:ext uri="{FF2B5EF4-FFF2-40B4-BE49-F238E27FC236}">
                <a16:creationId xmlns:a16="http://schemas.microsoft.com/office/drawing/2014/main" id="{F9C75EE3-43BB-F25D-DE29-5EBA985D0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A950B-FF74-4206-8F3B-48FF06B24BA3}"/>
              </a:ext>
            </a:extLst>
          </p:cNvPr>
          <p:cNvSpPr>
            <a:spLocks noGrp="1"/>
          </p:cNvSpPr>
          <p:nvPr>
            <p:ph type="sldNum" sz="quarter" idx="12"/>
          </p:nvPr>
        </p:nvSpPr>
        <p:spPr/>
        <p:txBody>
          <a:bodyPr/>
          <a:lstStyle/>
          <a:p>
            <a:fld id="{E06A8161-BA8E-4C6A-B9CA-92354D4A2B6A}" type="slidenum">
              <a:rPr lang="en-US" smtClean="0"/>
              <a:t>‹#›</a:t>
            </a:fld>
            <a:endParaRPr lang="en-US"/>
          </a:p>
        </p:txBody>
      </p:sp>
    </p:spTree>
    <p:extLst>
      <p:ext uri="{BB962C8B-B14F-4D97-AF65-F5344CB8AC3E}">
        <p14:creationId xmlns:p14="http://schemas.microsoft.com/office/powerpoint/2010/main" val="180272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3917311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2039653"/>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0924953"/>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264594"/>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0067105"/>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08866701"/>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8774154"/>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202448"/>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215E-B7FF-1E97-5326-1E575AB6B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74C14F-C649-2755-F9DB-8DFCCA241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F7B8E-4012-91F8-1DFD-58E582FC729E}"/>
              </a:ext>
            </a:extLst>
          </p:cNvPr>
          <p:cNvSpPr>
            <a:spLocks noGrp="1"/>
          </p:cNvSpPr>
          <p:nvPr>
            <p:ph type="dt" sz="half" idx="10"/>
          </p:nvPr>
        </p:nvSpPr>
        <p:spPr/>
        <p:txBody>
          <a:bodyPr/>
          <a:lstStyle/>
          <a:p>
            <a:fld id="{55DFE0EB-28E3-427F-9AB2-22FECAA7E052}" type="datetimeFigureOut">
              <a:rPr lang="en-US" smtClean="0"/>
              <a:t>12/19/2022</a:t>
            </a:fld>
            <a:endParaRPr lang="en-US"/>
          </a:p>
        </p:txBody>
      </p:sp>
      <p:sp>
        <p:nvSpPr>
          <p:cNvPr id="5" name="Footer Placeholder 4">
            <a:extLst>
              <a:ext uri="{FF2B5EF4-FFF2-40B4-BE49-F238E27FC236}">
                <a16:creationId xmlns:a16="http://schemas.microsoft.com/office/drawing/2014/main" id="{E1B0CCD7-945E-F179-A201-935051CF2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EA03E-D6B0-53A8-8155-6827C0BD877D}"/>
              </a:ext>
            </a:extLst>
          </p:cNvPr>
          <p:cNvSpPr>
            <a:spLocks noGrp="1"/>
          </p:cNvSpPr>
          <p:nvPr>
            <p:ph type="sldNum" sz="quarter" idx="12"/>
          </p:nvPr>
        </p:nvSpPr>
        <p:spPr/>
        <p:txBody>
          <a:bodyPr/>
          <a:lstStyle/>
          <a:p>
            <a:fld id="{E06A8161-BA8E-4C6A-B9CA-92354D4A2B6A}" type="slidenum">
              <a:rPr lang="en-US" smtClean="0"/>
              <a:t>‹#›</a:t>
            </a:fld>
            <a:endParaRPr lang="en-US"/>
          </a:p>
        </p:txBody>
      </p:sp>
    </p:spTree>
    <p:extLst>
      <p:ext uri="{BB962C8B-B14F-4D97-AF65-F5344CB8AC3E}">
        <p14:creationId xmlns:p14="http://schemas.microsoft.com/office/powerpoint/2010/main" val="217142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9318121"/>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7663141"/>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7635560"/>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2338230"/>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881874"/>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511243213"/>
      </p:ext>
    </p:extLst>
  </p:cSld>
  <p:clrMapOvr>
    <a:masterClrMapping/>
  </p:clrMapOvr>
  <p:transition advClick="0"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41011959"/>
      </p:ext>
    </p:extLst>
  </p:cSld>
  <p:clrMapOvr>
    <a:masterClrMapping/>
  </p:clrMapOvr>
  <p:transition advClick="0" advTm="3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103551373"/>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42500916"/>
      </p:ext>
    </p:extLst>
  </p:cSld>
  <p:clrMapOvr>
    <a:masterClrMapping/>
  </p:clrMapOvr>
  <p:transition advClick="0" advTm="3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95754026"/>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3F37-9815-A107-AC40-AB4EB109BA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B1103A-4E28-5FB4-EEB1-2FEDEB44A5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CAD4F3-5CB3-76E5-D7F0-2EC368AD4826}"/>
              </a:ext>
            </a:extLst>
          </p:cNvPr>
          <p:cNvSpPr>
            <a:spLocks noGrp="1"/>
          </p:cNvSpPr>
          <p:nvPr>
            <p:ph type="dt" sz="half" idx="10"/>
          </p:nvPr>
        </p:nvSpPr>
        <p:spPr/>
        <p:txBody>
          <a:bodyPr/>
          <a:lstStyle/>
          <a:p>
            <a:fld id="{55DFE0EB-28E3-427F-9AB2-22FECAA7E052}" type="datetimeFigureOut">
              <a:rPr lang="en-US" smtClean="0"/>
              <a:t>12/19/2022</a:t>
            </a:fld>
            <a:endParaRPr lang="en-US"/>
          </a:p>
        </p:txBody>
      </p:sp>
      <p:sp>
        <p:nvSpPr>
          <p:cNvPr id="5" name="Footer Placeholder 4">
            <a:extLst>
              <a:ext uri="{FF2B5EF4-FFF2-40B4-BE49-F238E27FC236}">
                <a16:creationId xmlns:a16="http://schemas.microsoft.com/office/drawing/2014/main" id="{4ACAA4CA-88BA-A570-776F-31C62F9A4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C9CE2-CF77-E97C-B5BC-7D151EC73C45}"/>
              </a:ext>
            </a:extLst>
          </p:cNvPr>
          <p:cNvSpPr>
            <a:spLocks noGrp="1"/>
          </p:cNvSpPr>
          <p:nvPr>
            <p:ph type="sldNum" sz="quarter" idx="12"/>
          </p:nvPr>
        </p:nvSpPr>
        <p:spPr/>
        <p:txBody>
          <a:bodyPr/>
          <a:lstStyle/>
          <a:p>
            <a:fld id="{E06A8161-BA8E-4C6A-B9CA-92354D4A2B6A}" type="slidenum">
              <a:rPr lang="en-US" smtClean="0"/>
              <a:t>‹#›</a:t>
            </a:fld>
            <a:endParaRPr lang="en-US"/>
          </a:p>
        </p:txBody>
      </p:sp>
    </p:spTree>
    <p:extLst>
      <p:ext uri="{BB962C8B-B14F-4D97-AF65-F5344CB8AC3E}">
        <p14:creationId xmlns:p14="http://schemas.microsoft.com/office/powerpoint/2010/main" val="2162375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3729524"/>
      </p:ext>
    </p:extLst>
  </p:cSld>
  <p:clrMapOvr>
    <a:masterClrMapping/>
  </p:clrMapOvr>
  <p:transition advClick="0" advTm="3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122482"/>
      </p:ext>
    </p:extLst>
  </p:cSld>
  <p:clrMapOvr>
    <a:masterClrMapping/>
  </p:clrMapOvr>
  <p:transition advClick="0" advTm="3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2134704100"/>
      </p:ext>
    </p:extLst>
  </p:cSld>
  <p:clrMapOvr>
    <a:masterClrMapping/>
  </p:clrMapOvr>
  <p:transition advClick="0" advTm="3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59493541"/>
      </p:ext>
    </p:extLst>
  </p:cSld>
  <p:clrMapOvr>
    <a:masterClrMapping/>
  </p:clrMapOvr>
  <p:transition advClick="0" advTm="300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6064805"/>
      </p:ext>
    </p:extLst>
  </p:cSld>
  <p:clrMapOvr>
    <a:masterClrMapping/>
  </p:clrMapOvr>
  <p:transition advClick="0" advTm="300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42912694"/>
      </p:ext>
    </p:extLst>
  </p:cSld>
  <p:clrMapOvr>
    <a:masterClrMapping/>
  </p:clrMapOvr>
  <p:transition advClick="0" advTm="3000">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2944684"/>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CFDF-0F50-46C8-1022-2DE79ED6B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4136A3-6692-4D43-3106-602AE3B01A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09303-0DAA-561A-C033-C6686DA228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C0DF1F-4414-EF25-C4EF-36372217FD5A}"/>
              </a:ext>
            </a:extLst>
          </p:cNvPr>
          <p:cNvSpPr>
            <a:spLocks noGrp="1"/>
          </p:cNvSpPr>
          <p:nvPr>
            <p:ph type="dt" sz="half" idx="10"/>
          </p:nvPr>
        </p:nvSpPr>
        <p:spPr/>
        <p:txBody>
          <a:bodyPr/>
          <a:lstStyle/>
          <a:p>
            <a:fld id="{55DFE0EB-28E3-427F-9AB2-22FECAA7E052}" type="datetimeFigureOut">
              <a:rPr lang="en-US" smtClean="0"/>
              <a:t>12/19/2022</a:t>
            </a:fld>
            <a:endParaRPr lang="en-US"/>
          </a:p>
        </p:txBody>
      </p:sp>
      <p:sp>
        <p:nvSpPr>
          <p:cNvPr id="6" name="Footer Placeholder 5">
            <a:extLst>
              <a:ext uri="{FF2B5EF4-FFF2-40B4-BE49-F238E27FC236}">
                <a16:creationId xmlns:a16="http://schemas.microsoft.com/office/drawing/2014/main" id="{5BD016E1-A388-EE41-C8E9-09DB62AB7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A6CF4-D8DE-1711-5948-3058247C5374}"/>
              </a:ext>
            </a:extLst>
          </p:cNvPr>
          <p:cNvSpPr>
            <a:spLocks noGrp="1"/>
          </p:cNvSpPr>
          <p:nvPr>
            <p:ph type="sldNum" sz="quarter" idx="12"/>
          </p:nvPr>
        </p:nvSpPr>
        <p:spPr/>
        <p:txBody>
          <a:bodyPr/>
          <a:lstStyle/>
          <a:p>
            <a:fld id="{E06A8161-BA8E-4C6A-B9CA-92354D4A2B6A}" type="slidenum">
              <a:rPr lang="en-US" smtClean="0"/>
              <a:t>‹#›</a:t>
            </a:fld>
            <a:endParaRPr lang="en-US"/>
          </a:p>
        </p:txBody>
      </p:sp>
    </p:spTree>
    <p:extLst>
      <p:ext uri="{BB962C8B-B14F-4D97-AF65-F5344CB8AC3E}">
        <p14:creationId xmlns:p14="http://schemas.microsoft.com/office/powerpoint/2010/main" val="145893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8F50-802E-387C-7993-57939E7023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84CC6-6063-8495-8CBE-9D72B59D5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DFF844-80B5-B7BC-722E-97BC5D2D15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B0286-826D-30FE-D1F0-D17E112B7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54E5D2-45E7-FBDA-09E6-CAF85E3D2D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EFD98C-66B5-5AED-C177-56D15B341AD9}"/>
              </a:ext>
            </a:extLst>
          </p:cNvPr>
          <p:cNvSpPr>
            <a:spLocks noGrp="1"/>
          </p:cNvSpPr>
          <p:nvPr>
            <p:ph type="dt" sz="half" idx="10"/>
          </p:nvPr>
        </p:nvSpPr>
        <p:spPr/>
        <p:txBody>
          <a:bodyPr/>
          <a:lstStyle/>
          <a:p>
            <a:fld id="{55DFE0EB-28E3-427F-9AB2-22FECAA7E052}" type="datetimeFigureOut">
              <a:rPr lang="en-US" smtClean="0"/>
              <a:t>12/19/2022</a:t>
            </a:fld>
            <a:endParaRPr lang="en-US"/>
          </a:p>
        </p:txBody>
      </p:sp>
      <p:sp>
        <p:nvSpPr>
          <p:cNvPr id="8" name="Footer Placeholder 7">
            <a:extLst>
              <a:ext uri="{FF2B5EF4-FFF2-40B4-BE49-F238E27FC236}">
                <a16:creationId xmlns:a16="http://schemas.microsoft.com/office/drawing/2014/main" id="{3485B0EC-0526-0A24-4667-F1B30D0DF9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A6C244-D6A5-910C-7546-0BB759AE68CF}"/>
              </a:ext>
            </a:extLst>
          </p:cNvPr>
          <p:cNvSpPr>
            <a:spLocks noGrp="1"/>
          </p:cNvSpPr>
          <p:nvPr>
            <p:ph type="sldNum" sz="quarter" idx="12"/>
          </p:nvPr>
        </p:nvSpPr>
        <p:spPr/>
        <p:txBody>
          <a:bodyPr/>
          <a:lstStyle/>
          <a:p>
            <a:fld id="{E06A8161-BA8E-4C6A-B9CA-92354D4A2B6A}" type="slidenum">
              <a:rPr lang="en-US" smtClean="0"/>
              <a:t>‹#›</a:t>
            </a:fld>
            <a:endParaRPr lang="en-US"/>
          </a:p>
        </p:txBody>
      </p:sp>
    </p:spTree>
    <p:extLst>
      <p:ext uri="{BB962C8B-B14F-4D97-AF65-F5344CB8AC3E}">
        <p14:creationId xmlns:p14="http://schemas.microsoft.com/office/powerpoint/2010/main" val="304005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5686-E380-4D25-3254-246146BB7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0F65F0-AADD-4E19-BD5B-DE89D93FB5A1}"/>
              </a:ext>
            </a:extLst>
          </p:cNvPr>
          <p:cNvSpPr>
            <a:spLocks noGrp="1"/>
          </p:cNvSpPr>
          <p:nvPr>
            <p:ph type="dt" sz="half" idx="10"/>
          </p:nvPr>
        </p:nvSpPr>
        <p:spPr/>
        <p:txBody>
          <a:bodyPr/>
          <a:lstStyle/>
          <a:p>
            <a:fld id="{55DFE0EB-28E3-427F-9AB2-22FECAA7E052}" type="datetimeFigureOut">
              <a:rPr lang="en-US" smtClean="0"/>
              <a:t>12/19/2022</a:t>
            </a:fld>
            <a:endParaRPr lang="en-US"/>
          </a:p>
        </p:txBody>
      </p:sp>
      <p:sp>
        <p:nvSpPr>
          <p:cNvPr id="4" name="Footer Placeholder 3">
            <a:extLst>
              <a:ext uri="{FF2B5EF4-FFF2-40B4-BE49-F238E27FC236}">
                <a16:creationId xmlns:a16="http://schemas.microsoft.com/office/drawing/2014/main" id="{4E5F7547-3726-7688-05B2-2522FC90A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F05DAF-750F-671E-AB5C-91E88EE50D1A}"/>
              </a:ext>
            </a:extLst>
          </p:cNvPr>
          <p:cNvSpPr>
            <a:spLocks noGrp="1"/>
          </p:cNvSpPr>
          <p:nvPr>
            <p:ph type="sldNum" sz="quarter" idx="12"/>
          </p:nvPr>
        </p:nvSpPr>
        <p:spPr/>
        <p:txBody>
          <a:bodyPr/>
          <a:lstStyle/>
          <a:p>
            <a:fld id="{E06A8161-BA8E-4C6A-B9CA-92354D4A2B6A}" type="slidenum">
              <a:rPr lang="en-US" smtClean="0"/>
              <a:t>‹#›</a:t>
            </a:fld>
            <a:endParaRPr lang="en-US"/>
          </a:p>
        </p:txBody>
      </p:sp>
    </p:spTree>
    <p:extLst>
      <p:ext uri="{BB962C8B-B14F-4D97-AF65-F5344CB8AC3E}">
        <p14:creationId xmlns:p14="http://schemas.microsoft.com/office/powerpoint/2010/main" val="36726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82E9A-8B30-127C-24BF-273946E1BA72}"/>
              </a:ext>
            </a:extLst>
          </p:cNvPr>
          <p:cNvSpPr>
            <a:spLocks noGrp="1"/>
          </p:cNvSpPr>
          <p:nvPr>
            <p:ph type="dt" sz="half" idx="10"/>
          </p:nvPr>
        </p:nvSpPr>
        <p:spPr/>
        <p:txBody>
          <a:bodyPr/>
          <a:lstStyle/>
          <a:p>
            <a:fld id="{55DFE0EB-28E3-427F-9AB2-22FECAA7E052}" type="datetimeFigureOut">
              <a:rPr lang="en-US" smtClean="0"/>
              <a:t>12/19/2022</a:t>
            </a:fld>
            <a:endParaRPr lang="en-US"/>
          </a:p>
        </p:txBody>
      </p:sp>
      <p:sp>
        <p:nvSpPr>
          <p:cNvPr id="3" name="Footer Placeholder 2">
            <a:extLst>
              <a:ext uri="{FF2B5EF4-FFF2-40B4-BE49-F238E27FC236}">
                <a16:creationId xmlns:a16="http://schemas.microsoft.com/office/drawing/2014/main" id="{6F0AECA6-33EE-B7A9-AE62-D8902B7F5A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B2A28F-EDE6-CE6B-B1FB-E1959310178E}"/>
              </a:ext>
            </a:extLst>
          </p:cNvPr>
          <p:cNvSpPr>
            <a:spLocks noGrp="1"/>
          </p:cNvSpPr>
          <p:nvPr>
            <p:ph type="sldNum" sz="quarter" idx="12"/>
          </p:nvPr>
        </p:nvSpPr>
        <p:spPr/>
        <p:txBody>
          <a:bodyPr/>
          <a:lstStyle/>
          <a:p>
            <a:fld id="{E06A8161-BA8E-4C6A-B9CA-92354D4A2B6A}" type="slidenum">
              <a:rPr lang="en-US" smtClean="0"/>
              <a:t>‹#›</a:t>
            </a:fld>
            <a:endParaRPr lang="en-US"/>
          </a:p>
        </p:txBody>
      </p:sp>
    </p:spTree>
    <p:extLst>
      <p:ext uri="{BB962C8B-B14F-4D97-AF65-F5344CB8AC3E}">
        <p14:creationId xmlns:p14="http://schemas.microsoft.com/office/powerpoint/2010/main" val="14275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1D5A-9480-EC59-54B3-B10F654CD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B68D70-7F26-D1E0-5D08-CE08F4AFA6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54F7A-5173-E8B1-B61C-2CFC836CD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7B3EDB-4C79-3809-C09E-9BE5AFFD5932}"/>
              </a:ext>
            </a:extLst>
          </p:cNvPr>
          <p:cNvSpPr>
            <a:spLocks noGrp="1"/>
          </p:cNvSpPr>
          <p:nvPr>
            <p:ph type="dt" sz="half" idx="10"/>
          </p:nvPr>
        </p:nvSpPr>
        <p:spPr/>
        <p:txBody>
          <a:bodyPr/>
          <a:lstStyle/>
          <a:p>
            <a:fld id="{55DFE0EB-28E3-427F-9AB2-22FECAA7E052}" type="datetimeFigureOut">
              <a:rPr lang="en-US" smtClean="0"/>
              <a:t>12/19/2022</a:t>
            </a:fld>
            <a:endParaRPr lang="en-US"/>
          </a:p>
        </p:txBody>
      </p:sp>
      <p:sp>
        <p:nvSpPr>
          <p:cNvPr id="6" name="Footer Placeholder 5">
            <a:extLst>
              <a:ext uri="{FF2B5EF4-FFF2-40B4-BE49-F238E27FC236}">
                <a16:creationId xmlns:a16="http://schemas.microsoft.com/office/drawing/2014/main" id="{C9998EE1-8668-0A37-F1C6-23256E9CB3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7BE82-2B7A-E272-99B5-26B2B26D5364}"/>
              </a:ext>
            </a:extLst>
          </p:cNvPr>
          <p:cNvSpPr>
            <a:spLocks noGrp="1"/>
          </p:cNvSpPr>
          <p:nvPr>
            <p:ph type="sldNum" sz="quarter" idx="12"/>
          </p:nvPr>
        </p:nvSpPr>
        <p:spPr/>
        <p:txBody>
          <a:bodyPr/>
          <a:lstStyle/>
          <a:p>
            <a:fld id="{E06A8161-BA8E-4C6A-B9CA-92354D4A2B6A}" type="slidenum">
              <a:rPr lang="en-US" smtClean="0"/>
              <a:t>‹#›</a:t>
            </a:fld>
            <a:endParaRPr lang="en-US"/>
          </a:p>
        </p:txBody>
      </p:sp>
    </p:spTree>
    <p:extLst>
      <p:ext uri="{BB962C8B-B14F-4D97-AF65-F5344CB8AC3E}">
        <p14:creationId xmlns:p14="http://schemas.microsoft.com/office/powerpoint/2010/main" val="388789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3AED-1BA6-4136-D02B-02464054E7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24D6D-514D-3EAC-2B79-D1A9BCD64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D2536A-0BC3-813C-78EC-43692933C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C5DB5A-CDC1-FA54-FE8E-BD2DC3060983}"/>
              </a:ext>
            </a:extLst>
          </p:cNvPr>
          <p:cNvSpPr>
            <a:spLocks noGrp="1"/>
          </p:cNvSpPr>
          <p:nvPr>
            <p:ph type="dt" sz="half" idx="10"/>
          </p:nvPr>
        </p:nvSpPr>
        <p:spPr/>
        <p:txBody>
          <a:bodyPr/>
          <a:lstStyle/>
          <a:p>
            <a:fld id="{55DFE0EB-28E3-427F-9AB2-22FECAA7E052}" type="datetimeFigureOut">
              <a:rPr lang="en-US" smtClean="0"/>
              <a:t>12/19/2022</a:t>
            </a:fld>
            <a:endParaRPr lang="en-US"/>
          </a:p>
        </p:txBody>
      </p:sp>
      <p:sp>
        <p:nvSpPr>
          <p:cNvPr id="6" name="Footer Placeholder 5">
            <a:extLst>
              <a:ext uri="{FF2B5EF4-FFF2-40B4-BE49-F238E27FC236}">
                <a16:creationId xmlns:a16="http://schemas.microsoft.com/office/drawing/2014/main" id="{D63E372B-1246-9CF5-E357-7A1AFC8FB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990F6-42E9-2688-6754-569889A86AF4}"/>
              </a:ext>
            </a:extLst>
          </p:cNvPr>
          <p:cNvSpPr>
            <a:spLocks noGrp="1"/>
          </p:cNvSpPr>
          <p:nvPr>
            <p:ph type="sldNum" sz="quarter" idx="12"/>
          </p:nvPr>
        </p:nvSpPr>
        <p:spPr/>
        <p:txBody>
          <a:bodyPr/>
          <a:lstStyle/>
          <a:p>
            <a:fld id="{E06A8161-BA8E-4C6A-B9CA-92354D4A2B6A}" type="slidenum">
              <a:rPr lang="en-US" smtClean="0"/>
              <a:t>‹#›</a:t>
            </a:fld>
            <a:endParaRPr lang="en-US"/>
          </a:p>
        </p:txBody>
      </p:sp>
    </p:spTree>
    <p:extLst>
      <p:ext uri="{BB962C8B-B14F-4D97-AF65-F5344CB8AC3E}">
        <p14:creationId xmlns:p14="http://schemas.microsoft.com/office/powerpoint/2010/main" val="126378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9C4B-EF18-3513-82F5-F7BA019CA9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82AEC5-4A1D-3A86-B2F2-EE6201992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23E22-3761-C636-A99B-476AB061C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FE0EB-28E3-427F-9AB2-22FECAA7E052}" type="datetimeFigureOut">
              <a:rPr lang="en-US" smtClean="0"/>
              <a:t>12/19/2022</a:t>
            </a:fld>
            <a:endParaRPr lang="en-US"/>
          </a:p>
        </p:txBody>
      </p:sp>
      <p:sp>
        <p:nvSpPr>
          <p:cNvPr id="5" name="Footer Placeholder 4">
            <a:extLst>
              <a:ext uri="{FF2B5EF4-FFF2-40B4-BE49-F238E27FC236}">
                <a16:creationId xmlns:a16="http://schemas.microsoft.com/office/drawing/2014/main" id="{3BB44E42-870D-61EE-332C-8D643FEA4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B6B09B-2D60-8227-ABAC-C1005A595D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A8161-BA8E-4C6A-B9CA-92354D4A2B6A}" type="slidenum">
              <a:rPr lang="en-US" smtClean="0"/>
              <a:t>‹#›</a:t>
            </a:fld>
            <a:endParaRPr lang="en-US"/>
          </a:p>
        </p:txBody>
      </p:sp>
    </p:spTree>
    <p:extLst>
      <p:ext uri="{BB962C8B-B14F-4D97-AF65-F5344CB8AC3E}">
        <p14:creationId xmlns:p14="http://schemas.microsoft.com/office/powerpoint/2010/main" val="7398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12/19/2022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069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2190846" cy="6856851"/>
          </a:xfrm>
          <a:prstGeom prst="rect">
            <a:avLst/>
          </a:prstGeom>
          <a:noFill/>
          <a:ln w="9525">
            <a:noFill/>
          </a:ln>
        </p:spPr>
      </p:pic>
    </p:spTree>
    <p:extLst>
      <p:ext uri="{BB962C8B-B14F-4D97-AF65-F5344CB8AC3E}">
        <p14:creationId xmlns:p14="http://schemas.microsoft.com/office/powerpoint/2010/main" val="25880922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advClick="0" advTm="3000">
    <p:random/>
  </p:transition>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gi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3962401" y="2590801"/>
            <a:ext cx="4581525" cy="13239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0" cap="none" spc="0" normalizeH="0" baseline="0" noProof="0">
              <a:ln w="9525">
                <a:round/>
                <a:headEnd/>
                <a:tailEnd/>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Text Box 18"/>
          <p:cNvSpPr txBox="1">
            <a:spLocks noChangeArrowheads="1"/>
          </p:cNvSpPr>
          <p:nvPr/>
        </p:nvSpPr>
        <p:spPr bwMode="auto">
          <a:xfrm>
            <a:off x="193183" y="1"/>
            <a:ext cx="11822806" cy="830263"/>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PHÒNG GD &amp; ĐT HUYỆN THANH TRÌ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TRƯỜNG THCS NGỌC HỒI</a:t>
            </a:r>
            <a:endParaRPr kumimoji="0" lang="en-US"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43" y="0"/>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072230" y="1589"/>
            <a:ext cx="11731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682580" y="2137892"/>
            <a:ext cx="10805375" cy="3893473"/>
          </a:xfrm>
          <a:prstGeom prst="rect">
            <a:avLst/>
          </a:prstGeom>
        </p:spPr>
        <p:txBody>
          <a:bodyPr spcFirstLastPara="1" wrap="none" fromWordArt="1">
            <a:prstTxWarp prst="textArchUp">
              <a:avLst>
                <a:gd name="adj" fmla="val 1067028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Chào</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mừng</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các</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em</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đến</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dự</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giờ</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chuyên</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đề</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cấp</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trương</a:t>
            </a: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103" name="TextBox 152"/>
          <p:cNvSpPr txBox="1">
            <a:spLocks noChangeArrowheads="1"/>
          </p:cNvSpPr>
          <p:nvPr/>
        </p:nvSpPr>
        <p:spPr bwMode="auto">
          <a:xfrm>
            <a:off x="1046146" y="2299223"/>
            <a:ext cx="10373139"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MÔN NGỮ VĂN - LỚP 7A4</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en-US" b="1"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altLang="en-US"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altLang="en-US" b="1" i="1" dirty="0">
                <a:solidFill>
                  <a:srgbClr val="002060"/>
                </a:solidFill>
                <a:latin typeface="Times New Roman" panose="02020603050405020304" pitchFamily="18" charset="0"/>
                <a:cs typeface="Times New Roman" panose="02020603050405020304" pitchFamily="18" charset="0"/>
              </a:rPr>
              <a:t>40</a:t>
            </a:r>
            <a:r>
              <a:rPr kumimoji="0" lang="en-US" altLang="en-US"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3000" b="1" dirty="0">
                <a:solidFill>
                  <a:srgbClr val="002060"/>
                </a:solidFill>
                <a:latin typeface="Times New Roman" panose="02020603050405020304" pitchFamily="18" charset="0"/>
                <a:cs typeface="Times New Roman" panose="02020603050405020304" pitchFamily="18" charset="0"/>
              </a:rPr>
              <a:t>NÓI VÀ NGHE </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000" b="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TRÌNH</a:t>
            </a:r>
            <a:r>
              <a:rPr kumimoji="0" lang="en-US" altLang="en-US" sz="3000" b="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BÀY Ý KIẾN VỀ MỘT VẤN ĐỀ ĐỜI SỐNG </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000" b="1"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(ĐƯỢC GỢI RA TỪ MỘT NHÂN VẬT VĂN HỌC)</a:t>
            </a:r>
            <a:endParaRPr kumimoji="0" lang="en-US" altLang="en-US" sz="3000" b="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Giáo</a:t>
            </a:r>
            <a:r>
              <a:rPr kumimoji="0" lang="en-US" altLang="en-US"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viên</a:t>
            </a:r>
            <a:r>
              <a:rPr kumimoji="0" lang="en-US" altLang="en-US"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altLang="en-US"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altLang="en-US" b="1" i="1" dirty="0" err="1">
                <a:solidFill>
                  <a:prstClr val="black"/>
                </a:solidFill>
                <a:latin typeface="Times New Roman" panose="02020603050405020304" pitchFamily="18" charset="0"/>
                <a:cs typeface="Times New Roman" panose="02020603050405020304" pitchFamily="18" charset="0"/>
              </a:rPr>
              <a:t>Quỳnh</a:t>
            </a:r>
            <a:r>
              <a:rPr lang="en-US" altLang="en-US" b="1" i="1" dirty="0">
                <a:solidFill>
                  <a:prstClr val="black"/>
                </a:solidFill>
                <a:latin typeface="Times New Roman" panose="02020603050405020304" pitchFamily="18" charset="0"/>
                <a:cs typeface="Times New Roman" panose="02020603050405020304" pitchFamily="18" charset="0"/>
              </a:rPr>
              <a:t> </a:t>
            </a:r>
            <a:r>
              <a:rPr lang="en-US" altLang="en-US" b="1" i="1">
                <a:solidFill>
                  <a:prstClr val="black"/>
                </a:solidFill>
                <a:latin typeface="Times New Roman" panose="02020603050405020304" pitchFamily="18" charset="0"/>
                <a:cs typeface="Times New Roman" panose="02020603050405020304" pitchFamily="18" charset="0"/>
              </a:rPr>
              <a:t>Phương</a:t>
            </a:r>
            <a:endParaRPr kumimoji="0" lang="en-US" altLang="en-US"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104" name="Group 1"/>
          <p:cNvGrpSpPr>
            <a:grpSpLocks/>
          </p:cNvGrpSpPr>
          <p:nvPr/>
        </p:nvGrpSpPr>
        <p:grpSpPr bwMode="auto">
          <a:xfrm>
            <a:off x="2302523" y="5002665"/>
            <a:ext cx="7604125" cy="205740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687521" y="5362575"/>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965" y="5393531"/>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7660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374C4C-E52A-4162-ABA9-BB570E9A7C0D}"/>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54CA335-BE78-4539-B134-2F98218BAED3}"/>
              </a:ext>
            </a:extLst>
          </p:cNvPr>
          <p:cNvSpPr/>
          <p:nvPr/>
        </p:nvSpPr>
        <p:spPr>
          <a:xfrm>
            <a:off x="1092957" y="624591"/>
            <a:ext cx="3714570" cy="512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2171" b="0" i="0" u="none" strike="noStrike" kern="1200" cap="none" spc="0" normalizeH="0" baseline="0" noProof="0">
              <a:ln>
                <a:noFill/>
              </a:ln>
              <a:solidFill>
                <a:srgbClr val="FFFFFF"/>
              </a:solidFill>
              <a:effectLst/>
              <a:uLnTx/>
              <a:uFillTx/>
              <a:latin typeface="Arial"/>
              <a:ea typeface="宋体"/>
              <a:cs typeface="+mn-cs"/>
            </a:endParaRPr>
          </a:p>
        </p:txBody>
      </p:sp>
      <p:pic>
        <p:nvPicPr>
          <p:cNvPr id="4100" name="图片 4099" descr="12"/>
          <p:cNvPicPr>
            <a:picLocks noChangeAspect="1"/>
          </p:cNvPicPr>
          <p:nvPr/>
        </p:nvPicPr>
        <p:blipFill>
          <a:blip r:embed="rId4"/>
          <a:stretch>
            <a:fillRect/>
          </a:stretch>
        </p:blipFill>
        <p:spPr>
          <a:xfrm>
            <a:off x="24447" y="5782596"/>
            <a:ext cx="12143107" cy="1075404"/>
          </a:xfrm>
          <a:prstGeom prst="rect">
            <a:avLst/>
          </a:prstGeom>
          <a:noFill/>
          <a:ln w="9525">
            <a:noFill/>
          </a:ln>
        </p:spPr>
      </p:pic>
      <p:pic>
        <p:nvPicPr>
          <p:cNvPr id="4101" name="图片 4100" descr="14"/>
          <p:cNvPicPr>
            <a:picLocks noChangeAspect="1"/>
          </p:cNvPicPr>
          <p:nvPr/>
        </p:nvPicPr>
        <p:blipFill>
          <a:blip r:embed="rId5"/>
          <a:stretch>
            <a:fillRect/>
          </a:stretch>
        </p:blipFill>
        <p:spPr>
          <a:xfrm>
            <a:off x="24447" y="2811447"/>
            <a:ext cx="5211574" cy="4046553"/>
          </a:xfrm>
          <a:prstGeom prst="rect">
            <a:avLst/>
          </a:prstGeom>
          <a:noFill/>
          <a:ln w="9525">
            <a:noFill/>
          </a:ln>
        </p:spPr>
      </p:pic>
      <p:pic>
        <p:nvPicPr>
          <p:cNvPr id="4102" name="图片 4101" descr="13"/>
          <p:cNvPicPr>
            <a:picLocks noChangeAspect="1"/>
          </p:cNvPicPr>
          <p:nvPr/>
        </p:nvPicPr>
        <p:blipFill>
          <a:blip r:embed="rId6"/>
          <a:stretch>
            <a:fillRect/>
          </a:stretch>
        </p:blipFill>
        <p:spPr>
          <a:xfrm>
            <a:off x="3828575" y="-2298"/>
            <a:ext cx="8338979" cy="6860298"/>
          </a:xfrm>
          <a:prstGeom prst="rect">
            <a:avLst/>
          </a:prstGeom>
          <a:noFill/>
          <a:ln w="9525">
            <a:noFill/>
          </a:ln>
        </p:spPr>
      </p:pic>
      <p:sp>
        <p:nvSpPr>
          <p:cNvPr id="4103" name="文本框 4102"/>
          <p:cNvSpPr txBox="1"/>
          <p:nvPr/>
        </p:nvSpPr>
        <p:spPr>
          <a:xfrm>
            <a:off x="4419599" y="2257639"/>
            <a:ext cx="5486402" cy="3700628"/>
          </a:xfrm>
          <a:prstGeom prst="rect">
            <a:avLst/>
          </a:prstGeom>
          <a:noFill/>
          <a:ln w="9525">
            <a:noFill/>
          </a:ln>
        </p:spPr>
        <p:txBody>
          <a:bodyPr wrap="square">
            <a:spAutoFit/>
          </a:bodyPr>
          <a:lstStyle/>
          <a:p>
            <a:pPr lvl="0" algn="just" defTabSz="1085915" fontAlgn="base">
              <a:spcBef>
                <a:spcPct val="50000"/>
              </a:spcBef>
              <a:spcAft>
                <a:spcPct val="0"/>
              </a:spcAft>
            </a:pPr>
            <a:r>
              <a:rPr lang="vi-VN" altLang="zh-CN" sz="3908"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sự trân trọng lời hứa, sức mạnh kì diệu của tình yêu thương, niềm tin vào cuộc sống, vẻ đẹp của lòng can đảm, tôn trọng sự khác biệt</a:t>
            </a:r>
            <a:endParaRPr kumimoji="0" lang="zh-CN" altLang="en-US" sz="3908"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4102">
            <a:extLst>
              <a:ext uri="{FF2B5EF4-FFF2-40B4-BE49-F238E27FC236}">
                <a16:creationId xmlns:a16="http://schemas.microsoft.com/office/drawing/2014/main" id="{7A5C8198-74B1-471A-8C03-71582770B028}"/>
              </a:ext>
            </a:extLst>
          </p:cNvPr>
          <p:cNvSpPr txBox="1"/>
          <p:nvPr/>
        </p:nvSpPr>
        <p:spPr>
          <a:xfrm>
            <a:off x="1092957" y="598964"/>
            <a:ext cx="4143064" cy="537840"/>
          </a:xfrm>
          <a:prstGeom prst="rect">
            <a:avLst/>
          </a:prstGeom>
          <a:noFill/>
          <a:ln w="9525">
            <a:noFill/>
          </a:ln>
        </p:spPr>
        <p:txBody>
          <a:bodyPr wrap="square">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89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a:t>
            </a:r>
            <a:r>
              <a:rPr kumimoji="0" lang="en-US" altLang="zh-CN" sz="2895" b="1"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Lựa</a:t>
            </a:r>
            <a:r>
              <a:rPr kumimoji="0" lang="en-US" altLang="zh-CN" sz="289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95" b="1"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chọn</a:t>
            </a:r>
            <a:r>
              <a:rPr kumimoji="0" lang="en-US" altLang="zh-CN" sz="289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95" b="1"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đề</a:t>
            </a:r>
            <a:r>
              <a:rPr kumimoji="0" lang="en-US" altLang="zh-CN" sz="289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95" b="1"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tài</a:t>
            </a:r>
            <a:endParaRPr kumimoji="0" lang="zh-CN" altLang="en-US" sz="289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D9478E51-13FE-4988-91F4-29847E99A1FC}"/>
              </a:ext>
            </a:extLst>
          </p:cNvPr>
          <p:cNvPicPr>
            <a:picLocks noChangeAspect="1"/>
          </p:cNvPicPr>
          <p:nvPr/>
        </p:nvPicPr>
        <p:blipFill>
          <a:blip r:embed="rId7"/>
          <a:stretch>
            <a:fillRect/>
          </a:stretch>
        </p:blipFill>
        <p:spPr>
          <a:xfrm>
            <a:off x="193964" y="1501543"/>
            <a:ext cx="3440648" cy="4781848"/>
          </a:xfrm>
          <a:prstGeom prst="rect">
            <a:avLst/>
          </a:prstGeom>
        </p:spPr>
      </p:pic>
    </p:spTree>
    <p:extLst>
      <p:ext uri="{BB962C8B-B14F-4D97-AF65-F5344CB8AC3E}">
        <p14:creationId xmlns:p14="http://schemas.microsoft.com/office/powerpoint/2010/main" val="706057504"/>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barn(inVertical)">
                                      <p:cBhvr>
                                        <p:cTn id="13" dur="500"/>
                                        <p:tgtEl>
                                          <p:spTgt spid="4102"/>
                                        </p:tgtEl>
                                      </p:cBhvr>
                                    </p:animEffect>
                                  </p:childTnLst>
                                </p:cTn>
                              </p:par>
                            </p:childTnLst>
                          </p:cTn>
                        </p:par>
                        <p:par>
                          <p:cTn id="14" fill="hold">
                            <p:stCondLst>
                              <p:cond delay="500"/>
                            </p:stCondLst>
                            <p:childTnLst>
                              <p:par>
                                <p:cTn id="15" presetID="15" presetClass="entr" presetSubtype="0" fill="hold" nodeType="after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p:cTn id="17" dur="1000" fill="hold"/>
                                        <p:tgtEl>
                                          <p:spTgt spid="4101"/>
                                        </p:tgtEl>
                                        <p:attrNameLst>
                                          <p:attrName>ppt_w</p:attrName>
                                        </p:attrNameLst>
                                      </p:cBhvr>
                                      <p:tavLst>
                                        <p:tav tm="0">
                                          <p:val>
                                            <p:fltVal val="0"/>
                                          </p:val>
                                        </p:tav>
                                        <p:tav tm="100000">
                                          <p:val>
                                            <p:strVal val="#ppt_w"/>
                                          </p:val>
                                        </p:tav>
                                      </p:tavLst>
                                    </p:anim>
                                    <p:anim calcmode="lin" valueType="num">
                                      <p:cBhvr>
                                        <p:cTn id="18" dur="1000" fill="hold"/>
                                        <p:tgtEl>
                                          <p:spTgt spid="4101"/>
                                        </p:tgtEl>
                                        <p:attrNameLst>
                                          <p:attrName>ppt_h</p:attrName>
                                        </p:attrNameLst>
                                      </p:cBhvr>
                                      <p:tavLst>
                                        <p:tav tm="0">
                                          <p:val>
                                            <p:fltVal val="0"/>
                                          </p:val>
                                        </p:tav>
                                        <p:tav tm="100000">
                                          <p:val>
                                            <p:strVal val="#ppt_h"/>
                                          </p:val>
                                        </p:tav>
                                      </p:tavLst>
                                    </p:anim>
                                    <p:anim calcmode="lin" valueType="num">
                                      <p:cBhvr>
                                        <p:cTn id="19"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101"/>
                                        </p:tgtEl>
                                        <p:attrNameLst>
                                          <p:attrName>ppt_y</p:attrName>
                                        </p:attrNameLst>
                                      </p:cBhvr>
                                      <p:tavLst>
                                        <p:tav tm="0" fmla="#ppt_y+(sin(-2*pi*(1-$))*-#ppt_x+cos(-2*pi*(1-$))*(1-#ppt_y))*(1-$)">
                                          <p:val>
                                            <p:fltVal val="0"/>
                                          </p:val>
                                        </p:tav>
                                        <p:tav tm="100000">
                                          <p:val>
                                            <p:fltVal val="1"/>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barn(inVertical)">
                                      <p:cBhvr>
                                        <p:cTn id="23" dur="500"/>
                                        <p:tgtEl>
                                          <p:spTgt spid="4103"/>
                                        </p:tgtEl>
                                      </p:cBhvr>
                                    </p:animEffect>
                                  </p:childTnLst>
                                </p:cTn>
                              </p:par>
                            </p:childTnLst>
                          </p:cTn>
                        </p:par>
                        <p:par>
                          <p:cTn id="24" fill="hold">
                            <p:stCondLst>
                              <p:cond delay="150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6">
                                            <p:txEl>
                                              <p:pRg st="0" end="0"/>
                                            </p:txEl>
                                          </p:spTgt>
                                        </p:tgtEl>
                                        <p:attrNameLst>
                                          <p:attrName>fill.type</p:attrName>
                                        </p:attrNameLst>
                                      </p:cBhvr>
                                      <p:to>
                                        <p:strVal val="solid"/>
                                      </p:to>
                                    </p:set>
                                  </p:childTnLst>
                                </p:cTn>
                              </p:par>
                              <p:par>
                                <p:cTn id="30" presetID="16" presetClass="entr" presetSubtype="2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374C4C-E52A-4162-ABA9-BB570E9A7C0D}"/>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54CA335-BE78-4539-B134-2F98218BAED3}"/>
              </a:ext>
            </a:extLst>
          </p:cNvPr>
          <p:cNvSpPr/>
          <p:nvPr/>
        </p:nvSpPr>
        <p:spPr>
          <a:xfrm>
            <a:off x="1092957" y="624591"/>
            <a:ext cx="3714570" cy="512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2171" b="0" i="0" u="none" strike="noStrike" kern="1200" cap="none" spc="0" normalizeH="0" baseline="0" noProof="0">
              <a:ln>
                <a:noFill/>
              </a:ln>
              <a:solidFill>
                <a:srgbClr val="FFFFFF"/>
              </a:solidFill>
              <a:effectLst/>
              <a:uLnTx/>
              <a:uFillTx/>
              <a:latin typeface="Arial"/>
              <a:ea typeface="宋体"/>
              <a:cs typeface="+mn-cs"/>
            </a:endParaRPr>
          </a:p>
        </p:txBody>
      </p:sp>
      <p:pic>
        <p:nvPicPr>
          <p:cNvPr id="4100" name="图片 4099" descr="12"/>
          <p:cNvPicPr>
            <a:picLocks noChangeAspect="1"/>
          </p:cNvPicPr>
          <p:nvPr/>
        </p:nvPicPr>
        <p:blipFill>
          <a:blip r:embed="rId4"/>
          <a:stretch>
            <a:fillRect/>
          </a:stretch>
        </p:blipFill>
        <p:spPr>
          <a:xfrm>
            <a:off x="24447" y="5782596"/>
            <a:ext cx="12143107" cy="1075404"/>
          </a:xfrm>
          <a:prstGeom prst="rect">
            <a:avLst/>
          </a:prstGeom>
          <a:noFill/>
          <a:ln w="9525">
            <a:noFill/>
          </a:ln>
        </p:spPr>
      </p:pic>
      <p:pic>
        <p:nvPicPr>
          <p:cNvPr id="4101" name="图片 4100" descr="14"/>
          <p:cNvPicPr>
            <a:picLocks noChangeAspect="1"/>
          </p:cNvPicPr>
          <p:nvPr/>
        </p:nvPicPr>
        <p:blipFill>
          <a:blip r:embed="rId5"/>
          <a:stretch>
            <a:fillRect/>
          </a:stretch>
        </p:blipFill>
        <p:spPr>
          <a:xfrm>
            <a:off x="24447" y="2811447"/>
            <a:ext cx="5211574" cy="4046553"/>
          </a:xfrm>
          <a:prstGeom prst="rect">
            <a:avLst/>
          </a:prstGeom>
          <a:noFill/>
          <a:ln w="9525">
            <a:noFill/>
          </a:ln>
        </p:spPr>
      </p:pic>
      <p:pic>
        <p:nvPicPr>
          <p:cNvPr id="4102" name="图片 4101" descr="13"/>
          <p:cNvPicPr>
            <a:picLocks noChangeAspect="1"/>
          </p:cNvPicPr>
          <p:nvPr/>
        </p:nvPicPr>
        <p:blipFill>
          <a:blip r:embed="rId6"/>
          <a:stretch>
            <a:fillRect/>
          </a:stretch>
        </p:blipFill>
        <p:spPr>
          <a:xfrm>
            <a:off x="3828575" y="-2298"/>
            <a:ext cx="8338979" cy="6860298"/>
          </a:xfrm>
          <a:prstGeom prst="rect">
            <a:avLst/>
          </a:prstGeom>
          <a:noFill/>
          <a:ln w="9525">
            <a:noFill/>
          </a:ln>
        </p:spPr>
      </p:pic>
      <p:sp>
        <p:nvSpPr>
          <p:cNvPr id="4103" name="文本框 4102"/>
          <p:cNvSpPr txBox="1"/>
          <p:nvPr/>
        </p:nvSpPr>
        <p:spPr>
          <a:xfrm>
            <a:off x="4419599" y="2257639"/>
            <a:ext cx="5486402" cy="4031873"/>
          </a:xfrm>
          <a:prstGeom prst="rect">
            <a:avLst/>
          </a:prstGeom>
          <a:noFill/>
          <a:ln w="9525">
            <a:noFill/>
          </a:ln>
        </p:spPr>
        <p:txBody>
          <a:bodyPr wrap="square">
            <a:spAutoFit/>
          </a:bodyPr>
          <a:lstStyle/>
          <a:p>
            <a:pPr lvl="0" algn="just" defTabSz="1085915" fontAlgn="base">
              <a:spcBef>
                <a:spcPct val="50000"/>
              </a:spcBef>
              <a:spcAft>
                <a:spcPct val="0"/>
              </a:spcAft>
            </a:pPr>
            <a:r>
              <a:rPr lang="vi-VN" altLang="zh-CN" sz="32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Các vấn đề được gợi ra từ nhân vật Mên, Mon (Bầy chim chìa vôi); An, Cò (Đi lấy mật); nhân vật “tôi”, người cha (Vừa nhắm mắt vừa mở cửa sổ): tình yêu thiên nhiên, trân trọng sự sống, tình yêu thương loài vật,...</a:t>
            </a:r>
            <a:endParaRPr kumimoji="0" lang="zh-C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4102">
            <a:extLst>
              <a:ext uri="{FF2B5EF4-FFF2-40B4-BE49-F238E27FC236}">
                <a16:creationId xmlns:a16="http://schemas.microsoft.com/office/drawing/2014/main" id="{7A5C8198-74B1-471A-8C03-71582770B028}"/>
              </a:ext>
            </a:extLst>
          </p:cNvPr>
          <p:cNvSpPr txBox="1"/>
          <p:nvPr/>
        </p:nvSpPr>
        <p:spPr>
          <a:xfrm>
            <a:off x="1092957" y="598964"/>
            <a:ext cx="4143064" cy="537840"/>
          </a:xfrm>
          <a:prstGeom prst="rect">
            <a:avLst/>
          </a:prstGeom>
          <a:noFill/>
          <a:ln w="9525">
            <a:noFill/>
          </a:ln>
        </p:spPr>
        <p:txBody>
          <a:bodyPr wrap="square">
            <a:spAutoFit/>
          </a:bodyPr>
          <a:lstStyle/>
          <a:p>
            <a:pPr marL="0" marR="0" lvl="0" indent="0" algn="l" defTabSz="1085915" rtl="0" eaLnBrk="1" fontAlgn="base" latinLnBrk="0" hangingPunct="1">
              <a:lnSpc>
                <a:spcPct val="100000"/>
              </a:lnSpc>
              <a:spcBef>
                <a:spcPct val="50000"/>
              </a:spcBef>
              <a:spcAft>
                <a:spcPct val="0"/>
              </a:spcAft>
              <a:buClrTx/>
              <a:buSzTx/>
              <a:buFontTx/>
              <a:buNone/>
              <a:tabLst/>
              <a:defRPr/>
            </a:pPr>
            <a:r>
              <a:rPr kumimoji="0" lang="en-US" altLang="zh-CN" sz="289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 </a:t>
            </a:r>
            <a:r>
              <a:rPr kumimoji="0" lang="en-US" altLang="zh-CN" sz="2895" b="1"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Lựa</a:t>
            </a:r>
            <a:r>
              <a:rPr kumimoji="0" lang="en-US" altLang="zh-CN" sz="289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95" b="1"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chọn</a:t>
            </a:r>
            <a:r>
              <a:rPr kumimoji="0" lang="en-US" altLang="zh-CN" sz="289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95" b="1"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đề</a:t>
            </a:r>
            <a:r>
              <a:rPr kumimoji="0" lang="en-US" altLang="zh-CN" sz="289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95" b="1"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tài</a:t>
            </a:r>
            <a:endParaRPr kumimoji="0" lang="zh-CN" altLang="en-US" sz="289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59EE0A97-D6BD-4E80-BC39-C82D900032D6}"/>
              </a:ext>
            </a:extLst>
          </p:cNvPr>
          <p:cNvPicPr>
            <a:picLocks noChangeAspect="1"/>
          </p:cNvPicPr>
          <p:nvPr/>
        </p:nvPicPr>
        <p:blipFill>
          <a:blip r:embed="rId7"/>
          <a:stretch>
            <a:fillRect/>
          </a:stretch>
        </p:blipFill>
        <p:spPr>
          <a:xfrm>
            <a:off x="86513" y="1560936"/>
            <a:ext cx="4143065" cy="4876800"/>
          </a:xfrm>
          <a:prstGeom prst="rect">
            <a:avLst/>
          </a:prstGeom>
        </p:spPr>
      </p:pic>
    </p:spTree>
    <p:extLst>
      <p:ext uri="{BB962C8B-B14F-4D97-AF65-F5344CB8AC3E}">
        <p14:creationId xmlns:p14="http://schemas.microsoft.com/office/powerpoint/2010/main" val="2044570253"/>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barn(inVertical)">
                                      <p:cBhvr>
                                        <p:cTn id="13" dur="500"/>
                                        <p:tgtEl>
                                          <p:spTgt spid="4102"/>
                                        </p:tgtEl>
                                      </p:cBhvr>
                                    </p:animEffect>
                                  </p:childTnLst>
                                </p:cTn>
                              </p:par>
                            </p:childTnLst>
                          </p:cTn>
                        </p:par>
                        <p:par>
                          <p:cTn id="14" fill="hold">
                            <p:stCondLst>
                              <p:cond delay="500"/>
                            </p:stCondLst>
                            <p:childTnLst>
                              <p:par>
                                <p:cTn id="15" presetID="15" presetClass="entr" presetSubtype="0" fill="hold" nodeType="after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p:cTn id="17" dur="1000" fill="hold"/>
                                        <p:tgtEl>
                                          <p:spTgt spid="4101"/>
                                        </p:tgtEl>
                                        <p:attrNameLst>
                                          <p:attrName>ppt_w</p:attrName>
                                        </p:attrNameLst>
                                      </p:cBhvr>
                                      <p:tavLst>
                                        <p:tav tm="0">
                                          <p:val>
                                            <p:fltVal val="0"/>
                                          </p:val>
                                        </p:tav>
                                        <p:tav tm="100000">
                                          <p:val>
                                            <p:strVal val="#ppt_w"/>
                                          </p:val>
                                        </p:tav>
                                      </p:tavLst>
                                    </p:anim>
                                    <p:anim calcmode="lin" valueType="num">
                                      <p:cBhvr>
                                        <p:cTn id="18" dur="1000" fill="hold"/>
                                        <p:tgtEl>
                                          <p:spTgt spid="4101"/>
                                        </p:tgtEl>
                                        <p:attrNameLst>
                                          <p:attrName>ppt_h</p:attrName>
                                        </p:attrNameLst>
                                      </p:cBhvr>
                                      <p:tavLst>
                                        <p:tav tm="0">
                                          <p:val>
                                            <p:fltVal val="0"/>
                                          </p:val>
                                        </p:tav>
                                        <p:tav tm="100000">
                                          <p:val>
                                            <p:strVal val="#ppt_h"/>
                                          </p:val>
                                        </p:tav>
                                      </p:tavLst>
                                    </p:anim>
                                    <p:anim calcmode="lin" valueType="num">
                                      <p:cBhvr>
                                        <p:cTn id="19"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101"/>
                                        </p:tgtEl>
                                        <p:attrNameLst>
                                          <p:attrName>ppt_y</p:attrName>
                                        </p:attrNameLst>
                                      </p:cBhvr>
                                      <p:tavLst>
                                        <p:tav tm="0" fmla="#ppt_y+(sin(-2*pi*(1-$))*-#ppt_x+cos(-2*pi*(1-$))*(1-#ppt_y))*(1-$)">
                                          <p:val>
                                            <p:fltVal val="0"/>
                                          </p:val>
                                        </p:tav>
                                        <p:tav tm="100000">
                                          <p:val>
                                            <p:fltVal val="1"/>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barn(inVertical)">
                                      <p:cBhvr>
                                        <p:cTn id="23" dur="500"/>
                                        <p:tgtEl>
                                          <p:spTgt spid="4103"/>
                                        </p:tgtEl>
                                      </p:cBhvr>
                                    </p:animEffect>
                                  </p:childTnLst>
                                </p:cTn>
                              </p:par>
                            </p:childTnLst>
                          </p:cTn>
                        </p:par>
                        <p:par>
                          <p:cTn id="24" fill="hold">
                            <p:stCondLst>
                              <p:cond delay="150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6">
                                            <p:txEl>
                                              <p:pRg st="0" end="0"/>
                                            </p:txEl>
                                          </p:spTgt>
                                        </p:tgtEl>
                                        <p:attrNameLst>
                                          <p:attrName>fill.type</p:attrName>
                                        </p:attrNameLst>
                                      </p:cBhvr>
                                      <p:to>
                                        <p:strVal val="solid"/>
                                      </p:to>
                                    </p:set>
                                  </p:childTnLst>
                                </p:cTn>
                              </p:par>
                              <p:par>
                                <p:cTn id="30" presetID="16" presetClass="entr" presetSubtype="21"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348326-A45D-7EBF-C2A8-664D6337F71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A4F95CFB-9275-11F0-6A15-E1C1E2825336}"/>
              </a:ext>
            </a:extLst>
          </p:cNvPr>
          <p:cNvSpPr txBox="1"/>
          <p:nvPr/>
        </p:nvSpPr>
        <p:spPr>
          <a:xfrm>
            <a:off x="2327373" y="322563"/>
            <a:ext cx="6153324" cy="523220"/>
          </a:xfrm>
          <a:prstGeom prst="rect">
            <a:avLst/>
          </a:prstGeom>
          <a:noFill/>
        </p:spPr>
        <p:txBody>
          <a:bodyPr wrap="square">
            <a:spAutoFit/>
          </a:bodyPr>
          <a:lstStyle/>
          <a:p>
            <a:pPr algn="just"/>
            <a:r>
              <a:rPr lang="en-US" sz="2800" b="1">
                <a:latin typeface="Times New Roman" panose="02020603050405020304" pitchFamily="18" charset="0"/>
                <a:ea typeface="Times New Roman" panose="02020603050405020304" pitchFamily="18" charset="0"/>
                <a:cs typeface="Times New Roman" panose="02020603050405020304" pitchFamily="18" charset="0"/>
              </a:rPr>
              <a:t>b. Thu thập tài liệu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C02EE66-23D0-4CDF-A579-0EB81911E917}"/>
              </a:ext>
            </a:extLst>
          </p:cNvPr>
          <p:cNvSpPr txBox="1"/>
          <p:nvPr/>
        </p:nvSpPr>
        <p:spPr>
          <a:xfrm>
            <a:off x="1314976" y="1103551"/>
            <a:ext cx="6153324"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a:latin typeface="Times New Roman" panose="02020603050405020304" pitchFamily="18" charset="0"/>
                <a:ea typeface="Times New Roman" panose="02020603050405020304" pitchFamily="18" charset="0"/>
                <a:cs typeface="Times New Roman" panose="02020603050405020304" pitchFamily="18" charset="0"/>
              </a:rPr>
              <a:t>Tìm ý tưởng cho bài trình bày từ chi tiết trong văn bản truyện được chọn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A4251EE-3FA6-0D39-B8B5-71BB4B2039B5}"/>
              </a:ext>
            </a:extLst>
          </p:cNvPr>
          <p:cNvSpPr txBox="1"/>
          <p:nvPr/>
        </p:nvSpPr>
        <p:spPr>
          <a:xfrm>
            <a:off x="1314976" y="3610354"/>
            <a:ext cx="6153324"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Thêm thông tin liên quan đến vấn đề đời sống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3334BAB-7343-D8DD-DD4D-9754E340D271}"/>
              </a:ext>
            </a:extLst>
          </p:cNvPr>
          <p:cNvPicPr>
            <a:picLocks noChangeAspect="1"/>
          </p:cNvPicPr>
          <p:nvPr/>
        </p:nvPicPr>
        <p:blipFill>
          <a:blip r:embed="rId3"/>
          <a:stretch>
            <a:fillRect/>
          </a:stretch>
        </p:blipFill>
        <p:spPr>
          <a:xfrm>
            <a:off x="8189791" y="1010115"/>
            <a:ext cx="2993395" cy="4602879"/>
          </a:xfrm>
          <a:prstGeom prst="rect">
            <a:avLst/>
          </a:prstGeom>
        </p:spPr>
      </p:pic>
    </p:spTree>
    <p:extLst>
      <p:ext uri="{BB962C8B-B14F-4D97-AF65-F5344CB8AC3E}">
        <p14:creationId xmlns:p14="http://schemas.microsoft.com/office/powerpoint/2010/main" val="4064910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9BB185-ADB8-0B4B-1324-368381AEFADE}"/>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97AA16E-2222-CC30-7D97-13A7A5E34EE2}"/>
              </a:ext>
            </a:extLst>
          </p:cNvPr>
          <p:cNvSpPr txBox="1"/>
          <p:nvPr/>
        </p:nvSpPr>
        <p:spPr>
          <a:xfrm>
            <a:off x="2827531" y="675754"/>
            <a:ext cx="6153324" cy="523220"/>
          </a:xfrm>
          <a:prstGeom prst="rect">
            <a:avLst/>
          </a:prstGeom>
          <a:noFill/>
        </p:spPr>
        <p:txBody>
          <a:bodyPr wrap="square">
            <a:spAutoFit/>
          </a:bodyPr>
          <a:lstStyle/>
          <a:p>
            <a:pPr algn="just"/>
            <a:r>
              <a:rPr lang="en-US" sz="2800" b="1">
                <a:latin typeface="Times New Roman" panose="02020603050405020304" pitchFamily="18" charset="0"/>
                <a:ea typeface="Times New Roman" panose="02020603050405020304" pitchFamily="18" charset="0"/>
                <a:cs typeface="Times New Roman" panose="02020603050405020304" pitchFamily="18" charset="0"/>
              </a:rPr>
              <a:t>c. Lâp dàn ý cho bài nói</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AA05DA6-51FA-0676-74BC-7239A8660064}"/>
              </a:ext>
            </a:extLst>
          </p:cNvPr>
          <p:cNvSpPr txBox="1"/>
          <p:nvPr/>
        </p:nvSpPr>
        <p:spPr>
          <a:xfrm>
            <a:off x="2160606" y="1874728"/>
            <a:ext cx="3743587" cy="3108543"/>
          </a:xfrm>
          <a:prstGeom prst="rect">
            <a:avLst/>
          </a:prstGeom>
          <a:solidFill>
            <a:schemeClr val="accent2">
              <a:lumMod val="40000"/>
              <a:lumOff val="6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cs typeface="Times New Roman" panose="02020603050405020304" pitchFamily="18" charset="0"/>
              </a:rPr>
              <a:t>Dàn ý của bài nói cơ bản cũng là dàn ý mà bạn đã chuẩn bị cho bài viết, có thể chỉnh sửa lại dàn ý dùng cho phù hợp với bài nói của bạn.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3BA03D0-5E58-54A7-7B63-AB749A2A9131}"/>
              </a:ext>
            </a:extLst>
          </p:cNvPr>
          <p:cNvPicPr>
            <a:picLocks noChangeAspect="1"/>
          </p:cNvPicPr>
          <p:nvPr/>
        </p:nvPicPr>
        <p:blipFill>
          <a:blip r:embed="rId3"/>
          <a:stretch>
            <a:fillRect/>
          </a:stretch>
        </p:blipFill>
        <p:spPr>
          <a:xfrm>
            <a:off x="7208278" y="1219839"/>
            <a:ext cx="2993395" cy="4602879"/>
          </a:xfrm>
          <a:prstGeom prst="rect">
            <a:avLst/>
          </a:prstGeom>
        </p:spPr>
      </p:pic>
    </p:spTree>
    <p:extLst>
      <p:ext uri="{BB962C8B-B14F-4D97-AF65-F5344CB8AC3E}">
        <p14:creationId xmlns:p14="http://schemas.microsoft.com/office/powerpoint/2010/main" val="1954787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9BB185-ADB8-0B4B-1324-368381AEFADE}"/>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97AA16E-2222-CC30-7D97-13A7A5E34EE2}"/>
              </a:ext>
            </a:extLst>
          </p:cNvPr>
          <p:cNvSpPr txBox="1"/>
          <p:nvPr/>
        </p:nvSpPr>
        <p:spPr>
          <a:xfrm>
            <a:off x="4385345" y="627064"/>
            <a:ext cx="6153324" cy="523220"/>
          </a:xfrm>
          <a:prstGeom prst="rect">
            <a:avLst/>
          </a:prstGeom>
          <a:noFill/>
        </p:spPr>
        <p:txBody>
          <a:bodyPr wrap="square">
            <a:spAutoFit/>
          </a:bodyPr>
          <a:lstStyle/>
          <a:p>
            <a:pPr algn="just"/>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AA05DA6-51FA-0676-74BC-7239A8660064}"/>
              </a:ext>
            </a:extLst>
          </p:cNvPr>
          <p:cNvSpPr txBox="1"/>
          <p:nvPr/>
        </p:nvSpPr>
        <p:spPr>
          <a:xfrm>
            <a:off x="835145" y="1443841"/>
            <a:ext cx="6153324" cy="954107"/>
          </a:xfrm>
          <a:prstGeom prst="rect">
            <a:avLst/>
          </a:prstGeom>
          <a:solidFill>
            <a:schemeClr val="accent2">
              <a:lumMod val="40000"/>
              <a:lumOff val="60000"/>
            </a:schemeClr>
          </a:solidFill>
        </p:spPr>
        <p:txBody>
          <a:bodyPr wrap="square">
            <a:spAutoFit/>
          </a:bodyPr>
          <a:lstStyle/>
          <a:p>
            <a:pPr algn="just"/>
            <a:r>
              <a:rPr lang="vi-VN" sz="2800" b="1">
                <a:latin typeface="Times New Roman" panose="02020603050405020304" pitchFamily="18" charset="0"/>
                <a:ea typeface="Times New Roman" panose="02020603050405020304" pitchFamily="18" charset="0"/>
                <a:cs typeface="Times New Roman" panose="02020603050405020304" pitchFamily="18" charset="0"/>
              </a:rPr>
              <a:t>Tập nói một mình để nắm chắc nội dung trình bày</a:t>
            </a:r>
            <a:endParaRPr lang="vi-VN"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3BA03D0-5E58-54A7-7B63-AB749A2A9131}"/>
              </a:ext>
            </a:extLst>
          </p:cNvPr>
          <p:cNvPicPr>
            <a:picLocks noChangeAspect="1"/>
          </p:cNvPicPr>
          <p:nvPr/>
        </p:nvPicPr>
        <p:blipFill>
          <a:blip r:embed="rId3"/>
          <a:stretch>
            <a:fillRect/>
          </a:stretch>
        </p:blipFill>
        <p:spPr>
          <a:xfrm>
            <a:off x="7208278" y="1219839"/>
            <a:ext cx="2993395" cy="4602879"/>
          </a:xfrm>
          <a:prstGeom prst="rect">
            <a:avLst/>
          </a:prstGeom>
        </p:spPr>
      </p:pic>
      <p:sp>
        <p:nvSpPr>
          <p:cNvPr id="6" name="TextBox 5">
            <a:extLst>
              <a:ext uri="{FF2B5EF4-FFF2-40B4-BE49-F238E27FC236}">
                <a16:creationId xmlns:a16="http://schemas.microsoft.com/office/drawing/2014/main" id="{98DADDDA-A866-D31C-8B47-64D0F1DF38AA}"/>
              </a:ext>
            </a:extLst>
          </p:cNvPr>
          <p:cNvSpPr txBox="1"/>
          <p:nvPr/>
        </p:nvSpPr>
        <p:spPr>
          <a:xfrm>
            <a:off x="804514" y="2819636"/>
            <a:ext cx="6214586" cy="954107"/>
          </a:xfrm>
          <a:prstGeom prst="rect">
            <a:avLst/>
          </a:prstGeom>
          <a:solidFill>
            <a:schemeClr val="accent2">
              <a:lumMod val="40000"/>
              <a:lumOff val="6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cs typeface="Times New Roman" panose="02020603050405020304" pitchFamily="18" charset="0"/>
              </a:rPr>
              <a:t>Quản lí thời gian khi nói để đảm bảo thời gian.</a:t>
            </a:r>
          </a:p>
        </p:txBody>
      </p:sp>
      <p:sp>
        <p:nvSpPr>
          <p:cNvPr id="8" name="TextBox 7">
            <a:extLst>
              <a:ext uri="{FF2B5EF4-FFF2-40B4-BE49-F238E27FC236}">
                <a16:creationId xmlns:a16="http://schemas.microsoft.com/office/drawing/2014/main" id="{9999B5F9-87D1-48F4-AC2D-9AB73A6202D5}"/>
              </a:ext>
            </a:extLst>
          </p:cNvPr>
          <p:cNvSpPr txBox="1"/>
          <p:nvPr/>
        </p:nvSpPr>
        <p:spPr>
          <a:xfrm>
            <a:off x="804514" y="4838818"/>
            <a:ext cx="6214586" cy="523220"/>
          </a:xfrm>
          <a:prstGeom prst="rect">
            <a:avLst/>
          </a:prstGeom>
          <a:solidFill>
            <a:schemeClr val="accent2">
              <a:lumMod val="40000"/>
              <a:lumOff val="60000"/>
            </a:schemeClr>
          </a:solidFill>
        </p:spPr>
        <p:txBody>
          <a:bodyPr wrap="square">
            <a:spAutoFit/>
          </a:bodyPr>
          <a:lstStyle/>
          <a:p>
            <a:pPr algn="just"/>
            <a:r>
              <a:rPr lang="vi-VN" sz="2800" b="1">
                <a:latin typeface="Times New Roman" panose="02020603050405020304" pitchFamily="18" charset="0"/>
                <a:ea typeface="Times New Roman" panose="02020603050405020304" pitchFamily="18" charset="0"/>
                <a:cs typeface="Times New Roman" panose="02020603050405020304" pitchFamily="18" charset="0"/>
              </a:rPr>
              <a:t>Nắm rõ các tiêu chí đánh giá bài nói</a:t>
            </a:r>
            <a:endParaRPr lang="vi-VN"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06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9BB185-ADB8-0B4B-1324-368381AEFADE}"/>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638598A-6BCA-4C30-47BB-A6845E282942}"/>
              </a:ext>
            </a:extLst>
          </p:cNvPr>
          <p:cNvSpPr txBox="1"/>
          <p:nvPr/>
        </p:nvSpPr>
        <p:spPr>
          <a:xfrm>
            <a:off x="1334777" y="1351508"/>
            <a:ext cx="9522446"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8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8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8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8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8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Lắng</a:t>
            </a: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8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8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8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8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chép</a:t>
            </a:r>
            <a:endPar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1799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415760-4316-4891-B78E-91DAD4070489}"/>
              </a:ext>
            </a:extLst>
          </p:cNvPr>
          <p:cNvPicPr>
            <a:picLocks noChangeAspect="1"/>
          </p:cNvPicPr>
          <p:nvPr/>
        </p:nvPicPr>
        <p:blipFill>
          <a:blip r:embed="rId3"/>
          <a:stretch>
            <a:fillRect/>
          </a:stretch>
        </p:blipFill>
        <p:spPr>
          <a:xfrm>
            <a:off x="-39064" y="0"/>
            <a:ext cx="12192000" cy="6857999"/>
          </a:xfrm>
          <a:prstGeom prst="rect">
            <a:avLst/>
          </a:prstGeom>
        </p:spPr>
      </p:pic>
      <p:pic>
        <p:nvPicPr>
          <p:cNvPr id="40964" name="图片 40963" descr="1-17"/>
          <p:cNvPicPr>
            <a:picLocks noChangeAspect="1"/>
          </p:cNvPicPr>
          <p:nvPr/>
        </p:nvPicPr>
        <p:blipFill>
          <a:blip r:embed="rId4"/>
          <a:stretch>
            <a:fillRect/>
          </a:stretch>
        </p:blipFill>
        <p:spPr>
          <a:xfrm>
            <a:off x="-53681" y="4069532"/>
            <a:ext cx="12221234" cy="2788468"/>
          </a:xfrm>
          <a:prstGeom prst="rect">
            <a:avLst/>
          </a:prstGeom>
          <a:noFill/>
          <a:ln w="9525">
            <a:noFill/>
          </a:ln>
        </p:spPr>
      </p:pic>
      <p:pic>
        <p:nvPicPr>
          <p:cNvPr id="40965" name="图片 40964" descr="1-40"/>
          <p:cNvPicPr>
            <a:picLocks noChangeAspect="1"/>
          </p:cNvPicPr>
          <p:nvPr/>
        </p:nvPicPr>
        <p:blipFill>
          <a:blip r:embed="rId5"/>
          <a:stretch>
            <a:fillRect/>
          </a:stretch>
        </p:blipFill>
        <p:spPr>
          <a:xfrm>
            <a:off x="7919936" y="4193617"/>
            <a:ext cx="3621447" cy="2664383"/>
          </a:xfrm>
          <a:prstGeom prst="rect">
            <a:avLst/>
          </a:prstGeom>
          <a:noFill/>
          <a:ln w="9525">
            <a:noFill/>
          </a:ln>
        </p:spPr>
      </p:pic>
      <p:pic>
        <p:nvPicPr>
          <p:cNvPr id="40967" name="图片 40966" descr="1-39"/>
          <p:cNvPicPr>
            <a:picLocks noChangeAspect="1"/>
          </p:cNvPicPr>
          <p:nvPr/>
        </p:nvPicPr>
        <p:blipFill>
          <a:blip r:embed="rId6"/>
          <a:stretch>
            <a:fillRect/>
          </a:stretch>
        </p:blipFill>
        <p:spPr>
          <a:xfrm>
            <a:off x="1522659" y="2290166"/>
            <a:ext cx="10644894" cy="3796700"/>
          </a:xfrm>
          <a:prstGeom prst="rect">
            <a:avLst/>
          </a:prstGeom>
          <a:noFill/>
          <a:ln w="9525">
            <a:noFill/>
          </a:ln>
        </p:spPr>
      </p:pic>
      <p:sp>
        <p:nvSpPr>
          <p:cNvPr id="6" name="矩形 5"/>
          <p:cNvSpPr/>
          <p:nvPr/>
        </p:nvSpPr>
        <p:spPr>
          <a:xfrm>
            <a:off x="2303419" y="3126023"/>
            <a:ext cx="2495679" cy="1874359"/>
          </a:xfrm>
          <a:prstGeom prst="rect">
            <a:avLst/>
          </a:prstGeom>
        </p:spPr>
        <p:txBody>
          <a:bodyPr wrap="square">
            <a:spAutoFit/>
          </a:bodyPr>
          <a:lstStyle/>
          <a:p>
            <a:pPr algn="just" defTabSz="661751" fontAlgn="base">
              <a:spcBef>
                <a:spcPct val="0"/>
              </a:spcBef>
              <a:spcAft>
                <a:spcPct val="0"/>
              </a:spcAft>
              <a:defRPr/>
            </a:pPr>
            <a:r>
              <a:rPr lang="vi-VN" altLang="zh-CN" sz="2895"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Lần lượt trình bày các ý theo nội dung đã chuẩn bị</a:t>
            </a:r>
            <a:endParaRPr lang="vi-VN" altLang="zh-CN" sz="2895"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834000" y="3055668"/>
            <a:ext cx="2240946" cy="2319866"/>
          </a:xfrm>
          <a:prstGeom prst="rect">
            <a:avLst/>
          </a:prstGeom>
        </p:spPr>
        <p:txBody>
          <a:bodyPr wrap="square">
            <a:spAutoFit/>
          </a:bodyPr>
          <a:lstStyle/>
          <a:p>
            <a:pPr algn="just" defTabSz="661751" fontAlgn="base">
              <a:spcBef>
                <a:spcPct val="0"/>
              </a:spcBef>
              <a:spcAft>
                <a:spcPct val="0"/>
              </a:spcAft>
            </a:pPr>
            <a:r>
              <a:rPr lang="vi-VN" altLang="zh-CN" sz="2895"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Nhấn mạnh ý kiến riêng của mình về vấn đề đời sống</a:t>
            </a:r>
            <a:endParaRPr lang="zh-CN" altLang="en-US" sz="2895"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9202727" y="3126023"/>
            <a:ext cx="2495680" cy="2319866"/>
          </a:xfrm>
          <a:prstGeom prst="rect">
            <a:avLst/>
          </a:prstGeom>
        </p:spPr>
        <p:txBody>
          <a:bodyPr wrap="square">
            <a:spAutoFit/>
          </a:bodyPr>
          <a:lstStyle/>
          <a:p>
            <a:pPr algn="just" defTabSz="661751" fontAlgn="base">
              <a:spcBef>
                <a:spcPct val="0"/>
              </a:spcBef>
              <a:spcAft>
                <a:spcPct val="0"/>
              </a:spcAft>
            </a:pPr>
            <a:r>
              <a:rPr lang="vi-VN" altLang="zh-CN" sz="2895"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Điều chỉnh giọng nói, tốc độ nói; sử dụng cử chỉ, điệu bộ </a:t>
            </a:r>
            <a:endParaRPr lang="zh-CN" altLang="en-US" sz="2895"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Rectangle 1">
            <a:extLst>
              <a:ext uri="{FF2B5EF4-FFF2-40B4-BE49-F238E27FC236}">
                <a16:creationId xmlns:a16="http://schemas.microsoft.com/office/drawing/2014/main" id="{DB497199-63D3-496A-9383-6B6F19872AFC}"/>
              </a:ext>
            </a:extLst>
          </p:cNvPr>
          <p:cNvSpPr/>
          <p:nvPr/>
        </p:nvSpPr>
        <p:spPr>
          <a:xfrm>
            <a:off x="5582367" y="672777"/>
            <a:ext cx="2324675" cy="73930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defTabSz="661751" fontAlgn="base">
              <a:lnSpc>
                <a:spcPct val="150000"/>
              </a:lnSpc>
            </a:pPr>
            <a:r>
              <a:rPr lang="vi-VN" sz="3184"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Người nói</a:t>
            </a:r>
          </a:p>
        </p:txBody>
      </p:sp>
    </p:spTree>
    <p:extLst>
      <p:ext uri="{BB962C8B-B14F-4D97-AF65-F5344CB8AC3E}">
        <p14:creationId xmlns:p14="http://schemas.microsoft.com/office/powerpoint/2010/main" val="139474299"/>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1000"/>
                                        <p:tgtEl>
                                          <p:spTgt spid="40964"/>
                                        </p:tgtEl>
                                      </p:cBhvr>
                                    </p:animEffect>
                                    <p:anim calcmode="lin" valueType="num">
                                      <p:cBhvr>
                                        <p:cTn id="8" dur="1000" fill="hold"/>
                                        <p:tgtEl>
                                          <p:spTgt spid="40964"/>
                                        </p:tgtEl>
                                        <p:attrNameLst>
                                          <p:attrName>ppt_x</p:attrName>
                                        </p:attrNameLst>
                                      </p:cBhvr>
                                      <p:tavLst>
                                        <p:tav tm="0">
                                          <p:val>
                                            <p:strVal val="#ppt_x"/>
                                          </p:val>
                                        </p:tav>
                                        <p:tav tm="100000">
                                          <p:val>
                                            <p:strVal val="#ppt_x"/>
                                          </p:val>
                                        </p:tav>
                                      </p:tavLst>
                                    </p:anim>
                                    <p:anim calcmode="lin" valueType="num">
                                      <p:cBhvr>
                                        <p:cTn id="9" dur="1000" fill="hold"/>
                                        <p:tgtEl>
                                          <p:spTgt spid="409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0965"/>
                                        </p:tgtEl>
                                        <p:attrNameLst>
                                          <p:attrName>style.visibility</p:attrName>
                                        </p:attrNameLst>
                                      </p:cBhvr>
                                      <p:to>
                                        <p:strVal val="visible"/>
                                      </p:to>
                                    </p:set>
                                    <p:anim calcmode="lin" valueType="num">
                                      <p:cBhvr>
                                        <p:cTn id="13" dur="1000" fill="hold"/>
                                        <p:tgtEl>
                                          <p:spTgt spid="40965"/>
                                        </p:tgtEl>
                                        <p:attrNameLst>
                                          <p:attrName>ppt_w</p:attrName>
                                        </p:attrNameLst>
                                      </p:cBhvr>
                                      <p:tavLst>
                                        <p:tav tm="0">
                                          <p:val>
                                            <p:fltVal val="0"/>
                                          </p:val>
                                        </p:tav>
                                        <p:tav tm="100000">
                                          <p:val>
                                            <p:strVal val="#ppt_w"/>
                                          </p:val>
                                        </p:tav>
                                      </p:tavLst>
                                    </p:anim>
                                    <p:anim calcmode="lin" valueType="num">
                                      <p:cBhvr>
                                        <p:cTn id="14" dur="1000" fill="hold"/>
                                        <p:tgtEl>
                                          <p:spTgt spid="40965"/>
                                        </p:tgtEl>
                                        <p:attrNameLst>
                                          <p:attrName>ppt_h</p:attrName>
                                        </p:attrNameLst>
                                      </p:cBhvr>
                                      <p:tavLst>
                                        <p:tav tm="0">
                                          <p:val>
                                            <p:fltVal val="0"/>
                                          </p:val>
                                        </p:tav>
                                        <p:tav tm="100000">
                                          <p:val>
                                            <p:strVal val="#ppt_h"/>
                                          </p:val>
                                        </p:tav>
                                      </p:tavLst>
                                    </p:anim>
                                    <p:anim calcmode="lin" valueType="num">
                                      <p:cBhvr>
                                        <p:cTn id="15"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0967"/>
                                        </p:tgtEl>
                                        <p:attrNameLst>
                                          <p:attrName>style.visibility</p:attrName>
                                        </p:attrNameLst>
                                      </p:cBhvr>
                                      <p:to>
                                        <p:strVal val="visible"/>
                                      </p:to>
                                    </p:set>
                                    <p:animEffect transition="in" filter="barn(inVertical)">
                                      <p:cBhvr>
                                        <p:cTn id="26" dur="500"/>
                                        <p:tgtEl>
                                          <p:spTgt spid="4096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415760-4316-4891-B78E-91DAD4070489}"/>
              </a:ext>
            </a:extLst>
          </p:cNvPr>
          <p:cNvPicPr>
            <a:picLocks noChangeAspect="1"/>
          </p:cNvPicPr>
          <p:nvPr/>
        </p:nvPicPr>
        <p:blipFill>
          <a:blip r:embed="rId3"/>
          <a:stretch>
            <a:fillRect/>
          </a:stretch>
        </p:blipFill>
        <p:spPr>
          <a:xfrm>
            <a:off x="-39064" y="0"/>
            <a:ext cx="12192000" cy="6857999"/>
          </a:xfrm>
          <a:prstGeom prst="rect">
            <a:avLst/>
          </a:prstGeom>
        </p:spPr>
      </p:pic>
      <p:pic>
        <p:nvPicPr>
          <p:cNvPr id="40964" name="图片 40963" descr="1-17"/>
          <p:cNvPicPr>
            <a:picLocks noChangeAspect="1"/>
          </p:cNvPicPr>
          <p:nvPr/>
        </p:nvPicPr>
        <p:blipFill>
          <a:blip r:embed="rId4"/>
          <a:stretch>
            <a:fillRect/>
          </a:stretch>
        </p:blipFill>
        <p:spPr>
          <a:xfrm>
            <a:off x="-53681" y="4069532"/>
            <a:ext cx="12221234" cy="2788468"/>
          </a:xfrm>
          <a:prstGeom prst="rect">
            <a:avLst/>
          </a:prstGeom>
          <a:noFill/>
          <a:ln w="9525">
            <a:noFill/>
          </a:ln>
        </p:spPr>
      </p:pic>
      <p:pic>
        <p:nvPicPr>
          <p:cNvPr id="40965" name="图片 40964" descr="1-40"/>
          <p:cNvPicPr>
            <a:picLocks noChangeAspect="1"/>
          </p:cNvPicPr>
          <p:nvPr/>
        </p:nvPicPr>
        <p:blipFill>
          <a:blip r:embed="rId5"/>
          <a:stretch>
            <a:fillRect/>
          </a:stretch>
        </p:blipFill>
        <p:spPr>
          <a:xfrm>
            <a:off x="7919936" y="4193617"/>
            <a:ext cx="3621447" cy="2664383"/>
          </a:xfrm>
          <a:prstGeom prst="rect">
            <a:avLst/>
          </a:prstGeom>
          <a:noFill/>
          <a:ln w="9525">
            <a:noFill/>
          </a:ln>
        </p:spPr>
      </p:pic>
      <p:pic>
        <p:nvPicPr>
          <p:cNvPr id="40967" name="图片 40966" descr="1-39"/>
          <p:cNvPicPr>
            <a:picLocks noChangeAspect="1"/>
          </p:cNvPicPr>
          <p:nvPr/>
        </p:nvPicPr>
        <p:blipFill>
          <a:blip r:embed="rId6"/>
          <a:stretch>
            <a:fillRect/>
          </a:stretch>
        </p:blipFill>
        <p:spPr>
          <a:xfrm>
            <a:off x="1522659" y="2290166"/>
            <a:ext cx="10644894" cy="3796700"/>
          </a:xfrm>
          <a:prstGeom prst="rect">
            <a:avLst/>
          </a:prstGeom>
          <a:noFill/>
          <a:ln w="9525">
            <a:noFill/>
          </a:ln>
        </p:spPr>
      </p:pic>
      <p:sp>
        <p:nvSpPr>
          <p:cNvPr id="6" name="矩形 5"/>
          <p:cNvSpPr/>
          <p:nvPr/>
        </p:nvSpPr>
        <p:spPr>
          <a:xfrm>
            <a:off x="2105891" y="3126023"/>
            <a:ext cx="2693207" cy="2319866"/>
          </a:xfrm>
          <a:prstGeom prst="rect">
            <a:avLst/>
          </a:prstGeom>
        </p:spPr>
        <p:txBody>
          <a:bodyPr wrap="square">
            <a:spAutoFit/>
          </a:bodyPr>
          <a:lstStyle/>
          <a:p>
            <a:pPr algn="just" defTabSz="661751" fontAlgn="base">
              <a:spcBef>
                <a:spcPct val="0"/>
              </a:spcBef>
              <a:spcAft>
                <a:spcPct val="0"/>
              </a:spcAft>
              <a:defRPr/>
            </a:pPr>
            <a:r>
              <a:rPr lang="vi-VN" altLang="zh-CN" sz="2895"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Tập trung lắng nghe để nắm được nội dung trình bày của bạn</a:t>
            </a:r>
            <a:endParaRPr lang="vi-VN" altLang="zh-CN" sz="2895"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834000" y="3055668"/>
            <a:ext cx="2240946" cy="1874359"/>
          </a:xfrm>
          <a:prstGeom prst="rect">
            <a:avLst/>
          </a:prstGeom>
        </p:spPr>
        <p:txBody>
          <a:bodyPr wrap="square">
            <a:spAutoFit/>
          </a:bodyPr>
          <a:lstStyle/>
          <a:p>
            <a:pPr algn="just" defTabSz="661751" fontAlgn="base">
              <a:spcBef>
                <a:spcPct val="0"/>
              </a:spcBef>
              <a:spcAft>
                <a:spcPct val="0"/>
              </a:spcAft>
            </a:pPr>
            <a:r>
              <a:rPr lang="vi-VN" altLang="zh-CN" sz="2895"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Chú ý cách trình bày và thái độ của người nói</a:t>
            </a:r>
            <a:endParaRPr lang="zh-CN" altLang="en-US" sz="2895"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9202727" y="3126023"/>
            <a:ext cx="2495680" cy="2319866"/>
          </a:xfrm>
          <a:prstGeom prst="rect">
            <a:avLst/>
          </a:prstGeom>
        </p:spPr>
        <p:txBody>
          <a:bodyPr wrap="square">
            <a:spAutoFit/>
          </a:bodyPr>
          <a:lstStyle/>
          <a:p>
            <a:pPr algn="just" defTabSz="661751" fontAlgn="base">
              <a:spcBef>
                <a:spcPct val="0"/>
              </a:spcBef>
              <a:spcAft>
                <a:spcPct val="0"/>
              </a:spcAft>
            </a:pPr>
            <a:r>
              <a:rPr lang="vi-VN" altLang="zh-CN" sz="2895"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Ghi lại một số nội dung dự kiến sẽ thảo luận với người nói</a:t>
            </a:r>
            <a:endParaRPr lang="zh-CN" altLang="en-US" sz="2895"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Rectangle 1">
            <a:extLst>
              <a:ext uri="{FF2B5EF4-FFF2-40B4-BE49-F238E27FC236}">
                <a16:creationId xmlns:a16="http://schemas.microsoft.com/office/drawing/2014/main" id="{DB497199-63D3-496A-9383-6B6F19872AFC}"/>
              </a:ext>
            </a:extLst>
          </p:cNvPr>
          <p:cNvSpPr/>
          <p:nvPr/>
        </p:nvSpPr>
        <p:spPr>
          <a:xfrm>
            <a:off x="5434891" y="672777"/>
            <a:ext cx="2619628" cy="73930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defTabSz="661751" fontAlgn="base">
              <a:lnSpc>
                <a:spcPct val="150000"/>
              </a:lnSpc>
            </a:pPr>
            <a:r>
              <a:rPr lang="vi-VN" sz="3184"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Người nghe</a:t>
            </a:r>
            <a:endParaRPr lang="vi-VN" sz="3184"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445164"/>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1000"/>
                                        <p:tgtEl>
                                          <p:spTgt spid="40964"/>
                                        </p:tgtEl>
                                      </p:cBhvr>
                                    </p:animEffect>
                                    <p:anim calcmode="lin" valueType="num">
                                      <p:cBhvr>
                                        <p:cTn id="8" dur="1000" fill="hold"/>
                                        <p:tgtEl>
                                          <p:spTgt spid="40964"/>
                                        </p:tgtEl>
                                        <p:attrNameLst>
                                          <p:attrName>ppt_x</p:attrName>
                                        </p:attrNameLst>
                                      </p:cBhvr>
                                      <p:tavLst>
                                        <p:tav tm="0">
                                          <p:val>
                                            <p:strVal val="#ppt_x"/>
                                          </p:val>
                                        </p:tav>
                                        <p:tav tm="100000">
                                          <p:val>
                                            <p:strVal val="#ppt_x"/>
                                          </p:val>
                                        </p:tav>
                                      </p:tavLst>
                                    </p:anim>
                                    <p:anim calcmode="lin" valueType="num">
                                      <p:cBhvr>
                                        <p:cTn id="9" dur="1000" fill="hold"/>
                                        <p:tgtEl>
                                          <p:spTgt spid="409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0965"/>
                                        </p:tgtEl>
                                        <p:attrNameLst>
                                          <p:attrName>style.visibility</p:attrName>
                                        </p:attrNameLst>
                                      </p:cBhvr>
                                      <p:to>
                                        <p:strVal val="visible"/>
                                      </p:to>
                                    </p:set>
                                    <p:anim calcmode="lin" valueType="num">
                                      <p:cBhvr>
                                        <p:cTn id="13" dur="1000" fill="hold"/>
                                        <p:tgtEl>
                                          <p:spTgt spid="40965"/>
                                        </p:tgtEl>
                                        <p:attrNameLst>
                                          <p:attrName>ppt_w</p:attrName>
                                        </p:attrNameLst>
                                      </p:cBhvr>
                                      <p:tavLst>
                                        <p:tav tm="0">
                                          <p:val>
                                            <p:fltVal val="0"/>
                                          </p:val>
                                        </p:tav>
                                        <p:tav tm="100000">
                                          <p:val>
                                            <p:strVal val="#ppt_w"/>
                                          </p:val>
                                        </p:tav>
                                      </p:tavLst>
                                    </p:anim>
                                    <p:anim calcmode="lin" valueType="num">
                                      <p:cBhvr>
                                        <p:cTn id="14" dur="1000" fill="hold"/>
                                        <p:tgtEl>
                                          <p:spTgt spid="40965"/>
                                        </p:tgtEl>
                                        <p:attrNameLst>
                                          <p:attrName>ppt_h</p:attrName>
                                        </p:attrNameLst>
                                      </p:cBhvr>
                                      <p:tavLst>
                                        <p:tav tm="0">
                                          <p:val>
                                            <p:fltVal val="0"/>
                                          </p:val>
                                        </p:tav>
                                        <p:tav tm="100000">
                                          <p:val>
                                            <p:strVal val="#ppt_h"/>
                                          </p:val>
                                        </p:tav>
                                      </p:tavLst>
                                    </p:anim>
                                    <p:anim calcmode="lin" valueType="num">
                                      <p:cBhvr>
                                        <p:cTn id="15"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0967"/>
                                        </p:tgtEl>
                                        <p:attrNameLst>
                                          <p:attrName>style.visibility</p:attrName>
                                        </p:attrNameLst>
                                      </p:cBhvr>
                                      <p:to>
                                        <p:strVal val="visible"/>
                                      </p:to>
                                    </p:set>
                                    <p:animEffect transition="in" filter="barn(inVertical)">
                                      <p:cBhvr>
                                        <p:cTn id="26" dur="500"/>
                                        <p:tgtEl>
                                          <p:spTgt spid="4096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9BB185-ADB8-0B4B-1324-368381AEFADE}"/>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638598A-6BCA-4C30-47BB-A6845E282942}"/>
              </a:ext>
            </a:extLst>
          </p:cNvPr>
          <p:cNvSpPr txBox="1"/>
          <p:nvPr/>
        </p:nvSpPr>
        <p:spPr>
          <a:xfrm>
            <a:off x="1016123" y="2432162"/>
            <a:ext cx="95224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Sau </a:t>
            </a:r>
            <a:r>
              <a:rPr kumimoji="0" lang="en-US" sz="8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8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endPar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77003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4689E-08D2-42D5-81E6-EE91F14852EA}"/>
              </a:ext>
            </a:extLst>
          </p:cNvPr>
          <p:cNvPicPr>
            <a:picLocks noChangeAspect="1"/>
          </p:cNvPicPr>
          <p:nvPr/>
        </p:nvPicPr>
        <p:blipFill>
          <a:blip r:embed="rId3"/>
          <a:stretch>
            <a:fillRect/>
          </a:stretch>
        </p:blipFill>
        <p:spPr>
          <a:xfrm>
            <a:off x="0" y="0"/>
            <a:ext cx="12192000" cy="6857999"/>
          </a:xfrm>
          <a:prstGeom prst="rect">
            <a:avLst/>
          </a:prstGeom>
        </p:spPr>
      </p:pic>
      <p:pic>
        <p:nvPicPr>
          <p:cNvPr id="38916" name="图片 38915" descr="1-17"/>
          <p:cNvPicPr>
            <a:picLocks noChangeAspect="1"/>
          </p:cNvPicPr>
          <p:nvPr/>
        </p:nvPicPr>
        <p:blipFill>
          <a:blip r:embed="rId4"/>
          <a:stretch>
            <a:fillRect/>
          </a:stretch>
        </p:blipFill>
        <p:spPr>
          <a:xfrm>
            <a:off x="-53681" y="4069532"/>
            <a:ext cx="12221234" cy="2788468"/>
          </a:xfrm>
          <a:prstGeom prst="rect">
            <a:avLst/>
          </a:prstGeom>
          <a:noFill/>
          <a:ln w="9525">
            <a:noFill/>
          </a:ln>
        </p:spPr>
      </p:pic>
      <p:pic>
        <p:nvPicPr>
          <p:cNvPr id="38918" name="图片 38917" descr="1-31"/>
          <p:cNvPicPr>
            <a:picLocks noChangeAspect="1"/>
          </p:cNvPicPr>
          <p:nvPr/>
        </p:nvPicPr>
        <p:blipFill>
          <a:blip r:embed="rId5"/>
          <a:stretch>
            <a:fillRect/>
          </a:stretch>
        </p:blipFill>
        <p:spPr>
          <a:xfrm>
            <a:off x="2239596" y="250468"/>
            <a:ext cx="7609405" cy="6203107"/>
          </a:xfrm>
          <a:prstGeom prst="rect">
            <a:avLst/>
          </a:prstGeom>
          <a:noFill/>
          <a:ln w="9525">
            <a:noFill/>
          </a:ln>
        </p:spPr>
      </p:pic>
      <p:pic>
        <p:nvPicPr>
          <p:cNvPr id="38919" name="图片 38918" descr="1-32"/>
          <p:cNvPicPr>
            <a:picLocks noChangeAspect="1"/>
          </p:cNvPicPr>
          <p:nvPr/>
        </p:nvPicPr>
        <p:blipFill>
          <a:blip r:embed="rId6"/>
          <a:stretch>
            <a:fillRect/>
          </a:stretch>
        </p:blipFill>
        <p:spPr>
          <a:xfrm>
            <a:off x="9352660" y="2282936"/>
            <a:ext cx="2814894" cy="4191319"/>
          </a:xfrm>
          <a:prstGeom prst="rect">
            <a:avLst/>
          </a:prstGeom>
          <a:noFill/>
          <a:ln w="9525">
            <a:noFill/>
          </a:ln>
        </p:spPr>
      </p:pic>
      <p:pic>
        <p:nvPicPr>
          <p:cNvPr id="38917" name="图片 38916" descr="1-30"/>
          <p:cNvPicPr>
            <a:picLocks noChangeAspect="1"/>
          </p:cNvPicPr>
          <p:nvPr/>
        </p:nvPicPr>
        <p:blipFill>
          <a:blip r:embed="rId7"/>
          <a:stretch>
            <a:fillRect/>
          </a:stretch>
        </p:blipFill>
        <p:spPr>
          <a:xfrm>
            <a:off x="-158233" y="1516595"/>
            <a:ext cx="3392808" cy="5404596"/>
          </a:xfrm>
          <a:prstGeom prst="rect">
            <a:avLst/>
          </a:prstGeom>
          <a:noFill/>
          <a:ln w="9525">
            <a:noFill/>
          </a:ln>
        </p:spPr>
      </p:pic>
      <p:sp>
        <p:nvSpPr>
          <p:cNvPr id="6" name="文本框 5"/>
          <p:cNvSpPr txBox="1"/>
          <p:nvPr/>
        </p:nvSpPr>
        <p:spPr>
          <a:xfrm>
            <a:off x="3440584" y="1516595"/>
            <a:ext cx="5310833" cy="4369401"/>
          </a:xfrm>
          <a:prstGeom prst="rect">
            <a:avLst/>
          </a:prstGeom>
          <a:noFill/>
          <a:ln w="9525">
            <a:noFill/>
          </a:ln>
        </p:spPr>
        <p:txBody>
          <a:bodyPr wrap="square">
            <a:spAutoFit/>
          </a:bodyPr>
          <a:lstStyle/>
          <a:p>
            <a:pPr algn="just" defTabSz="1085915" fontAlgn="base">
              <a:spcBef>
                <a:spcPct val="50000"/>
              </a:spcBef>
              <a:spcAft>
                <a:spcPct val="0"/>
              </a:spcAft>
            </a:pPr>
            <a:r>
              <a:rPr lang="vi-VN" altLang="zh-CN" sz="3474"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Bằng lối so sánh và nhân hóa này,tác giả còn gợi được vẻ đẹp của người dân làng chài với tình yêu lao động, tâm hồn phóng khoáng, lãng mạn, tình cảm gắn bó sâu nặng với quê hương</a:t>
            </a:r>
            <a:endParaRPr lang="zh-CN" altLang="en-US" sz="3474"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9BB185-ADB8-0B4B-1324-368381AEFADE}"/>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638598A-6BCA-4C30-47BB-A6845E282942}"/>
              </a:ext>
            </a:extLst>
          </p:cNvPr>
          <p:cNvSpPr txBox="1"/>
          <p:nvPr/>
        </p:nvSpPr>
        <p:spPr>
          <a:xfrm>
            <a:off x="1435445" y="2168554"/>
            <a:ext cx="9522446" cy="1446550"/>
          </a:xfrm>
          <a:prstGeom prst="rect">
            <a:avLst/>
          </a:prstGeom>
          <a:noFill/>
        </p:spPr>
        <p:txBody>
          <a:bodyPr wrap="square" rtlCol="0">
            <a:spAutoFit/>
          </a:bodyPr>
          <a:lstStyle/>
          <a:p>
            <a:pPr algn="ctr"/>
            <a:r>
              <a:rPr lang="en-US" sz="8800" b="1"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591607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98ABE1-7CB4-4AF7-94E4-D1836CE9B0DB}"/>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4" name="Content Placeholder 3">
            <a:extLst>
              <a:ext uri="{FF2B5EF4-FFF2-40B4-BE49-F238E27FC236}">
                <a16:creationId xmlns:a16="http://schemas.microsoft.com/office/drawing/2014/main" id="{CE48B7A7-5EAA-4451-81BC-805677027186}"/>
              </a:ext>
            </a:extLst>
          </p:cNvPr>
          <p:cNvGraphicFramePr>
            <a:graphicFrameLocks noGrp="1"/>
          </p:cNvGraphicFramePr>
          <p:nvPr>
            <p:ph idx="1"/>
            <p:extLst>
              <p:ext uri="{D42A27DB-BD31-4B8C-83A1-F6EECF244321}">
                <p14:modId xmlns:p14="http://schemas.microsoft.com/office/powerpoint/2010/main" val="192655304"/>
              </p:ext>
            </p:extLst>
          </p:nvPr>
        </p:nvGraphicFramePr>
        <p:xfrm>
          <a:off x="0" y="0"/>
          <a:ext cx="12192000" cy="6668084"/>
        </p:xfrm>
        <a:graphic>
          <a:graphicData uri="http://schemas.openxmlformats.org/drawingml/2006/table">
            <a:tbl>
              <a:tblPr firstRow="1" firstCol="1" bandRow="1">
                <a:tableStyleId>{5C22544A-7EE6-4342-B048-85BDC9FD1C3A}</a:tableStyleId>
              </a:tblPr>
              <a:tblGrid>
                <a:gridCol w="5837540">
                  <a:extLst>
                    <a:ext uri="{9D8B030D-6E8A-4147-A177-3AD203B41FA5}">
                      <a16:colId xmlns:a16="http://schemas.microsoft.com/office/drawing/2014/main" val="4111996152"/>
                    </a:ext>
                  </a:extLst>
                </a:gridCol>
                <a:gridCol w="6354460">
                  <a:extLst>
                    <a:ext uri="{9D8B030D-6E8A-4147-A177-3AD203B41FA5}">
                      <a16:colId xmlns:a16="http://schemas.microsoft.com/office/drawing/2014/main" val="1235814078"/>
                    </a:ext>
                  </a:extLst>
                </a:gridCol>
              </a:tblGrid>
              <a:tr h="698766">
                <a:tc>
                  <a:txBody>
                    <a:bodyPr/>
                    <a:lstStyle/>
                    <a:p>
                      <a:pPr marL="0" marR="0" algn="ctr">
                        <a:lnSpc>
                          <a:spcPct val="150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Người nói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2892725"/>
                  </a:ext>
                </a:extLst>
              </a:tr>
              <a:tr h="5023161">
                <a:tc>
                  <a:txBody>
                    <a:bodyPr/>
                    <a:lstStyle/>
                    <a:p>
                      <a:pPr marL="0" marR="0" algn="just">
                        <a:lnSpc>
                          <a:spcPct val="150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Kiểm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đa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nói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Có </a:t>
                      </a:r>
                      <a:r>
                        <a:rPr lang="en-US" sz="2400" dirty="0" err="1">
                          <a:effectLst/>
                          <a:latin typeface="Times New Roman" panose="02020603050405020304" pitchFamily="18" charset="0"/>
                          <a:cs typeface="Times New Roman" panose="02020603050405020304" pitchFamily="18" charset="0"/>
                        </a:rPr>
                        <a:t>thê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cách</a:t>
                      </a:r>
                      <a:r>
                        <a:rPr lang="en-US" sz="2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Đặt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thập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vê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luận</a:t>
                      </a:r>
                      <a:endParaRPr lang="en-US" sz="24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cs typeface="Times New Roman" panose="02020603050405020304" pitchFamily="18" charset="0"/>
                        </a:rPr>
                        <a:t> ra lí do </a:t>
                      </a:r>
                      <a:r>
                        <a:rPr lang="en-US" sz="2400" dirty="0" err="1">
                          <a:effectLst/>
                          <a:latin typeface="Times New Roman" panose="02020603050405020304" pitchFamily="18" charset="0"/>
                          <a:cs typeface="Times New Roman" panose="02020603050405020304" pitchFamily="18" charset="0"/>
                        </a:rPr>
                        <a:t>thê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với</a:t>
                      </a:r>
                      <a:r>
                        <a:rPr lang="en-US" sz="2400" dirty="0">
                          <a:effectLst/>
                          <a:latin typeface="Times New Roman" panose="02020603050405020304" pitchFamily="18" charset="0"/>
                          <a:cs typeface="Times New Roman" panose="02020603050405020304" pitchFamily="18" charset="0"/>
                        </a:rPr>
                        <a:t> ý </a:t>
                      </a:r>
                      <a:r>
                        <a:rPr lang="en-US" sz="2400" dirty="0" err="1">
                          <a:effectLst/>
                          <a:latin typeface="Times New Roman" panose="02020603050405020304" pitchFamily="18" charset="0"/>
                          <a:cs typeface="Times New Roman" panose="02020603050405020304" pitchFamily="18" charset="0"/>
                        </a:rPr>
                        <a:t>kiến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nói</a:t>
                      </a:r>
                      <a:endParaRPr lang="en-US" sz="24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xét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vê</a:t>
                      </a:r>
                      <a:r>
                        <a:rPr lang="en-US" sz="2400" dirty="0">
                          <a:effectLst/>
                          <a:latin typeface="Times New Roman" panose="02020603050405020304" pitchFamily="18" charset="0"/>
                          <a:cs typeface="Times New Roman" panose="02020603050405020304" pitchFamily="18" charset="0"/>
                        </a:rPr>
                        <a:t>̀ lí lẽ </a:t>
                      </a:r>
                      <a:r>
                        <a:rPr lang="en-US" sz="2400" dirty="0" err="1">
                          <a:effectLst/>
                          <a:latin typeface="Times New Roman" panose="02020603050405020304" pitchFamily="18" charset="0"/>
                          <a:cs typeface="Times New Roman" panose="02020603050405020304" pitchFamily="18" charset="0"/>
                        </a:rPr>
                        <a:t>va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chứng</a:t>
                      </a:r>
                      <a:r>
                        <a:rPr lang="en-US" sz="2400" dirty="0">
                          <a:effectLst/>
                          <a:latin typeface="Times New Roman" panose="02020603050405020304" pitchFamily="18" charset="0"/>
                          <a:cs typeface="Times New Roman" panose="02020603050405020304" pitchFamily="18" charset="0"/>
                        </a:rPr>
                        <a:t> mà </a:t>
                      </a:r>
                      <a:r>
                        <a:rPr lang="en-US" sz="2400" dirty="0" err="1">
                          <a:effectLst/>
                          <a:latin typeface="Times New Roman" panose="02020603050405020304" pitchFamily="18" charset="0"/>
                          <a:cs typeface="Times New Roman" panose="02020603050405020304" pitchFamily="18" charset="0"/>
                        </a:rPr>
                        <a:t>người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nói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dụng</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Lắng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hồi</a:t>
                      </a:r>
                      <a:r>
                        <a:rPr lang="en-US" sz="2400" dirty="0">
                          <a:effectLst/>
                          <a:latin typeface="Times New Roman" panose="02020603050405020304" pitchFamily="18" charset="0"/>
                          <a:cs typeface="Times New Roman" panose="02020603050405020304" pitchFamily="18" charset="0"/>
                        </a:rPr>
                        <a:t> ý </a:t>
                      </a:r>
                      <a:r>
                        <a:rPr lang="en-US" sz="2400" dirty="0" err="1">
                          <a:effectLst/>
                          <a:latin typeface="Times New Roman" panose="02020603050405020304" pitchFamily="18" charset="0"/>
                          <a:cs typeface="Times New Roman" panose="02020603050405020304" pitchFamily="18" charset="0"/>
                        </a:rPr>
                        <a:t>kiến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a:t>
                      </a:r>
                      <a:r>
                        <a:rPr lang="en-US" sz="2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bô</a:t>
                      </a:r>
                      <a:r>
                        <a:rPr lang="en-US" sz="2400" dirty="0">
                          <a:effectLst/>
                          <a:latin typeface="Times New Roman" panose="02020603050405020304" pitchFamily="18" charset="0"/>
                          <a:cs typeface="Times New Roman" panose="02020603050405020304" pitchFamily="18" charset="0"/>
                        </a:rPr>
                        <a:t>̉ sung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nội</a:t>
                      </a:r>
                      <a:r>
                        <a:rPr lang="en-US" sz="2400" dirty="0">
                          <a:effectLst/>
                          <a:latin typeface="Times New Roman" panose="02020603050405020304" pitchFamily="18" charset="0"/>
                          <a:cs typeface="Times New Roman" panose="02020603050405020304" pitchFamily="18" charset="0"/>
                        </a:rPr>
                        <a:t> dung mà </a:t>
                      </a:r>
                      <a:r>
                        <a:rPr lang="en-US" sz="2400" dirty="0" err="1">
                          <a:effectLst/>
                          <a:latin typeface="Times New Roman" panose="02020603050405020304" pitchFamily="18" charset="0"/>
                          <a:cs typeface="Times New Roman" panose="02020603050405020304" pitchFamily="18" charset="0"/>
                        </a:rPr>
                        <a:t>người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ro</a:t>
                      </a:r>
                      <a:r>
                        <a:rPr lang="en-US" sz="2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Bô</a:t>
                      </a:r>
                      <a:r>
                        <a:rPr lang="en-US" sz="2400" dirty="0">
                          <a:effectLst/>
                          <a:latin typeface="Times New Roman" panose="02020603050405020304" pitchFamily="18" charset="0"/>
                          <a:cs typeface="Times New Roman" panose="02020603050405020304" pitchFamily="18" charset="0"/>
                        </a:rPr>
                        <a:t>̉ sung lí lẽ, </a:t>
                      </a:r>
                      <a:r>
                        <a:rPr lang="en-US" sz="2400" dirty="0" err="1">
                          <a:effectLst/>
                          <a:latin typeface="Times New Roman" panose="02020603050405020304" pitchFamily="18" charset="0"/>
                          <a:cs typeface="Times New Roman" panose="02020603050405020304" pitchFamily="18" charset="0"/>
                        </a:rPr>
                        <a:t>bằng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chứng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vê</a:t>
                      </a:r>
                      <a:r>
                        <a:rPr lang="en-US" sz="2400" dirty="0">
                          <a:effectLst/>
                          <a:latin typeface="Times New Roman" panose="02020603050405020304" pitchFamily="18" charset="0"/>
                          <a:cs typeface="Times New Roman" panose="02020603050405020304" pitchFamily="18" charset="0"/>
                        </a:rPr>
                        <a:t>̣ ý </a:t>
                      </a:r>
                      <a:r>
                        <a:rPr lang="en-US" sz="2400" dirty="0" err="1">
                          <a:effectLst/>
                          <a:latin typeface="Times New Roman" panose="02020603050405020304" pitchFamily="18" charset="0"/>
                          <a:cs typeface="Times New Roman" panose="02020603050405020304" pitchFamily="18" charset="0"/>
                        </a:rPr>
                        <a:t>kiến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thấy</a:t>
                      </a:r>
                      <a:r>
                        <a:rPr lang="en-US" sz="2400" dirty="0">
                          <a:effectLst/>
                          <a:latin typeface="Times New Roman" panose="02020603050405020304" pitchFamily="18" charset="0"/>
                          <a:cs typeface="Times New Roman" panose="02020603050405020304" pitchFamily="18" charset="0"/>
                        </a:rPr>
                        <a:t> ý </a:t>
                      </a:r>
                      <a:r>
                        <a:rPr lang="en-US" sz="2400" dirty="0" err="1">
                          <a:effectLst/>
                          <a:latin typeface="Times New Roman" panose="02020603050405020304" pitchFamily="18" charset="0"/>
                          <a:cs typeface="Times New Roman" panose="02020603050405020304" pitchFamily="18" charset="0"/>
                        </a:rPr>
                        <a:t>kiến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đúng</a:t>
                      </a:r>
                      <a:endParaRPr lang="en-US" sz="24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Tiếp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những</a:t>
                      </a:r>
                      <a:r>
                        <a:rPr lang="en-US" sz="2400" dirty="0">
                          <a:effectLst/>
                          <a:latin typeface="Times New Roman" panose="02020603050405020304" pitchFamily="18" charset="0"/>
                          <a:cs typeface="Times New Roman" panose="02020603050405020304" pitchFamily="18" charset="0"/>
                        </a:rPr>
                        <a:t> ý </a:t>
                      </a:r>
                      <a:r>
                        <a:rPr lang="en-US" sz="2400" dirty="0" err="1">
                          <a:effectLst/>
                          <a:latin typeface="Times New Roman" panose="02020603050405020304" pitchFamily="18" charset="0"/>
                          <a:cs typeface="Times New Roman" panose="02020603050405020304" pitchFamily="18" charset="0"/>
                        </a:rPr>
                        <a:t>kiến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góp</a:t>
                      </a:r>
                      <a:r>
                        <a:rPr lang="en-US" sz="2400" dirty="0">
                          <a:effectLst/>
                          <a:latin typeface="Times New Roman" panose="02020603050405020304" pitchFamily="18" charset="0"/>
                          <a:cs typeface="Times New Roman" panose="02020603050405020304" pitchFamily="18" charset="0"/>
                        </a:rPr>
                        <a:t> ý mà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là </a:t>
                      </a:r>
                      <a:r>
                        <a:rPr lang="en-US" sz="2400" dirty="0" err="1">
                          <a:effectLst/>
                          <a:latin typeface="Times New Roman" panose="02020603050405020304" pitchFamily="18" charset="0"/>
                          <a:cs typeface="Times New Roman" panose="02020603050405020304" pitchFamily="18" charset="0"/>
                        </a:rPr>
                        <a:t>xác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đáng</a:t>
                      </a:r>
                      <a:endParaRPr lang="en-US" sz="24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br>
                        <a:rPr lang="en-US" sz="2400" dirty="0">
                          <a:effectLst/>
                          <a:latin typeface="Times New Roman" panose="02020603050405020304" pitchFamily="18" charset="0"/>
                          <a:cs typeface="Times New Roman" panose="02020603050405020304" pitchFamily="18" charset="0"/>
                        </a:rPr>
                      </a:br>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4725268"/>
                  </a:ext>
                </a:extLst>
              </a:tr>
            </a:tbl>
          </a:graphicData>
        </a:graphic>
      </p:graphicFrame>
    </p:spTree>
    <p:extLst>
      <p:ext uri="{BB962C8B-B14F-4D97-AF65-F5344CB8AC3E}">
        <p14:creationId xmlns:p14="http://schemas.microsoft.com/office/powerpoint/2010/main" val="412529434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9BB185-ADB8-0B4B-1324-368381AEFADE}"/>
              </a:ext>
            </a:extLst>
          </p:cNvPr>
          <p:cNvPicPr>
            <a:picLocks noChangeAspect="1"/>
          </p:cNvPicPr>
          <p:nvPr/>
        </p:nvPicPr>
        <p:blipFill>
          <a:blip r:embed="rId2">
            <a:alphaModFix amt="35000"/>
          </a:blip>
          <a:stretch>
            <a:fillRect/>
          </a:stretch>
        </p:blipFill>
        <p:spPr>
          <a:xfrm>
            <a:off x="0" y="-66911"/>
            <a:ext cx="12192000" cy="6858000"/>
          </a:xfrm>
          <a:prstGeom prst="rect">
            <a:avLst/>
          </a:prstGeom>
        </p:spPr>
      </p:pic>
      <p:sp>
        <p:nvSpPr>
          <p:cNvPr id="4" name="TextBox 3">
            <a:extLst>
              <a:ext uri="{FF2B5EF4-FFF2-40B4-BE49-F238E27FC236}">
                <a16:creationId xmlns:a16="http://schemas.microsoft.com/office/drawing/2014/main" id="{E962C9DE-E692-4DEB-E7E7-34FB24EC9902}"/>
              </a:ext>
            </a:extLst>
          </p:cNvPr>
          <p:cNvSpPr txBox="1"/>
          <p:nvPr/>
        </p:nvSpPr>
        <p:spPr>
          <a:xfrm>
            <a:off x="3286388" y="66911"/>
            <a:ext cx="6153324" cy="905056"/>
          </a:xfrm>
          <a:prstGeom prst="rect">
            <a:avLst/>
          </a:prstGeom>
          <a:noFill/>
        </p:spPr>
        <p:txBody>
          <a:bodyPr wrap="square">
            <a:spAutoFit/>
          </a:bodyPr>
          <a:lstStyle/>
          <a:p>
            <a:pPr algn="just">
              <a:lnSpc>
                <a:spcPct val="150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E455BF08-FE50-E497-24D7-5D0254D46705}"/>
              </a:ext>
            </a:extLst>
          </p:cNvPr>
          <p:cNvSpPr txBox="1"/>
          <p:nvPr/>
        </p:nvSpPr>
        <p:spPr>
          <a:xfrm>
            <a:off x="1700869" y="1571705"/>
            <a:ext cx="6153324" cy="954107"/>
          </a:xfrm>
          <a:prstGeom prst="rect">
            <a:avLst/>
          </a:prstGeom>
          <a:noFill/>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602DCEC-EB6E-C357-C02A-407A904B90C4}"/>
              </a:ext>
            </a:extLst>
          </p:cNvPr>
          <p:cNvSpPr txBox="1"/>
          <p:nvPr/>
        </p:nvSpPr>
        <p:spPr>
          <a:xfrm>
            <a:off x="1700869" y="3125550"/>
            <a:ext cx="6153324" cy="954107"/>
          </a:xfrm>
          <a:prstGeom prst="rect">
            <a:avLst/>
          </a:prstGeom>
          <a:noFill/>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B29A76D-CBC6-8047-03A8-7E6AE0ED40D1}"/>
              </a:ext>
            </a:extLst>
          </p:cNvPr>
          <p:cNvPicPr>
            <a:picLocks noChangeAspect="1"/>
          </p:cNvPicPr>
          <p:nvPr/>
        </p:nvPicPr>
        <p:blipFill>
          <a:blip r:embed="rId3"/>
          <a:stretch>
            <a:fillRect/>
          </a:stretch>
        </p:blipFill>
        <p:spPr>
          <a:xfrm>
            <a:off x="8600851" y="1127560"/>
            <a:ext cx="2993395" cy="4602879"/>
          </a:xfrm>
          <a:prstGeom prst="rect">
            <a:avLst/>
          </a:prstGeom>
        </p:spPr>
      </p:pic>
    </p:spTree>
    <p:extLst>
      <p:ext uri="{BB962C8B-B14F-4D97-AF65-F5344CB8AC3E}">
        <p14:creationId xmlns:p14="http://schemas.microsoft.com/office/powerpoint/2010/main" val="2241814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9BB185-ADB8-0B4B-1324-368381AEFADE}"/>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638598A-6BCA-4C30-47BB-A6845E282942}"/>
              </a:ext>
            </a:extLst>
          </p:cNvPr>
          <p:cNvSpPr txBox="1"/>
          <p:nvPr/>
        </p:nvSpPr>
        <p:spPr>
          <a:xfrm>
            <a:off x="1435445" y="2168554"/>
            <a:ext cx="95224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8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DỤNG</a:t>
            </a:r>
            <a:endPar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90636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4689E-08D2-42D5-81E6-EE91F14852EA}"/>
              </a:ext>
            </a:extLst>
          </p:cNvPr>
          <p:cNvPicPr>
            <a:picLocks noChangeAspect="1"/>
          </p:cNvPicPr>
          <p:nvPr/>
        </p:nvPicPr>
        <p:blipFill>
          <a:blip r:embed="rId3"/>
          <a:stretch>
            <a:fillRect/>
          </a:stretch>
        </p:blipFill>
        <p:spPr>
          <a:xfrm>
            <a:off x="0" y="0"/>
            <a:ext cx="12192000" cy="6857999"/>
          </a:xfrm>
          <a:prstGeom prst="rect">
            <a:avLst/>
          </a:prstGeom>
        </p:spPr>
      </p:pic>
      <p:pic>
        <p:nvPicPr>
          <p:cNvPr id="38916" name="图片 38915" descr="1-17"/>
          <p:cNvPicPr>
            <a:picLocks noChangeAspect="1"/>
          </p:cNvPicPr>
          <p:nvPr/>
        </p:nvPicPr>
        <p:blipFill>
          <a:blip r:embed="rId4"/>
          <a:stretch>
            <a:fillRect/>
          </a:stretch>
        </p:blipFill>
        <p:spPr>
          <a:xfrm>
            <a:off x="-53681" y="4069532"/>
            <a:ext cx="12221234" cy="2788468"/>
          </a:xfrm>
          <a:prstGeom prst="rect">
            <a:avLst/>
          </a:prstGeom>
          <a:noFill/>
          <a:ln w="9525">
            <a:noFill/>
          </a:ln>
        </p:spPr>
      </p:pic>
      <p:pic>
        <p:nvPicPr>
          <p:cNvPr id="38918" name="图片 38917" descr="1-31"/>
          <p:cNvPicPr>
            <a:picLocks noChangeAspect="1"/>
          </p:cNvPicPr>
          <p:nvPr/>
        </p:nvPicPr>
        <p:blipFill>
          <a:blip r:embed="rId5"/>
          <a:stretch>
            <a:fillRect/>
          </a:stretch>
        </p:blipFill>
        <p:spPr>
          <a:xfrm>
            <a:off x="2239596" y="250468"/>
            <a:ext cx="7609405" cy="6203107"/>
          </a:xfrm>
          <a:prstGeom prst="rect">
            <a:avLst/>
          </a:prstGeom>
          <a:noFill/>
          <a:ln w="9525">
            <a:noFill/>
          </a:ln>
        </p:spPr>
      </p:pic>
      <p:pic>
        <p:nvPicPr>
          <p:cNvPr id="38919" name="图片 38918" descr="1-32"/>
          <p:cNvPicPr>
            <a:picLocks noChangeAspect="1"/>
          </p:cNvPicPr>
          <p:nvPr/>
        </p:nvPicPr>
        <p:blipFill>
          <a:blip r:embed="rId6"/>
          <a:stretch>
            <a:fillRect/>
          </a:stretch>
        </p:blipFill>
        <p:spPr>
          <a:xfrm>
            <a:off x="9352660" y="2282936"/>
            <a:ext cx="2814894" cy="4191319"/>
          </a:xfrm>
          <a:prstGeom prst="rect">
            <a:avLst/>
          </a:prstGeom>
          <a:noFill/>
          <a:ln w="9525">
            <a:noFill/>
          </a:ln>
        </p:spPr>
      </p:pic>
      <p:pic>
        <p:nvPicPr>
          <p:cNvPr id="38917" name="图片 38916" descr="1-30"/>
          <p:cNvPicPr>
            <a:picLocks noChangeAspect="1"/>
          </p:cNvPicPr>
          <p:nvPr/>
        </p:nvPicPr>
        <p:blipFill>
          <a:blip r:embed="rId7"/>
          <a:stretch>
            <a:fillRect/>
          </a:stretch>
        </p:blipFill>
        <p:spPr>
          <a:xfrm>
            <a:off x="-158233" y="1516595"/>
            <a:ext cx="3392808" cy="5404596"/>
          </a:xfrm>
          <a:prstGeom prst="rect">
            <a:avLst/>
          </a:prstGeom>
          <a:noFill/>
          <a:ln w="9525">
            <a:noFill/>
          </a:ln>
        </p:spPr>
      </p:pic>
      <p:sp>
        <p:nvSpPr>
          <p:cNvPr id="6" name="文本框 5"/>
          <p:cNvSpPr txBox="1"/>
          <p:nvPr/>
        </p:nvSpPr>
        <p:spPr>
          <a:xfrm>
            <a:off x="3638201" y="2914382"/>
            <a:ext cx="5310833" cy="1161600"/>
          </a:xfrm>
          <a:prstGeom prst="rect">
            <a:avLst/>
          </a:prstGeom>
          <a:noFill/>
          <a:ln w="9525">
            <a:noFill/>
          </a:ln>
        </p:spPr>
        <p:txBody>
          <a:bodyPr wrap="square">
            <a:spAutoFit/>
          </a:bodyPr>
          <a:lstStyle/>
          <a:p>
            <a:pPr lvl="0" algn="just" defTabSz="1085915" fontAlgn="base">
              <a:spcBef>
                <a:spcPct val="50000"/>
              </a:spcBef>
              <a:spcAft>
                <a:spcPct val="0"/>
              </a:spcAft>
            </a:pPr>
            <a:r>
              <a:rPr lang="vi-VN" altLang="zh-CN" sz="3474"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Thực hành luyện nói và quay lại video gửi cho GV</a:t>
            </a:r>
            <a:endParaRPr kumimoji="0" lang="zh-CN" altLang="en-US" sz="3474"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98787117"/>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4689E-08D2-42D5-81E6-EE91F14852EA}"/>
              </a:ext>
            </a:extLst>
          </p:cNvPr>
          <p:cNvPicPr>
            <a:picLocks noChangeAspect="1"/>
          </p:cNvPicPr>
          <p:nvPr/>
        </p:nvPicPr>
        <p:blipFill>
          <a:blip r:embed="rId3"/>
          <a:stretch>
            <a:fillRect/>
          </a:stretch>
        </p:blipFill>
        <p:spPr>
          <a:xfrm>
            <a:off x="0" y="0"/>
            <a:ext cx="12192000" cy="6857999"/>
          </a:xfrm>
          <a:prstGeom prst="rect">
            <a:avLst/>
          </a:prstGeom>
        </p:spPr>
      </p:pic>
      <p:pic>
        <p:nvPicPr>
          <p:cNvPr id="38916" name="图片 38915" descr="1-17"/>
          <p:cNvPicPr>
            <a:picLocks noChangeAspect="1"/>
          </p:cNvPicPr>
          <p:nvPr/>
        </p:nvPicPr>
        <p:blipFill>
          <a:blip r:embed="rId4"/>
          <a:stretch>
            <a:fillRect/>
          </a:stretch>
        </p:blipFill>
        <p:spPr>
          <a:xfrm>
            <a:off x="-53681" y="4069532"/>
            <a:ext cx="12221234" cy="2788468"/>
          </a:xfrm>
          <a:prstGeom prst="rect">
            <a:avLst/>
          </a:prstGeom>
          <a:noFill/>
          <a:ln w="9525">
            <a:noFill/>
          </a:ln>
        </p:spPr>
      </p:pic>
      <p:pic>
        <p:nvPicPr>
          <p:cNvPr id="38918" name="图片 38917" descr="1-31"/>
          <p:cNvPicPr>
            <a:picLocks noChangeAspect="1"/>
          </p:cNvPicPr>
          <p:nvPr/>
        </p:nvPicPr>
        <p:blipFill>
          <a:blip r:embed="rId5"/>
          <a:stretch>
            <a:fillRect/>
          </a:stretch>
        </p:blipFill>
        <p:spPr>
          <a:xfrm>
            <a:off x="2239596" y="250468"/>
            <a:ext cx="7609405" cy="6203107"/>
          </a:xfrm>
          <a:prstGeom prst="rect">
            <a:avLst/>
          </a:prstGeom>
          <a:noFill/>
          <a:ln w="9525">
            <a:noFill/>
          </a:ln>
        </p:spPr>
      </p:pic>
      <p:pic>
        <p:nvPicPr>
          <p:cNvPr id="38919" name="图片 38918" descr="1-32"/>
          <p:cNvPicPr>
            <a:picLocks noChangeAspect="1"/>
          </p:cNvPicPr>
          <p:nvPr/>
        </p:nvPicPr>
        <p:blipFill>
          <a:blip r:embed="rId6"/>
          <a:stretch>
            <a:fillRect/>
          </a:stretch>
        </p:blipFill>
        <p:spPr>
          <a:xfrm>
            <a:off x="9352660" y="2282936"/>
            <a:ext cx="2814894" cy="4191319"/>
          </a:xfrm>
          <a:prstGeom prst="rect">
            <a:avLst/>
          </a:prstGeom>
          <a:noFill/>
          <a:ln w="9525">
            <a:noFill/>
          </a:ln>
        </p:spPr>
      </p:pic>
      <p:pic>
        <p:nvPicPr>
          <p:cNvPr id="38917" name="图片 38916" descr="1-30"/>
          <p:cNvPicPr>
            <a:picLocks noChangeAspect="1"/>
          </p:cNvPicPr>
          <p:nvPr/>
        </p:nvPicPr>
        <p:blipFill>
          <a:blip r:embed="rId7"/>
          <a:stretch>
            <a:fillRect/>
          </a:stretch>
        </p:blipFill>
        <p:spPr>
          <a:xfrm>
            <a:off x="-158233" y="1516595"/>
            <a:ext cx="3392808" cy="5404596"/>
          </a:xfrm>
          <a:prstGeom prst="rect">
            <a:avLst/>
          </a:prstGeom>
          <a:noFill/>
          <a:ln w="9525">
            <a:noFill/>
          </a:ln>
        </p:spPr>
      </p:pic>
      <p:sp>
        <p:nvSpPr>
          <p:cNvPr id="6" name="文本框 5"/>
          <p:cNvSpPr txBox="1"/>
          <p:nvPr/>
        </p:nvSpPr>
        <p:spPr>
          <a:xfrm>
            <a:off x="3638201" y="2914382"/>
            <a:ext cx="5310833" cy="1161600"/>
          </a:xfrm>
          <a:prstGeom prst="rect">
            <a:avLst/>
          </a:prstGeom>
          <a:noFill/>
          <a:ln w="9525">
            <a:noFill/>
          </a:ln>
        </p:spPr>
        <p:txBody>
          <a:bodyPr wrap="square">
            <a:spAutoFit/>
          </a:bodyPr>
          <a:lstStyle/>
          <a:p>
            <a:pPr lvl="0" algn="just" defTabSz="1085915" fontAlgn="base">
              <a:spcBef>
                <a:spcPct val="50000"/>
              </a:spcBef>
              <a:spcAft>
                <a:spcPct val="0"/>
              </a:spcAft>
            </a:pPr>
            <a:r>
              <a:rPr lang="vi-VN" altLang="zh-CN" sz="3474"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Thực hành luyện nói và quay lại video gửi cho GV</a:t>
            </a:r>
            <a:endParaRPr kumimoji="0" lang="zh-CN" altLang="en-US" sz="3474"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10716273"/>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CBF4B7-8D40-443F-928D-EA4B134B56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CEAE6DB-6B9B-4103-8499-C7CF19419DA8}"/>
              </a:ext>
            </a:extLst>
          </p:cNvPr>
          <p:cNvSpPr/>
          <p:nvPr/>
        </p:nvSpPr>
        <p:spPr>
          <a:xfrm>
            <a:off x="609599" y="140446"/>
            <a:ext cx="10806546" cy="658898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50000"/>
              </a:lnSpc>
              <a:spcAft>
                <a:spcPts val="80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hôm</a:t>
            </a:r>
            <a:r>
              <a:rPr lang="en-US" sz="2800" b="1" dirty="0">
                <a:latin typeface="Times New Roman" panose="02020603050405020304" pitchFamily="18" charset="0"/>
                <a:ea typeface="Calibri" panose="020F0502020204030204" pitchFamily="34" charset="0"/>
                <a:cs typeface="Times New Roman" panose="02020603050405020304" pitchFamily="18" charset="0"/>
              </a:rPr>
              <a:t> qua,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dạo</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mua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cuốn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tuyệt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Dế</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Mèn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phiêu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kí</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Tô</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Hoài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quyển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b="1" dirty="0">
                <a:latin typeface="Times New Roman" panose="02020603050405020304" pitchFamily="18" charset="0"/>
                <a:ea typeface="Calibri" panose="020F0502020204030204" pitchFamily="34" charset="0"/>
                <a:cs typeface="Times New Roman" panose="02020603050405020304" pitchFamily="18" charset="0"/>
              </a:rPr>
              <a:t> ý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VnTime" panose="020B7200000000000000" pitchFamily="34" charset="0"/>
              <a:ea typeface="Times New Roman" panose="02020603050405020304" pitchFamily="18" charset="0"/>
              <a:cs typeface="Times New Roman" panose="02020603050405020304" pitchFamily="18" charset="0"/>
            </a:endParaRPr>
          </a:p>
          <a:p>
            <a:pPr indent="457200" algn="just">
              <a:lnSpc>
                <a:spcPct val="150000"/>
              </a:lnSpc>
              <a:spcAft>
                <a:spcPts val="80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Dế</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Mèn</a:t>
            </a:r>
            <a:r>
              <a:rPr lang="en-US" sz="2800" b="1" dirty="0">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chàng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dế</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niên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mẽ</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cậu</a:t>
            </a:r>
            <a:r>
              <a:rPr lang="en-US" sz="2800" b="1" dirty="0">
                <a:latin typeface="Times New Roman" panose="02020603050405020304" pitchFamily="18" charset="0"/>
                <a:ea typeface="Calibri" panose="020F0502020204030204" pitchFamily="34" charset="0"/>
                <a:cs typeface="Times New Roman" panose="02020603050405020304" pitchFamily="18" charset="0"/>
              </a:rPr>
              <a:t> ta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vui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vẻ</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latin typeface="Times New Roman" panose="02020603050405020304" pitchFamily="18" charset="0"/>
                <a:ea typeface="Calibri" panose="020F0502020204030204" pitchFamily="34" charset="0"/>
                <a:cs typeface="Times New Roman" panose="02020603050405020304" pitchFamily="18" charset="0"/>
              </a:rPr>
              <a:t> tin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ngưỡng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mộ</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Dế</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Mèn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siêng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cậu</a:t>
            </a:r>
            <a:r>
              <a:rPr lang="en-US" sz="2800" b="1" dirty="0">
                <a:latin typeface="Times New Roman" panose="02020603050405020304" pitchFamily="18" charset="0"/>
                <a:ea typeface="Calibri" panose="020F0502020204030204" pitchFamily="34" charset="0"/>
                <a:cs typeface="Times New Roman" panose="02020603050405020304" pitchFamily="18" charset="0"/>
              </a:rPr>
              <a:t> ta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gây</a:t>
            </a:r>
            <a:r>
              <a:rPr lang="en-US" sz="2800" b="1" dirty="0">
                <a:latin typeface="Times New Roman" panose="02020603050405020304" pitchFamily="18" charset="0"/>
                <a:ea typeface="Calibri" panose="020F0502020204030204" pitchFamily="34" charset="0"/>
                <a:cs typeface="Times New Roman" panose="02020603050405020304" pitchFamily="18" charset="0"/>
              </a:rPr>
              <a:t> ra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Dế</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Choắt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ghét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cậu</a:t>
            </a:r>
            <a:r>
              <a:rPr lang="en-US" sz="2800" b="1" dirty="0">
                <a:latin typeface="Times New Roman" panose="02020603050405020304" pitchFamily="18" charset="0"/>
                <a:ea typeface="Calibri" panose="020F0502020204030204" pitchFamily="34" charset="0"/>
                <a:cs typeface="Times New Roman" panose="02020603050405020304" pitchFamily="18" charset="0"/>
              </a:rPr>
              <a:t> ta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lắm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543150"/>
      </p:ext>
    </p:extLst>
  </p:cSld>
  <p:clrMapOvr>
    <a:masterClrMapping/>
  </p:clrMapOvr>
  <p:transition spd="slow" advClick="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CBF4B7-8D40-443F-928D-EA4B134B56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CEAE6DB-6B9B-4103-8499-C7CF19419DA8}"/>
              </a:ext>
            </a:extLst>
          </p:cNvPr>
          <p:cNvSpPr/>
          <p:nvPr/>
        </p:nvSpPr>
        <p:spPr>
          <a:xfrm>
            <a:off x="609599" y="140446"/>
            <a:ext cx="10806546" cy="658077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50000"/>
              </a:lnSpc>
              <a:spcAft>
                <a:spcPts val="8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Chỉ vì một phút nông nổi bày trò nghịch dại trêu chọc chị Cốc, mà Dế Mèn đã gây ra cái chết thảm thương cho Dế Choắt. Cũng từ đó, cậu ấy mới nhận ra được sai lầm của mình và quyết tâm sửa chữa. Qua câu chuyện ấy, trong em dấy lên những suy nghĩ về hiện tượng một số bạn trẻ hiện nay có cách hành xử nóng nảy và bồng bột, không suy nghĩ cẩn thận để dẫn đến hậu quả đau lòng.</a:t>
            </a:r>
          </a:p>
          <a:p>
            <a:pPr indent="457200" algn="just">
              <a:lnSpc>
                <a:spcPct val="150000"/>
              </a:lnSpc>
              <a:spcAft>
                <a:spcPts val="8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Đó là những bạn trẻ còn ngồi trên ghế nhà trường với sự tò mò, thích thú với thế giới của người trưởng thành ngoài kia. Các bạn ấy đôi khi chỉ vì sự hiếu kì mà đã xem, đã làm, đã thử những điều cấm kị và không nên. </a:t>
            </a:r>
          </a:p>
        </p:txBody>
      </p:sp>
    </p:spTree>
    <p:extLst>
      <p:ext uri="{BB962C8B-B14F-4D97-AF65-F5344CB8AC3E}">
        <p14:creationId xmlns:p14="http://schemas.microsoft.com/office/powerpoint/2010/main" val="315510453"/>
      </p:ext>
    </p:extLst>
  </p:cSld>
  <p:clrMapOvr>
    <a:masterClrMapping/>
  </p:clrMapOvr>
  <p:transition spd="slow" advClick="0">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CBF4B7-8D40-443F-928D-EA4B134B56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CEAE6DB-6B9B-4103-8499-C7CF19419DA8}"/>
              </a:ext>
            </a:extLst>
          </p:cNvPr>
          <p:cNvSpPr/>
          <p:nvPr/>
        </p:nvSpPr>
        <p:spPr>
          <a:xfrm>
            <a:off x="609599" y="140446"/>
            <a:ext cx="10806546" cy="64781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457200" algn="just" defTabSz="914400" rtl="0" eaLnBrk="1" fontAlgn="auto" latinLnBrk="0" hangingPunct="1">
              <a:lnSpc>
                <a:spcPct val="15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Hay những bạn học sinh vì tính kiêu căng, nóng nảy, muốn khẳng định bản thân mình mà đã có hành vi bắt nạt bạn học, gian lận trong thi cử, trốn học… Những hành động ấy là sai trái nhưng các bạn ấy vì một phút bồng bột nên đã thực hiện, gây nên những hậu quả ảnh hưởng đến bản thân về sau. Nhẹ thì bị bạn bè xa lánh, nặng thì bị phạt kỉ luật, bị ghi vào học bạ. Nặng hơn nữa, có bạn đã bị đình chỉ, thôi học, thậm chí là bị tạm giam, đưa đến trại cải tạo. Những tình huống ấy vô cùng đáng tiếc và đáng thương. Bởi những hành động xốc nổi ấy đã khiến cả tương lai phía trước của các bạn có một vết đen khó mà xóa bỏ.</a:t>
            </a:r>
          </a:p>
        </p:txBody>
      </p:sp>
    </p:spTree>
    <p:extLst>
      <p:ext uri="{BB962C8B-B14F-4D97-AF65-F5344CB8AC3E}">
        <p14:creationId xmlns:p14="http://schemas.microsoft.com/office/powerpoint/2010/main" val="550944450"/>
      </p:ext>
    </p:extLst>
  </p:cSld>
  <p:clrMapOvr>
    <a:masterClrMapping/>
  </p:clrMapOvr>
  <p:transition spd="slow" advClick="0">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CBF4B7-8D40-443F-928D-EA4B134B56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CEAE6DB-6B9B-4103-8499-C7CF19419DA8}"/>
              </a:ext>
            </a:extLst>
          </p:cNvPr>
          <p:cNvSpPr/>
          <p:nvPr/>
        </p:nvSpPr>
        <p:spPr>
          <a:xfrm>
            <a:off x="1198418" y="292846"/>
            <a:ext cx="9795163" cy="583185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457200" algn="just" defTabSz="914400" rtl="0" eaLnBrk="1" fontAlgn="auto" latinLnBrk="0" hangingPunct="1">
              <a:lnSpc>
                <a:spcPct val="15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Từ đó, chúng ta cần quan tâm hơn và có các biện pháp cụ thể giúp hạn chế tình trạng các bạn trẻ có hành động nóng nảy, bồng bột thiếu suy nghĩ. Trước hết và cũng là quan trọng nhất chính là sự giáo dục của nhà trường và gia đình. Sau đó, nên tăng cường tuyên truyền về các bài học đạo đức cho thanh thiếu niên như qua các ca khúc, bộ phim, truyện tranh… Đồng thời có hình thức xử phạt, răn đe để các bạn ấy biết điều gì là không nên thử và không nên làm. Để tránh các bạn bắt chước, dẫm vào vết xe đổ của một số bạn khác.</a:t>
            </a:r>
          </a:p>
        </p:txBody>
      </p:sp>
    </p:spTree>
    <p:extLst>
      <p:ext uri="{BB962C8B-B14F-4D97-AF65-F5344CB8AC3E}">
        <p14:creationId xmlns:p14="http://schemas.microsoft.com/office/powerpoint/2010/main" val="2912554628"/>
      </p:ext>
    </p:extLst>
  </p:cSld>
  <p:clrMapOvr>
    <a:masterClrMapping/>
  </p:clrMapOvr>
  <p:transition spd="slow" advClick="0">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CBF4B7-8D40-443F-928D-EA4B134B56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CEAE6DB-6B9B-4103-8499-C7CF19419DA8}"/>
              </a:ext>
            </a:extLst>
          </p:cNvPr>
          <p:cNvSpPr/>
          <p:nvPr/>
        </p:nvSpPr>
        <p:spPr>
          <a:xfrm>
            <a:off x="692727" y="1207246"/>
            <a:ext cx="10806546" cy="38928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indent="457200" algn="just">
              <a:lnSpc>
                <a:spcPct val="150000"/>
              </a:lnSpc>
              <a:spcAft>
                <a:spcPts val="800"/>
              </a:spcAft>
              <a:defRPr/>
            </a:pP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Cuốn sách Dế Mèn phiêu lưu kí thực sự là một cuốn sách hay và ý nghĩa. Tuy chỉ mới đọc chương đầu mà em đã vỡ ra được cho mình bài học giá trị. Em hiểu được rằng, mình phải cẩn trọng, không được kiêu căng, hống hách rồi có những hành động bồng bột, sai lầm. Cùng với đó, em càng thêm mong chờ về những điều thú vị khác ở các chương sau của cuốn sách này.</a:t>
            </a:r>
          </a:p>
        </p:txBody>
      </p:sp>
    </p:spTree>
    <p:extLst>
      <p:ext uri="{BB962C8B-B14F-4D97-AF65-F5344CB8AC3E}">
        <p14:creationId xmlns:p14="http://schemas.microsoft.com/office/powerpoint/2010/main" val="758799395"/>
      </p:ext>
    </p:extLst>
  </p:cSld>
  <p:clrMapOvr>
    <a:masterClrMapping/>
  </p:clrMapOvr>
  <p:transition spd="slow" advClick="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319046-6F89-4DE7-B6D0-6D4AC59529A6}"/>
              </a:ext>
            </a:extLst>
          </p:cNvPr>
          <p:cNvSpPr>
            <a:spLocks noGrp="1"/>
          </p:cNvSpPr>
          <p:nvPr>
            <p:ph type="sldNum" sz="quarter" idx="12"/>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5" name="组合 5">
            <a:extLst>
              <a:ext uri="{FF2B5EF4-FFF2-40B4-BE49-F238E27FC236}">
                <a16:creationId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 name="Freeform 1843">
              <a:extLst>
                <a:ext uri="{FF2B5EF4-FFF2-40B4-BE49-F238E27FC236}">
                  <a16:creationId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 name="Freeform 1844">
              <a:extLst>
                <a:ext uri="{FF2B5EF4-FFF2-40B4-BE49-F238E27FC236}">
                  <a16:creationId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 name="Freeform 1845">
              <a:extLst>
                <a:ext uri="{FF2B5EF4-FFF2-40B4-BE49-F238E27FC236}">
                  <a16:creationId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 name="Freeform 1846">
              <a:extLst>
                <a:ext uri="{FF2B5EF4-FFF2-40B4-BE49-F238E27FC236}">
                  <a16:creationId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 name="Freeform 1847">
              <a:extLst>
                <a:ext uri="{FF2B5EF4-FFF2-40B4-BE49-F238E27FC236}">
                  <a16:creationId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Freeform 1848">
              <a:extLst>
                <a:ext uri="{FF2B5EF4-FFF2-40B4-BE49-F238E27FC236}">
                  <a16:creationId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 name="Freeform 1849">
              <a:extLst>
                <a:ext uri="{FF2B5EF4-FFF2-40B4-BE49-F238E27FC236}">
                  <a16:creationId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 name="Freeform 1850">
              <a:extLst>
                <a:ext uri="{FF2B5EF4-FFF2-40B4-BE49-F238E27FC236}">
                  <a16:creationId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5" name="Freeform 1851">
              <a:extLst>
                <a:ext uri="{FF2B5EF4-FFF2-40B4-BE49-F238E27FC236}">
                  <a16:creationId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6" name="Freeform 1852">
              <a:extLst>
                <a:ext uri="{FF2B5EF4-FFF2-40B4-BE49-F238E27FC236}">
                  <a16:creationId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7" name="Freeform 1853">
              <a:extLst>
                <a:ext uri="{FF2B5EF4-FFF2-40B4-BE49-F238E27FC236}">
                  <a16:creationId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8" name="Freeform 1854">
              <a:extLst>
                <a:ext uri="{FF2B5EF4-FFF2-40B4-BE49-F238E27FC236}">
                  <a16:creationId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9" name="Freeform 1855">
              <a:extLst>
                <a:ext uri="{FF2B5EF4-FFF2-40B4-BE49-F238E27FC236}">
                  <a16:creationId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0" name="Freeform 1856">
              <a:extLst>
                <a:ext uri="{FF2B5EF4-FFF2-40B4-BE49-F238E27FC236}">
                  <a16:creationId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1" name="Freeform 1857">
              <a:extLst>
                <a:ext uri="{FF2B5EF4-FFF2-40B4-BE49-F238E27FC236}">
                  <a16:creationId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2" name="Freeform 1858">
              <a:extLst>
                <a:ext uri="{FF2B5EF4-FFF2-40B4-BE49-F238E27FC236}">
                  <a16:creationId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 name="Freeform 1859">
              <a:extLst>
                <a:ext uri="{FF2B5EF4-FFF2-40B4-BE49-F238E27FC236}">
                  <a16:creationId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 name="Freeform 1860">
              <a:extLst>
                <a:ext uri="{FF2B5EF4-FFF2-40B4-BE49-F238E27FC236}">
                  <a16:creationId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 name="Freeform 1861">
              <a:extLst>
                <a:ext uri="{FF2B5EF4-FFF2-40B4-BE49-F238E27FC236}">
                  <a16:creationId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6" name="Freeform 1862">
              <a:extLst>
                <a:ext uri="{FF2B5EF4-FFF2-40B4-BE49-F238E27FC236}">
                  <a16:creationId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7" name="Freeform 1863">
              <a:extLst>
                <a:ext uri="{FF2B5EF4-FFF2-40B4-BE49-F238E27FC236}">
                  <a16:creationId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8" name="Freeform 1864">
              <a:extLst>
                <a:ext uri="{FF2B5EF4-FFF2-40B4-BE49-F238E27FC236}">
                  <a16:creationId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9" name="Freeform 1865">
              <a:extLst>
                <a:ext uri="{FF2B5EF4-FFF2-40B4-BE49-F238E27FC236}">
                  <a16:creationId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0" name="Freeform 1866">
              <a:extLst>
                <a:ext uri="{FF2B5EF4-FFF2-40B4-BE49-F238E27FC236}">
                  <a16:creationId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1" name="Freeform 1867">
              <a:extLst>
                <a:ext uri="{FF2B5EF4-FFF2-40B4-BE49-F238E27FC236}">
                  <a16:creationId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2" name="Freeform 1868">
              <a:extLst>
                <a:ext uri="{FF2B5EF4-FFF2-40B4-BE49-F238E27FC236}">
                  <a16:creationId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3" name="Freeform 1869">
              <a:extLst>
                <a:ext uri="{FF2B5EF4-FFF2-40B4-BE49-F238E27FC236}">
                  <a16:creationId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4" name="Freeform 1870">
              <a:extLst>
                <a:ext uri="{FF2B5EF4-FFF2-40B4-BE49-F238E27FC236}">
                  <a16:creationId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5" name="Freeform 1871">
              <a:extLst>
                <a:ext uri="{FF2B5EF4-FFF2-40B4-BE49-F238E27FC236}">
                  <a16:creationId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36" name="任意多边形 36">
            <a:extLst>
              <a:ext uri="{FF2B5EF4-FFF2-40B4-BE49-F238E27FC236}">
                <a16:creationId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9" name="图片 20">
            <a:extLst>
              <a:ext uri="{FF2B5EF4-FFF2-40B4-BE49-F238E27FC236}">
                <a16:creationId xmlns:a16="http://schemas.microsoft.com/office/drawing/2014/main" id="{831CB43F-6C83-4990-9DFB-80EB8A634FDE}"/>
              </a:ext>
            </a:extLst>
          </p:cNvPr>
          <p:cNvPicPr>
            <a:picLocks noChangeAspect="1"/>
          </p:cNvPicPr>
          <p:nvPr/>
        </p:nvPicPr>
        <p:blipFill>
          <a:blip r:embed="rId2"/>
          <a:stretch>
            <a:fillRect/>
          </a:stretch>
        </p:blipFill>
        <p:spPr>
          <a:xfrm>
            <a:off x="3352126" y="823496"/>
            <a:ext cx="6077100" cy="3725621"/>
          </a:xfrm>
          <a:prstGeom prst="rect">
            <a:avLst/>
          </a:prstGeom>
        </p:spPr>
      </p:pic>
      <p:sp>
        <p:nvSpPr>
          <p:cNvPr id="41" name="文本框 21">
            <a:extLst>
              <a:ext uri="{FF2B5EF4-FFF2-40B4-BE49-F238E27FC236}">
                <a16:creationId xmlns:a16="http://schemas.microsoft.com/office/drawing/2014/main" id="{2B4C73FA-BFD3-4318-9F6C-58C1E2CB2153}"/>
              </a:ext>
            </a:extLst>
          </p:cNvPr>
          <p:cNvSpPr txBox="1"/>
          <p:nvPr/>
        </p:nvSpPr>
        <p:spPr>
          <a:xfrm>
            <a:off x="4712188" y="1732168"/>
            <a:ext cx="3356976" cy="1569660"/>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BF53">
                    <a:lumMod val="50000"/>
                  </a:srgbClr>
                </a:solidFill>
                <a:effectLst/>
                <a:uLnTx/>
                <a:uFillTx/>
                <a:latin typeface="Times New Roman" panose="02020603050405020304" pitchFamily="18" charset="0"/>
                <a:ea typeface="+mn-ea"/>
                <a:cs typeface="Times New Roman" panose="02020603050405020304" pitchFamily="18" charset="0"/>
              </a:rPr>
              <a:t>Em hãy liệt kê một số vấn đề xã hội </a:t>
            </a:r>
            <a:r>
              <a:rPr kumimoji="0" lang="en-US" sz="2400" b="1" i="1" u="none" strike="noStrike" kern="1200" cap="none" spc="0" normalizeH="0" baseline="0" noProof="0" dirty="0">
                <a:ln>
                  <a:noFill/>
                </a:ln>
                <a:solidFill>
                  <a:srgbClr val="FFBF53">
                    <a:lumMod val="50000"/>
                  </a:srgbClr>
                </a:solidFill>
                <a:effectLst/>
                <a:uLnTx/>
                <a:uFillTx/>
                <a:latin typeface="Times New Roman" panose="02020603050405020304" pitchFamily="18" charset="0"/>
                <a:ea typeface="+mn-ea"/>
                <a:cs typeface="Times New Roman" panose="02020603050405020304" pitchFamily="18" charset="0"/>
              </a:rPr>
              <a:t>g</a:t>
            </a:r>
            <a:r>
              <a:rPr lang="en-US" sz="2400" b="1" i="1" dirty="0" err="1">
                <a:solidFill>
                  <a:srgbClr val="FFBF53">
                    <a:lumMod val="50000"/>
                  </a:srgbClr>
                </a:solidFill>
                <a:latin typeface="Times New Roman" panose="02020603050405020304" pitchFamily="18" charset="0"/>
                <a:cs typeface="Times New Roman" panose="02020603050405020304" pitchFamily="18" charset="0"/>
              </a:rPr>
              <a:t>ợi</a:t>
            </a:r>
            <a:r>
              <a:rPr lang="en-US" sz="2400" b="1" i="1" dirty="0">
                <a:solidFill>
                  <a:srgbClr val="FFBF53">
                    <a:lumMod val="50000"/>
                  </a:srgbClr>
                </a:solidFill>
                <a:latin typeface="Times New Roman" panose="02020603050405020304" pitchFamily="18" charset="0"/>
                <a:cs typeface="Times New Roman" panose="02020603050405020304" pitchFamily="18" charset="0"/>
              </a:rPr>
              <a:t> ra </a:t>
            </a:r>
            <a:r>
              <a:rPr lang="en-US" sz="2400" b="1" i="1" dirty="0" err="1">
                <a:solidFill>
                  <a:srgbClr val="FFBF53">
                    <a:lumMod val="50000"/>
                  </a:srgbClr>
                </a:solidFill>
                <a:latin typeface="Times New Roman" panose="02020603050405020304" pitchFamily="18" charset="0"/>
                <a:cs typeface="Times New Roman" panose="02020603050405020304" pitchFamily="18" charset="0"/>
              </a:rPr>
              <a:t>từ</a:t>
            </a:r>
            <a:r>
              <a:rPr lang="en-US" sz="2400" b="1" i="1" dirty="0">
                <a:solidFill>
                  <a:srgbClr val="FFBF53">
                    <a:lumMod val="50000"/>
                  </a:srgbClr>
                </a:solidFill>
                <a:latin typeface="Times New Roman" panose="02020603050405020304" pitchFamily="18" charset="0"/>
                <a:cs typeface="Times New Roman" panose="02020603050405020304" pitchFamily="18" charset="0"/>
              </a:rPr>
              <a:t> </a:t>
            </a:r>
            <a:r>
              <a:rPr lang="en-US" sz="2400" b="1" i="1" dirty="0" err="1">
                <a:solidFill>
                  <a:srgbClr val="FFBF53">
                    <a:lumMod val="50000"/>
                  </a:srgbClr>
                </a:solidFill>
                <a:latin typeface="Times New Roman" panose="02020603050405020304" pitchFamily="18" charset="0"/>
                <a:cs typeface="Times New Roman" panose="02020603050405020304" pitchFamily="18" charset="0"/>
              </a:rPr>
              <a:t>tác</a:t>
            </a:r>
            <a:r>
              <a:rPr lang="en-US" sz="2400" b="1" i="1" dirty="0">
                <a:solidFill>
                  <a:srgbClr val="FFBF53">
                    <a:lumMod val="50000"/>
                  </a:srgbClr>
                </a:solidFill>
                <a:latin typeface="Times New Roman" panose="02020603050405020304" pitchFamily="18" charset="0"/>
                <a:cs typeface="Times New Roman" panose="02020603050405020304" pitchFamily="18" charset="0"/>
              </a:rPr>
              <a:t> </a:t>
            </a:r>
            <a:r>
              <a:rPr lang="en-US" sz="2400" b="1" i="1" dirty="0" err="1">
                <a:solidFill>
                  <a:srgbClr val="FFBF53">
                    <a:lumMod val="50000"/>
                  </a:srgbClr>
                </a:solidFill>
                <a:latin typeface="Times New Roman" panose="02020603050405020304" pitchFamily="18" charset="0"/>
                <a:cs typeface="Times New Roman" panose="02020603050405020304" pitchFamily="18" charset="0"/>
              </a:rPr>
              <a:t>phẩm</a:t>
            </a:r>
            <a:r>
              <a:rPr lang="en-US" sz="2400" b="1" i="1" dirty="0">
                <a:solidFill>
                  <a:srgbClr val="FFBF53">
                    <a:lumMod val="50000"/>
                  </a:srgbClr>
                </a:solidFill>
                <a:latin typeface="Times New Roman" panose="02020603050405020304" pitchFamily="18" charset="0"/>
                <a:cs typeface="Times New Roman" panose="02020603050405020304" pitchFamily="18" charset="0"/>
              </a:rPr>
              <a:t> </a:t>
            </a:r>
            <a:r>
              <a:rPr lang="en-US" sz="2400" b="1" i="1" dirty="0" err="1">
                <a:solidFill>
                  <a:srgbClr val="FFBF53">
                    <a:lumMod val="50000"/>
                  </a:srgbClr>
                </a:solidFill>
                <a:latin typeface="Times New Roman" panose="02020603050405020304" pitchFamily="18" charset="0"/>
                <a:cs typeface="Times New Roman" panose="02020603050405020304" pitchFamily="18" charset="0"/>
              </a:rPr>
              <a:t>văn</a:t>
            </a:r>
            <a:r>
              <a:rPr lang="en-US" sz="2400" b="1" i="1" dirty="0">
                <a:solidFill>
                  <a:srgbClr val="FFBF53">
                    <a:lumMod val="50000"/>
                  </a:srgbClr>
                </a:solidFill>
                <a:latin typeface="Times New Roman" panose="02020603050405020304" pitchFamily="18" charset="0"/>
                <a:cs typeface="Times New Roman" panose="02020603050405020304" pitchFamily="18" charset="0"/>
              </a:rPr>
              <a:t> </a:t>
            </a:r>
            <a:r>
              <a:rPr lang="en-US" sz="2400" b="1" i="1" dirty="0" err="1">
                <a:solidFill>
                  <a:srgbClr val="FFBF53">
                    <a:lumMod val="50000"/>
                  </a:srgbClr>
                </a:solidFill>
                <a:latin typeface="Times New Roman" panose="02020603050405020304" pitchFamily="18" charset="0"/>
                <a:cs typeface="Times New Roman" panose="02020603050405020304" pitchFamily="18" charset="0"/>
              </a:rPr>
              <a:t>học</a:t>
            </a:r>
            <a:r>
              <a:rPr lang="en-US" sz="2400" b="1" i="1" dirty="0">
                <a:solidFill>
                  <a:srgbClr val="FFBF53">
                    <a:lumMod val="50000"/>
                  </a:srgbClr>
                </a:solidFill>
                <a:latin typeface="Times New Roman" panose="02020603050405020304" pitchFamily="18" charset="0"/>
                <a:cs typeface="Times New Roman" panose="02020603050405020304" pitchFamily="18" charset="0"/>
              </a:rPr>
              <a:t> </a:t>
            </a:r>
            <a:r>
              <a:rPr kumimoji="0" lang="vi-VN" sz="2400" b="1" i="1" u="none" strike="noStrike" kern="1200" cap="none" spc="0" normalizeH="0" baseline="0" noProof="0" dirty="0">
                <a:ln>
                  <a:noFill/>
                </a:ln>
                <a:solidFill>
                  <a:srgbClr val="FFBF53">
                    <a:lumMod val="50000"/>
                  </a:srgbClr>
                </a:solidFill>
                <a:effectLst/>
                <a:uLnTx/>
                <a:uFillTx/>
                <a:latin typeface="Times New Roman" panose="02020603050405020304" pitchFamily="18" charset="0"/>
                <a:ea typeface="+mn-ea"/>
                <a:cs typeface="Times New Roman" panose="02020603050405020304" pitchFamily="18" charset="0"/>
              </a:rPr>
              <a:t>mà em quan tâm?</a:t>
            </a:r>
            <a:endParaRPr kumimoji="0" lang="zh-CN" altLang="en-US" sz="24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22061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9BB185-ADB8-0B4B-1324-368381AEFADE}"/>
              </a:ext>
            </a:extLst>
          </p:cNvPr>
          <p:cNvPicPr>
            <a:picLocks noChangeAspect="1"/>
          </p:cNvPicPr>
          <p:nvPr/>
        </p:nvPicPr>
        <p:blipFill>
          <a:blip r:embed="rId2">
            <a:alphaModFix amt="35000"/>
          </a:blip>
          <a:stretch>
            <a:fillRect/>
          </a:stretch>
        </p:blipFill>
        <p:spPr>
          <a:xfrm>
            <a:off x="0" y="46201"/>
            <a:ext cx="12192000" cy="6858000"/>
          </a:xfrm>
          <a:prstGeom prst="rect">
            <a:avLst/>
          </a:prstGeom>
        </p:spPr>
      </p:pic>
      <p:sp>
        <p:nvSpPr>
          <p:cNvPr id="3" name="TextBox 2">
            <a:extLst>
              <a:ext uri="{FF2B5EF4-FFF2-40B4-BE49-F238E27FC236}">
                <a16:creationId xmlns:a16="http://schemas.microsoft.com/office/drawing/2014/main" id="{78022352-B5D7-69C9-7180-A4322D7FD24E}"/>
              </a:ext>
            </a:extLst>
          </p:cNvPr>
          <p:cNvSpPr txBox="1"/>
          <p:nvPr/>
        </p:nvSpPr>
        <p:spPr>
          <a:xfrm>
            <a:off x="1435445" y="664511"/>
            <a:ext cx="952244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HỌC TẬP</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657E7E14-F5A3-AB4D-2BB2-9B85533F9095}"/>
              </a:ext>
            </a:extLst>
          </p:cNvPr>
          <p:cNvSpPr txBox="1"/>
          <p:nvPr/>
        </p:nvSpPr>
        <p:spPr>
          <a:xfrm>
            <a:off x="1904302" y="2154016"/>
            <a:ext cx="3758268" cy="1384995"/>
          </a:xfrm>
          <a:prstGeom prst="rect">
            <a:avLst/>
          </a:prstGeom>
          <a:solidFill>
            <a:schemeClr val="accent6">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quay video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nộp</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7EDFD3B-CF0B-4B6E-7836-E5EE20663937}"/>
              </a:ext>
            </a:extLst>
          </p:cNvPr>
          <p:cNvSpPr txBox="1"/>
          <p:nvPr/>
        </p:nvSpPr>
        <p:spPr>
          <a:xfrm>
            <a:off x="6096000" y="3406479"/>
            <a:ext cx="3853343" cy="954107"/>
          </a:xfrm>
          <a:prstGeom prst="rect">
            <a:avLst/>
          </a:prstGeom>
          <a:solidFill>
            <a:schemeClr val="accent2">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ôn</a:t>
            </a:r>
            <a:r>
              <a:rPr lang="en-US" sz="2800" b="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874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4689E-08D2-42D5-81E6-EE91F14852EA}"/>
              </a:ext>
            </a:extLst>
          </p:cNvPr>
          <p:cNvPicPr>
            <a:picLocks noChangeAspect="1"/>
          </p:cNvPicPr>
          <p:nvPr/>
        </p:nvPicPr>
        <p:blipFill>
          <a:blip r:embed="rId3"/>
          <a:stretch>
            <a:fillRect/>
          </a:stretch>
        </p:blipFill>
        <p:spPr>
          <a:xfrm>
            <a:off x="0" y="0"/>
            <a:ext cx="12192000" cy="6857999"/>
          </a:xfrm>
          <a:prstGeom prst="rect">
            <a:avLst/>
          </a:prstGeom>
        </p:spPr>
      </p:pic>
      <p:pic>
        <p:nvPicPr>
          <p:cNvPr id="38916" name="图片 38915" descr="1-17"/>
          <p:cNvPicPr>
            <a:picLocks noChangeAspect="1"/>
          </p:cNvPicPr>
          <p:nvPr/>
        </p:nvPicPr>
        <p:blipFill>
          <a:blip r:embed="rId4"/>
          <a:stretch>
            <a:fillRect/>
          </a:stretch>
        </p:blipFill>
        <p:spPr>
          <a:xfrm>
            <a:off x="-53681" y="4069532"/>
            <a:ext cx="12221234" cy="2788468"/>
          </a:xfrm>
          <a:prstGeom prst="rect">
            <a:avLst/>
          </a:prstGeom>
          <a:noFill/>
          <a:ln w="9525">
            <a:noFill/>
          </a:ln>
        </p:spPr>
      </p:pic>
      <p:pic>
        <p:nvPicPr>
          <p:cNvPr id="38918" name="图片 38917" descr="1-31"/>
          <p:cNvPicPr>
            <a:picLocks noChangeAspect="1"/>
          </p:cNvPicPr>
          <p:nvPr/>
        </p:nvPicPr>
        <p:blipFill>
          <a:blip r:embed="rId5"/>
          <a:stretch>
            <a:fillRect/>
          </a:stretch>
        </p:blipFill>
        <p:spPr>
          <a:xfrm>
            <a:off x="2239596" y="250468"/>
            <a:ext cx="7609405" cy="6203107"/>
          </a:xfrm>
          <a:prstGeom prst="rect">
            <a:avLst/>
          </a:prstGeom>
          <a:noFill/>
          <a:ln w="9525">
            <a:noFill/>
          </a:ln>
        </p:spPr>
      </p:pic>
      <p:pic>
        <p:nvPicPr>
          <p:cNvPr id="38919" name="图片 38918" descr="1-32"/>
          <p:cNvPicPr>
            <a:picLocks noChangeAspect="1"/>
          </p:cNvPicPr>
          <p:nvPr/>
        </p:nvPicPr>
        <p:blipFill>
          <a:blip r:embed="rId6"/>
          <a:stretch>
            <a:fillRect/>
          </a:stretch>
        </p:blipFill>
        <p:spPr>
          <a:xfrm>
            <a:off x="9352660" y="2282936"/>
            <a:ext cx="2814894" cy="4191319"/>
          </a:xfrm>
          <a:prstGeom prst="rect">
            <a:avLst/>
          </a:prstGeom>
          <a:noFill/>
          <a:ln w="9525">
            <a:noFill/>
          </a:ln>
        </p:spPr>
      </p:pic>
      <p:pic>
        <p:nvPicPr>
          <p:cNvPr id="38917" name="图片 38916" descr="1-30"/>
          <p:cNvPicPr>
            <a:picLocks noChangeAspect="1"/>
          </p:cNvPicPr>
          <p:nvPr/>
        </p:nvPicPr>
        <p:blipFill>
          <a:blip r:embed="rId7"/>
          <a:stretch>
            <a:fillRect/>
          </a:stretch>
        </p:blipFill>
        <p:spPr>
          <a:xfrm>
            <a:off x="-158233" y="1516595"/>
            <a:ext cx="3392808" cy="5404596"/>
          </a:xfrm>
          <a:prstGeom prst="rect">
            <a:avLst/>
          </a:prstGeom>
          <a:noFill/>
          <a:ln w="9525">
            <a:noFill/>
          </a:ln>
        </p:spPr>
      </p:pic>
      <p:sp>
        <p:nvSpPr>
          <p:cNvPr id="6" name="文本框 5"/>
          <p:cNvSpPr txBox="1"/>
          <p:nvPr/>
        </p:nvSpPr>
        <p:spPr>
          <a:xfrm>
            <a:off x="3440583" y="2248064"/>
            <a:ext cx="5310833" cy="1696234"/>
          </a:xfrm>
          <a:prstGeom prst="rect">
            <a:avLst/>
          </a:prstGeom>
          <a:noFill/>
          <a:ln w="9525">
            <a:noFill/>
          </a:ln>
        </p:spPr>
        <p:txBody>
          <a:bodyPr wrap="square">
            <a:spAutoFit/>
          </a:bodyPr>
          <a:lstStyle/>
          <a:p>
            <a:pPr lvl="0" algn="ctr" defTabSz="1085915" fontAlgn="base">
              <a:spcBef>
                <a:spcPct val="50000"/>
              </a:spcBef>
              <a:spcAft>
                <a:spcPct val="0"/>
              </a:spcAft>
            </a:pPr>
            <a:r>
              <a:rPr lang="vi-VN" altLang="zh-CN" sz="3474"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XIN CHÂN THÀNH CẢM ƠN MỌI NGƯỜI ĐÃ LẮNG NGHE!</a:t>
            </a:r>
            <a:endParaRPr lang="vi-VN" altLang="zh-CN" sz="3474"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19277166"/>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9BB185-ADB8-0B4B-1324-368381AEFADE}"/>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638598A-6BCA-4C30-47BB-A6845E282942}"/>
              </a:ext>
            </a:extLst>
          </p:cNvPr>
          <p:cNvSpPr txBox="1"/>
          <p:nvPr/>
        </p:nvSpPr>
        <p:spPr>
          <a:xfrm>
            <a:off x="1435445" y="2168554"/>
            <a:ext cx="952244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8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THÀNH KIẾN THỨC</a:t>
            </a:r>
            <a:endPar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84615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9BB185-ADB8-0B4B-1324-368381AEFADE}"/>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638598A-6BCA-4C30-47BB-A6845E282942}"/>
              </a:ext>
            </a:extLst>
          </p:cNvPr>
          <p:cNvSpPr txBox="1"/>
          <p:nvPr/>
        </p:nvSpPr>
        <p:spPr>
          <a:xfrm>
            <a:off x="1435445" y="2168554"/>
            <a:ext cx="9522446" cy="1446550"/>
          </a:xfrm>
          <a:prstGeom prst="rect">
            <a:avLst/>
          </a:prstGeom>
          <a:noFill/>
        </p:spPr>
        <p:txBody>
          <a:bodyPr wrap="square" rtlCol="0">
            <a:spAutoFit/>
          </a:bodyPr>
          <a:lstStyle/>
          <a:p>
            <a:pPr lvl="0" algn="ctr">
              <a:defRPr/>
            </a:pPr>
            <a:r>
              <a:rPr lang="vi-VN" sz="8800" b="1">
                <a:solidFill>
                  <a:prstClr val="black"/>
                </a:solidFill>
                <a:latin typeface="Times New Roman" panose="02020603050405020304" pitchFamily="18" charset="0"/>
                <a:cs typeface="Times New Roman" panose="02020603050405020304" pitchFamily="18" charset="0"/>
              </a:rPr>
              <a:t>I. Trước khi nói</a:t>
            </a:r>
            <a:endPar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21903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374C4C-E52A-4162-ABA9-BB570E9A7C0D}"/>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54CA335-BE78-4539-B134-2F98218BAED3}"/>
              </a:ext>
            </a:extLst>
          </p:cNvPr>
          <p:cNvSpPr/>
          <p:nvPr/>
        </p:nvSpPr>
        <p:spPr>
          <a:xfrm>
            <a:off x="1092957" y="624591"/>
            <a:ext cx="2293062" cy="512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1751" fontAlgn="base">
              <a:spcBef>
                <a:spcPct val="0"/>
              </a:spcBef>
              <a:spcAft>
                <a:spcPct val="0"/>
              </a:spcAft>
            </a:pPr>
            <a:endParaRPr lang="en-US" sz="2171">
              <a:solidFill>
                <a:srgbClr val="FFFFFF"/>
              </a:solidFill>
              <a:latin typeface="Arial"/>
              <a:ea typeface="宋体"/>
            </a:endParaRPr>
          </a:p>
        </p:txBody>
      </p:sp>
      <p:pic>
        <p:nvPicPr>
          <p:cNvPr id="4100" name="图片 4099" descr="12"/>
          <p:cNvPicPr>
            <a:picLocks noChangeAspect="1"/>
          </p:cNvPicPr>
          <p:nvPr/>
        </p:nvPicPr>
        <p:blipFill>
          <a:blip r:embed="rId4"/>
          <a:stretch>
            <a:fillRect/>
          </a:stretch>
        </p:blipFill>
        <p:spPr>
          <a:xfrm>
            <a:off x="24447" y="5782596"/>
            <a:ext cx="12143107" cy="1075404"/>
          </a:xfrm>
          <a:prstGeom prst="rect">
            <a:avLst/>
          </a:prstGeom>
          <a:noFill/>
          <a:ln w="9525">
            <a:noFill/>
          </a:ln>
        </p:spPr>
      </p:pic>
      <p:pic>
        <p:nvPicPr>
          <p:cNvPr id="4101" name="图片 4100" descr="14"/>
          <p:cNvPicPr>
            <a:picLocks noChangeAspect="1"/>
          </p:cNvPicPr>
          <p:nvPr/>
        </p:nvPicPr>
        <p:blipFill>
          <a:blip r:embed="rId5"/>
          <a:stretch>
            <a:fillRect/>
          </a:stretch>
        </p:blipFill>
        <p:spPr>
          <a:xfrm>
            <a:off x="24447" y="2811447"/>
            <a:ext cx="5211574" cy="4046553"/>
          </a:xfrm>
          <a:prstGeom prst="rect">
            <a:avLst/>
          </a:prstGeom>
          <a:noFill/>
          <a:ln w="9525">
            <a:noFill/>
          </a:ln>
        </p:spPr>
      </p:pic>
      <p:pic>
        <p:nvPicPr>
          <p:cNvPr id="4102" name="图片 4101" descr="13"/>
          <p:cNvPicPr>
            <a:picLocks noChangeAspect="1"/>
          </p:cNvPicPr>
          <p:nvPr/>
        </p:nvPicPr>
        <p:blipFill>
          <a:blip r:embed="rId6"/>
          <a:stretch>
            <a:fillRect/>
          </a:stretch>
        </p:blipFill>
        <p:spPr>
          <a:xfrm>
            <a:off x="3828575" y="-2298"/>
            <a:ext cx="8338979" cy="6860298"/>
          </a:xfrm>
          <a:prstGeom prst="rect">
            <a:avLst/>
          </a:prstGeom>
          <a:noFill/>
          <a:ln w="9525">
            <a:noFill/>
          </a:ln>
        </p:spPr>
      </p:pic>
      <p:sp>
        <p:nvSpPr>
          <p:cNvPr id="4103" name="文本框 4102"/>
          <p:cNvSpPr txBox="1"/>
          <p:nvPr/>
        </p:nvSpPr>
        <p:spPr>
          <a:xfrm>
            <a:off x="4940938" y="2936726"/>
            <a:ext cx="4369317" cy="1896481"/>
          </a:xfrm>
          <a:prstGeom prst="rect">
            <a:avLst/>
          </a:prstGeom>
          <a:noFill/>
          <a:ln w="9525">
            <a:noFill/>
          </a:ln>
        </p:spPr>
        <p:txBody>
          <a:bodyPr wrap="square">
            <a:spAutoFit/>
          </a:bodyPr>
          <a:lstStyle/>
          <a:p>
            <a:pPr algn="just" defTabSz="1085915" fontAlgn="base">
              <a:spcBef>
                <a:spcPct val="50000"/>
              </a:spcBef>
              <a:spcAft>
                <a:spcPct val="0"/>
              </a:spcAft>
            </a:pPr>
            <a:r>
              <a:rPr lang="vi-VN" altLang="zh-CN" sz="3908"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Em hãy xác định mục đích nói và người nghe</a:t>
            </a:r>
            <a:endParaRPr lang="zh-CN" altLang="en-US" sz="3908"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4102">
            <a:extLst>
              <a:ext uri="{FF2B5EF4-FFF2-40B4-BE49-F238E27FC236}">
                <a16:creationId xmlns:a16="http://schemas.microsoft.com/office/drawing/2014/main" id="{7A5C8198-74B1-471A-8C03-71582770B028}"/>
              </a:ext>
            </a:extLst>
          </p:cNvPr>
          <p:cNvSpPr txBox="1"/>
          <p:nvPr/>
        </p:nvSpPr>
        <p:spPr>
          <a:xfrm>
            <a:off x="1092957" y="614789"/>
            <a:ext cx="2735617" cy="537840"/>
          </a:xfrm>
          <a:prstGeom prst="rect">
            <a:avLst/>
          </a:prstGeom>
          <a:noFill/>
          <a:ln w="9525">
            <a:noFill/>
          </a:ln>
        </p:spPr>
        <p:txBody>
          <a:bodyPr wrap="square">
            <a:spAutoFit/>
          </a:bodyPr>
          <a:lstStyle/>
          <a:p>
            <a:pPr defTabSz="1085915" fontAlgn="base">
              <a:spcBef>
                <a:spcPct val="50000"/>
              </a:spcBef>
              <a:spcAft>
                <a:spcPct val="0"/>
              </a:spcAft>
              <a:defRPr/>
            </a:pPr>
            <a:r>
              <a:rPr lang="en-US" altLang="zh-CN" sz="2895"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95"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36302613"/>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25"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4103">
                                            <p:txEl>
                                              <p:pRg st="0" end="0"/>
                                            </p:txEl>
                                          </p:spTgt>
                                        </p:tgtEl>
                                        <p:attrNameLst>
                                          <p:attrName>fill.type</p:attrName>
                                        </p:attrNameLst>
                                      </p:cBhvr>
                                      <p:to>
                                        <p:strVal val="solid"/>
                                      </p:to>
                                    </p:set>
                                  </p:childTnLst>
                                </p:cTn>
                              </p:par>
                            </p:childTnLst>
                          </p:cTn>
                        </p:par>
                        <p:par>
                          <p:cTn id="28" fill="hold">
                            <p:stCondLst>
                              <p:cond delay="336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DF0C67-7DD4-419D-A106-0B60FA95E568}"/>
              </a:ext>
            </a:extLst>
          </p:cNvPr>
          <p:cNvPicPr>
            <a:picLocks noChangeAspect="1"/>
          </p:cNvPicPr>
          <p:nvPr/>
        </p:nvPicPr>
        <p:blipFill>
          <a:blip r:embed="rId3"/>
          <a:stretch>
            <a:fillRect/>
          </a:stretch>
        </p:blipFill>
        <p:spPr>
          <a:xfrm>
            <a:off x="0" y="0"/>
            <a:ext cx="12192000" cy="6857999"/>
          </a:xfrm>
          <a:prstGeom prst="rect">
            <a:avLst/>
          </a:prstGeom>
        </p:spPr>
      </p:pic>
      <p:pic>
        <p:nvPicPr>
          <p:cNvPr id="8196" name="图片 8195" descr="12"/>
          <p:cNvPicPr>
            <a:picLocks noChangeAspect="1"/>
          </p:cNvPicPr>
          <p:nvPr/>
        </p:nvPicPr>
        <p:blipFill>
          <a:blip r:embed="rId4"/>
          <a:stretch>
            <a:fillRect/>
          </a:stretch>
        </p:blipFill>
        <p:spPr>
          <a:xfrm>
            <a:off x="24447" y="5782596"/>
            <a:ext cx="12143107" cy="1075404"/>
          </a:xfrm>
          <a:prstGeom prst="rect">
            <a:avLst/>
          </a:prstGeom>
          <a:noFill/>
          <a:ln w="9525">
            <a:noFill/>
          </a:ln>
        </p:spPr>
      </p:pic>
      <p:pic>
        <p:nvPicPr>
          <p:cNvPr id="8197" name="图片 8196" descr="20"/>
          <p:cNvPicPr>
            <a:picLocks noChangeAspect="1"/>
          </p:cNvPicPr>
          <p:nvPr/>
        </p:nvPicPr>
        <p:blipFill>
          <a:blip r:embed="rId5"/>
          <a:stretch>
            <a:fillRect/>
          </a:stretch>
        </p:blipFill>
        <p:spPr>
          <a:xfrm>
            <a:off x="363383" y="350605"/>
            <a:ext cx="11048170" cy="6499532"/>
          </a:xfrm>
          <a:prstGeom prst="rect">
            <a:avLst/>
          </a:prstGeom>
          <a:noFill/>
          <a:ln w="9525">
            <a:noFill/>
          </a:ln>
        </p:spPr>
      </p:pic>
      <p:sp>
        <p:nvSpPr>
          <p:cNvPr id="8198" name="文本框 8197"/>
          <p:cNvSpPr txBox="1"/>
          <p:nvPr/>
        </p:nvSpPr>
        <p:spPr>
          <a:xfrm>
            <a:off x="6096000" y="2440438"/>
            <a:ext cx="4019523" cy="2765372"/>
          </a:xfrm>
          <a:prstGeom prst="rect">
            <a:avLst/>
          </a:prstGeom>
          <a:noFill/>
          <a:ln w="9525">
            <a:noFill/>
          </a:ln>
        </p:spPr>
        <p:txBody>
          <a:bodyPr wrap="square">
            <a:spAutoFit/>
          </a:bodyPr>
          <a:lstStyle/>
          <a:p>
            <a:pPr algn="just" defTabSz="1085915" fontAlgn="base">
              <a:spcAft>
                <a:spcPct val="0"/>
              </a:spcAft>
              <a:defRPr/>
            </a:pPr>
            <a:r>
              <a:rPr lang="vi-VN" altLang="zh-CN" sz="2895"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Mục đích: Thuyết phục người nghe về một ý kiến của em trước một vấn đề đời sống được gợi ra từ một nhân vật văn học</a:t>
            </a:r>
            <a:endParaRPr lang="zh-CN" altLang="en-US" sz="2171" dirty="0">
              <a:solidFill>
                <a:srgbClr val="000000"/>
              </a:solidFill>
              <a:latin typeface="Arial" panose="020B0604020202020204" pitchFamily="34" charset="0"/>
              <a:ea typeface="宋体" panose="02010600030101010101" pitchFamily="2" charset="-122"/>
            </a:endParaRPr>
          </a:p>
        </p:txBody>
      </p:sp>
      <p:sp>
        <p:nvSpPr>
          <p:cNvPr id="8200" name="文本框 8199"/>
          <p:cNvSpPr txBox="1"/>
          <p:nvPr/>
        </p:nvSpPr>
        <p:spPr>
          <a:xfrm>
            <a:off x="1516467" y="2022229"/>
            <a:ext cx="2434281" cy="1428853"/>
          </a:xfrm>
          <a:prstGeom prst="rect">
            <a:avLst/>
          </a:prstGeom>
          <a:noFill/>
          <a:ln w="9525">
            <a:noFill/>
          </a:ln>
        </p:spPr>
        <p:txBody>
          <a:bodyPr wrap="square">
            <a:spAutoFit/>
          </a:bodyPr>
          <a:lstStyle/>
          <a:p>
            <a:pPr defTabSz="1085915" fontAlgn="base">
              <a:spcBef>
                <a:spcPct val="50000"/>
              </a:spcBef>
              <a:spcAft>
                <a:spcPct val="0"/>
              </a:spcAft>
              <a:defRPr/>
            </a:pPr>
            <a:r>
              <a:rPr lang="vi-VN" altLang="zh-CN" sz="2895"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Người nghe: thầy cô, bạn bè...</a:t>
            </a:r>
            <a:endParaRPr lang="zh-CN" altLang="en-US" sz="2895"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Rectangle 5">
            <a:extLst>
              <a:ext uri="{FF2B5EF4-FFF2-40B4-BE49-F238E27FC236}">
                <a16:creationId xmlns:a16="http://schemas.microsoft.com/office/drawing/2014/main" id="{5DDA0E87-D972-4924-B068-5D09CC4890E5}"/>
              </a:ext>
            </a:extLst>
          </p:cNvPr>
          <p:cNvSpPr/>
          <p:nvPr/>
        </p:nvSpPr>
        <p:spPr>
          <a:xfrm>
            <a:off x="677419" y="4507618"/>
            <a:ext cx="2973891" cy="748603"/>
          </a:xfrm>
          <a:prstGeom prst="rect">
            <a:avLst/>
          </a:prstGeom>
        </p:spPr>
        <p:txBody>
          <a:bodyPr wrap="none">
            <a:spAutoFit/>
          </a:bodyPr>
          <a:lstStyle/>
          <a:p>
            <a:pPr algn="just" defTabSz="661751" fontAlgn="base">
              <a:lnSpc>
                <a:spcPct val="150000"/>
              </a:lnSpc>
              <a:defRPr/>
            </a:pPr>
            <a:r>
              <a:rPr lang="en-US" sz="3184"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3184"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3184"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84"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184"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84"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endParaRPr lang="en-US" sz="3184" b="1"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478068"/>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arn(inVertical)">
                                      <p:cBhvr>
                                        <p:cTn id="12" dur="5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barn(inVertical)">
                                      <p:cBhvr>
                                        <p:cTn id="1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374C4C-E52A-4162-ABA9-BB570E9A7C0D}"/>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54CA335-BE78-4539-B134-2F98218BAED3}"/>
              </a:ext>
            </a:extLst>
          </p:cNvPr>
          <p:cNvSpPr/>
          <p:nvPr/>
        </p:nvSpPr>
        <p:spPr>
          <a:xfrm>
            <a:off x="1092957" y="624591"/>
            <a:ext cx="3714570" cy="512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1751" rtl="0" eaLnBrk="1" fontAlgn="base" latinLnBrk="0" hangingPunct="1">
              <a:lnSpc>
                <a:spcPct val="100000"/>
              </a:lnSpc>
              <a:spcBef>
                <a:spcPct val="0"/>
              </a:spcBef>
              <a:spcAft>
                <a:spcPct val="0"/>
              </a:spcAft>
              <a:buClrTx/>
              <a:buSzTx/>
              <a:buFontTx/>
              <a:buNone/>
              <a:tabLst/>
              <a:defRPr/>
            </a:pPr>
            <a:endParaRPr kumimoji="0" lang="en-US" sz="2171" b="0" i="0" u="none" strike="noStrike" kern="1200" cap="none" spc="0" normalizeH="0" baseline="0" noProof="0">
              <a:ln>
                <a:noFill/>
              </a:ln>
              <a:solidFill>
                <a:srgbClr val="FFFFFF"/>
              </a:solidFill>
              <a:effectLst/>
              <a:uLnTx/>
              <a:uFillTx/>
              <a:latin typeface="Arial"/>
              <a:ea typeface="宋体"/>
              <a:cs typeface="+mn-cs"/>
            </a:endParaRPr>
          </a:p>
        </p:txBody>
      </p:sp>
      <p:pic>
        <p:nvPicPr>
          <p:cNvPr id="4100" name="图片 4099" descr="12"/>
          <p:cNvPicPr>
            <a:picLocks noChangeAspect="1"/>
          </p:cNvPicPr>
          <p:nvPr/>
        </p:nvPicPr>
        <p:blipFill>
          <a:blip r:embed="rId4"/>
          <a:stretch>
            <a:fillRect/>
          </a:stretch>
        </p:blipFill>
        <p:spPr>
          <a:xfrm>
            <a:off x="24447" y="5782596"/>
            <a:ext cx="12143107" cy="1075404"/>
          </a:xfrm>
          <a:prstGeom prst="rect">
            <a:avLst/>
          </a:prstGeom>
          <a:noFill/>
          <a:ln w="9525">
            <a:noFill/>
          </a:ln>
        </p:spPr>
      </p:pic>
      <p:pic>
        <p:nvPicPr>
          <p:cNvPr id="4101" name="图片 4100" descr="14"/>
          <p:cNvPicPr>
            <a:picLocks noChangeAspect="1"/>
          </p:cNvPicPr>
          <p:nvPr/>
        </p:nvPicPr>
        <p:blipFill>
          <a:blip r:embed="rId5"/>
          <a:stretch>
            <a:fillRect/>
          </a:stretch>
        </p:blipFill>
        <p:spPr>
          <a:xfrm>
            <a:off x="24447" y="2811447"/>
            <a:ext cx="5211574" cy="4046553"/>
          </a:xfrm>
          <a:prstGeom prst="rect">
            <a:avLst/>
          </a:prstGeom>
          <a:noFill/>
          <a:ln w="9525">
            <a:noFill/>
          </a:ln>
        </p:spPr>
      </p:pic>
      <p:pic>
        <p:nvPicPr>
          <p:cNvPr id="4102" name="图片 4101" descr="13"/>
          <p:cNvPicPr>
            <a:picLocks noChangeAspect="1"/>
          </p:cNvPicPr>
          <p:nvPr/>
        </p:nvPicPr>
        <p:blipFill>
          <a:blip r:embed="rId6"/>
          <a:stretch>
            <a:fillRect/>
          </a:stretch>
        </p:blipFill>
        <p:spPr>
          <a:xfrm>
            <a:off x="3828575" y="-2298"/>
            <a:ext cx="8338979" cy="6860298"/>
          </a:xfrm>
          <a:prstGeom prst="rect">
            <a:avLst/>
          </a:prstGeom>
          <a:noFill/>
          <a:ln w="9525">
            <a:noFill/>
          </a:ln>
        </p:spPr>
      </p:pic>
      <p:sp>
        <p:nvSpPr>
          <p:cNvPr id="4103" name="文本框 4102"/>
          <p:cNvSpPr txBox="1"/>
          <p:nvPr/>
        </p:nvSpPr>
        <p:spPr>
          <a:xfrm>
            <a:off x="4982501" y="2446708"/>
            <a:ext cx="4674116" cy="1295098"/>
          </a:xfrm>
          <a:prstGeom prst="rect">
            <a:avLst/>
          </a:prstGeom>
          <a:noFill/>
          <a:ln w="9525">
            <a:noFill/>
          </a:ln>
        </p:spPr>
        <p:txBody>
          <a:bodyPr wrap="square">
            <a:spAutoFit/>
          </a:bodyPr>
          <a:lstStyle/>
          <a:p>
            <a:pPr lvl="0" algn="just" defTabSz="1085915" fontAlgn="base">
              <a:spcBef>
                <a:spcPct val="50000"/>
              </a:spcBef>
              <a:spcAft>
                <a:spcPct val="0"/>
              </a:spcAft>
            </a:pPr>
            <a:r>
              <a:rPr lang="vi-VN" altLang="zh-CN" sz="3908"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Lập dàn ý cho bài nói theo PHT số 1</a:t>
            </a:r>
            <a:endParaRPr kumimoji="0" lang="zh-CN" altLang="en-US" sz="3908"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4102">
            <a:extLst>
              <a:ext uri="{FF2B5EF4-FFF2-40B4-BE49-F238E27FC236}">
                <a16:creationId xmlns:a16="http://schemas.microsoft.com/office/drawing/2014/main" id="{7A5C8198-74B1-471A-8C03-71582770B028}"/>
              </a:ext>
            </a:extLst>
          </p:cNvPr>
          <p:cNvSpPr txBox="1"/>
          <p:nvPr/>
        </p:nvSpPr>
        <p:spPr>
          <a:xfrm>
            <a:off x="664463" y="639582"/>
            <a:ext cx="4143064" cy="537840"/>
          </a:xfrm>
          <a:prstGeom prst="rect">
            <a:avLst/>
          </a:prstGeom>
          <a:noFill/>
          <a:ln w="9525">
            <a:noFill/>
          </a:ln>
        </p:spPr>
        <p:txBody>
          <a:bodyPr wrap="square">
            <a:spAutoFit/>
          </a:bodyPr>
          <a:lstStyle/>
          <a:p>
            <a:pPr lvl="0" defTabSz="1085915" fontAlgn="base">
              <a:spcBef>
                <a:spcPct val="50000"/>
              </a:spcBef>
              <a:spcAft>
                <a:spcPct val="0"/>
              </a:spcAft>
              <a:defRPr/>
            </a:pPr>
            <a:r>
              <a:rPr lang="en-US" altLang="zh-CN" sz="2895"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2. Chuẩn bị nội dung nói</a:t>
            </a:r>
            <a:endParaRPr kumimoji="0" lang="zh-CN" altLang="en-US" sz="2895"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13727988"/>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25"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4103">
                                            <p:txEl>
                                              <p:pRg st="0" end="0"/>
                                            </p:txEl>
                                          </p:spTgt>
                                        </p:tgtEl>
                                        <p:attrNameLst>
                                          <p:attrName>fill.type</p:attrName>
                                        </p:attrNameLst>
                                      </p:cBhvr>
                                      <p:to>
                                        <p:strVal val="solid"/>
                                      </p:to>
                                    </p:set>
                                  </p:childTnLst>
                                </p:cTn>
                              </p:par>
                            </p:childTnLst>
                          </p:cTn>
                        </p:par>
                        <p:par>
                          <p:cTn id="28" fill="hold">
                            <p:stCondLst>
                              <p:cond delay="308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allAtOnce"/>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768B61-89E2-4B72-B531-BD123E157266}"/>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4" name="Content Placeholder 3">
            <a:extLst>
              <a:ext uri="{FF2B5EF4-FFF2-40B4-BE49-F238E27FC236}">
                <a16:creationId xmlns:a16="http://schemas.microsoft.com/office/drawing/2014/main" id="{DAF44F7C-7A37-4053-B4CA-AE6337C6DB92}"/>
              </a:ext>
            </a:extLst>
          </p:cNvPr>
          <p:cNvGraphicFramePr>
            <a:graphicFrameLocks noGrp="1"/>
          </p:cNvGraphicFramePr>
          <p:nvPr>
            <p:ph idx="1"/>
            <p:extLst>
              <p:ext uri="{D42A27DB-BD31-4B8C-83A1-F6EECF244321}">
                <p14:modId xmlns:p14="http://schemas.microsoft.com/office/powerpoint/2010/main" val="2424836917"/>
              </p:ext>
            </p:extLst>
          </p:nvPr>
        </p:nvGraphicFramePr>
        <p:xfrm>
          <a:off x="426850" y="1076528"/>
          <a:ext cx="11072423" cy="4596768"/>
        </p:xfrm>
        <a:graphic>
          <a:graphicData uri="http://schemas.openxmlformats.org/drawingml/2006/table">
            <a:tbl>
              <a:tblPr firstRow="1" firstCol="1" bandRow="1"/>
              <a:tblGrid>
                <a:gridCol w="5534967">
                  <a:extLst>
                    <a:ext uri="{9D8B030D-6E8A-4147-A177-3AD203B41FA5}">
                      <a16:colId xmlns:a16="http://schemas.microsoft.com/office/drawing/2014/main" val="1215559242"/>
                    </a:ext>
                  </a:extLst>
                </a:gridCol>
                <a:gridCol w="5537456">
                  <a:extLst>
                    <a:ext uri="{9D8B030D-6E8A-4147-A177-3AD203B41FA5}">
                      <a16:colId xmlns:a16="http://schemas.microsoft.com/office/drawing/2014/main" val="3974598401"/>
                    </a:ext>
                  </a:extLst>
                </a:gridCol>
              </a:tblGrid>
              <a:tr h="0">
                <a:tc>
                  <a:txBody>
                    <a:bodyPr/>
                    <a:lstStyle/>
                    <a:p>
                      <a:pPr marL="0" marR="0" algn="just">
                        <a:lnSpc>
                          <a:spcPct val="150000"/>
                        </a:lnSpc>
                        <a:spcBef>
                          <a:spcPts val="0"/>
                        </a:spcBef>
                        <a:spcAft>
                          <a:spcPts val="0"/>
                        </a:spcAft>
                      </a:pP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en-US" sz="32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54909579"/>
                  </a:ext>
                </a:extLst>
              </a:tr>
              <a:tr h="0">
                <a:tc>
                  <a:txBody>
                    <a:bodyPr/>
                    <a:lstStyle/>
                    <a:p>
                      <a:pPr marL="0" marR="0" algn="just">
                        <a:lnSpc>
                          <a:spcPct val="150000"/>
                        </a:lnSpc>
                        <a:spcBef>
                          <a:spcPts val="0"/>
                        </a:spcBef>
                        <a:spcAft>
                          <a:spcPts val="0"/>
                        </a:spcAft>
                      </a:pP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đề</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đặt</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ra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từ</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phẩm</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văn</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87504720"/>
                  </a:ext>
                </a:extLst>
              </a:tr>
              <a:tr h="0">
                <a:tc>
                  <a:txBody>
                    <a:bodyPr/>
                    <a:lstStyle/>
                    <a:p>
                      <a:pPr marL="0" marR="0" algn="just">
                        <a:lnSpc>
                          <a:spcPct val="150000"/>
                        </a:lnSpc>
                        <a:spcBef>
                          <a:spcPts val="0"/>
                        </a:spcBef>
                        <a:spcAft>
                          <a:spcPts val="0"/>
                        </a:spcAft>
                      </a:pP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Tên</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nhân</a:t>
                      </a: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70115097"/>
                  </a:ext>
                </a:extLst>
              </a:tr>
              <a:tr h="0">
                <a:tc>
                  <a:txBody>
                    <a:bodyPr/>
                    <a:lstStyle/>
                    <a:p>
                      <a:pPr marL="0" marR="0" algn="just">
                        <a:lnSpc>
                          <a:spcPct val="150000"/>
                        </a:lnSpc>
                        <a:spcBef>
                          <a:spcPts val="0"/>
                        </a:spcBef>
                        <a:spcAft>
                          <a:spcPts val="0"/>
                        </a:spcAft>
                      </a:pPr>
                      <a:r>
                        <a:rPr lang="en-US" sz="32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Ý kiến của em về vấn đề đó</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39124690"/>
                  </a:ext>
                </a:extLst>
              </a:tr>
              <a:tr h="0">
                <a:tc>
                  <a:txBody>
                    <a:bodyPr/>
                    <a:lstStyle/>
                    <a:p>
                      <a:pPr marL="0" marR="0" algn="just">
                        <a:lnSpc>
                          <a:spcPct val="150000"/>
                        </a:lnSpc>
                        <a:spcBef>
                          <a:spcPts val="0"/>
                        </a:spcBef>
                        <a:spcAft>
                          <a:spcPts val="0"/>
                        </a:spcAft>
                      </a:pPr>
                      <a:r>
                        <a:rPr lang="en-US" sz="32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93610092"/>
                  </a:ext>
                </a:extLst>
              </a:tr>
              <a:tr h="0">
                <a:tc>
                  <a:txBody>
                    <a:bodyPr/>
                    <a:lstStyle/>
                    <a:p>
                      <a:pPr marL="0" marR="0" algn="just">
                        <a:lnSpc>
                          <a:spcPct val="150000"/>
                        </a:lnSpc>
                        <a:spcBef>
                          <a:spcPts val="0"/>
                        </a:spcBef>
                        <a:spcAft>
                          <a:spcPts val="0"/>
                        </a:spcAft>
                      </a:pP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0"/>
                        </a:spcAft>
                      </a:pPr>
                      <a:r>
                        <a:rPr lang="en-US" sz="32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6325581"/>
                  </a:ext>
                </a:extLst>
              </a:tr>
            </a:tbl>
          </a:graphicData>
        </a:graphic>
      </p:graphicFrame>
    </p:spTree>
    <p:extLst>
      <p:ext uri="{BB962C8B-B14F-4D97-AF65-F5344CB8AC3E}">
        <p14:creationId xmlns:p14="http://schemas.microsoft.com/office/powerpoint/2010/main" val="3724818744"/>
      </p:ext>
    </p:extLst>
  </p:cSld>
  <p:clrMapOvr>
    <a:masterClrMapping/>
  </p:clrMapOvr>
  <p:transition advClick="0" advTm="3000">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T11 NÓI VÀ NGHE</Template>
  <TotalTime>92</TotalTime>
  <Words>1512</Words>
  <Application>Microsoft Office PowerPoint</Application>
  <PresentationFormat>Widescreen</PresentationFormat>
  <Paragraphs>104</Paragraphs>
  <Slides>31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.VnTime</vt:lpstr>
      <vt:lpstr>Arial</vt:lpstr>
      <vt:lpstr>Calibri</vt:lpstr>
      <vt:lpstr>Calibri Light</vt:lpstr>
      <vt:lpstr>ITC Avant Garde Std Bk</vt:lpstr>
      <vt:lpstr>Times New Roman</vt:lpstr>
      <vt:lpstr>Office Theme</vt:lpstr>
      <vt:lpstr>1_Office Theme</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10</dc:creator>
  <cp:lastModifiedBy>Admin</cp:lastModifiedBy>
  <cp:revision>22</cp:revision>
  <dcterms:created xsi:type="dcterms:W3CDTF">2022-09-15T01:55:04Z</dcterms:created>
  <dcterms:modified xsi:type="dcterms:W3CDTF">2022-12-19T11:40:20Z</dcterms:modified>
</cp:coreProperties>
</file>