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0"/>
  </p:notesMasterIdLst>
  <p:sldIdLst>
    <p:sldId id="433" r:id="rId2"/>
    <p:sldId id="414" r:id="rId3"/>
    <p:sldId id="415" r:id="rId4"/>
    <p:sldId id="416" r:id="rId5"/>
    <p:sldId id="417" r:id="rId6"/>
    <p:sldId id="418" r:id="rId7"/>
    <p:sldId id="428" r:id="rId8"/>
    <p:sldId id="432" r:id="rId9"/>
    <p:sldId id="429" r:id="rId10"/>
    <p:sldId id="419" r:id="rId11"/>
    <p:sldId id="420" r:id="rId12"/>
    <p:sldId id="406" r:id="rId13"/>
    <p:sldId id="411" r:id="rId14"/>
    <p:sldId id="391" r:id="rId15"/>
    <p:sldId id="430" r:id="rId16"/>
    <p:sldId id="396" r:id="rId17"/>
    <p:sldId id="381" r:id="rId18"/>
    <p:sldId id="395" r:id="rId19"/>
    <p:sldId id="407" r:id="rId20"/>
    <p:sldId id="373" r:id="rId21"/>
    <p:sldId id="423" r:id="rId22"/>
    <p:sldId id="424" r:id="rId23"/>
    <p:sldId id="425" r:id="rId24"/>
    <p:sldId id="426" r:id="rId25"/>
    <p:sldId id="427" r:id="rId26"/>
    <p:sldId id="334" r:id="rId27"/>
    <p:sldId id="409" r:id="rId28"/>
    <p:sldId id="311" r:id="rId29"/>
  </p:sldIdLst>
  <p:sldSz cx="16846550" cy="9475788"/>
  <p:notesSz cx="6858000" cy="9144000"/>
  <p:custDataLst>
    <p:tags r:id="rId31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A4A3A4"/>
          </p15:clr>
        </p15:guide>
        <p15:guide id="2" pos="53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CC0099"/>
    <a:srgbClr val="2CA640"/>
    <a:srgbClr val="FF0066"/>
    <a:srgbClr val="009900"/>
    <a:srgbClr val="00CC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3" autoAdjust="0"/>
    <p:restoredTop sz="86467" autoAdjust="0"/>
  </p:normalViewPr>
  <p:slideViewPr>
    <p:cSldViewPr>
      <p:cViewPr varScale="1">
        <p:scale>
          <a:sx n="52" d="100"/>
          <a:sy n="52" d="100"/>
        </p:scale>
        <p:origin x="624" y="66"/>
      </p:cViewPr>
      <p:guideLst>
        <p:guide orient="horz" pos="2985"/>
        <p:guide pos="53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40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611F220-F4D6-4DCA-B32D-F9507D6E8F25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2246983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itchFamily="2" charset="-122"/>
      </a:defRPr>
    </a:lvl1pPr>
    <a:lvl2pPr marL="457200" lvl="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itchFamily="2" charset="-122"/>
      </a:defRPr>
    </a:lvl2pPr>
    <a:lvl3pPr marL="914400" lvl="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itchFamily="2" charset="-122"/>
      </a:defRPr>
    </a:lvl3pPr>
    <a:lvl4pPr marL="1371600" lvl="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itchFamily="2" charset="-122"/>
      </a:defRPr>
    </a:lvl4pPr>
    <a:lvl5pPr marL="1828800" lvl="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62B7E2-EC54-43B7-8886-B0AB9C912467}" type="slidenum">
              <a:rPr lang="en-US" altLang="zh-CN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zh-CN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166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17A9BD-F0E1-4761-A28C-B326B8D52739}" type="slidenum">
              <a:rPr lang="en-US" altLang="zh-CN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zh-CN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436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5819" y="1550784"/>
            <a:ext cx="12634913" cy="3298978"/>
          </a:xfrm>
        </p:spPr>
        <p:txBody>
          <a:bodyPr anchor="b"/>
          <a:lstStyle>
            <a:lvl1pPr algn="ctr">
              <a:defRPr sz="829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5819" y="4976983"/>
            <a:ext cx="12634913" cy="2287788"/>
          </a:xfrm>
        </p:spPr>
        <p:txBody>
          <a:bodyPr/>
          <a:lstStyle>
            <a:lvl1pPr marL="0" indent="0" algn="ctr">
              <a:buNone/>
              <a:defRPr sz="3316"/>
            </a:lvl1pPr>
            <a:lvl2pPr marL="631713" indent="0" algn="ctr">
              <a:buNone/>
              <a:defRPr sz="2763"/>
            </a:lvl2pPr>
            <a:lvl3pPr marL="1263426" indent="0" algn="ctr">
              <a:buNone/>
              <a:defRPr sz="2487"/>
            </a:lvl3pPr>
            <a:lvl4pPr marL="1895140" indent="0" algn="ctr">
              <a:buNone/>
              <a:defRPr sz="2211"/>
            </a:lvl4pPr>
            <a:lvl5pPr marL="2526853" indent="0" algn="ctr">
              <a:buNone/>
              <a:defRPr sz="2211"/>
            </a:lvl5pPr>
            <a:lvl6pPr marL="3158566" indent="0" algn="ctr">
              <a:buNone/>
              <a:defRPr sz="2211"/>
            </a:lvl6pPr>
            <a:lvl7pPr marL="3790279" indent="0" algn="ctr">
              <a:buNone/>
              <a:defRPr sz="2211"/>
            </a:lvl7pPr>
            <a:lvl8pPr marL="4421993" indent="0" algn="ctr">
              <a:buNone/>
              <a:defRPr sz="2211"/>
            </a:lvl8pPr>
            <a:lvl9pPr marL="5053706" indent="0" algn="ctr">
              <a:buNone/>
              <a:defRPr sz="2211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A8B0C-CDAC-4CB2-A1AC-3223C6EF4AE0}" type="datetimeFigureOut">
              <a:rPr lang="en-US"/>
              <a:pPr>
                <a:defRPr/>
              </a:pPr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14707-455F-41F8-8986-35D1C90B00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395" y="631719"/>
            <a:ext cx="5433450" cy="2211017"/>
          </a:xfrm>
        </p:spPr>
        <p:txBody>
          <a:bodyPr anchor="b"/>
          <a:lstStyle>
            <a:lvl1pPr>
              <a:defRPr sz="442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161978" y="1364339"/>
            <a:ext cx="8528566" cy="6733951"/>
          </a:xfrm>
        </p:spPr>
        <p:txBody>
          <a:bodyPr rtlCol="0">
            <a:normAutofit/>
          </a:bodyPr>
          <a:lstStyle>
            <a:lvl1pPr marL="0" indent="0">
              <a:buNone/>
              <a:defRPr sz="4421"/>
            </a:lvl1pPr>
            <a:lvl2pPr marL="631713" indent="0">
              <a:buNone/>
              <a:defRPr sz="3869"/>
            </a:lvl2pPr>
            <a:lvl3pPr marL="1263426" indent="0">
              <a:buNone/>
              <a:defRPr sz="3316"/>
            </a:lvl3pPr>
            <a:lvl4pPr marL="1895140" indent="0">
              <a:buNone/>
              <a:defRPr sz="2763"/>
            </a:lvl4pPr>
            <a:lvl5pPr marL="2526853" indent="0">
              <a:buNone/>
              <a:defRPr sz="2763"/>
            </a:lvl5pPr>
            <a:lvl6pPr marL="3158566" indent="0">
              <a:buNone/>
              <a:defRPr sz="2763"/>
            </a:lvl6pPr>
            <a:lvl7pPr marL="3790279" indent="0">
              <a:buNone/>
              <a:defRPr sz="2763"/>
            </a:lvl7pPr>
            <a:lvl8pPr marL="4421993" indent="0">
              <a:buNone/>
              <a:defRPr sz="2763"/>
            </a:lvl8pPr>
            <a:lvl9pPr marL="5053706" indent="0">
              <a:buNone/>
              <a:defRPr sz="2763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0395" y="2842736"/>
            <a:ext cx="5433450" cy="5266521"/>
          </a:xfrm>
        </p:spPr>
        <p:txBody>
          <a:bodyPr/>
          <a:lstStyle>
            <a:lvl1pPr marL="0" indent="0">
              <a:buNone/>
              <a:defRPr sz="2211"/>
            </a:lvl1pPr>
            <a:lvl2pPr marL="631713" indent="0">
              <a:buNone/>
              <a:defRPr sz="1934"/>
            </a:lvl2pPr>
            <a:lvl3pPr marL="1263426" indent="0">
              <a:buNone/>
              <a:defRPr sz="1658"/>
            </a:lvl3pPr>
            <a:lvl4pPr marL="1895140" indent="0">
              <a:buNone/>
              <a:defRPr sz="1382"/>
            </a:lvl4pPr>
            <a:lvl5pPr marL="2526853" indent="0">
              <a:buNone/>
              <a:defRPr sz="1382"/>
            </a:lvl5pPr>
            <a:lvl6pPr marL="3158566" indent="0">
              <a:buNone/>
              <a:defRPr sz="1382"/>
            </a:lvl6pPr>
            <a:lvl7pPr marL="3790279" indent="0">
              <a:buNone/>
              <a:defRPr sz="1382"/>
            </a:lvl7pPr>
            <a:lvl8pPr marL="4421993" indent="0">
              <a:buNone/>
              <a:defRPr sz="1382"/>
            </a:lvl8pPr>
            <a:lvl9pPr marL="5053706" indent="0">
              <a:buNone/>
              <a:defRPr sz="138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CFD80-4FF1-4DA9-B2BB-95E7565063BB}" type="datetimeFigureOut">
              <a:rPr lang="en-US"/>
              <a:pPr>
                <a:defRPr/>
              </a:pPr>
              <a:t>12/19/2022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72B18-C408-4019-B308-6FD5671FA8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16447-9FA0-4D7C-A35D-AF85E216E2C2}" type="datetimeFigureOut">
              <a:rPr lang="en-US"/>
              <a:pPr>
                <a:defRPr/>
              </a:pPr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A5643-FDED-4346-825D-3D69B5A9C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055813" y="504498"/>
            <a:ext cx="3632537" cy="803029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8200" y="504498"/>
            <a:ext cx="10687030" cy="803029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7774D-0EB2-4CB3-A2F0-FEC243AE35F2}" type="datetimeFigureOut">
              <a:rPr lang="en-US"/>
              <a:pPr>
                <a:defRPr/>
              </a:pPr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D912D-704D-4FAA-985C-0C5D6BE5E5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38800-057B-4CF9-9247-D58D05D7191C}" type="datetimeFigureOut">
              <a:rPr lang="en-US"/>
              <a:pPr>
                <a:defRPr/>
              </a:pPr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0227F-F61B-451B-A528-A9CC01C5FC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426" y="2362368"/>
            <a:ext cx="14530149" cy="3941664"/>
          </a:xfrm>
        </p:spPr>
        <p:txBody>
          <a:bodyPr anchor="b"/>
          <a:lstStyle>
            <a:lvl1pPr>
              <a:defRPr sz="829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9426" y="6341322"/>
            <a:ext cx="14530149" cy="2072828"/>
          </a:xfrm>
        </p:spPr>
        <p:txBody>
          <a:bodyPr/>
          <a:lstStyle>
            <a:lvl1pPr marL="0" indent="0">
              <a:buNone/>
              <a:defRPr sz="3316">
                <a:solidFill>
                  <a:schemeClr val="tx1">
                    <a:tint val="75000"/>
                  </a:schemeClr>
                </a:solidFill>
              </a:defRPr>
            </a:lvl1pPr>
            <a:lvl2pPr marL="631713" indent="0">
              <a:buNone/>
              <a:defRPr sz="2763">
                <a:solidFill>
                  <a:schemeClr val="tx1">
                    <a:tint val="75000"/>
                  </a:schemeClr>
                </a:solidFill>
              </a:defRPr>
            </a:lvl2pPr>
            <a:lvl3pPr marL="1263426" indent="0">
              <a:buNone/>
              <a:defRPr sz="2487">
                <a:solidFill>
                  <a:schemeClr val="tx1">
                    <a:tint val="75000"/>
                  </a:schemeClr>
                </a:solidFill>
              </a:defRPr>
            </a:lvl3pPr>
            <a:lvl4pPr marL="1895140" indent="0">
              <a:buNone/>
              <a:defRPr sz="2211">
                <a:solidFill>
                  <a:schemeClr val="tx1">
                    <a:tint val="75000"/>
                  </a:schemeClr>
                </a:solidFill>
              </a:defRPr>
            </a:lvl4pPr>
            <a:lvl5pPr marL="2526853" indent="0">
              <a:buNone/>
              <a:defRPr sz="2211">
                <a:solidFill>
                  <a:schemeClr val="tx1">
                    <a:tint val="75000"/>
                  </a:schemeClr>
                </a:solidFill>
              </a:defRPr>
            </a:lvl5pPr>
            <a:lvl6pPr marL="3158566" indent="0">
              <a:buNone/>
              <a:defRPr sz="2211">
                <a:solidFill>
                  <a:schemeClr val="tx1">
                    <a:tint val="75000"/>
                  </a:schemeClr>
                </a:solidFill>
              </a:defRPr>
            </a:lvl6pPr>
            <a:lvl7pPr marL="3790279" indent="0">
              <a:buNone/>
              <a:defRPr sz="2211">
                <a:solidFill>
                  <a:schemeClr val="tx1">
                    <a:tint val="75000"/>
                  </a:schemeClr>
                </a:solidFill>
              </a:defRPr>
            </a:lvl7pPr>
            <a:lvl8pPr marL="4421993" indent="0">
              <a:buNone/>
              <a:defRPr sz="2211">
                <a:solidFill>
                  <a:schemeClr val="tx1">
                    <a:tint val="75000"/>
                  </a:schemeClr>
                </a:solidFill>
              </a:defRPr>
            </a:lvl8pPr>
            <a:lvl9pPr marL="5053706" indent="0">
              <a:buNone/>
              <a:defRPr sz="22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D60BE-32FC-4EBE-B182-24844CFD6035}" type="datetimeFigureOut">
              <a:rPr lang="en-US"/>
              <a:pPr>
                <a:defRPr/>
              </a:pPr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EA17F-D4FF-4CA2-8A97-42E628044D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/>
          <a:srcRect t="91245"/>
          <a:stretch>
            <a:fillRect/>
          </a:stretch>
        </p:blipFill>
        <p:spPr bwMode="auto">
          <a:xfrm>
            <a:off x="30163" y="8612188"/>
            <a:ext cx="16816387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7">
            <a:extLst/>
          </p:cNvPr>
          <p:cNvSpPr txBox="1"/>
          <p:nvPr userDrawn="1"/>
        </p:nvSpPr>
        <p:spPr>
          <a:xfrm>
            <a:off x="366713" y="9013825"/>
            <a:ext cx="1479550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55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Trang </a:t>
            </a:r>
            <a:fld id="{5BB6C09E-C0C4-43C5-A062-4F720ADB1948}" type="slidenum">
              <a:rPr lang="en-US" b="1">
                <a:solidFill>
                  <a:srgbClr val="0055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1" dirty="0">
              <a:solidFill>
                <a:srgbClr val="00559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/>
          <a:srcRect t="91245"/>
          <a:stretch>
            <a:fillRect/>
          </a:stretch>
        </p:blipFill>
        <p:spPr bwMode="auto">
          <a:xfrm>
            <a:off x="30163" y="8612188"/>
            <a:ext cx="16816387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7">
            <a:extLst/>
          </p:cNvPr>
          <p:cNvSpPr txBox="1"/>
          <p:nvPr userDrawn="1"/>
        </p:nvSpPr>
        <p:spPr>
          <a:xfrm>
            <a:off x="366713" y="9013825"/>
            <a:ext cx="14795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55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Trang </a:t>
            </a:r>
            <a:fld id="{7CB48E83-9C6A-4738-BFD4-2902C3D2890D}" type="slidenum">
              <a:rPr lang="en-US" b="1">
                <a:solidFill>
                  <a:srgbClr val="0055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1" dirty="0">
              <a:solidFill>
                <a:srgbClr val="00559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Straight Connector 9">
            <a:extLst/>
          </p:cNvPr>
          <p:cNvCxnSpPr>
            <a:cxnSpLocks/>
          </p:cNvCxnSpPr>
          <p:nvPr userDrawn="1"/>
        </p:nvCxnSpPr>
        <p:spPr>
          <a:xfrm flipV="1">
            <a:off x="1846263" y="1309688"/>
            <a:ext cx="13716000" cy="23812"/>
          </a:xfrm>
          <a:prstGeom prst="line">
            <a:avLst/>
          </a:prstGeom>
          <a:ln w="3175">
            <a:solidFill>
              <a:srgbClr val="0055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2"/>
          <p:cNvSpPr txBox="1"/>
          <p:nvPr userDrawn="1"/>
        </p:nvSpPr>
        <p:spPr>
          <a:xfrm>
            <a:off x="2266950" y="0"/>
            <a:ext cx="123444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-</a:t>
            </a:r>
          </a:p>
        </p:txBody>
      </p:sp>
      <p:sp>
        <p:nvSpPr>
          <p:cNvPr id="6" name="TextBox 8"/>
          <p:cNvSpPr txBox="1"/>
          <p:nvPr userDrawn="1"/>
        </p:nvSpPr>
        <p:spPr>
          <a:xfrm>
            <a:off x="12325350" y="8899525"/>
            <a:ext cx="4572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8200" y="2522490"/>
            <a:ext cx="7159784" cy="6012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28566" y="2522490"/>
            <a:ext cx="7159784" cy="6012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F8E7B-0F2C-4F8B-80E5-EC61CEA54207}" type="datetimeFigureOut">
              <a:rPr lang="en-US"/>
              <a:pPr>
                <a:defRPr/>
              </a:pPr>
              <a:t>12/19/2022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BD1DA-764D-4685-8993-E6BC98B37E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395" y="504499"/>
            <a:ext cx="14530149" cy="18315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0395" y="2322885"/>
            <a:ext cx="7126880" cy="1138410"/>
          </a:xfrm>
        </p:spPr>
        <p:txBody>
          <a:bodyPr anchor="b"/>
          <a:lstStyle>
            <a:lvl1pPr marL="0" indent="0">
              <a:buNone/>
              <a:defRPr sz="3316" b="1"/>
            </a:lvl1pPr>
            <a:lvl2pPr marL="631713" indent="0">
              <a:buNone/>
              <a:defRPr sz="2763" b="1"/>
            </a:lvl2pPr>
            <a:lvl3pPr marL="1263426" indent="0">
              <a:buNone/>
              <a:defRPr sz="2487" b="1"/>
            </a:lvl3pPr>
            <a:lvl4pPr marL="1895140" indent="0">
              <a:buNone/>
              <a:defRPr sz="2211" b="1"/>
            </a:lvl4pPr>
            <a:lvl5pPr marL="2526853" indent="0">
              <a:buNone/>
              <a:defRPr sz="2211" b="1"/>
            </a:lvl5pPr>
            <a:lvl6pPr marL="3158566" indent="0">
              <a:buNone/>
              <a:defRPr sz="2211" b="1"/>
            </a:lvl6pPr>
            <a:lvl7pPr marL="3790279" indent="0">
              <a:buNone/>
              <a:defRPr sz="2211" b="1"/>
            </a:lvl7pPr>
            <a:lvl8pPr marL="4421993" indent="0">
              <a:buNone/>
              <a:defRPr sz="2211" b="1"/>
            </a:lvl8pPr>
            <a:lvl9pPr marL="5053706" indent="0">
              <a:buNone/>
              <a:defRPr sz="2211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0395" y="3461295"/>
            <a:ext cx="7126880" cy="509104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528566" y="2322885"/>
            <a:ext cx="7161978" cy="1138410"/>
          </a:xfrm>
        </p:spPr>
        <p:txBody>
          <a:bodyPr anchor="b"/>
          <a:lstStyle>
            <a:lvl1pPr marL="0" indent="0">
              <a:buNone/>
              <a:defRPr sz="3316" b="1"/>
            </a:lvl1pPr>
            <a:lvl2pPr marL="631713" indent="0">
              <a:buNone/>
              <a:defRPr sz="2763" b="1"/>
            </a:lvl2pPr>
            <a:lvl3pPr marL="1263426" indent="0">
              <a:buNone/>
              <a:defRPr sz="2487" b="1"/>
            </a:lvl3pPr>
            <a:lvl4pPr marL="1895140" indent="0">
              <a:buNone/>
              <a:defRPr sz="2211" b="1"/>
            </a:lvl4pPr>
            <a:lvl5pPr marL="2526853" indent="0">
              <a:buNone/>
              <a:defRPr sz="2211" b="1"/>
            </a:lvl5pPr>
            <a:lvl6pPr marL="3158566" indent="0">
              <a:buNone/>
              <a:defRPr sz="2211" b="1"/>
            </a:lvl6pPr>
            <a:lvl7pPr marL="3790279" indent="0">
              <a:buNone/>
              <a:defRPr sz="2211" b="1"/>
            </a:lvl7pPr>
            <a:lvl8pPr marL="4421993" indent="0">
              <a:buNone/>
              <a:defRPr sz="2211" b="1"/>
            </a:lvl8pPr>
            <a:lvl9pPr marL="5053706" indent="0">
              <a:buNone/>
              <a:defRPr sz="2211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528566" y="3461295"/>
            <a:ext cx="7161978" cy="509104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07BED-C9BC-432A-8F63-C8899E7744BA}" type="datetimeFigureOut">
              <a:rPr lang="en-US"/>
              <a:pPr>
                <a:defRPr/>
              </a:pPr>
              <a:t>12/19/2022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3910D-C8FA-4483-8F74-740B1E2B67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44F77-3CD0-499D-A0DB-BC53E6FA7E64}" type="datetimeFigureOut">
              <a:rPr lang="en-US"/>
              <a:pPr>
                <a:defRPr/>
              </a:pPr>
              <a:t>12/19/2022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DE8E6-D5A4-473F-B6C9-6AAE1456C7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395" y="631719"/>
            <a:ext cx="5433450" cy="2211017"/>
          </a:xfrm>
        </p:spPr>
        <p:txBody>
          <a:bodyPr anchor="b"/>
          <a:lstStyle>
            <a:lvl1pPr>
              <a:defRPr sz="442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1978" y="1364339"/>
            <a:ext cx="8528566" cy="6733951"/>
          </a:xfrm>
        </p:spPr>
        <p:txBody>
          <a:bodyPr/>
          <a:lstStyle>
            <a:lvl1pPr>
              <a:defRPr sz="4421"/>
            </a:lvl1pPr>
            <a:lvl2pPr>
              <a:defRPr sz="3869"/>
            </a:lvl2pPr>
            <a:lvl3pPr>
              <a:defRPr sz="3316"/>
            </a:lvl3pPr>
            <a:lvl4pPr>
              <a:defRPr sz="2763"/>
            </a:lvl4pPr>
            <a:lvl5pPr>
              <a:defRPr sz="2763"/>
            </a:lvl5pPr>
            <a:lvl6pPr>
              <a:defRPr sz="2763"/>
            </a:lvl6pPr>
            <a:lvl7pPr>
              <a:defRPr sz="2763"/>
            </a:lvl7pPr>
            <a:lvl8pPr>
              <a:defRPr sz="2763"/>
            </a:lvl8pPr>
            <a:lvl9pPr>
              <a:defRPr sz="276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0395" y="2842736"/>
            <a:ext cx="5433450" cy="5266521"/>
          </a:xfrm>
        </p:spPr>
        <p:txBody>
          <a:bodyPr/>
          <a:lstStyle>
            <a:lvl1pPr marL="0" indent="0">
              <a:buNone/>
              <a:defRPr sz="2211"/>
            </a:lvl1pPr>
            <a:lvl2pPr marL="631713" indent="0">
              <a:buNone/>
              <a:defRPr sz="1934"/>
            </a:lvl2pPr>
            <a:lvl3pPr marL="1263426" indent="0">
              <a:buNone/>
              <a:defRPr sz="1658"/>
            </a:lvl3pPr>
            <a:lvl4pPr marL="1895140" indent="0">
              <a:buNone/>
              <a:defRPr sz="1382"/>
            </a:lvl4pPr>
            <a:lvl5pPr marL="2526853" indent="0">
              <a:buNone/>
              <a:defRPr sz="1382"/>
            </a:lvl5pPr>
            <a:lvl6pPr marL="3158566" indent="0">
              <a:buNone/>
              <a:defRPr sz="1382"/>
            </a:lvl6pPr>
            <a:lvl7pPr marL="3790279" indent="0">
              <a:buNone/>
              <a:defRPr sz="1382"/>
            </a:lvl7pPr>
            <a:lvl8pPr marL="4421993" indent="0">
              <a:buNone/>
              <a:defRPr sz="1382"/>
            </a:lvl8pPr>
            <a:lvl9pPr marL="5053706" indent="0">
              <a:buNone/>
              <a:defRPr sz="138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1B397-05CB-4CEE-B1BF-3F9E2DDA7AF0}" type="datetimeFigureOut">
              <a:rPr lang="en-US"/>
              <a:pPr>
                <a:defRPr/>
              </a:pPr>
              <a:t>12/19/2022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EA953-3664-4E45-BC9D-55B76A8A9C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58875" y="504825"/>
            <a:ext cx="145288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58875" y="2522538"/>
            <a:ext cx="14528800" cy="601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58875" y="8782050"/>
            <a:ext cx="3789363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58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B3E2E4-FDB7-4B23-ABF7-D297E5374C55}" type="datetimeFigureOut">
              <a:rPr lang="en-US"/>
              <a:pPr>
                <a:defRPr/>
              </a:pPr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0063" y="8782050"/>
            <a:ext cx="5686425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58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98313" y="8782050"/>
            <a:ext cx="3789362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58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25132B-F3E3-4048-844F-FD24C4A3ED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86" r:id="rId4"/>
    <p:sldLayoutId id="2147483687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>
    <p:random/>
  </p:transition>
  <p:timing>
    <p:tnLst>
      <p:par>
        <p:cTn id="1" dur="indefinite" restart="never" nodeType="tmRoot"/>
      </p:par>
    </p:tnLst>
  </p:timing>
  <p:hf sldNum="0" hdr="0"/>
  <p:txStyles>
    <p:titleStyle>
      <a:lvl1pPr algn="l" defTabSz="12620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2620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alibri Light"/>
        </a:defRPr>
      </a:lvl2pPr>
      <a:lvl3pPr algn="l" defTabSz="12620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alibri Light"/>
        </a:defRPr>
      </a:lvl3pPr>
      <a:lvl4pPr algn="l" defTabSz="12620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alibri Light"/>
        </a:defRPr>
      </a:lvl4pPr>
      <a:lvl5pPr algn="l" defTabSz="12620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alibri Light"/>
        </a:defRPr>
      </a:lvl5pPr>
      <a:lvl6pPr marL="457200" algn="l" defTabSz="126206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alibri Light"/>
        </a:defRPr>
      </a:lvl6pPr>
      <a:lvl7pPr marL="914400" algn="l" defTabSz="126206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alibri Light"/>
        </a:defRPr>
      </a:lvl7pPr>
      <a:lvl8pPr marL="1371600" algn="l" defTabSz="126206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alibri Light"/>
        </a:defRPr>
      </a:lvl8pPr>
      <a:lvl9pPr marL="1828800" algn="l" defTabSz="126206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alibri Light"/>
        </a:defRPr>
      </a:lvl9pPr>
    </p:titleStyle>
    <p:bodyStyle>
      <a:lvl1pPr marL="314325" indent="-314325" algn="l" defTabSz="1262063" rtl="0" eaLnBrk="0" fontAlgn="base" hangingPunct="0">
        <a:lnSpc>
          <a:spcPct val="90000"/>
        </a:lnSpc>
        <a:spcBef>
          <a:spcPts val="1388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46150" indent="-314325" algn="l" defTabSz="1262063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577975" indent="-314325" algn="l" defTabSz="1262063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209800" indent="-314325" algn="l" defTabSz="1262063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841625" indent="-314325" algn="l" defTabSz="1262063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474423" indent="-315857" algn="l" defTabSz="1263426" rtl="0" eaLnBrk="1" latinLnBrk="0" hangingPunct="1">
        <a:lnSpc>
          <a:spcPct val="90000"/>
        </a:lnSpc>
        <a:spcBef>
          <a:spcPts val="691"/>
        </a:spcBef>
        <a:buFont typeface="Arial" panose="020B0604020202020204" pitchFamily="34" charset="0"/>
        <a:buChar char="•"/>
        <a:defRPr sz="2487" kern="1200">
          <a:solidFill>
            <a:schemeClr val="tx1"/>
          </a:solidFill>
          <a:latin typeface="+mn-lt"/>
          <a:ea typeface="+mn-ea"/>
          <a:cs typeface="+mn-cs"/>
        </a:defRPr>
      </a:lvl6pPr>
      <a:lvl7pPr marL="4106136" indent="-315857" algn="l" defTabSz="1263426" rtl="0" eaLnBrk="1" latinLnBrk="0" hangingPunct="1">
        <a:lnSpc>
          <a:spcPct val="90000"/>
        </a:lnSpc>
        <a:spcBef>
          <a:spcPts val="691"/>
        </a:spcBef>
        <a:buFont typeface="Arial" panose="020B0604020202020204" pitchFamily="34" charset="0"/>
        <a:buChar char="•"/>
        <a:defRPr sz="2487" kern="1200">
          <a:solidFill>
            <a:schemeClr val="tx1"/>
          </a:solidFill>
          <a:latin typeface="+mn-lt"/>
          <a:ea typeface="+mn-ea"/>
          <a:cs typeface="+mn-cs"/>
        </a:defRPr>
      </a:lvl7pPr>
      <a:lvl8pPr marL="4737849" indent="-315857" algn="l" defTabSz="1263426" rtl="0" eaLnBrk="1" latinLnBrk="0" hangingPunct="1">
        <a:lnSpc>
          <a:spcPct val="90000"/>
        </a:lnSpc>
        <a:spcBef>
          <a:spcPts val="691"/>
        </a:spcBef>
        <a:buFont typeface="Arial" panose="020B0604020202020204" pitchFamily="34" charset="0"/>
        <a:buChar char="•"/>
        <a:defRPr sz="2487" kern="1200">
          <a:solidFill>
            <a:schemeClr val="tx1"/>
          </a:solidFill>
          <a:latin typeface="+mn-lt"/>
          <a:ea typeface="+mn-ea"/>
          <a:cs typeface="+mn-cs"/>
        </a:defRPr>
      </a:lvl8pPr>
      <a:lvl9pPr marL="5369563" indent="-315857" algn="l" defTabSz="1263426" rtl="0" eaLnBrk="1" latinLnBrk="0" hangingPunct="1">
        <a:lnSpc>
          <a:spcPct val="90000"/>
        </a:lnSpc>
        <a:spcBef>
          <a:spcPts val="691"/>
        </a:spcBef>
        <a:buFont typeface="Arial" panose="020B0604020202020204" pitchFamily="34" charset="0"/>
        <a:buChar char="•"/>
        <a:defRPr sz="24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63426" rtl="0" eaLnBrk="1" latinLnBrk="0" hangingPunct="1">
        <a:defRPr sz="2487" kern="1200">
          <a:solidFill>
            <a:schemeClr val="tx1"/>
          </a:solidFill>
          <a:latin typeface="+mn-lt"/>
          <a:ea typeface="+mn-ea"/>
          <a:cs typeface="+mn-cs"/>
        </a:defRPr>
      </a:lvl1pPr>
      <a:lvl2pPr marL="631713" algn="l" defTabSz="1263426" rtl="0" eaLnBrk="1" latinLnBrk="0" hangingPunct="1">
        <a:defRPr sz="2487" kern="1200">
          <a:solidFill>
            <a:schemeClr val="tx1"/>
          </a:solidFill>
          <a:latin typeface="+mn-lt"/>
          <a:ea typeface="+mn-ea"/>
          <a:cs typeface="+mn-cs"/>
        </a:defRPr>
      </a:lvl2pPr>
      <a:lvl3pPr marL="1263426" algn="l" defTabSz="1263426" rtl="0" eaLnBrk="1" latinLnBrk="0" hangingPunct="1">
        <a:defRPr sz="2487" kern="1200">
          <a:solidFill>
            <a:schemeClr val="tx1"/>
          </a:solidFill>
          <a:latin typeface="+mn-lt"/>
          <a:ea typeface="+mn-ea"/>
          <a:cs typeface="+mn-cs"/>
        </a:defRPr>
      </a:lvl3pPr>
      <a:lvl4pPr marL="1895140" algn="l" defTabSz="1263426" rtl="0" eaLnBrk="1" latinLnBrk="0" hangingPunct="1">
        <a:defRPr sz="2487" kern="1200">
          <a:solidFill>
            <a:schemeClr val="tx1"/>
          </a:solidFill>
          <a:latin typeface="+mn-lt"/>
          <a:ea typeface="+mn-ea"/>
          <a:cs typeface="+mn-cs"/>
        </a:defRPr>
      </a:lvl4pPr>
      <a:lvl5pPr marL="2526853" algn="l" defTabSz="1263426" rtl="0" eaLnBrk="1" latinLnBrk="0" hangingPunct="1">
        <a:defRPr sz="2487" kern="1200">
          <a:solidFill>
            <a:schemeClr val="tx1"/>
          </a:solidFill>
          <a:latin typeface="+mn-lt"/>
          <a:ea typeface="+mn-ea"/>
          <a:cs typeface="+mn-cs"/>
        </a:defRPr>
      </a:lvl5pPr>
      <a:lvl6pPr marL="3158566" algn="l" defTabSz="1263426" rtl="0" eaLnBrk="1" latinLnBrk="0" hangingPunct="1">
        <a:defRPr sz="2487" kern="1200">
          <a:solidFill>
            <a:schemeClr val="tx1"/>
          </a:solidFill>
          <a:latin typeface="+mn-lt"/>
          <a:ea typeface="+mn-ea"/>
          <a:cs typeface="+mn-cs"/>
        </a:defRPr>
      </a:lvl6pPr>
      <a:lvl7pPr marL="3790279" algn="l" defTabSz="1263426" rtl="0" eaLnBrk="1" latinLnBrk="0" hangingPunct="1">
        <a:defRPr sz="2487" kern="1200">
          <a:solidFill>
            <a:schemeClr val="tx1"/>
          </a:solidFill>
          <a:latin typeface="+mn-lt"/>
          <a:ea typeface="+mn-ea"/>
          <a:cs typeface="+mn-cs"/>
        </a:defRPr>
      </a:lvl7pPr>
      <a:lvl8pPr marL="4421993" algn="l" defTabSz="1263426" rtl="0" eaLnBrk="1" latinLnBrk="0" hangingPunct="1">
        <a:defRPr sz="2487" kern="1200">
          <a:solidFill>
            <a:schemeClr val="tx1"/>
          </a:solidFill>
          <a:latin typeface="+mn-lt"/>
          <a:ea typeface="+mn-ea"/>
          <a:cs typeface="+mn-cs"/>
        </a:defRPr>
      </a:lvl8pPr>
      <a:lvl9pPr marL="5053706" algn="l" defTabSz="1263426" rtl="0" eaLnBrk="1" latinLnBrk="0" hangingPunct="1">
        <a:defRPr sz="24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16"/>
          <p:cNvSpPr>
            <a:spLocks noChangeArrowheads="1" noChangeShapeType="1" noTextEdit="1"/>
          </p:cNvSpPr>
          <p:nvPr/>
        </p:nvSpPr>
        <p:spPr bwMode="auto">
          <a:xfrm>
            <a:off x="5475255" y="3579744"/>
            <a:ext cx="6330352" cy="18293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0000FF"/>
              </a:contourClr>
            </a:sp3d>
          </a:bodyPr>
          <a:lstStyle/>
          <a:p>
            <a:pPr algn="ctr" defTabSz="12634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974" b="1" kern="10">
              <a:ln w="9525"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267276" y="2"/>
            <a:ext cx="16335724" cy="1112869"/>
          </a:xfrm>
          <a:prstGeom prst="rect">
            <a:avLst/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634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316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PHÒNG GD &amp; ĐT HUYỆN THANH TRÌ</a:t>
            </a:r>
          </a:p>
          <a:p>
            <a:pPr algn="ctr" defTabSz="12634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316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TRƯỜNG THCS NGỌC HỒI</a:t>
            </a:r>
            <a:endParaRPr lang="en-US" altLang="en-US" sz="2487" b="1" dirty="0">
              <a:solidFill>
                <a:srgbClr val="002060"/>
              </a:solidFill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4100" name="Picture 6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6" y="0"/>
            <a:ext cx="2026766" cy="202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98997" y="2196"/>
            <a:ext cx="1620973" cy="172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WordArt 7"/>
          <p:cNvSpPr>
            <a:spLocks noChangeArrowheads="1" noChangeShapeType="1" noTextEdit="1"/>
          </p:cNvSpPr>
          <p:nvPr/>
        </p:nvSpPr>
        <p:spPr bwMode="auto">
          <a:xfrm>
            <a:off x="998586" y="3431184"/>
            <a:ext cx="14929927" cy="53796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70284"/>
              </a:avLst>
            </a:prstTxWarp>
          </a:bodyPr>
          <a:lstStyle/>
          <a:p>
            <a:pPr defTabSz="12634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290" b="1" i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634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290" b="1" i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634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290" b="1" i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634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290" b="1" i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8290" b="1" i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8290" b="1" i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290" b="1" i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8290" b="1" i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290" b="1" i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8290" b="1" i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290" b="1" i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8290" b="1" i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290" b="1" i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8290" b="1" i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290" b="1" i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8290" b="1" i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290" b="1" i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8290" b="1" i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290" b="1" i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8290" b="1" i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634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461" b="1" i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3" name="TextBox 152"/>
          <p:cNvSpPr txBox="1">
            <a:spLocks noChangeArrowheads="1"/>
          </p:cNvSpPr>
          <p:nvPr/>
        </p:nvSpPr>
        <p:spPr bwMode="auto">
          <a:xfrm>
            <a:off x="1474079" y="3325138"/>
            <a:ext cx="14332701" cy="476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63426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607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NGỮ VĂN </a:t>
            </a:r>
            <a:endParaRPr lang="en-US" altLang="en-US" sz="6079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63426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6079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6079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79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20+21</a:t>
            </a:r>
            <a:endParaRPr lang="en-US" altLang="en-US" sz="6079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63426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6079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sz="6079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6079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79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6079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79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6079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79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diêm</a:t>
            </a:r>
            <a:endParaRPr lang="en-US" altLang="en-US" sz="6079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63426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6079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6079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79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6079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6079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6079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79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altLang="en-US" sz="6079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79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endParaRPr lang="en-US" altLang="en-US" sz="6079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63426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altLang="en-US" sz="6079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04" name="Group 1"/>
          <p:cNvGrpSpPr>
            <a:grpSpLocks/>
          </p:cNvGrpSpPr>
          <p:nvPr/>
        </p:nvGrpSpPr>
        <p:grpSpPr bwMode="auto">
          <a:xfrm>
            <a:off x="3134700" y="6633052"/>
            <a:ext cx="10506718" cy="2842736"/>
            <a:chOff x="777875" y="4800600"/>
            <a:chExt cx="7604125" cy="2133600"/>
          </a:xfrm>
        </p:grpSpPr>
        <p:pic>
          <p:nvPicPr>
            <p:cNvPr id="4107" name="Picture 4" descr="daisy_button_pink_hb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5257800"/>
              <a:ext cx="3505200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5" descr="daisy_button_white_hb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5100" y="5334000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6" descr="daisy_button_white_hb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5143500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7" descr="daisy_button_pink_hb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5638800"/>
              <a:ext cx="9906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" name="Picture 8" descr="daisy_button_pink_hb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5867400"/>
              <a:ext cx="10668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Picture 9" descr="daisy_button_pink_hb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6019800"/>
              <a:ext cx="9144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3" name="Picture 10" descr="daisy_button_pink_hb"/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5486400"/>
              <a:ext cx="8382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Picture 11" descr="daisy_button_pink_hb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5257800"/>
              <a:ext cx="6858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5" name="Picture 12" descr="daisy_button_pink_hb"/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5410200"/>
              <a:ext cx="7620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Picture 13" descr="daisy_button_blue_hb"/>
            <p:cNvPicPr>
              <a:picLocks noChangeAspect="1" noChangeArrowheads="1" noCrop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5295900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7" name="Picture 14" descr="daisy_button_blue_hb"/>
            <p:cNvPicPr>
              <a:picLocks noChangeAspect="1" noChangeArrowheads="1" noCrop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5181600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8" name="Picture 15" descr="daisy_button_pink_hb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5638800"/>
              <a:ext cx="6858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9" name="Picture 16" descr="daisy_button_pink_hb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5181600"/>
              <a:ext cx="6858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0" name="Picture 17" descr="daisy_button_pink_hb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4800600"/>
              <a:ext cx="6858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1" name="Picture 18" descr="daisy_button_pink_hb"/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5486400"/>
              <a:ext cx="7620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2" name="Picture 19" descr="daisy_button_blue_hb"/>
            <p:cNvPicPr>
              <a:picLocks noChangeAspect="1" noChangeArrowheads="1" noCrop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300" y="5829300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3" name="Picture 20" descr="daisy_button_blue_hb"/>
            <p:cNvPicPr>
              <a:picLocks noChangeAspect="1" noChangeArrowheads="1" noCrop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5638800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4" name="Picture 21" descr="daisy_button_pink_hb"/>
            <p:cNvPicPr>
              <a:picLocks noChangeAspect="1" noChangeArrowheads="1" noCrop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5257800"/>
              <a:ext cx="685800" cy="78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5" name="Picture 22" descr="daisy_button_pink_hb"/>
            <p:cNvPicPr>
              <a:picLocks noChangeAspect="1" noChangeArrowheads="1" noCrop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875" y="4953000"/>
              <a:ext cx="746125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5" name="Picture 6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767439" y="7409540"/>
            <a:ext cx="2026766" cy="202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6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4798" y="7452312"/>
            <a:ext cx="2026766" cy="202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4410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3079" descr="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18900" y="4494213"/>
            <a:ext cx="5060950" cy="509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078" descr="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2175" y="4557713"/>
            <a:ext cx="5186363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3079" descr="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88" y="4714875"/>
            <a:ext cx="4992687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3082"/>
          <p:cNvSpPr txBox="1"/>
          <p:nvPr/>
        </p:nvSpPr>
        <p:spPr>
          <a:xfrm>
            <a:off x="831850" y="5162550"/>
            <a:ext cx="3635375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1506669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4000" kern="0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Hoàn</a:t>
            </a:r>
            <a:r>
              <a:rPr lang="en-US" altLang="zh-CN" sz="4000" kern="0" dirty="0">
                <a:ln/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kern="0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cảnh</a:t>
            </a:r>
            <a:r>
              <a:rPr lang="en-US" altLang="zh-CN" sz="4000" kern="0" dirty="0">
                <a:ln/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kern="0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4000" kern="0" dirty="0">
                <a:ln/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kern="0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</a:t>
            </a:r>
            <a:r>
              <a:rPr lang="en-US" altLang="zh-CN" sz="4000" kern="0" dirty="0">
                <a:ln/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kern="0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bé</a:t>
            </a:r>
            <a:r>
              <a:rPr lang="en-US" altLang="zh-CN" sz="4000" kern="0" dirty="0">
                <a:ln/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kern="0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bán</a:t>
            </a:r>
            <a:r>
              <a:rPr lang="en-US" altLang="zh-CN" sz="4000" kern="0" dirty="0">
                <a:ln/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kern="0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diêm</a:t>
            </a:r>
            <a:r>
              <a:rPr lang="en-US" altLang="zh-CN" sz="4000" kern="0" dirty="0">
                <a:ln/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zh-CN" altLang="en-US" sz="4000" kern="0" dirty="0">
              <a:ln/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2150" y="103188"/>
            <a:ext cx="3592513" cy="769937"/>
          </a:xfrm>
          <a:prstGeom prst="rect">
            <a:avLst/>
          </a:prstGeom>
          <a:noFill/>
        </p:spPr>
        <p:txBody>
          <a:bodyPr lIns="91797" tIns="45897" rIns="91797" bIns="45897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 dirty="0">
                <a:ln/>
                <a:solidFill>
                  <a:srgbClr val="FC0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4400" kern="0" dirty="0" err="1">
                <a:ln/>
                <a:solidFill>
                  <a:srgbClr val="FC0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400" kern="0" dirty="0">
                <a:ln/>
                <a:solidFill>
                  <a:srgbClr val="FC0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n/>
                <a:solidFill>
                  <a:srgbClr val="FC0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4400" kern="0" dirty="0">
                <a:ln/>
                <a:solidFill>
                  <a:srgbClr val="FC0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Oval 12"/>
          <p:cNvSpPr/>
          <p:nvPr/>
        </p:nvSpPr>
        <p:spPr>
          <a:xfrm>
            <a:off x="4673600" y="133350"/>
            <a:ext cx="7086600" cy="1524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diêm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90575" y="2217738"/>
            <a:ext cx="4343400" cy="19494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>
                <a:solidFill>
                  <a:srgbClr val="FF0066"/>
                </a:solidFill>
                <a:latin typeface="Times New Roman" pitchFamily="18" charset="0"/>
                <a:ea typeface="SimHei" pitchFamily="49" charset="-122"/>
                <a:cs typeface="Times New Roman" pitchFamily="18" charset="0"/>
                <a:sym typeface="Wingdings" pitchFamily="2" charset="2"/>
              </a:rPr>
              <a:t> </a:t>
            </a:r>
            <a:r>
              <a:rPr lang="en-US" altLang="zh-CN" sz="4000" u="sng">
                <a:solidFill>
                  <a:srgbClr val="FF0066"/>
                </a:solidFill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Phần 1</a:t>
            </a:r>
            <a:r>
              <a:rPr lang="en-US" altLang="zh-CN" sz="4000">
                <a:solidFill>
                  <a:srgbClr val="FF0066"/>
                </a:solidFill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: </a:t>
            </a:r>
            <a:r>
              <a:rPr lang="en-US" altLang="zh-CN" sz="400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 đầu đến </a:t>
            </a:r>
            <a:r>
              <a:rPr lang="en-US" altLang="zh-CN" sz="4000" i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“Cứng đờ ra”.</a:t>
            </a:r>
            <a:endParaRPr lang="zh-CN" altLang="en-US" sz="4000" i="1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334125" y="2125663"/>
            <a:ext cx="4343400" cy="19494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>
                <a:solidFill>
                  <a:srgbClr val="FF0066"/>
                </a:solidFill>
                <a:latin typeface="Times New Roman" pitchFamily="18" charset="0"/>
                <a:ea typeface="SimHei" pitchFamily="49" charset="-122"/>
                <a:cs typeface="Times New Roman" pitchFamily="18" charset="0"/>
                <a:sym typeface="Wingdings" pitchFamily="2" charset="2"/>
              </a:rPr>
              <a:t> </a:t>
            </a:r>
            <a:r>
              <a:rPr lang="en-US" altLang="zh-CN" sz="4000" u="sng">
                <a:solidFill>
                  <a:srgbClr val="FF0066"/>
                </a:solidFill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Phần 2</a:t>
            </a:r>
            <a:r>
              <a:rPr lang="en-US" altLang="zh-CN" sz="4000">
                <a:solidFill>
                  <a:srgbClr val="FF0066"/>
                </a:solidFill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: </a:t>
            </a:r>
            <a:r>
              <a:rPr lang="en-US" altLang="zh-CN" sz="4000">
                <a:solidFill>
                  <a:srgbClr val="2F5597"/>
                </a:solidFill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Tiếp đến </a:t>
            </a:r>
            <a:r>
              <a:rPr lang="en-US" altLang="zh-CN" sz="4000" i="1">
                <a:solidFill>
                  <a:srgbClr val="2F5597"/>
                </a:solidFill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“Chầu thượng đế”.</a:t>
            </a:r>
            <a:endParaRPr lang="zh-CN" altLang="en-US" sz="4000" i="1">
              <a:solidFill>
                <a:srgbClr val="2F5597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>
            <a:stCxn id="13" idx="4"/>
          </p:cNvCxnSpPr>
          <p:nvPr/>
        </p:nvCxnSpPr>
        <p:spPr>
          <a:xfrm flipH="1">
            <a:off x="3797300" y="1657350"/>
            <a:ext cx="4419600" cy="4667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405813" y="1676400"/>
            <a:ext cx="4992687" cy="431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632075" y="4341813"/>
            <a:ext cx="0" cy="4953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4049375" y="4268788"/>
            <a:ext cx="0" cy="4953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1877675" y="2217738"/>
            <a:ext cx="4343400" cy="19494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>
                <a:solidFill>
                  <a:srgbClr val="FF0066"/>
                </a:solidFill>
                <a:latin typeface="Times New Roman" pitchFamily="18" charset="0"/>
                <a:ea typeface="SimHei" pitchFamily="49" charset="-122"/>
                <a:cs typeface="Times New Roman" pitchFamily="18" charset="0"/>
                <a:sym typeface="Wingdings" pitchFamily="2" charset="2"/>
              </a:rPr>
              <a:t> </a:t>
            </a:r>
            <a:r>
              <a:rPr lang="en-US" altLang="zh-CN" sz="4000" u="sng">
                <a:solidFill>
                  <a:srgbClr val="FF0066"/>
                </a:solidFill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Phần 3</a:t>
            </a:r>
            <a:r>
              <a:rPr lang="en-US" altLang="zh-CN" sz="4000">
                <a:solidFill>
                  <a:srgbClr val="FF0066"/>
                </a:solidFill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: </a:t>
            </a:r>
            <a:r>
              <a:rPr lang="en-US" altLang="zh-CN" sz="400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Còn lại</a:t>
            </a:r>
            <a:r>
              <a:rPr lang="en-US" altLang="zh-CN" sz="4000" i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zh-CN" altLang="en-US" sz="4000" i="1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7" name="文本框 3082"/>
          <p:cNvSpPr txBox="1"/>
          <p:nvPr/>
        </p:nvSpPr>
        <p:spPr>
          <a:xfrm>
            <a:off x="6767513" y="5210175"/>
            <a:ext cx="3635375" cy="1322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1506669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4000" kern="0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zh-CN" sz="4000" kern="0" dirty="0">
                <a:ln/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kern="0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mộng</a:t>
            </a:r>
            <a:r>
              <a:rPr lang="en-US" altLang="zh-CN" sz="4000" kern="0" dirty="0">
                <a:ln/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kern="0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tưởng</a:t>
            </a:r>
            <a:r>
              <a:rPr lang="en-US" altLang="zh-CN" sz="4000" kern="0" dirty="0">
                <a:ln/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kern="0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4000" kern="0" dirty="0">
                <a:ln/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kern="0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</a:t>
            </a:r>
            <a:r>
              <a:rPr lang="en-US" altLang="zh-CN" sz="4000" kern="0" dirty="0">
                <a:ln/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kern="0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bé</a:t>
            </a:r>
            <a:r>
              <a:rPr lang="en-US" altLang="zh-CN" sz="4000" kern="0" dirty="0">
                <a:ln/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zh-CN" altLang="en-US" sz="4000" kern="0" dirty="0">
              <a:ln/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文本框 3082"/>
          <p:cNvSpPr txBox="1"/>
          <p:nvPr/>
        </p:nvSpPr>
        <p:spPr>
          <a:xfrm>
            <a:off x="12231688" y="4867275"/>
            <a:ext cx="3635375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1506669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4000" kern="0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Cái</a:t>
            </a:r>
            <a:r>
              <a:rPr lang="en-US" altLang="zh-CN" sz="4000" kern="0" dirty="0">
                <a:ln/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kern="0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chết</a:t>
            </a:r>
            <a:r>
              <a:rPr lang="en-US" altLang="zh-CN" sz="4000" kern="0" dirty="0">
                <a:ln/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kern="0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4000" kern="0" dirty="0">
                <a:ln/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kern="0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</a:t>
            </a:r>
            <a:r>
              <a:rPr lang="en-US" altLang="zh-CN" sz="4000" kern="0" dirty="0">
                <a:ln/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kern="0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bé</a:t>
            </a:r>
            <a:r>
              <a:rPr lang="en-US" altLang="zh-CN" sz="4000" kern="0" dirty="0">
                <a:ln/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kern="0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bán</a:t>
            </a:r>
            <a:r>
              <a:rPr lang="en-US" altLang="zh-CN" sz="4000" kern="0" dirty="0">
                <a:ln/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kern="0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diêm</a:t>
            </a:r>
            <a:r>
              <a:rPr lang="en-US" altLang="zh-CN" sz="4000" kern="0" dirty="0">
                <a:ln/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zh-CN" altLang="en-US" sz="4000" kern="0" dirty="0">
              <a:ln/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8405813" y="4219575"/>
            <a:ext cx="0" cy="4953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297863" y="1617663"/>
            <a:ext cx="26987" cy="5143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/>
          <a:srcRect l="21249" t="15362" r="15001" b="7832"/>
          <a:stretch/>
        </p:blipFill>
        <p:spPr>
          <a:xfrm>
            <a:off x="1118416" y="6533075"/>
            <a:ext cx="3062052" cy="2101408"/>
          </a:xfrm>
          <a:prstGeom prst="roundRect">
            <a:avLst>
              <a:gd name="adj" fmla="val 47489"/>
            </a:avLst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5656" t="5410" r="13894" b="23283"/>
          <a:stretch/>
        </p:blipFill>
        <p:spPr>
          <a:xfrm>
            <a:off x="12549259" y="6294365"/>
            <a:ext cx="3000230" cy="2133497"/>
          </a:xfrm>
          <a:prstGeom prst="roundRect">
            <a:avLst>
              <a:gd name="adj" fmla="val 43453"/>
            </a:avLst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0361" y="6616531"/>
            <a:ext cx="2994026" cy="2017952"/>
          </a:xfrm>
          <a:prstGeom prst="roundRect">
            <a:avLst>
              <a:gd name="adj" fmla="val 35145"/>
            </a:avLst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6" grpId="0" animBg="1"/>
      <p:bldP spid="15" grpId="0" animBg="1"/>
      <p:bldP spid="17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9075" y="1662714"/>
            <a:ext cx="60960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7235" indent="-13772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400" u="sng" dirty="0" err="1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u="sng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400" u="sng" dirty="0" err="1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400" u="sng" dirty="0" err="1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iểu</a:t>
            </a:r>
            <a:r>
              <a:rPr lang="en-US" sz="4400" u="sng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4400" u="sng" dirty="0" err="1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4400" u="sng" dirty="0"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>
            <a:extLst/>
          </p:cNvPr>
          <p:cNvCxnSpPr>
            <a:cxnSpLocks/>
          </p:cNvCxnSpPr>
          <p:nvPr/>
        </p:nvCxnSpPr>
        <p:spPr>
          <a:xfrm flipV="1">
            <a:off x="2278063" y="987425"/>
            <a:ext cx="13716000" cy="23813"/>
          </a:xfrm>
          <a:prstGeom prst="line">
            <a:avLst/>
          </a:prstGeom>
          <a:ln w="28575">
            <a:solidFill>
              <a:srgbClr val="0055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1" name="TextBox 10"/>
          <p:cNvSpPr txBox="1">
            <a:spLocks noChangeArrowheads="1"/>
          </p:cNvSpPr>
          <p:nvPr/>
        </p:nvSpPr>
        <p:spPr bwMode="auto">
          <a:xfrm>
            <a:off x="2784475" y="265113"/>
            <a:ext cx="12344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</a:pPr>
            <a:r>
              <a:rPr lang="en-US" sz="4400">
                <a:latin typeface="Times New Roman" pitchFamily="18" charset="0"/>
                <a:cs typeface="Times New Roman" pitchFamily="18" charset="0"/>
              </a:rPr>
              <a:t>Văn bản:           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bé bán diêm</a:t>
            </a:r>
          </a:p>
          <a:p>
            <a:pPr>
              <a:lnSpc>
                <a:spcPct val="50000"/>
              </a:lnSpc>
            </a:pPr>
            <a:r>
              <a:rPr lang="en-US" sz="4400"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Calibri" pitchFamily="34" charset="0"/>
              </a:rPr>
              <a:t>Andersen</a:t>
            </a:r>
            <a:endParaRPr lang="en-US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50000"/>
              </a:lnSpc>
            </a:pPr>
            <a:endParaRPr lang="en-US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12"/>
          <p:cNvGrpSpPr>
            <a:grpSpLocks/>
          </p:cNvGrpSpPr>
          <p:nvPr/>
        </p:nvGrpSpPr>
        <p:grpSpPr bwMode="auto">
          <a:xfrm>
            <a:off x="14288" y="-4763"/>
            <a:ext cx="16846550" cy="9475788"/>
            <a:chOff x="1941" y="200"/>
            <a:chExt cx="16845844" cy="9475391"/>
          </a:xfrm>
        </p:grpSpPr>
        <p:grpSp>
          <p:nvGrpSpPr>
            <p:cNvPr id="25623" name="Group 59"/>
            <p:cNvGrpSpPr>
              <a:grpSpLocks/>
            </p:cNvGrpSpPr>
            <p:nvPr/>
          </p:nvGrpSpPr>
          <p:grpSpPr bwMode="auto">
            <a:xfrm>
              <a:off x="1941" y="200"/>
              <a:ext cx="16845844" cy="9475391"/>
              <a:chOff x="1588110" y="-147948"/>
              <a:chExt cx="16846550" cy="947578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588110" y="-147948"/>
                <a:ext cx="16846550" cy="9475788"/>
              </a:xfrm>
              <a:prstGeom prst="rect">
                <a:avLst/>
              </a:prstGeom>
              <a:solidFill>
                <a:srgbClr val="218C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8593747" y="5878203"/>
                <a:ext cx="7985125" cy="120015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91794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599" b="1" kern="0" dirty="0">
                    <a:ln/>
                    <a:solidFill>
                      <a:srgbClr val="FC043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7200" b="1" kern="0" dirty="0">
                    <a:ln/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Bố cục Đọc – Hiểu</a:t>
                </a:r>
                <a:r>
                  <a:rPr lang="en-US" sz="7200" b="1" kern="0" dirty="0">
                    <a:ln/>
                    <a:solidFill>
                      <a:schemeClr val="bg1"/>
                    </a:solidFill>
                    <a:latin typeface="Tw Cen MT" panose="020B0602020104020603" pitchFamily="34" charset="0"/>
                    <a:cs typeface="Times New Roman" pitchFamily="18" charset="0"/>
                  </a:rPr>
                  <a:t> </a:t>
                </a:r>
                <a:endParaRPr lang="en-US" sz="7200" b="1" i="1" kern="0" dirty="0">
                  <a:ln/>
                  <a:solidFill>
                    <a:schemeClr val="bg1"/>
                  </a:solidFill>
                  <a:latin typeface="Tw Cen MT" panose="020B0602020104020603" pitchFamily="34" charset="0"/>
                  <a:cs typeface="Times New Roman" pitchFamily="18" charset="0"/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10902" y="527984"/>
              <a:ext cx="7460210" cy="54462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-12311063" y="1588"/>
            <a:ext cx="17910176" cy="9475787"/>
            <a:chOff x="-2595758" y="-364888"/>
            <a:chExt cx="17910428" cy="9475391"/>
          </a:xfrm>
        </p:grpSpPr>
        <p:grpSp>
          <p:nvGrpSpPr>
            <p:cNvPr id="25617" name="Group 22"/>
            <p:cNvGrpSpPr>
              <a:grpSpLocks/>
            </p:cNvGrpSpPr>
            <p:nvPr/>
          </p:nvGrpSpPr>
          <p:grpSpPr bwMode="auto">
            <a:xfrm>
              <a:off x="-2595758" y="-364888"/>
              <a:ext cx="17910428" cy="9475391"/>
              <a:chOff x="-1669201" y="0"/>
              <a:chExt cx="17911178" cy="9475788"/>
            </a:xfrm>
          </p:grpSpPr>
          <p:grpSp>
            <p:nvGrpSpPr>
              <p:cNvPr id="25619" name="Group 52"/>
              <p:cNvGrpSpPr>
                <a:grpSpLocks/>
              </p:cNvGrpSpPr>
              <p:nvPr/>
            </p:nvGrpSpPr>
            <p:grpSpPr bwMode="auto">
              <a:xfrm>
                <a:off x="-1669201" y="0"/>
                <a:ext cx="17911178" cy="9475788"/>
                <a:chOff x="-3234420" y="2018902"/>
                <a:chExt cx="17911178" cy="9475788"/>
              </a:xfrm>
            </p:grpSpPr>
            <p:grpSp>
              <p:nvGrpSpPr>
                <p:cNvPr id="52" name="Group 51"/>
                <p:cNvGrpSpPr/>
                <p:nvPr/>
              </p:nvGrpSpPr>
              <p:grpSpPr>
                <a:xfrm>
                  <a:off x="-3234420" y="2018902"/>
                  <a:ext cx="17722604" cy="9475788"/>
                  <a:chOff x="-3270206" y="1919441"/>
                  <a:chExt cx="17722604" cy="9475788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4" name="Rectangle 3"/>
                  <p:cNvSpPr/>
                  <p:nvPr/>
                </p:nvSpPr>
                <p:spPr>
                  <a:xfrm>
                    <a:off x="-3270206" y="1919441"/>
                    <a:ext cx="16846550" cy="9475788"/>
                  </a:xfrm>
                  <a:prstGeom prst="rect">
                    <a:avLst/>
                  </a:prstGeom>
                  <a:solidFill>
                    <a:srgbClr val="EF7126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19" name="Freeform 18"/>
                  <p:cNvSpPr/>
                  <p:nvPr/>
                </p:nvSpPr>
                <p:spPr>
                  <a:xfrm>
                    <a:off x="13537998" y="5763683"/>
                    <a:ext cx="914400" cy="1828800"/>
                  </a:xfrm>
                  <a:custGeom>
                    <a:avLst/>
                    <a:gdLst>
                      <a:gd name="connsiteX0" fmla="*/ 0 w 914400"/>
                      <a:gd name="connsiteY0" fmla="*/ 0 h 1828800"/>
                      <a:gd name="connsiteX1" fmla="*/ 914400 w 914400"/>
                      <a:gd name="connsiteY1" fmla="*/ 914400 h 1828800"/>
                      <a:gd name="connsiteX2" fmla="*/ 0 w 914400"/>
                      <a:gd name="connsiteY2" fmla="*/ 1828800 h 1828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14400" h="1828800">
                        <a:moveTo>
                          <a:pt x="0" y="0"/>
                        </a:moveTo>
                        <a:cubicBezTo>
                          <a:pt x="505009" y="0"/>
                          <a:pt x="914400" y="409391"/>
                          <a:pt x="914400" y="914400"/>
                        </a:cubicBezTo>
                        <a:cubicBezTo>
                          <a:pt x="914400" y="1419409"/>
                          <a:pt x="505009" y="1828800"/>
                          <a:pt x="0" y="1828800"/>
                        </a:cubicBezTo>
                        <a:close/>
                      </a:path>
                    </a:pathLst>
                  </a:custGeom>
                  <a:solidFill>
                    <a:srgbClr val="EF712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25622" name="TextBox 50"/>
                <p:cNvSpPr txBox="1">
                  <a:spLocks noChangeArrowheads="1"/>
                </p:cNvSpPr>
                <p:nvPr/>
              </p:nvSpPr>
              <p:spPr bwMode="auto">
                <a:xfrm>
                  <a:off x="13193969" y="6169941"/>
                  <a:ext cx="1482789" cy="12003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vi-VN" sz="7200" b="1">
                      <a:solidFill>
                        <a:schemeClr val="bg1"/>
                      </a:solidFill>
                    </a:rPr>
                    <a:t>01</a:t>
                  </a:r>
                  <a:endParaRPr lang="en-US" sz="7200" b="1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25620" name="Rectangle 9"/>
              <p:cNvSpPr>
                <a:spLocks noChangeArrowheads="1"/>
              </p:cNvSpPr>
              <p:nvPr/>
            </p:nvSpPr>
            <p:spPr bwMode="auto">
              <a:xfrm>
                <a:off x="5566220" y="5991640"/>
                <a:ext cx="7765909" cy="2308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vi-VN" sz="7200" b="1">
                    <a:solidFill>
                      <a:schemeClr val="bg1"/>
                    </a:solidFill>
                    <a:latin typeface="Tw Cen MT"/>
                    <a:cs typeface="Times New Roman" pitchFamily="18" charset="0"/>
                  </a:rPr>
                  <a:t>Cảnh ngộ của em bé bán diêm</a:t>
                </a:r>
                <a:endParaRPr lang="en-US" sz="7200" b="1">
                  <a:solidFill>
                    <a:schemeClr val="bg1"/>
                  </a:solidFill>
                  <a:latin typeface="Tw Cen MT"/>
                  <a:cs typeface="Times New Roman" pitchFamily="18" charset="0"/>
                </a:endParaRPr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3559" y="911656"/>
              <a:ext cx="7824457" cy="43816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-13600113" y="-23813"/>
            <a:ext cx="17848263" cy="9475788"/>
            <a:chOff x="-1299526" y="-707008"/>
            <a:chExt cx="17849068" cy="9475391"/>
          </a:xfrm>
        </p:grpSpPr>
        <p:grpSp>
          <p:nvGrpSpPr>
            <p:cNvPr id="25611" name="Group 55"/>
            <p:cNvGrpSpPr>
              <a:grpSpLocks/>
            </p:cNvGrpSpPr>
            <p:nvPr/>
          </p:nvGrpSpPr>
          <p:grpSpPr bwMode="auto">
            <a:xfrm>
              <a:off x="-1299526" y="-707008"/>
              <a:ext cx="17849068" cy="9475391"/>
              <a:chOff x="-2490187" y="-9745"/>
              <a:chExt cx="17849815" cy="9475788"/>
            </a:xfrm>
          </p:grpSpPr>
          <p:grpSp>
            <p:nvGrpSpPr>
              <p:cNvPr id="25613" name="Group 44"/>
              <p:cNvGrpSpPr>
                <a:grpSpLocks/>
              </p:cNvGrpSpPr>
              <p:nvPr/>
            </p:nvGrpSpPr>
            <p:grpSpPr bwMode="auto">
              <a:xfrm>
                <a:off x="-2490187" y="-9745"/>
                <a:ext cx="17745951" cy="9475788"/>
                <a:chOff x="-2490187" y="-9745"/>
                <a:chExt cx="17745951" cy="9475788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-2490187" y="-9745"/>
                  <a:ext cx="17745951" cy="9475788"/>
                  <a:chOff x="-3277709" y="-14926"/>
                  <a:chExt cx="17745951" cy="9475788"/>
                </a:xfrm>
                <a:solidFill>
                  <a:srgbClr val="FFB74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6" name="Rectangle 5"/>
                  <p:cNvSpPr/>
                  <p:nvPr/>
                </p:nvSpPr>
                <p:spPr>
                  <a:xfrm>
                    <a:off x="-3277709" y="-14926"/>
                    <a:ext cx="16846550" cy="9475788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>
                    <a:outerShdw blurRad="63500" algn="ctr" rotWithShape="0">
                      <a:prstClr val="black">
                        <a:alpha val="25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16" name="Freeform 15"/>
                  <p:cNvSpPr/>
                  <p:nvPr/>
                </p:nvSpPr>
                <p:spPr>
                  <a:xfrm>
                    <a:off x="13553842" y="2889699"/>
                    <a:ext cx="914400" cy="1828800"/>
                  </a:xfrm>
                  <a:custGeom>
                    <a:avLst/>
                    <a:gdLst>
                      <a:gd name="connsiteX0" fmla="*/ 0 w 914400"/>
                      <a:gd name="connsiteY0" fmla="*/ 0 h 1828800"/>
                      <a:gd name="connsiteX1" fmla="*/ 914400 w 914400"/>
                      <a:gd name="connsiteY1" fmla="*/ 914400 h 1828800"/>
                      <a:gd name="connsiteX2" fmla="*/ 0 w 914400"/>
                      <a:gd name="connsiteY2" fmla="*/ 1828800 h 1828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14400" h="1828800">
                        <a:moveTo>
                          <a:pt x="0" y="0"/>
                        </a:moveTo>
                        <a:cubicBezTo>
                          <a:pt x="505009" y="0"/>
                          <a:pt x="914400" y="409391"/>
                          <a:pt x="914400" y="914400"/>
                        </a:cubicBezTo>
                        <a:cubicBezTo>
                          <a:pt x="914400" y="1419409"/>
                          <a:pt x="505009" y="1828800"/>
                          <a:pt x="0" y="18288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25616" name="Rectangle 13"/>
                <p:cNvSpPr>
                  <a:spLocks noChangeArrowheads="1"/>
                </p:cNvSpPr>
                <p:nvPr/>
              </p:nvSpPr>
              <p:spPr bwMode="auto">
                <a:xfrm>
                  <a:off x="3593833" y="6191782"/>
                  <a:ext cx="9208000" cy="23084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vi-VN" sz="7200" b="1">
                      <a:solidFill>
                        <a:schemeClr val="bg1"/>
                      </a:solidFill>
                      <a:latin typeface="Tw Cen MT"/>
                      <a:cs typeface="Times New Roman" pitchFamily="18" charset="0"/>
                    </a:rPr>
                    <a:t>Những mộng tưởng của cô bé</a:t>
                  </a:r>
                  <a:endParaRPr lang="en-US" sz="7200" b="1">
                    <a:solidFill>
                      <a:schemeClr val="bg1"/>
                    </a:solidFill>
                    <a:latin typeface="Tw Cen MT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5614" name="TextBox 49"/>
              <p:cNvSpPr txBox="1">
                <a:spLocks noChangeArrowheads="1"/>
              </p:cNvSpPr>
              <p:nvPr/>
            </p:nvSpPr>
            <p:spPr bwMode="auto">
              <a:xfrm>
                <a:off x="13876839" y="3260626"/>
                <a:ext cx="1482789" cy="1200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vi-VN" sz="7200" b="1">
                    <a:solidFill>
                      <a:schemeClr val="bg1"/>
                    </a:solidFill>
                  </a:rPr>
                  <a:t>02</a:t>
                </a:r>
                <a:endParaRPr lang="en-US" sz="7200" b="1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pic>
          <p:nvPicPr>
            <p:cNvPr id="25612" name="Picture 19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24673" y="-209969"/>
              <a:ext cx="8463339" cy="5704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-14871700" y="-23813"/>
            <a:ext cx="17978438" cy="9475788"/>
            <a:chOff x="-14871210" y="-23975"/>
            <a:chExt cx="17978142" cy="9475391"/>
          </a:xfrm>
        </p:grpSpPr>
        <p:grpSp>
          <p:nvGrpSpPr>
            <p:cNvPr id="25605" name="Group 25"/>
            <p:cNvGrpSpPr>
              <a:grpSpLocks/>
            </p:cNvGrpSpPr>
            <p:nvPr/>
          </p:nvGrpSpPr>
          <p:grpSpPr bwMode="auto">
            <a:xfrm>
              <a:off x="-14871210" y="-23975"/>
              <a:ext cx="17978142" cy="9475391"/>
              <a:chOff x="-13114508" y="-186932"/>
              <a:chExt cx="17978894" cy="9475788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-13114508" y="-186932"/>
                <a:ext cx="16846977" cy="9475788"/>
              </a:xfrm>
              <a:prstGeom prst="rect">
                <a:avLst/>
              </a:prstGeom>
              <a:ln/>
              <a:effectLst>
                <a:outerShdw blurRad="50800" dist="50800" dir="5400000" sx="101000" sy="101000" algn="ctr" rotWithShape="0">
                  <a:srgbClr val="000000">
                    <a:alpha val="2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3732469" y="1632344"/>
                <a:ext cx="914423" cy="1828800"/>
              </a:xfrm>
              <a:custGeom>
                <a:avLst/>
                <a:gdLst>
                  <a:gd name="connsiteX0" fmla="*/ 0 w 914400"/>
                  <a:gd name="connsiteY0" fmla="*/ 0 h 1828800"/>
                  <a:gd name="connsiteX1" fmla="*/ 914400 w 914400"/>
                  <a:gd name="connsiteY1" fmla="*/ 914400 h 1828800"/>
                  <a:gd name="connsiteX2" fmla="*/ 0 w 914400"/>
                  <a:gd name="connsiteY2" fmla="*/ 1828800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14400" h="1828800">
                    <a:moveTo>
                      <a:pt x="0" y="0"/>
                    </a:moveTo>
                    <a:cubicBezTo>
                      <a:pt x="505009" y="0"/>
                      <a:pt x="914400" y="409391"/>
                      <a:pt x="914400" y="914400"/>
                    </a:cubicBezTo>
                    <a:cubicBezTo>
                      <a:pt x="914400" y="1419409"/>
                      <a:pt x="505009" y="1828800"/>
                      <a:pt x="0" y="18288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5609" name="Rectangle 43"/>
              <p:cNvSpPr>
                <a:spLocks noChangeArrowheads="1"/>
              </p:cNvSpPr>
              <p:nvPr/>
            </p:nvSpPr>
            <p:spPr bwMode="auto">
              <a:xfrm>
                <a:off x="-6998708" y="5839377"/>
                <a:ext cx="7720731" cy="2308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vi-VN" sz="7200" b="1">
                    <a:solidFill>
                      <a:schemeClr val="bg1"/>
                    </a:solidFill>
                    <a:latin typeface="Tw Cen MT"/>
                    <a:cs typeface="Times New Roman" pitchFamily="18" charset="0"/>
                  </a:rPr>
                  <a:t>Cái chết của cô bé bán diêm</a:t>
                </a:r>
                <a:endParaRPr lang="en-US" sz="7200" b="1">
                  <a:solidFill>
                    <a:schemeClr val="bg1"/>
                  </a:solidFill>
                  <a:latin typeface="Tw Cen MT"/>
                  <a:cs typeface="Times New Roman" pitchFamily="18" charset="0"/>
                </a:endParaRPr>
              </a:p>
            </p:txBody>
          </p:sp>
          <p:sp>
            <p:nvSpPr>
              <p:cNvPr id="25610" name="TextBox 48"/>
              <p:cNvSpPr txBox="1">
                <a:spLocks noChangeArrowheads="1"/>
              </p:cNvSpPr>
              <p:nvPr/>
            </p:nvSpPr>
            <p:spPr bwMode="auto">
              <a:xfrm>
                <a:off x="3381597" y="2055194"/>
                <a:ext cx="1482789" cy="1200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vi-VN" sz="7200" b="1">
                    <a:solidFill>
                      <a:schemeClr val="bg1"/>
                    </a:solidFill>
                  </a:rPr>
                  <a:t>03</a:t>
                </a:r>
                <a:endParaRPr lang="en-US" sz="7200" b="1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8826303" y="1266086"/>
              <a:ext cx="8173835" cy="463549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</p:spTree>
  </p:cSld>
  <p:clrMapOvr>
    <a:masterClrMapping/>
  </p:clrMapOvr>
  <p:transition spd="slow" advClick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5673E-6 -3.76612E-6 L 0.64757 -0.005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78" y="-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804E-6 -3.25013E-6 L 0.66039 -0.003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19" y="-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692E-6 -3.25013E-6 L 0.66999 0.000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00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2475" y="1089028"/>
            <a:ext cx="67818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7235" indent="-13772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400" u="sng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u="sng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400" u="sng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400" u="sng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400" u="sng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4400" u="sng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14563" y="1801813"/>
            <a:ext cx="14522450" cy="769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6463" indent="-516463" defTabSz="918006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4400" b="1" i="1" kern="0" dirty="0" err="1">
                <a:ln/>
                <a:solidFill>
                  <a:srgbClr val="FC043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400" b="1" i="1" kern="0" dirty="0">
                <a:ln/>
                <a:solidFill>
                  <a:srgbClr val="FC04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ln/>
                <a:solidFill>
                  <a:srgbClr val="FC043F"/>
                </a:solidFill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4400" b="1" i="1" kern="0" dirty="0">
                <a:ln/>
                <a:solidFill>
                  <a:srgbClr val="FC04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ln/>
                <a:solidFill>
                  <a:srgbClr val="FC043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i="1" kern="0" dirty="0">
                <a:ln/>
                <a:solidFill>
                  <a:srgbClr val="FC04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ln/>
                <a:solidFill>
                  <a:srgbClr val="FC043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i="1" kern="0" dirty="0">
                <a:ln/>
                <a:solidFill>
                  <a:srgbClr val="FC04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ln/>
                <a:solidFill>
                  <a:srgbClr val="FC043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b="1" i="1" kern="0" dirty="0">
                <a:ln/>
                <a:solidFill>
                  <a:srgbClr val="FC04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ln/>
                <a:solidFill>
                  <a:srgbClr val="FC043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4400" b="1" i="1" kern="0" dirty="0">
                <a:ln/>
                <a:solidFill>
                  <a:srgbClr val="FC04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ln/>
                <a:solidFill>
                  <a:srgbClr val="FC043F"/>
                </a:solidFill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sz="4400" b="1" i="1" kern="0" dirty="0">
                <a:ln/>
                <a:solidFill>
                  <a:srgbClr val="FC043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7" name="Straight Connector 6">
            <a:extLst/>
          </p:cNvPr>
          <p:cNvCxnSpPr>
            <a:cxnSpLocks/>
          </p:cNvCxnSpPr>
          <p:nvPr/>
        </p:nvCxnSpPr>
        <p:spPr>
          <a:xfrm flipV="1">
            <a:off x="2278063" y="987425"/>
            <a:ext cx="13716000" cy="23813"/>
          </a:xfrm>
          <a:prstGeom prst="line">
            <a:avLst/>
          </a:prstGeom>
          <a:ln w="28575">
            <a:solidFill>
              <a:srgbClr val="0055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2" name="TextBox 14"/>
          <p:cNvSpPr txBox="1">
            <a:spLocks noChangeArrowheads="1"/>
          </p:cNvSpPr>
          <p:nvPr/>
        </p:nvSpPr>
        <p:spPr bwMode="auto">
          <a:xfrm>
            <a:off x="2632075" y="188913"/>
            <a:ext cx="12344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:          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50000"/>
              </a:lnSpc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Calibri" pitchFamily="34" charset="0"/>
              </a:rPr>
              <a:t>An-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Calibri" pitchFamily="34" charset="0"/>
              </a:rPr>
              <a:t>đec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Calibri" pitchFamily="34" charset="0"/>
              </a:rPr>
              <a:t>-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Calibri" pitchFamily="34" charset="0"/>
              </a:rPr>
              <a:t>xen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4586288"/>
            <a:ext cx="2857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loud Callout 16"/>
          <p:cNvSpPr/>
          <p:nvPr/>
        </p:nvSpPr>
        <p:spPr>
          <a:xfrm>
            <a:off x="4918075" y="3746500"/>
            <a:ext cx="11217275" cy="4800600"/>
          </a:xfrm>
          <a:prstGeom prst="cloudCallout">
            <a:avLst>
              <a:gd name="adj1" fmla="val -66128"/>
              <a:gd name="adj2" fmla="val -24641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sx="103000" sy="103000" algn="l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6211888" y="5084763"/>
            <a:ext cx="8629650" cy="2124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vi-VN" altLang="en-US" sz="4400" b="1" dirty="0" smtClean="0">
                <a:solidFill>
                  <a:srgbClr val="FF0000"/>
                </a:solidFill>
                <a:cs typeface="+mn-cs"/>
              </a:rPr>
              <a:t>Em hãy cho biết gia cảnh của cô bé bán diêm và thời gian, không gian xảy ra câu chuyện ?</a:t>
            </a:r>
            <a:endParaRPr lang="en-US" altLang="en-US" sz="4400" b="1" dirty="0">
              <a:solidFill>
                <a:srgbClr val="FF0000"/>
              </a:solidFill>
              <a:cs typeface="+mn-cs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2475" y="1089028"/>
            <a:ext cx="67818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7235" indent="-13772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400" u="sng" dirty="0" err="1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u="sng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400" u="sng" dirty="0" err="1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400" u="sng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400" u="sng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4400" u="sng" dirty="0"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5813" y="1801813"/>
            <a:ext cx="1595120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6463" indent="-516463" defTabSz="918006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4400" b="1" i="1" kern="0" dirty="0" err="1">
                <a:ln/>
                <a:solidFill>
                  <a:srgbClr val="FC043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400" b="1" i="1" kern="0" dirty="0">
                <a:ln/>
                <a:solidFill>
                  <a:srgbClr val="FC04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ln/>
                <a:solidFill>
                  <a:srgbClr val="FC043F"/>
                </a:solidFill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4400" b="1" i="1" kern="0" dirty="0">
                <a:ln/>
                <a:solidFill>
                  <a:srgbClr val="FC04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ln/>
                <a:solidFill>
                  <a:srgbClr val="FC043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i="1" kern="0" dirty="0">
                <a:ln/>
                <a:solidFill>
                  <a:srgbClr val="FC04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ln/>
                <a:solidFill>
                  <a:srgbClr val="FC043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i="1" kern="0" dirty="0">
                <a:ln/>
                <a:solidFill>
                  <a:srgbClr val="FC04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ln/>
                <a:solidFill>
                  <a:srgbClr val="FC043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b="1" i="1" kern="0" dirty="0">
                <a:ln/>
                <a:solidFill>
                  <a:srgbClr val="FC04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ln/>
                <a:solidFill>
                  <a:srgbClr val="FC043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4400" b="1" i="1" kern="0" dirty="0">
                <a:ln/>
                <a:solidFill>
                  <a:srgbClr val="FC04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ln/>
                <a:solidFill>
                  <a:srgbClr val="FC043F"/>
                </a:solidFill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sz="4400" b="1" i="1" kern="0" dirty="0">
                <a:ln/>
                <a:solidFill>
                  <a:srgbClr val="FC043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7" name="Straight Connector 6">
            <a:extLst/>
          </p:cNvPr>
          <p:cNvCxnSpPr>
            <a:cxnSpLocks/>
          </p:cNvCxnSpPr>
          <p:nvPr/>
        </p:nvCxnSpPr>
        <p:spPr>
          <a:xfrm flipV="1">
            <a:off x="2278063" y="987425"/>
            <a:ext cx="13716000" cy="23813"/>
          </a:xfrm>
          <a:prstGeom prst="line">
            <a:avLst/>
          </a:prstGeom>
          <a:ln w="28575">
            <a:solidFill>
              <a:srgbClr val="0055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316038" y="2568575"/>
            <a:ext cx="78232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80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sz="4000" b="1" kern="0" dirty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 cảnh</a:t>
            </a:r>
            <a:endParaRPr lang="en-US" sz="4000" b="1" kern="0" dirty="0">
              <a:ln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16038" y="3252788"/>
            <a:ext cx="11426825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just" defTabSz="918006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côi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 algn="just" defTabSz="918006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nghiện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, hay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chửi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rủa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 algn="just" defTabSz="918006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 smtClean="0">
                <a:ln/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kern="0" dirty="0" smtClean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 smtClean="0">
                <a:ln/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4000" kern="0" dirty="0" smtClean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 smtClean="0">
                <a:ln/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sz="4000" kern="0" dirty="0" smtClean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5813" y="5238750"/>
            <a:ext cx="114268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9180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4000" kern="0" dirty="0" err="1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4000" kern="0" dirty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000" kern="0" dirty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kern="0" dirty="0" err="1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4000" kern="0" dirty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thốn</a:t>
            </a:r>
            <a:r>
              <a:rPr lang="en-US" sz="4000" kern="0" dirty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kern="0" dirty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kern="0" dirty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kern="0" dirty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4000" kern="0" dirty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000" kern="0" dirty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4000" kern="0" dirty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16038" y="5991225"/>
            <a:ext cx="1312703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80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vi-VN" sz="4000" b="1" kern="0" dirty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 gian, thời gian xảy ra câu chuyện</a:t>
            </a:r>
            <a:endParaRPr lang="en-US" sz="4000" b="1" kern="0" dirty="0">
              <a:ln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1" name="TextBox 14"/>
          <p:cNvSpPr txBox="1">
            <a:spLocks noChangeArrowheads="1"/>
          </p:cNvSpPr>
          <p:nvPr/>
        </p:nvSpPr>
        <p:spPr bwMode="auto">
          <a:xfrm>
            <a:off x="2632075" y="188913"/>
            <a:ext cx="12344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</a:pPr>
            <a:r>
              <a:rPr lang="en-US" sz="4400">
                <a:latin typeface="Times New Roman" pitchFamily="18" charset="0"/>
                <a:cs typeface="Times New Roman" pitchFamily="18" charset="0"/>
              </a:rPr>
              <a:t>Văn bản:           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bé bán diêm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50000"/>
              </a:lnSpc>
            </a:pPr>
            <a:r>
              <a:rPr lang="en-US" sz="4400"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Calibri" pitchFamily="34" charset="0"/>
              </a:rPr>
              <a:t>Andersen</a:t>
            </a:r>
            <a:endParaRPr lang="en-US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50228" y="6949191"/>
            <a:ext cx="1562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gian, không gian xảy ra câu chuyện ?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275" y="1080294"/>
            <a:ext cx="1470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80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vi-VN" sz="3200" b="1" kern="0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gian, thời gian xảy ra câu chuyện</a:t>
            </a:r>
            <a:endParaRPr lang="en-US" sz="3200" b="1" kern="0" dirty="0">
              <a:ln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9075" y="1613694"/>
            <a:ext cx="15011400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 defTabSz="918006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200" kern="0" dirty="0" err="1" smtClean="0">
                <a:ln/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kern="0" dirty="0" smtClean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ln/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sz="3200" kern="0" dirty="0" smtClean="0">
                <a:ln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kern="0" dirty="0" err="1" smtClean="0">
                <a:ln/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kern="0" dirty="0" smtClean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ln/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kern="0" dirty="0" smtClean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ln/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kern="0" dirty="0" smtClean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ln/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200" kern="0" dirty="0" smtClean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ln/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kern="0" dirty="0" smtClean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ln/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200" kern="0" dirty="0" smtClean="0">
                <a:ln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kern="0" dirty="0" err="1" smtClean="0">
                <a:ln/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3200" kern="0" dirty="0" smtClean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ln/>
                <a:latin typeface="Times New Roman" pitchFamily="18" charset="0"/>
                <a:cs typeface="Times New Roman" pitchFamily="18" charset="0"/>
              </a:rPr>
              <a:t>buốt</a:t>
            </a:r>
            <a:r>
              <a:rPr lang="en-US" sz="3200" kern="0" dirty="0" smtClean="0">
                <a:ln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 algn="just" defTabSz="918006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200" kern="0" dirty="0" err="1" smtClean="0">
                <a:ln/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kern="0" dirty="0" smtClean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ln/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kern="0" dirty="0" smtClean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ln/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200" kern="0" dirty="0" smtClean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ln/>
                <a:latin typeface="Times New Roman" pitchFamily="18" charset="0"/>
                <a:cs typeface="Times New Roman" pitchFamily="18" charset="0"/>
              </a:rPr>
              <a:t>nghiệt</a:t>
            </a:r>
            <a:r>
              <a:rPr lang="en-US" sz="3200" kern="0" dirty="0" smtClean="0">
                <a:ln/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kern="0" dirty="0" err="1" smtClean="0">
                <a:ln/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kern="0" dirty="0" smtClean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ln/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kern="0" dirty="0" smtClean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ln/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kern="0" dirty="0" smtClean="0">
                <a:ln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kern="0" dirty="0" err="1" smtClean="0">
                <a:ln/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3200" kern="0" dirty="0" smtClean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ln/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3200" kern="0" dirty="0" smtClean="0">
                <a:ln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 algn="just" defTabSz="918006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200" kern="0" dirty="0" err="1" smtClean="0">
                <a:ln/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kern="0" dirty="0" smtClean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ln/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kern="0" dirty="0" smtClean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ln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kern="0" dirty="0" smtClean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ln/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sz="3200" kern="0" dirty="0" smtClean="0">
                <a:ln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kern="0" dirty="0" err="1" smtClean="0">
                <a:ln/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kern="0" dirty="0" smtClean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ln/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kern="0" dirty="0" smtClean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ln/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sz="3200" kern="0" dirty="0" smtClean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ln/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kern="0" dirty="0" smtClean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ln/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kern="0" dirty="0" smtClean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ln/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kern="0" dirty="0" smtClean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ln/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200" kern="0" dirty="0" smtClean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ln/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kern="0" dirty="0" smtClean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ln/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kern="0" dirty="0" smtClean="0">
                <a:ln/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kern="0" dirty="0">
              <a:ln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2475" y="1089028"/>
            <a:ext cx="67818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7235" indent="-13772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400" u="sng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u="sng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400" u="sng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400" u="sng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400" u="sng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4400" u="sng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03475" y="2506663"/>
            <a:ext cx="14198600" cy="769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80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ln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4400" b="1" kern="0" dirty="0">
                <a:ln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 mộng tưởng của cô bé</a:t>
            </a:r>
            <a:r>
              <a:rPr lang="en-US" sz="4400" b="1" i="1" kern="0" dirty="0">
                <a:ln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7" name="Straight Connector 6">
            <a:extLst/>
          </p:cNvPr>
          <p:cNvCxnSpPr>
            <a:cxnSpLocks/>
          </p:cNvCxnSpPr>
          <p:nvPr/>
        </p:nvCxnSpPr>
        <p:spPr>
          <a:xfrm flipV="1">
            <a:off x="2278063" y="987425"/>
            <a:ext cx="13716000" cy="23813"/>
          </a:xfrm>
          <a:prstGeom prst="line">
            <a:avLst/>
          </a:prstGeom>
          <a:ln w="28575">
            <a:solidFill>
              <a:srgbClr val="0055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403475" y="1801813"/>
            <a:ext cx="14333538" cy="769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6463" indent="-516463" defTabSz="918006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4400" b="1" kern="0" dirty="0" err="1">
                <a:ln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400" b="1" kern="0" dirty="0">
                <a:ln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ln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4400" b="1" kern="0" dirty="0">
                <a:ln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ln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kern="0" dirty="0">
                <a:ln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ln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kern="0" dirty="0">
                <a:ln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ln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b="1" kern="0" dirty="0">
                <a:ln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ln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4400" b="1" kern="0" dirty="0">
                <a:ln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>
                <a:ln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sz="4400" b="1" kern="0" dirty="0">
                <a:ln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1336675" y="3889375"/>
            <a:ext cx="9448800" cy="3130550"/>
          </a:xfrm>
          <a:prstGeom prst="cloudCallout">
            <a:avLst>
              <a:gd name="adj1" fmla="val 68970"/>
              <a:gd name="adj2" fmla="val -23437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sx="103000" sy="103000" algn="l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898650" y="4849813"/>
            <a:ext cx="8629650" cy="14462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vi-VN" altLang="en-US" sz="4400" b="1" dirty="0" smtClean="0">
                <a:solidFill>
                  <a:srgbClr val="FF0000"/>
                </a:solidFill>
                <a:cs typeface="+mn-cs"/>
              </a:rPr>
              <a:t>Trong truyện, cô bé có mấy lần quẹt diêm ?</a:t>
            </a:r>
            <a:endParaRPr lang="en-US" altLang="en-US" sz="4400" b="1" dirty="0">
              <a:solidFill>
                <a:srgbClr val="FF0000"/>
              </a:solidFill>
              <a:cs typeface="+mn-cs"/>
            </a:endParaRPr>
          </a:p>
        </p:txBody>
      </p:sp>
      <p:pic>
        <p:nvPicPr>
          <p:cNvPr id="3074" name="Picture 2" descr="Sickles, L / Teacher Homepag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44400" y="3362325"/>
            <a:ext cx="3798888" cy="542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Box 9"/>
          <p:cNvSpPr txBox="1">
            <a:spLocks noChangeArrowheads="1"/>
          </p:cNvSpPr>
          <p:nvPr/>
        </p:nvSpPr>
        <p:spPr bwMode="auto">
          <a:xfrm>
            <a:off x="2632075" y="188913"/>
            <a:ext cx="123444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</a:pPr>
            <a:r>
              <a:rPr lang="en-US" sz="4400">
                <a:latin typeface="Times New Roman" pitchFamily="18" charset="0"/>
                <a:cs typeface="Times New Roman" pitchFamily="18" charset="0"/>
              </a:rPr>
              <a:t>Văn bản:           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bé bán diêm</a:t>
            </a:r>
            <a:r>
              <a:rPr lang="vi-VN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50000"/>
              </a:lnSpc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Calibri" pitchFamily="34" charset="0"/>
              </a:rPr>
              <a:t>Andersen</a:t>
            </a:r>
            <a:endParaRPr lang="en-US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3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36675" y="823913"/>
            <a:ext cx="14681200" cy="773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19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 và</a:t>
            </a:r>
            <a:r>
              <a:rPr lang="en-US" sz="4419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19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419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19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419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19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419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19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19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37275" y="114300"/>
            <a:ext cx="4006850" cy="7096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16" b="1" dirty="0">
                <a:latin typeface="Times New Roman" pitchFamily="18" charset="0"/>
                <a:cs typeface="Times New Roman" pitchFamily="18" charset="0"/>
              </a:rPr>
              <a:t>PHIẾU BÀI TẬP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36160"/>
              </p:ext>
            </p:extLst>
          </p:nvPr>
        </p:nvGraphicFramePr>
        <p:xfrm>
          <a:off x="269875" y="1843088"/>
          <a:ext cx="16306800" cy="70866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13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35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quẹt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diêm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Mộng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quẹt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diêm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diêm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vi-VN" sz="4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xét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9463" y="-60325"/>
            <a:ext cx="57689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80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 err="1">
                <a:ln/>
                <a:latin typeface="Times New Roman" pitchFamily="18" charset="0"/>
                <a:cs typeface="Times New Roman" pitchFamily="18" charset="0"/>
              </a:rPr>
              <a:t>Mộng</a:t>
            </a:r>
            <a:r>
              <a:rPr lang="en-US" sz="4000" b="1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ln/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4000" b="1" kern="0" dirty="0">
                <a:ln/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kern="0" dirty="0" err="1">
                <a:ln/>
                <a:latin typeface="Times New Roman" pitchFamily="18" charset="0"/>
                <a:cs typeface="Times New Roman" pitchFamily="18" charset="0"/>
              </a:rPr>
              <a:t>quẹt</a:t>
            </a:r>
            <a:r>
              <a:rPr lang="en-US" sz="4000" b="1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ln/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sz="4000" b="1" kern="0" dirty="0">
                <a:ln/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511300" y="830263"/>
            <a:ext cx="6073775" cy="846137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kern="0" dirty="0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kern="0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Lò</a:t>
            </a:r>
            <a:r>
              <a:rPr lang="en-US" altLang="zh-CN" sz="4000" kern="0" dirty="0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kern="0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sưởi</a:t>
            </a:r>
            <a:r>
              <a:rPr lang="en-US" altLang="zh-CN" sz="4000" kern="0" dirty="0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kern="0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ấm</a:t>
            </a:r>
            <a:endParaRPr lang="zh-CN" altLang="en-US" sz="4000" kern="0" dirty="0">
              <a:ln/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30350" y="2082800"/>
            <a:ext cx="6054725" cy="142875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kern="0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Bàn</a:t>
            </a:r>
            <a:r>
              <a:rPr lang="en-US" altLang="zh-CN" sz="4000" kern="0" dirty="0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kern="0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ăn</a:t>
            </a:r>
            <a:r>
              <a:rPr lang="en-US" altLang="zh-CN" sz="4000" kern="0" dirty="0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kern="0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thịnh</a:t>
            </a:r>
            <a:r>
              <a:rPr lang="en-US" altLang="zh-CN" sz="4000" kern="0" dirty="0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kern="0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soạn</a:t>
            </a:r>
            <a:r>
              <a:rPr lang="en-US" altLang="zh-CN" sz="4000" kern="0" dirty="0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4000" kern="0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ngỗng</a:t>
            </a:r>
            <a:r>
              <a:rPr lang="en-US" altLang="zh-CN" sz="4000" kern="0" dirty="0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quay</a:t>
            </a:r>
            <a:endParaRPr lang="zh-CN" altLang="en-US" sz="4000" kern="0" dirty="0">
              <a:ln/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08125" y="4890294"/>
            <a:ext cx="6118225" cy="124856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kern="0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</a:t>
            </a:r>
            <a:r>
              <a:rPr lang="en-US" altLang="zh-CN" sz="4000" kern="0" dirty="0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kern="0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4000" kern="0" dirty="0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kern="0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4000" kern="0" dirty="0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kern="0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4000" kern="0" dirty="0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4000" kern="0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mỉm</a:t>
            </a:r>
            <a:r>
              <a:rPr lang="en-US" altLang="zh-CN" sz="4000" kern="0" dirty="0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kern="0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cười</a:t>
            </a:r>
            <a:r>
              <a:rPr lang="en-US" altLang="zh-CN" sz="4000" kern="0" dirty="0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kern="0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hiền</a:t>
            </a:r>
            <a:r>
              <a:rPr lang="en-US" altLang="zh-CN" sz="4000" kern="0" dirty="0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kern="0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hậu</a:t>
            </a:r>
            <a:endParaRPr lang="zh-CN" altLang="en-US" sz="4000" kern="0" dirty="0">
              <a:ln/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71613" y="6338094"/>
            <a:ext cx="6172200" cy="78105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kern="0" dirty="0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 </a:t>
            </a:r>
            <a:r>
              <a:rPr lang="en-US" altLang="zh-CN" sz="4000" kern="0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</a:t>
            </a:r>
            <a:r>
              <a:rPr lang="en-US" altLang="zh-CN" sz="4000" kern="0" dirty="0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kern="0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cháu</a:t>
            </a:r>
            <a:r>
              <a:rPr lang="en-US" altLang="zh-CN" sz="4000" kern="0" dirty="0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bay </a:t>
            </a:r>
            <a:r>
              <a:rPr lang="en-US" altLang="zh-CN" sz="4000" kern="0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lên</a:t>
            </a:r>
            <a:endParaRPr lang="zh-CN" altLang="en-US" sz="4000" kern="0" dirty="0">
              <a:ln/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63675" y="3770313"/>
            <a:ext cx="6121400" cy="85883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kern="0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Cây</a:t>
            </a:r>
            <a:r>
              <a:rPr lang="en-US" altLang="zh-CN" sz="4000" kern="0" dirty="0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kern="0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thông</a:t>
            </a:r>
            <a:r>
              <a:rPr lang="en-US" altLang="zh-CN" sz="4000" kern="0" dirty="0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</a:t>
            </a:r>
            <a:r>
              <a:rPr lang="vi-VN" altLang="zh-CN" sz="4000" kern="0" dirty="0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oel</a:t>
            </a:r>
            <a:r>
              <a:rPr lang="en-US" altLang="zh-CN" sz="4000" kern="0" dirty="0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kern="0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lộng</a:t>
            </a:r>
            <a:r>
              <a:rPr lang="en-US" altLang="zh-CN" sz="4000" kern="0" dirty="0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kern="0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lẫy</a:t>
            </a:r>
            <a:endParaRPr lang="zh-CN" altLang="en-US" sz="4000" kern="0" dirty="0">
              <a:ln/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91863" y="-6350"/>
            <a:ext cx="57689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80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 err="1">
                <a:ln/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ln/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b="1" kern="0" dirty="0">
                <a:ln/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kern="0" dirty="0" err="1">
                <a:ln/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sz="4000" b="1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ln/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4000" b="1" kern="0" dirty="0">
                <a:ln/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256838" y="860425"/>
            <a:ext cx="6324600" cy="113030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kern="0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Bần</a:t>
            </a:r>
            <a:r>
              <a:rPr lang="en-US" altLang="zh-CN" sz="4000" kern="0" dirty="0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kern="0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thần</a:t>
            </a:r>
            <a:r>
              <a:rPr lang="en-US" altLang="zh-CN" sz="4000" kern="0" dirty="0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kern="0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trở</a:t>
            </a:r>
            <a:r>
              <a:rPr lang="en-US" altLang="zh-CN" sz="4000" kern="0" dirty="0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kern="0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4000" kern="0" dirty="0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kern="0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nỗi</a:t>
            </a:r>
            <a:r>
              <a:rPr lang="en-US" altLang="zh-CN" sz="4000" kern="0" dirty="0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lo </a:t>
            </a:r>
            <a:r>
              <a:rPr lang="en-US" altLang="zh-CN" sz="4000" kern="0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bán</a:t>
            </a:r>
            <a:r>
              <a:rPr lang="en-US" altLang="zh-CN" sz="4000" kern="0" dirty="0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kern="0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diêm</a:t>
            </a:r>
            <a:endParaRPr lang="zh-CN" altLang="en-US" sz="4000" kern="0" dirty="0">
              <a:ln/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277475" y="2463800"/>
            <a:ext cx="6324600" cy="8636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kern="0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</a:t>
            </a:r>
            <a:r>
              <a:rPr lang="en-US" altLang="zh-CN" sz="4000" kern="0" dirty="0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kern="0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đơn</a:t>
            </a:r>
            <a:r>
              <a:rPr lang="en-US" altLang="zh-CN" sz="4000" kern="0" dirty="0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4000" kern="0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lạnh</a:t>
            </a:r>
            <a:r>
              <a:rPr lang="en-US" altLang="zh-CN" sz="4000" kern="0" dirty="0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kern="0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lẽo</a:t>
            </a:r>
            <a:endParaRPr lang="zh-CN" altLang="en-US" sz="4000" kern="0" dirty="0">
              <a:ln/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277475" y="3511550"/>
            <a:ext cx="6303963" cy="1411288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kern="0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Tất</a:t>
            </a:r>
            <a:r>
              <a:rPr lang="en-US" altLang="zh-CN" sz="4000" kern="0" dirty="0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kern="0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</a:t>
            </a:r>
            <a:r>
              <a:rPr lang="en-US" altLang="zh-CN" sz="4000" kern="0" dirty="0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bay </a:t>
            </a:r>
            <a:r>
              <a:rPr lang="en-US" altLang="zh-CN" sz="4000" kern="0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lên</a:t>
            </a:r>
            <a:r>
              <a:rPr lang="en-US" altLang="zh-CN" sz="4000" kern="0" dirty="0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kern="0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trời</a:t>
            </a:r>
            <a:r>
              <a:rPr lang="en-US" altLang="zh-CN" sz="4000" kern="0" dirty="0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4000" kern="0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nghĩ</a:t>
            </a:r>
            <a:r>
              <a:rPr lang="en-US" altLang="zh-CN" sz="4000" kern="0" dirty="0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kern="0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đến</a:t>
            </a:r>
            <a:r>
              <a:rPr lang="en-US" altLang="zh-CN" sz="4000" kern="0" dirty="0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kern="0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</a:t>
            </a:r>
            <a:endParaRPr lang="zh-CN" altLang="en-US" sz="4000" kern="0" dirty="0">
              <a:ln/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277475" y="5195094"/>
            <a:ext cx="6303963" cy="771525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kern="0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</a:t>
            </a:r>
            <a:r>
              <a:rPr lang="en-US" altLang="zh-CN" sz="4000" kern="0" dirty="0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kern="0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biến</a:t>
            </a:r>
            <a:r>
              <a:rPr lang="en-US" altLang="zh-CN" sz="4000" kern="0" dirty="0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kern="0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mất</a:t>
            </a:r>
            <a:endParaRPr lang="zh-CN" altLang="en-US" sz="4000" kern="0" dirty="0">
              <a:ln/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256838" y="6261894"/>
            <a:ext cx="6348412" cy="658813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kern="0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4000" kern="0" dirty="0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kern="0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bé</a:t>
            </a:r>
            <a:r>
              <a:rPr lang="en-US" altLang="zh-CN" sz="4000" kern="0" dirty="0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kern="0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chết</a:t>
            </a:r>
            <a:r>
              <a:rPr lang="en-US" altLang="zh-CN" sz="4000" kern="0" dirty="0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ở </a:t>
            </a:r>
            <a:r>
              <a:rPr lang="en-US" altLang="zh-CN" sz="4000" kern="0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zh-CN" sz="4000" kern="0" dirty="0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kern="0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xó</a:t>
            </a:r>
            <a:r>
              <a:rPr lang="en-US" altLang="zh-CN" sz="4000" kern="0" dirty="0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kern="0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tường</a:t>
            </a:r>
            <a:endParaRPr lang="zh-CN" altLang="en-US" sz="4000" kern="0" dirty="0">
              <a:ln/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7872413" y="1266825"/>
            <a:ext cx="2133600" cy="52228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7872413" y="2695575"/>
            <a:ext cx="2133600" cy="53816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7847013" y="4160838"/>
            <a:ext cx="2133600" cy="53816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7872413" y="5347494"/>
            <a:ext cx="2133600" cy="538163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19" name="Right Arrow 18"/>
          <p:cNvSpPr/>
          <p:nvPr/>
        </p:nvSpPr>
        <p:spPr>
          <a:xfrm>
            <a:off x="7872413" y="6261894"/>
            <a:ext cx="2133600" cy="53816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21" name="Oval 20"/>
          <p:cNvSpPr/>
          <p:nvPr/>
        </p:nvSpPr>
        <p:spPr>
          <a:xfrm>
            <a:off x="311150" y="874713"/>
            <a:ext cx="1066800" cy="80168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311150" y="2495550"/>
            <a:ext cx="1066800" cy="8016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234950" y="3827463"/>
            <a:ext cx="1066800" cy="80168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234950" y="5160963"/>
            <a:ext cx="1066800" cy="8001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153988" y="6261894"/>
            <a:ext cx="1066800" cy="80168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98475" y="7100094"/>
            <a:ext cx="1575117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9180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➜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kern="0" dirty="0">
              <a:ln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9875" y="565150"/>
            <a:ext cx="1584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80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 err="1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kern="0" dirty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kern="0" dirty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defTabSz="9180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kern="0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kern="0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4000" b="1" kern="0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vi-VN" sz="4000" b="1" kern="0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những mộng tưởng của cô bé qua 5 lần quẹt diêm có diễn ra theo thứ tự hợp lí không</a:t>
            </a:r>
            <a:r>
              <a:rPr lang="en-US" sz="4000" b="1" kern="0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4000" b="1" kern="0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Nếu có, em hãy chứng minh.</a:t>
            </a:r>
            <a:endParaRPr lang="en-US" sz="4000" b="1" kern="0" dirty="0">
              <a:ln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2275" y="3442494"/>
            <a:ext cx="162306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938" algn="just" eaLnBrk="1" hangingPunct="1">
              <a:lnSpc>
                <a:spcPct val="90000"/>
              </a:lnSpc>
              <a:buFontTx/>
              <a:buNone/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đó.Thực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diêm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diêm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9043" y="1075254"/>
            <a:ext cx="1443193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400" u="sng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u="sng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400" u="sng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4400" u="sng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quát</a:t>
            </a:r>
            <a:endParaRPr lang="en-US" sz="4400" u="sng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77281" y="1709542"/>
            <a:ext cx="2654253" cy="805987"/>
          </a:xfrm>
          <a:prstGeom prst="rect">
            <a:avLst/>
          </a:prstGeom>
          <a:noFill/>
        </p:spPr>
        <p:txBody>
          <a:bodyPr wrap="none" lIns="127635" tIns="63816" rIns="127635" bIns="63816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defTabSz="12763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1.Tác </a:t>
            </a:r>
            <a:r>
              <a:rPr lang="en-US" sz="4400" kern="0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kern="0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38650" y="2279650"/>
            <a:ext cx="111093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9078" indent="-459078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vi-VN" sz="4000" kern="0" dirty="0">
              <a:ln/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37075" y="3137694"/>
            <a:ext cx="1043781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kern="0" dirty="0">
              <a:ln/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/>
          </p:cNvPr>
          <p:cNvCxnSpPr>
            <a:cxnSpLocks/>
          </p:cNvCxnSpPr>
          <p:nvPr/>
        </p:nvCxnSpPr>
        <p:spPr>
          <a:xfrm flipV="1">
            <a:off x="2278063" y="987425"/>
            <a:ext cx="13716000" cy="23813"/>
          </a:xfrm>
          <a:prstGeom prst="line">
            <a:avLst/>
          </a:prstGeom>
          <a:ln w="28575">
            <a:solidFill>
              <a:srgbClr val="0055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9" name="TextBox 13"/>
          <p:cNvSpPr txBox="1">
            <a:spLocks noChangeArrowheads="1"/>
          </p:cNvSpPr>
          <p:nvPr/>
        </p:nvSpPr>
        <p:spPr bwMode="auto">
          <a:xfrm>
            <a:off x="2632075" y="226219"/>
            <a:ext cx="12344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</a:pPr>
            <a:r>
              <a:rPr lang="en-US" sz="4400">
                <a:latin typeface="Times New Roman" pitchFamily="18" charset="0"/>
                <a:cs typeface="Times New Roman" pitchFamily="18" charset="0"/>
              </a:rPr>
              <a:t>Văn bản:           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bé bán diêm</a:t>
            </a:r>
          </a:p>
          <a:p>
            <a:pPr>
              <a:lnSpc>
                <a:spcPct val="50000"/>
              </a:lnSpc>
            </a:pPr>
            <a:r>
              <a:rPr lang="en-US" sz="4400"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Calibri" pitchFamily="34" charset="0"/>
              </a:rPr>
              <a:t>Andersen</a:t>
            </a:r>
            <a:endParaRPr lang="en-US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50000"/>
              </a:lnSpc>
            </a:pPr>
            <a:endParaRPr lang="en-US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Andecxen%20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675" y="2604294"/>
            <a:ext cx="44386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064951" y="2147094"/>
            <a:ext cx="10318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buFontTx/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Han Cri-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xti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-an An-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đec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(1805-1875)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94275" y="2909094"/>
            <a:ext cx="82357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Tx/>
              <a:buNone/>
            </a:pPr>
            <a:r>
              <a:rPr lang="en-US" sz="2800" b="1" smtClean="0"/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94275" y="3594894"/>
            <a:ext cx="1165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en-US" sz="2800" b="1" smtClean="0"/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 Truyện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4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54088" y="4233863"/>
            <a:ext cx="4125912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80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kern="0" dirty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kern="0" dirty="0" err="1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kern="0" dirty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mộng</a:t>
            </a:r>
            <a:r>
              <a:rPr lang="en-US" sz="4000" kern="0" dirty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4000" kern="0" dirty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kern="0" dirty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kern="0" dirty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000" kern="0" dirty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4000" kern="0" dirty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kern="0" dirty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kern="0" dirty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vi-VN" sz="4000" kern="0" dirty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kern="0" dirty="0">
              <a:ln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08700" y="3876675"/>
            <a:ext cx="9906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80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6286500" y="5060950"/>
            <a:ext cx="57912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80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no,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3" name="Straight Arrow Connector 2"/>
          <p:cNvCxnSpPr>
            <a:stCxn id="6" idx="3"/>
            <a:endCxn id="7" idx="1"/>
          </p:cNvCxnSpPr>
          <p:nvPr/>
        </p:nvCxnSpPr>
        <p:spPr>
          <a:xfrm flipV="1">
            <a:off x="5080000" y="4230688"/>
            <a:ext cx="1028700" cy="97313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  <a:endCxn id="9" idx="1"/>
          </p:cNvCxnSpPr>
          <p:nvPr/>
        </p:nvCxnSpPr>
        <p:spPr>
          <a:xfrm>
            <a:off x="5080000" y="5203825"/>
            <a:ext cx="1206500" cy="21113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/>
          </p:cNvPr>
          <p:cNvCxnSpPr>
            <a:cxnSpLocks/>
          </p:cNvCxnSpPr>
          <p:nvPr/>
        </p:nvCxnSpPr>
        <p:spPr>
          <a:xfrm flipV="1">
            <a:off x="2324100" y="935038"/>
            <a:ext cx="13716000" cy="23812"/>
          </a:xfrm>
          <a:prstGeom prst="line">
            <a:avLst/>
          </a:prstGeom>
          <a:ln w="28575">
            <a:solidFill>
              <a:srgbClr val="0055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111875" y="6186488"/>
            <a:ext cx="9902825" cy="70643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80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6" name="Straight Arrow Connector 25"/>
          <p:cNvCxnSpPr>
            <a:stCxn id="6" idx="3"/>
            <a:endCxn id="23" idx="1"/>
          </p:cNvCxnSpPr>
          <p:nvPr/>
        </p:nvCxnSpPr>
        <p:spPr>
          <a:xfrm>
            <a:off x="5080000" y="5203825"/>
            <a:ext cx="1031875" cy="133508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870075" y="879475"/>
            <a:ext cx="15951200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80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ln/>
                <a:solidFill>
                  <a:srgbClr val="FC043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4400" b="1" kern="0" dirty="0">
                <a:ln/>
                <a:solidFill>
                  <a:srgbClr val="FC043F"/>
                </a:solidFill>
                <a:latin typeface="Times New Roman" pitchFamily="18" charset="0"/>
                <a:cs typeface="Times New Roman" pitchFamily="18" charset="0"/>
              </a:rPr>
              <a:t>Những mộng tưởng của cô bé</a:t>
            </a:r>
            <a:r>
              <a:rPr lang="en-US" sz="4400" b="1" kern="0" dirty="0">
                <a:ln/>
                <a:solidFill>
                  <a:srgbClr val="FC043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54088" y="2100263"/>
            <a:ext cx="15163800" cy="132238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80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kern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kern="0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kern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kern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kern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00" kern="0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kern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quẹt</a:t>
            </a:r>
            <a:r>
              <a:rPr lang="en-US" sz="4000" kern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vi-VN" sz="4000" kern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lò sưởi, bàn ăn, cây thông Noel, người bà và hai bà cháu bay đi.</a:t>
            </a:r>
            <a:endParaRPr lang="en-US" sz="4000" kern="0" dirty="0">
              <a:ln/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8" name="TextBox 18"/>
          <p:cNvSpPr txBox="1">
            <a:spLocks noChangeArrowheads="1"/>
          </p:cNvSpPr>
          <p:nvPr/>
        </p:nvSpPr>
        <p:spPr bwMode="auto">
          <a:xfrm>
            <a:off x="2708275" y="138113"/>
            <a:ext cx="123444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</a:pPr>
            <a:r>
              <a:rPr lang="en-US" sz="4400">
                <a:latin typeface="Times New Roman" pitchFamily="18" charset="0"/>
                <a:cs typeface="Times New Roman" pitchFamily="18" charset="0"/>
              </a:rPr>
              <a:t>Văn bản:           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bé bán diêm</a:t>
            </a:r>
            <a:r>
              <a:rPr lang="vi-VN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50000"/>
              </a:lnSpc>
            </a:pPr>
            <a:r>
              <a:rPr lang="en-US" sz="4400"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Calibri" pitchFamily="34" charset="0"/>
              </a:rPr>
              <a:t>Andersen</a:t>
            </a:r>
            <a:endParaRPr lang="en-US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35727" y="3483230"/>
            <a:ext cx="11228108" cy="445274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algn="just"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701940" y="631719"/>
            <a:ext cx="15161895" cy="15792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50410" tIns="75205" rIns="150410" bIns="75205" anchor="ctr"/>
          <a:lstStyle/>
          <a:p>
            <a:pPr algn="ctr">
              <a:defRPr/>
            </a:pPr>
            <a:r>
              <a:rPr lang="en-US" sz="5900" b="1" dirty="0">
                <a:solidFill>
                  <a:srgbClr val="0A886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</a:t>
            </a:r>
            <a:r>
              <a:rPr lang="en-US" sz="5900" b="1" u="sng" dirty="0" err="1">
                <a:solidFill>
                  <a:srgbClr val="0A886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Cái</a:t>
            </a:r>
            <a:r>
              <a:rPr lang="en-US" sz="5900" b="1" u="sng" dirty="0">
                <a:solidFill>
                  <a:srgbClr val="0A886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900" b="1" u="sng" dirty="0" err="1">
                <a:solidFill>
                  <a:srgbClr val="0A886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chết</a:t>
            </a:r>
            <a:r>
              <a:rPr lang="en-US" sz="5900" b="1" u="sng" dirty="0">
                <a:solidFill>
                  <a:srgbClr val="0A886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900" b="1" u="sng" dirty="0" err="1">
                <a:solidFill>
                  <a:srgbClr val="0A886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của</a:t>
            </a:r>
            <a:r>
              <a:rPr lang="en-US" sz="5900" b="1" u="sng" dirty="0">
                <a:solidFill>
                  <a:srgbClr val="0A886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900" b="1" u="sng" dirty="0" err="1">
                <a:solidFill>
                  <a:srgbClr val="0A886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cô</a:t>
            </a:r>
            <a:r>
              <a:rPr lang="en-US" sz="5900" b="1" u="sng" dirty="0">
                <a:solidFill>
                  <a:srgbClr val="0A886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900" b="1" u="sng" dirty="0" err="1">
                <a:solidFill>
                  <a:srgbClr val="0A886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bé</a:t>
            </a:r>
            <a:r>
              <a:rPr lang="en-US" sz="5900" b="1" u="sng" dirty="0">
                <a:solidFill>
                  <a:srgbClr val="0A886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900" b="1" u="sng" dirty="0" err="1">
                <a:solidFill>
                  <a:srgbClr val="0A886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bán</a:t>
            </a:r>
            <a:r>
              <a:rPr lang="en-US" sz="5900" b="1" u="sng" dirty="0">
                <a:solidFill>
                  <a:srgbClr val="0A886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900" b="1" u="sng" dirty="0" err="1">
                <a:solidFill>
                  <a:srgbClr val="0A886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diêm</a:t>
            </a:r>
            <a:r>
              <a:rPr lang="en-US" sz="5900" b="1" u="sng" dirty="0">
                <a:solidFill>
                  <a:srgbClr val="0A886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900" b="1" u="sng" dirty="0" err="1">
                <a:solidFill>
                  <a:srgbClr val="0A886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trong</a:t>
            </a:r>
            <a:r>
              <a:rPr lang="en-US" sz="5900" b="1" u="sng" dirty="0">
                <a:solidFill>
                  <a:srgbClr val="0A886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con </a:t>
            </a:r>
            <a:r>
              <a:rPr lang="en-US" sz="5900" b="1" u="sng" dirty="0" err="1">
                <a:solidFill>
                  <a:srgbClr val="0A886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mắt</a:t>
            </a:r>
            <a:r>
              <a:rPr lang="en-US" sz="5900" b="1" u="sng" dirty="0">
                <a:solidFill>
                  <a:srgbClr val="0A886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900" b="1" u="sng" dirty="0" err="1">
                <a:solidFill>
                  <a:srgbClr val="0A886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mọi</a:t>
            </a:r>
            <a:r>
              <a:rPr lang="en-US" sz="5900" b="1" u="sng" dirty="0">
                <a:solidFill>
                  <a:srgbClr val="0A886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900" b="1" u="sng" dirty="0" err="1">
                <a:solidFill>
                  <a:srgbClr val="0A886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người</a:t>
            </a:r>
            <a:r>
              <a:rPr lang="en-US" sz="5900" b="1" u="sng" dirty="0">
                <a:solidFill>
                  <a:srgbClr val="0A886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4492413" y="2421590"/>
            <a:ext cx="11652197" cy="6317192"/>
          </a:xfrm>
          <a:prstGeom prst="wedgeEllipseCallout">
            <a:avLst>
              <a:gd name="adj1" fmla="val -65060"/>
              <a:gd name="adj2" fmla="val 8856"/>
            </a:avLst>
          </a:prstGeom>
          <a:solidFill>
            <a:schemeClr val="accent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lIns="150410" tIns="75205" rIns="150410" bIns="75205"/>
          <a:lstStyle/>
          <a:p>
            <a:pPr algn="just">
              <a:spcBef>
                <a:spcPct val="20000"/>
              </a:spcBef>
              <a:defRPr/>
            </a:pPr>
            <a:r>
              <a:rPr lang="en-US" sz="5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5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5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5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5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5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5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5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5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5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5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5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5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5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5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5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5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5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defRPr/>
            </a:pPr>
            <a:endParaRPr lang="en-US" sz="59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940" y="631719"/>
            <a:ext cx="10921735" cy="842292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sz="5600" b="1" dirty="0" smtClean="0"/>
              <a:t>- </a:t>
            </a:r>
            <a:r>
              <a:rPr lang="en-US" sz="5600" b="1" dirty="0" err="1" smtClean="0">
                <a:solidFill>
                  <a:srgbClr val="0000FF"/>
                </a:solidFill>
              </a:rPr>
              <a:t>Mọi</a:t>
            </a:r>
            <a:r>
              <a:rPr lang="en-US" sz="5600" b="1" dirty="0" smtClean="0">
                <a:solidFill>
                  <a:srgbClr val="0000FF"/>
                </a:solidFill>
              </a:rPr>
              <a:t> </a:t>
            </a:r>
            <a:r>
              <a:rPr lang="en-US" sz="5600" b="1" dirty="0" err="1" smtClean="0">
                <a:solidFill>
                  <a:srgbClr val="0000FF"/>
                </a:solidFill>
              </a:rPr>
              <a:t>người</a:t>
            </a:r>
            <a:r>
              <a:rPr lang="en-US" sz="5600" b="1" dirty="0" smtClean="0">
                <a:solidFill>
                  <a:srgbClr val="0000FF"/>
                </a:solidFill>
              </a:rPr>
              <a:t> </a:t>
            </a:r>
            <a:r>
              <a:rPr lang="en-US" sz="5600" b="1" dirty="0" err="1" smtClean="0">
                <a:solidFill>
                  <a:srgbClr val="0000FF"/>
                </a:solidFill>
              </a:rPr>
              <a:t>vui</a:t>
            </a:r>
            <a:r>
              <a:rPr lang="en-US" sz="5600" b="1" dirty="0" smtClean="0">
                <a:solidFill>
                  <a:srgbClr val="0000FF"/>
                </a:solidFill>
              </a:rPr>
              <a:t> </a:t>
            </a:r>
            <a:r>
              <a:rPr lang="en-US" sz="5600" b="1" dirty="0" err="1" smtClean="0">
                <a:solidFill>
                  <a:srgbClr val="0000FF"/>
                </a:solidFill>
              </a:rPr>
              <a:t>vẻ</a:t>
            </a:r>
            <a:r>
              <a:rPr lang="en-US" sz="5600" b="1" dirty="0" smtClean="0">
                <a:solidFill>
                  <a:srgbClr val="0000FF"/>
                </a:solidFill>
              </a:rPr>
              <a:t> </a:t>
            </a:r>
            <a:r>
              <a:rPr lang="en-US" sz="5600" b="1" dirty="0" err="1" smtClean="0">
                <a:solidFill>
                  <a:srgbClr val="0000FF"/>
                </a:solidFill>
              </a:rPr>
              <a:t>ra</a:t>
            </a:r>
            <a:r>
              <a:rPr lang="en-US" sz="5600" b="1" dirty="0" smtClean="0">
                <a:solidFill>
                  <a:srgbClr val="0000FF"/>
                </a:solidFill>
              </a:rPr>
              <a:t> </a:t>
            </a:r>
            <a:r>
              <a:rPr lang="en-US" sz="5600" b="1" dirty="0" err="1" smtClean="0">
                <a:solidFill>
                  <a:srgbClr val="0000FF"/>
                </a:solidFill>
              </a:rPr>
              <a:t>khỏi</a:t>
            </a:r>
            <a:r>
              <a:rPr lang="en-US" sz="5600" b="1" dirty="0" smtClean="0">
                <a:solidFill>
                  <a:srgbClr val="0000FF"/>
                </a:solidFill>
              </a:rPr>
              <a:t> </a:t>
            </a:r>
            <a:r>
              <a:rPr lang="en-US" sz="5600" b="1" dirty="0" err="1" smtClean="0">
                <a:solidFill>
                  <a:srgbClr val="0000FF"/>
                </a:solidFill>
              </a:rPr>
              <a:t>nhà</a:t>
            </a:r>
            <a:r>
              <a:rPr lang="en-US" sz="5600" b="1" dirty="0" smtClean="0">
                <a:solidFill>
                  <a:srgbClr val="0000FF"/>
                </a:solidFill>
              </a:rPr>
              <a:t> - </a:t>
            </a:r>
            <a:r>
              <a:rPr lang="en-US" sz="5600" b="1" dirty="0" err="1" smtClean="0">
                <a:solidFill>
                  <a:srgbClr val="0000FF"/>
                </a:solidFill>
              </a:rPr>
              <a:t>em</a:t>
            </a:r>
            <a:r>
              <a:rPr lang="en-US" sz="5600" b="1" dirty="0" smtClean="0">
                <a:solidFill>
                  <a:srgbClr val="0000FF"/>
                </a:solidFill>
              </a:rPr>
              <a:t> </a:t>
            </a:r>
            <a:r>
              <a:rPr lang="en-US" sz="5600" b="1" dirty="0" err="1" smtClean="0">
                <a:solidFill>
                  <a:srgbClr val="0000FF"/>
                </a:solidFill>
              </a:rPr>
              <a:t>bé</a:t>
            </a:r>
            <a:r>
              <a:rPr lang="en-US" sz="5600" b="1" dirty="0" smtClean="0">
                <a:solidFill>
                  <a:srgbClr val="0000FF"/>
                </a:solidFill>
              </a:rPr>
              <a:t> </a:t>
            </a:r>
            <a:r>
              <a:rPr lang="en-US" sz="5600" b="1" dirty="0" err="1" smtClean="0">
                <a:solidFill>
                  <a:srgbClr val="0000FF"/>
                </a:solidFill>
              </a:rPr>
              <a:t>chết</a:t>
            </a:r>
            <a:r>
              <a:rPr lang="en-US" sz="5600" b="1" dirty="0" smtClean="0">
                <a:solidFill>
                  <a:srgbClr val="0000FF"/>
                </a:solidFill>
              </a:rPr>
              <a:t> ở </a:t>
            </a:r>
            <a:r>
              <a:rPr lang="en-US" sz="5600" b="1" dirty="0" err="1" smtClean="0">
                <a:solidFill>
                  <a:srgbClr val="0000FF"/>
                </a:solidFill>
              </a:rPr>
              <a:t>xó</a:t>
            </a:r>
            <a:r>
              <a:rPr lang="en-US" sz="5600" b="1" dirty="0" smtClean="0">
                <a:solidFill>
                  <a:srgbClr val="0000FF"/>
                </a:solidFill>
              </a:rPr>
              <a:t> </a:t>
            </a:r>
            <a:r>
              <a:rPr lang="en-US" sz="5600" b="1" dirty="0" err="1" smtClean="0">
                <a:solidFill>
                  <a:srgbClr val="0000FF"/>
                </a:solidFill>
              </a:rPr>
              <a:t>tường</a:t>
            </a:r>
            <a:r>
              <a:rPr lang="en-US" sz="5600" b="1" dirty="0" smtClean="0">
                <a:solidFill>
                  <a:srgbClr val="0000FF"/>
                </a:solidFill>
              </a:rPr>
              <a:t>.</a:t>
            </a:r>
          </a:p>
          <a:p>
            <a:pPr algn="just" eaLnBrk="1" hangingPunct="1">
              <a:buFontTx/>
              <a:buNone/>
            </a:pPr>
            <a:r>
              <a:rPr lang="en-US" sz="5600" b="1" dirty="0" smtClean="0">
                <a:solidFill>
                  <a:srgbClr val="0000FF"/>
                </a:solidFill>
              </a:rPr>
              <a:t>- </a:t>
            </a:r>
            <a:r>
              <a:rPr lang="en-US" sz="5600" b="1" dirty="0" err="1" smtClean="0">
                <a:solidFill>
                  <a:srgbClr val="0000FF"/>
                </a:solidFill>
              </a:rPr>
              <a:t>Mọi</a:t>
            </a:r>
            <a:r>
              <a:rPr lang="en-US" sz="5600" b="1" dirty="0" smtClean="0">
                <a:solidFill>
                  <a:srgbClr val="0000FF"/>
                </a:solidFill>
              </a:rPr>
              <a:t> </a:t>
            </a:r>
            <a:r>
              <a:rPr lang="en-US" sz="5600" b="1" dirty="0" err="1" smtClean="0">
                <a:solidFill>
                  <a:srgbClr val="0000FF"/>
                </a:solidFill>
              </a:rPr>
              <a:t>người</a:t>
            </a:r>
            <a:r>
              <a:rPr lang="en-US" sz="5600" b="1" dirty="0" smtClean="0">
                <a:solidFill>
                  <a:srgbClr val="0000FF"/>
                </a:solidFill>
              </a:rPr>
              <a:t> </a:t>
            </a:r>
            <a:r>
              <a:rPr lang="en-US" sz="5600" b="1" dirty="0" err="1" smtClean="0">
                <a:solidFill>
                  <a:srgbClr val="0000FF"/>
                </a:solidFill>
              </a:rPr>
              <a:t>dửng</a:t>
            </a:r>
            <a:r>
              <a:rPr lang="en-US" sz="5600" b="1" dirty="0" smtClean="0">
                <a:solidFill>
                  <a:srgbClr val="0000FF"/>
                </a:solidFill>
              </a:rPr>
              <a:t> </a:t>
            </a:r>
            <a:r>
              <a:rPr lang="en-US" sz="5600" b="1" dirty="0" err="1" smtClean="0">
                <a:solidFill>
                  <a:srgbClr val="0000FF"/>
                </a:solidFill>
              </a:rPr>
              <a:t>dưng</a:t>
            </a:r>
            <a:r>
              <a:rPr lang="en-US" sz="5600" b="1" dirty="0" smtClean="0">
                <a:solidFill>
                  <a:srgbClr val="0000FF"/>
                </a:solidFill>
              </a:rPr>
              <a:t> </a:t>
            </a:r>
            <a:r>
              <a:rPr lang="en-US" sz="5600" b="1" dirty="0" err="1" smtClean="0">
                <a:solidFill>
                  <a:srgbClr val="0000FF"/>
                </a:solidFill>
              </a:rPr>
              <a:t>nhìn</a:t>
            </a:r>
            <a:r>
              <a:rPr lang="en-US" sz="5600" b="1" dirty="0" smtClean="0">
                <a:solidFill>
                  <a:srgbClr val="0000FF"/>
                </a:solidFill>
              </a:rPr>
              <a:t> </a:t>
            </a:r>
            <a:r>
              <a:rPr lang="en-US" sz="5600" b="1" dirty="0" err="1" smtClean="0">
                <a:solidFill>
                  <a:srgbClr val="0000FF"/>
                </a:solidFill>
              </a:rPr>
              <a:t>bao</a:t>
            </a:r>
            <a:r>
              <a:rPr lang="en-US" sz="5600" b="1" dirty="0" smtClean="0">
                <a:solidFill>
                  <a:srgbClr val="0000FF"/>
                </a:solidFill>
              </a:rPr>
              <a:t> </a:t>
            </a:r>
            <a:r>
              <a:rPr lang="en-US" sz="5600" b="1" dirty="0" err="1" smtClean="0">
                <a:solidFill>
                  <a:srgbClr val="0000FF"/>
                </a:solidFill>
              </a:rPr>
              <a:t>diêm</a:t>
            </a:r>
            <a:r>
              <a:rPr lang="en-US" sz="5600" b="1" dirty="0" smtClean="0">
                <a:solidFill>
                  <a:srgbClr val="0000FF"/>
                </a:solidFill>
              </a:rPr>
              <a:t> </a:t>
            </a:r>
            <a:r>
              <a:rPr lang="en-US" sz="5600" b="1" dirty="0" err="1" smtClean="0">
                <a:solidFill>
                  <a:srgbClr val="0000FF"/>
                </a:solidFill>
              </a:rPr>
              <a:t>đã</a:t>
            </a:r>
            <a:r>
              <a:rPr lang="en-US" sz="5600" b="1" dirty="0" smtClean="0">
                <a:solidFill>
                  <a:srgbClr val="0000FF"/>
                </a:solidFill>
              </a:rPr>
              <a:t> </a:t>
            </a:r>
            <a:r>
              <a:rPr lang="en-US" sz="5600" b="1" dirty="0" err="1" smtClean="0">
                <a:solidFill>
                  <a:srgbClr val="0000FF"/>
                </a:solidFill>
              </a:rPr>
              <a:t>hết</a:t>
            </a:r>
            <a:r>
              <a:rPr lang="en-US" sz="5600" b="1" dirty="0" smtClean="0">
                <a:solidFill>
                  <a:srgbClr val="0000FF"/>
                </a:solidFill>
              </a:rPr>
              <a:t> </a:t>
            </a:r>
            <a:r>
              <a:rPr lang="en-US" sz="5600" b="1" dirty="0" err="1" smtClean="0">
                <a:solidFill>
                  <a:srgbClr val="0000FF"/>
                </a:solidFill>
              </a:rPr>
              <a:t>và</a:t>
            </a:r>
            <a:r>
              <a:rPr lang="en-US" sz="5600" b="1" dirty="0" smtClean="0">
                <a:solidFill>
                  <a:srgbClr val="0000FF"/>
                </a:solidFill>
              </a:rPr>
              <a:t> </a:t>
            </a:r>
            <a:r>
              <a:rPr lang="en-US" sz="5600" b="1" dirty="0" err="1" smtClean="0">
                <a:solidFill>
                  <a:srgbClr val="0000FF"/>
                </a:solidFill>
              </a:rPr>
              <a:t>bảo</a:t>
            </a:r>
            <a:r>
              <a:rPr lang="en-US" sz="5600" b="1" dirty="0" smtClean="0">
                <a:solidFill>
                  <a:srgbClr val="0000FF"/>
                </a:solidFill>
              </a:rPr>
              <a:t>: “</a:t>
            </a:r>
            <a:r>
              <a:rPr lang="en-US" sz="5600" b="1" dirty="0" err="1" smtClean="0">
                <a:solidFill>
                  <a:srgbClr val="0000FF"/>
                </a:solidFill>
              </a:rPr>
              <a:t>Chắc</a:t>
            </a:r>
            <a:r>
              <a:rPr lang="en-US" sz="5600" b="1" dirty="0" smtClean="0">
                <a:solidFill>
                  <a:srgbClr val="0000FF"/>
                </a:solidFill>
              </a:rPr>
              <a:t> </a:t>
            </a:r>
            <a:r>
              <a:rPr lang="en-US" sz="5600" b="1" dirty="0" err="1" smtClean="0">
                <a:solidFill>
                  <a:srgbClr val="0000FF"/>
                </a:solidFill>
              </a:rPr>
              <a:t>nó</a:t>
            </a:r>
            <a:r>
              <a:rPr lang="en-US" sz="5600" b="1" dirty="0" smtClean="0">
                <a:solidFill>
                  <a:srgbClr val="0000FF"/>
                </a:solidFill>
              </a:rPr>
              <a:t> </a:t>
            </a:r>
            <a:r>
              <a:rPr lang="en-US" sz="5600" b="1" dirty="0" err="1" smtClean="0">
                <a:solidFill>
                  <a:srgbClr val="0000FF"/>
                </a:solidFill>
              </a:rPr>
              <a:t>muốn</a:t>
            </a:r>
            <a:r>
              <a:rPr lang="en-US" sz="5600" b="1" dirty="0" smtClean="0">
                <a:solidFill>
                  <a:srgbClr val="0000FF"/>
                </a:solidFill>
              </a:rPr>
              <a:t> </a:t>
            </a:r>
            <a:r>
              <a:rPr lang="en-US" sz="5600" b="1" dirty="0" err="1" smtClean="0">
                <a:solidFill>
                  <a:srgbClr val="0000FF"/>
                </a:solidFill>
              </a:rPr>
              <a:t>sưởi</a:t>
            </a:r>
            <a:r>
              <a:rPr lang="en-US" sz="5600" b="1" dirty="0" smtClean="0">
                <a:solidFill>
                  <a:srgbClr val="0000FF"/>
                </a:solidFill>
              </a:rPr>
              <a:t> </a:t>
            </a:r>
            <a:r>
              <a:rPr lang="en-US" sz="5600" b="1" dirty="0" err="1" smtClean="0">
                <a:solidFill>
                  <a:srgbClr val="0000FF"/>
                </a:solidFill>
              </a:rPr>
              <a:t>cho</a:t>
            </a:r>
            <a:r>
              <a:rPr lang="en-US" sz="5600" b="1" dirty="0" smtClean="0">
                <a:solidFill>
                  <a:srgbClr val="0000FF"/>
                </a:solidFill>
              </a:rPr>
              <a:t> </a:t>
            </a:r>
            <a:r>
              <a:rPr lang="en-US" sz="5600" b="1" dirty="0" err="1" smtClean="0">
                <a:solidFill>
                  <a:srgbClr val="0000FF"/>
                </a:solidFill>
              </a:rPr>
              <a:t>ấm</a:t>
            </a:r>
            <a:r>
              <a:rPr lang="en-US" sz="5600" b="1" dirty="0" smtClean="0">
                <a:solidFill>
                  <a:srgbClr val="0000FF"/>
                </a:solidFill>
              </a:rPr>
              <a:t>!”</a:t>
            </a:r>
          </a:p>
          <a:p>
            <a:pPr algn="just" eaLnBrk="1" hangingPunct="1">
              <a:buFontTx/>
              <a:buNone/>
            </a:pPr>
            <a:r>
              <a:rPr lang="en-US" sz="5600" b="1" dirty="0" smtClean="0">
                <a:solidFill>
                  <a:srgbClr val="0000FF"/>
                </a:solidFill>
              </a:rPr>
              <a:t>- </a:t>
            </a:r>
            <a:r>
              <a:rPr lang="en-US" sz="5600" b="1" dirty="0" err="1" smtClean="0">
                <a:solidFill>
                  <a:srgbClr val="0000FF"/>
                </a:solidFill>
              </a:rPr>
              <a:t>Chẳng</a:t>
            </a:r>
            <a:r>
              <a:rPr lang="en-US" sz="5600" b="1" dirty="0" smtClean="0">
                <a:solidFill>
                  <a:srgbClr val="0000FF"/>
                </a:solidFill>
              </a:rPr>
              <a:t> </a:t>
            </a:r>
            <a:r>
              <a:rPr lang="en-US" sz="5600" b="1" dirty="0" err="1" smtClean="0">
                <a:solidFill>
                  <a:srgbClr val="0000FF"/>
                </a:solidFill>
              </a:rPr>
              <a:t>ai</a:t>
            </a:r>
            <a:r>
              <a:rPr lang="en-US" sz="5600" b="1" dirty="0" smtClean="0">
                <a:solidFill>
                  <a:srgbClr val="0000FF"/>
                </a:solidFill>
              </a:rPr>
              <a:t> </a:t>
            </a:r>
            <a:r>
              <a:rPr lang="en-US" sz="5600" b="1" dirty="0" err="1" smtClean="0">
                <a:solidFill>
                  <a:srgbClr val="0000FF"/>
                </a:solidFill>
              </a:rPr>
              <a:t>biết</a:t>
            </a:r>
            <a:r>
              <a:rPr lang="en-US" sz="5600" b="1" dirty="0" smtClean="0">
                <a:solidFill>
                  <a:srgbClr val="0000FF"/>
                </a:solidFill>
              </a:rPr>
              <a:t> </a:t>
            </a:r>
            <a:r>
              <a:rPr lang="en-US" sz="5600" b="1" dirty="0" err="1" smtClean="0">
                <a:solidFill>
                  <a:srgbClr val="0000FF"/>
                </a:solidFill>
              </a:rPr>
              <a:t>những</a:t>
            </a:r>
            <a:r>
              <a:rPr lang="en-US" sz="5600" b="1" dirty="0" smtClean="0">
                <a:solidFill>
                  <a:srgbClr val="0000FF"/>
                </a:solidFill>
              </a:rPr>
              <a:t> </a:t>
            </a:r>
            <a:r>
              <a:rPr lang="en-US" sz="5600" b="1" dirty="0" err="1" smtClean="0">
                <a:solidFill>
                  <a:srgbClr val="0000FF"/>
                </a:solidFill>
              </a:rPr>
              <a:t>điều</a:t>
            </a:r>
            <a:r>
              <a:rPr lang="en-US" sz="5600" b="1" dirty="0" smtClean="0">
                <a:solidFill>
                  <a:srgbClr val="0000FF"/>
                </a:solidFill>
              </a:rPr>
              <a:t> </a:t>
            </a:r>
            <a:r>
              <a:rPr lang="en-US" sz="5600" b="1" dirty="0" err="1" smtClean="0">
                <a:solidFill>
                  <a:srgbClr val="0000FF"/>
                </a:solidFill>
              </a:rPr>
              <a:t>kỳ</a:t>
            </a:r>
            <a:r>
              <a:rPr lang="en-US" sz="5600" b="1" dirty="0" smtClean="0">
                <a:solidFill>
                  <a:srgbClr val="0000FF"/>
                </a:solidFill>
              </a:rPr>
              <a:t> </a:t>
            </a:r>
            <a:r>
              <a:rPr lang="en-US" sz="5600" b="1" dirty="0" err="1" smtClean="0">
                <a:solidFill>
                  <a:srgbClr val="0000FF"/>
                </a:solidFill>
              </a:rPr>
              <a:t>diệu</a:t>
            </a:r>
            <a:r>
              <a:rPr lang="en-US" sz="5600" b="1" dirty="0" smtClean="0">
                <a:solidFill>
                  <a:srgbClr val="0000FF"/>
                </a:solidFill>
              </a:rPr>
              <a:t> </a:t>
            </a:r>
            <a:r>
              <a:rPr lang="en-US" sz="5600" b="1" dirty="0" err="1" smtClean="0">
                <a:solidFill>
                  <a:srgbClr val="0000FF"/>
                </a:solidFill>
              </a:rPr>
              <a:t>em</a:t>
            </a:r>
            <a:r>
              <a:rPr lang="en-US" sz="5600" b="1" dirty="0" smtClean="0">
                <a:solidFill>
                  <a:srgbClr val="0000FF"/>
                </a:solidFill>
              </a:rPr>
              <a:t> </a:t>
            </a:r>
            <a:r>
              <a:rPr lang="en-US" sz="5600" b="1" dirty="0" err="1" smtClean="0">
                <a:solidFill>
                  <a:srgbClr val="0000FF"/>
                </a:solidFill>
              </a:rPr>
              <a:t>đã</a:t>
            </a:r>
            <a:r>
              <a:rPr lang="en-US" sz="5600" b="1" dirty="0" smtClean="0">
                <a:solidFill>
                  <a:srgbClr val="0000FF"/>
                </a:solidFill>
              </a:rPr>
              <a:t> </a:t>
            </a:r>
            <a:r>
              <a:rPr lang="en-US" sz="5600" b="1" dirty="0" err="1" smtClean="0">
                <a:solidFill>
                  <a:srgbClr val="0000FF"/>
                </a:solidFill>
              </a:rPr>
              <a:t>trông</a:t>
            </a:r>
            <a:r>
              <a:rPr lang="en-US" sz="5600" b="1" dirty="0" smtClean="0">
                <a:solidFill>
                  <a:srgbClr val="0000FF"/>
                </a:solidFill>
              </a:rPr>
              <a:t> </a:t>
            </a:r>
            <a:r>
              <a:rPr lang="en-US" sz="5600" b="1" dirty="0" err="1" smtClean="0">
                <a:solidFill>
                  <a:srgbClr val="0000FF"/>
                </a:solidFill>
              </a:rPr>
              <a:t>thấy</a:t>
            </a:r>
            <a:r>
              <a:rPr lang="en-US" sz="5600" b="1" dirty="0" smtClean="0">
                <a:solidFill>
                  <a:srgbClr val="0000FF"/>
                </a:solidFill>
              </a:rPr>
              <a:t> </a:t>
            </a:r>
            <a:r>
              <a:rPr lang="en-US" sz="5600" b="1" dirty="0" err="1" smtClean="0">
                <a:solidFill>
                  <a:srgbClr val="0000FF"/>
                </a:solidFill>
              </a:rPr>
              <a:t>và</a:t>
            </a:r>
            <a:r>
              <a:rPr lang="en-US" sz="5600" b="1" dirty="0" smtClean="0">
                <a:solidFill>
                  <a:srgbClr val="0000FF"/>
                </a:solidFill>
              </a:rPr>
              <a:t> </a:t>
            </a:r>
            <a:r>
              <a:rPr lang="en-US" sz="5600" b="1" dirty="0" err="1" smtClean="0">
                <a:solidFill>
                  <a:srgbClr val="0000FF"/>
                </a:solidFill>
              </a:rPr>
              <a:t>cảnh</a:t>
            </a:r>
            <a:r>
              <a:rPr lang="en-US" sz="5600" b="1" dirty="0" smtClean="0">
                <a:solidFill>
                  <a:srgbClr val="0000FF"/>
                </a:solidFill>
              </a:rPr>
              <a:t> </a:t>
            </a:r>
            <a:r>
              <a:rPr lang="en-US" sz="5600" b="1" dirty="0" err="1" smtClean="0">
                <a:solidFill>
                  <a:srgbClr val="0000FF"/>
                </a:solidFill>
              </a:rPr>
              <a:t>huy</a:t>
            </a:r>
            <a:r>
              <a:rPr lang="en-US" sz="5600" b="1" dirty="0" smtClean="0">
                <a:solidFill>
                  <a:srgbClr val="0000FF"/>
                </a:solidFill>
              </a:rPr>
              <a:t> </a:t>
            </a:r>
            <a:r>
              <a:rPr lang="en-US" sz="5600" b="1" dirty="0" err="1" smtClean="0">
                <a:solidFill>
                  <a:srgbClr val="0000FF"/>
                </a:solidFill>
              </a:rPr>
              <a:t>hoàng</a:t>
            </a:r>
            <a:r>
              <a:rPr lang="en-US" sz="5600" b="1" dirty="0" smtClean="0">
                <a:solidFill>
                  <a:srgbClr val="0000FF"/>
                </a:solidFill>
              </a:rPr>
              <a:t> </a:t>
            </a:r>
            <a:r>
              <a:rPr lang="en-US" sz="5600" b="1" dirty="0" err="1" smtClean="0">
                <a:solidFill>
                  <a:srgbClr val="0000FF"/>
                </a:solidFill>
              </a:rPr>
              <a:t>khi</a:t>
            </a:r>
            <a:r>
              <a:rPr lang="en-US" sz="5600" b="1" dirty="0" smtClean="0">
                <a:solidFill>
                  <a:srgbClr val="0000FF"/>
                </a:solidFill>
              </a:rPr>
              <a:t> </a:t>
            </a:r>
            <a:r>
              <a:rPr lang="en-US" sz="5600" b="1" dirty="0" err="1" smtClean="0">
                <a:solidFill>
                  <a:srgbClr val="0000FF"/>
                </a:solidFill>
              </a:rPr>
              <a:t>hai</a:t>
            </a:r>
            <a:r>
              <a:rPr lang="en-US" sz="5600" b="1" dirty="0" smtClean="0">
                <a:solidFill>
                  <a:srgbClr val="0000FF"/>
                </a:solidFill>
              </a:rPr>
              <a:t> </a:t>
            </a:r>
            <a:r>
              <a:rPr lang="en-US" sz="5600" b="1" dirty="0" err="1" smtClean="0">
                <a:solidFill>
                  <a:srgbClr val="0000FF"/>
                </a:solidFill>
              </a:rPr>
              <a:t>bà</a:t>
            </a:r>
            <a:r>
              <a:rPr lang="en-US" sz="5600" b="1" dirty="0" smtClean="0">
                <a:solidFill>
                  <a:srgbClr val="0000FF"/>
                </a:solidFill>
              </a:rPr>
              <a:t> </a:t>
            </a:r>
            <a:r>
              <a:rPr lang="en-US" sz="5600" b="1" dirty="0" err="1" smtClean="0">
                <a:solidFill>
                  <a:srgbClr val="0000FF"/>
                </a:solidFill>
              </a:rPr>
              <a:t>cháu</a:t>
            </a:r>
            <a:r>
              <a:rPr lang="en-US" sz="5600" b="1" dirty="0" smtClean="0">
                <a:solidFill>
                  <a:srgbClr val="0000FF"/>
                </a:solidFill>
              </a:rPr>
              <a:t> bay </a:t>
            </a:r>
            <a:r>
              <a:rPr lang="en-US" sz="5600" b="1" dirty="0" err="1" smtClean="0">
                <a:solidFill>
                  <a:srgbClr val="0000FF"/>
                </a:solidFill>
              </a:rPr>
              <a:t>lên</a:t>
            </a:r>
            <a:r>
              <a:rPr lang="en-US" sz="5600" b="1" dirty="0" smtClean="0">
                <a:solidFill>
                  <a:srgbClr val="0000FF"/>
                </a:solidFill>
              </a:rPr>
              <a:t>.</a:t>
            </a:r>
          </a:p>
          <a:p>
            <a:pPr algn="just" eaLnBrk="1" hangingPunct="1"/>
            <a:endParaRPr lang="en-US" sz="5600" b="1" dirty="0" smtClean="0">
              <a:solidFill>
                <a:srgbClr val="0000FF"/>
              </a:solidFill>
            </a:endParaRPr>
          </a:p>
        </p:txBody>
      </p:sp>
      <p:pic>
        <p:nvPicPr>
          <p:cNvPr id="23556" name="Picture 4" descr="tay cam b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552" y="-526433"/>
            <a:ext cx="2831156" cy="166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538767584_6245e1acf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73361" y="4211461"/>
            <a:ext cx="4773189" cy="526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Picture 12" descr="Quet diem lan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21274" y="0"/>
            <a:ext cx="4925276" cy="4211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939" y="631719"/>
            <a:ext cx="15583059" cy="8212350"/>
          </a:xfrm>
        </p:spPr>
        <p:txBody>
          <a:bodyPr/>
          <a:lstStyle/>
          <a:p>
            <a:pPr marL="877390" indent="-877390" eaLnBrk="1" hangingPunct="1">
              <a:buFontTx/>
              <a:buAutoNum type="arabicPeriod"/>
              <a:defRPr/>
            </a:pPr>
            <a:r>
              <a:rPr lang="en-US" sz="5100" b="1" dirty="0" err="1" smtClean="0">
                <a:solidFill>
                  <a:srgbClr val="0000FF"/>
                </a:solidFill>
              </a:rPr>
              <a:t>Từ</a:t>
            </a:r>
            <a:r>
              <a:rPr lang="en-US" sz="5100" b="1" dirty="0" smtClean="0">
                <a:solidFill>
                  <a:srgbClr val="0000FF"/>
                </a:solidFill>
              </a:rPr>
              <a:t> </a:t>
            </a:r>
            <a:r>
              <a:rPr lang="en-US" sz="5100" b="1" dirty="0" err="1" smtClean="0">
                <a:solidFill>
                  <a:srgbClr val="0000FF"/>
                </a:solidFill>
              </a:rPr>
              <a:t>những</a:t>
            </a:r>
            <a:r>
              <a:rPr lang="en-US" sz="5100" b="1" dirty="0" smtClean="0">
                <a:solidFill>
                  <a:srgbClr val="0000FF"/>
                </a:solidFill>
              </a:rPr>
              <a:t> chi </a:t>
            </a:r>
            <a:r>
              <a:rPr lang="en-US" sz="5100" b="1" dirty="0" err="1" smtClean="0">
                <a:solidFill>
                  <a:srgbClr val="0000FF"/>
                </a:solidFill>
              </a:rPr>
              <a:t>tiết</a:t>
            </a:r>
            <a:r>
              <a:rPr lang="en-US" sz="5100" b="1" dirty="0" smtClean="0">
                <a:solidFill>
                  <a:srgbClr val="0000FF"/>
                </a:solidFill>
              </a:rPr>
              <a:t> </a:t>
            </a:r>
            <a:r>
              <a:rPr lang="en-US" sz="5100" b="1" dirty="0" err="1" smtClean="0">
                <a:solidFill>
                  <a:srgbClr val="0000FF"/>
                </a:solidFill>
              </a:rPr>
              <a:t>này</a:t>
            </a:r>
            <a:r>
              <a:rPr lang="en-US" sz="5100" b="1" dirty="0" smtClean="0">
                <a:solidFill>
                  <a:srgbClr val="0000FF"/>
                </a:solidFill>
              </a:rPr>
              <a:t> </a:t>
            </a:r>
            <a:r>
              <a:rPr lang="en-US" sz="5100" b="1" dirty="0" err="1" smtClean="0">
                <a:solidFill>
                  <a:srgbClr val="0000FF"/>
                </a:solidFill>
              </a:rPr>
              <a:t>cho</a:t>
            </a:r>
            <a:r>
              <a:rPr lang="en-US" sz="5100" b="1" dirty="0" smtClean="0">
                <a:solidFill>
                  <a:srgbClr val="0000FF"/>
                </a:solidFill>
              </a:rPr>
              <a:t> ta </a:t>
            </a:r>
            <a:r>
              <a:rPr lang="en-US" sz="5100" b="1" dirty="0" err="1" smtClean="0">
                <a:solidFill>
                  <a:srgbClr val="0000FF"/>
                </a:solidFill>
              </a:rPr>
              <a:t>thấy</a:t>
            </a:r>
            <a:r>
              <a:rPr lang="en-US" sz="5100" b="1" dirty="0" smtClean="0">
                <a:solidFill>
                  <a:srgbClr val="0000FF"/>
                </a:solidFill>
              </a:rPr>
              <a:t> </a:t>
            </a:r>
            <a:r>
              <a:rPr lang="en-US" sz="5100" b="1" dirty="0" err="1" smtClean="0">
                <a:solidFill>
                  <a:srgbClr val="0000FF"/>
                </a:solidFill>
              </a:rPr>
              <a:t>điều</a:t>
            </a:r>
            <a:r>
              <a:rPr lang="en-US" sz="5100" b="1" dirty="0" smtClean="0">
                <a:solidFill>
                  <a:srgbClr val="0000FF"/>
                </a:solidFill>
              </a:rPr>
              <a:t> </a:t>
            </a:r>
            <a:r>
              <a:rPr lang="en-US" sz="5100" b="1" dirty="0" err="1" smtClean="0">
                <a:solidFill>
                  <a:srgbClr val="0000FF"/>
                </a:solidFill>
              </a:rPr>
              <a:t>gì</a:t>
            </a:r>
            <a:r>
              <a:rPr lang="en-US" sz="5100" b="1" dirty="0" smtClean="0">
                <a:solidFill>
                  <a:srgbClr val="0000FF"/>
                </a:solidFill>
              </a:rPr>
              <a:t> </a:t>
            </a:r>
            <a:r>
              <a:rPr lang="en-US" sz="5100" b="1" dirty="0" err="1" smtClean="0">
                <a:solidFill>
                  <a:srgbClr val="0000FF"/>
                </a:solidFill>
              </a:rPr>
              <a:t>về</a:t>
            </a:r>
            <a:r>
              <a:rPr lang="en-US" sz="5100" b="1" dirty="0" smtClean="0">
                <a:solidFill>
                  <a:srgbClr val="0000FF"/>
                </a:solidFill>
              </a:rPr>
              <a:t> </a:t>
            </a:r>
            <a:r>
              <a:rPr lang="en-US" sz="5100" b="1" dirty="0" err="1" smtClean="0">
                <a:solidFill>
                  <a:srgbClr val="0000FF"/>
                </a:solidFill>
              </a:rPr>
              <a:t>thái</a:t>
            </a:r>
            <a:r>
              <a:rPr lang="en-US" sz="5100" b="1" dirty="0" smtClean="0">
                <a:solidFill>
                  <a:srgbClr val="0000FF"/>
                </a:solidFill>
              </a:rPr>
              <a:t> </a:t>
            </a:r>
            <a:r>
              <a:rPr lang="en-US" sz="5100" b="1" dirty="0" err="1" smtClean="0">
                <a:solidFill>
                  <a:srgbClr val="0000FF"/>
                </a:solidFill>
              </a:rPr>
              <a:t>độ</a:t>
            </a:r>
            <a:r>
              <a:rPr lang="en-US" sz="5100" b="1" dirty="0" smtClean="0">
                <a:solidFill>
                  <a:srgbClr val="0000FF"/>
                </a:solidFill>
              </a:rPr>
              <a:t> </a:t>
            </a:r>
            <a:r>
              <a:rPr lang="en-US" sz="5100" b="1" dirty="0" err="1" smtClean="0">
                <a:solidFill>
                  <a:srgbClr val="0000FF"/>
                </a:solidFill>
              </a:rPr>
              <a:t>của</a:t>
            </a:r>
            <a:r>
              <a:rPr lang="en-US" sz="5100" b="1" dirty="0" smtClean="0">
                <a:solidFill>
                  <a:srgbClr val="0000FF"/>
                </a:solidFill>
              </a:rPr>
              <a:t> </a:t>
            </a:r>
            <a:r>
              <a:rPr lang="en-US" sz="5100" b="1" dirty="0" err="1" smtClean="0">
                <a:solidFill>
                  <a:srgbClr val="0000FF"/>
                </a:solidFill>
              </a:rPr>
              <a:t>cả</a:t>
            </a:r>
            <a:r>
              <a:rPr lang="en-US" sz="5100" b="1" dirty="0" smtClean="0">
                <a:solidFill>
                  <a:srgbClr val="0000FF"/>
                </a:solidFill>
              </a:rPr>
              <a:t> </a:t>
            </a:r>
            <a:r>
              <a:rPr lang="en-US" sz="5100" b="1" dirty="0" err="1" smtClean="0">
                <a:solidFill>
                  <a:srgbClr val="0000FF"/>
                </a:solidFill>
              </a:rPr>
              <a:t>xã</a:t>
            </a:r>
            <a:r>
              <a:rPr lang="en-US" sz="5100" b="1" dirty="0" smtClean="0">
                <a:solidFill>
                  <a:srgbClr val="0000FF"/>
                </a:solidFill>
              </a:rPr>
              <a:t> </a:t>
            </a:r>
            <a:r>
              <a:rPr lang="en-US" sz="5100" b="1" dirty="0" err="1" smtClean="0">
                <a:solidFill>
                  <a:srgbClr val="0000FF"/>
                </a:solidFill>
              </a:rPr>
              <a:t>hội</a:t>
            </a:r>
            <a:r>
              <a:rPr lang="en-US" sz="5100" b="1" dirty="0" smtClean="0">
                <a:solidFill>
                  <a:srgbClr val="0000FF"/>
                </a:solidFill>
              </a:rPr>
              <a:t> </a:t>
            </a:r>
            <a:r>
              <a:rPr lang="en-US" sz="5100" b="1" dirty="0" err="1" smtClean="0">
                <a:solidFill>
                  <a:srgbClr val="0000FF"/>
                </a:solidFill>
              </a:rPr>
              <a:t>trước</a:t>
            </a:r>
            <a:r>
              <a:rPr lang="en-US" sz="5100" b="1" dirty="0" smtClean="0">
                <a:solidFill>
                  <a:srgbClr val="0000FF"/>
                </a:solidFill>
              </a:rPr>
              <a:t> </a:t>
            </a:r>
            <a:r>
              <a:rPr lang="en-US" sz="5100" b="1" dirty="0" err="1" smtClean="0">
                <a:solidFill>
                  <a:srgbClr val="0000FF"/>
                </a:solidFill>
              </a:rPr>
              <a:t>cái</a:t>
            </a:r>
            <a:r>
              <a:rPr lang="en-US" sz="5100" b="1" dirty="0" smtClean="0">
                <a:solidFill>
                  <a:srgbClr val="0000FF"/>
                </a:solidFill>
              </a:rPr>
              <a:t> </a:t>
            </a:r>
            <a:r>
              <a:rPr lang="en-US" sz="5100" b="1" dirty="0" err="1" smtClean="0">
                <a:solidFill>
                  <a:srgbClr val="0000FF"/>
                </a:solidFill>
              </a:rPr>
              <a:t>chết</a:t>
            </a:r>
            <a:r>
              <a:rPr lang="en-US" sz="5100" b="1" dirty="0" smtClean="0">
                <a:solidFill>
                  <a:srgbClr val="0000FF"/>
                </a:solidFill>
              </a:rPr>
              <a:t> </a:t>
            </a:r>
            <a:r>
              <a:rPr lang="en-US" sz="5100" b="1" dirty="0" err="1" smtClean="0">
                <a:solidFill>
                  <a:srgbClr val="0000FF"/>
                </a:solidFill>
              </a:rPr>
              <a:t>của</a:t>
            </a:r>
            <a:r>
              <a:rPr lang="en-US" sz="5100" b="1" dirty="0" smtClean="0">
                <a:solidFill>
                  <a:srgbClr val="0000FF"/>
                </a:solidFill>
              </a:rPr>
              <a:t> </a:t>
            </a:r>
            <a:r>
              <a:rPr lang="en-US" sz="5100" b="1" dirty="0" err="1" smtClean="0">
                <a:solidFill>
                  <a:srgbClr val="0000FF"/>
                </a:solidFill>
              </a:rPr>
              <a:t>cô</a:t>
            </a:r>
            <a:r>
              <a:rPr lang="en-US" sz="5100" b="1" dirty="0" smtClean="0">
                <a:solidFill>
                  <a:srgbClr val="0000FF"/>
                </a:solidFill>
              </a:rPr>
              <a:t> </a:t>
            </a:r>
            <a:r>
              <a:rPr lang="en-US" sz="5100" b="1" dirty="0" err="1" smtClean="0">
                <a:solidFill>
                  <a:srgbClr val="0000FF"/>
                </a:solidFill>
              </a:rPr>
              <a:t>bé</a:t>
            </a:r>
            <a:r>
              <a:rPr lang="en-US" sz="5100" b="1" dirty="0" smtClean="0">
                <a:solidFill>
                  <a:srgbClr val="0000FF"/>
                </a:solidFill>
              </a:rPr>
              <a:t> ?</a:t>
            </a:r>
          </a:p>
          <a:p>
            <a:pPr marL="877390" indent="-877390" eaLnBrk="1" hangingPunct="1">
              <a:buNone/>
              <a:defRPr/>
            </a:pPr>
            <a:r>
              <a:rPr lang="en-US" sz="5100" b="1" dirty="0" smtClean="0">
                <a:solidFill>
                  <a:srgbClr val="0A8861"/>
                </a:solidFill>
              </a:rPr>
              <a:t>2. Qua </a:t>
            </a:r>
            <a:r>
              <a:rPr lang="en-US" sz="5100" b="1" dirty="0" err="1" smtClean="0">
                <a:solidFill>
                  <a:srgbClr val="0A8861"/>
                </a:solidFill>
              </a:rPr>
              <a:t>đó</a:t>
            </a:r>
            <a:r>
              <a:rPr lang="en-US" sz="5100" b="1" dirty="0" smtClean="0">
                <a:solidFill>
                  <a:srgbClr val="0A8861"/>
                </a:solidFill>
              </a:rPr>
              <a:t> </a:t>
            </a:r>
            <a:r>
              <a:rPr lang="en-US" sz="5100" b="1" dirty="0" err="1" smtClean="0">
                <a:solidFill>
                  <a:srgbClr val="0A8861"/>
                </a:solidFill>
              </a:rPr>
              <a:t>nhà</a:t>
            </a:r>
            <a:r>
              <a:rPr lang="en-US" sz="5100" b="1" dirty="0" smtClean="0">
                <a:solidFill>
                  <a:srgbClr val="0A8861"/>
                </a:solidFill>
              </a:rPr>
              <a:t> </a:t>
            </a:r>
            <a:r>
              <a:rPr lang="en-US" sz="5100" b="1" dirty="0" err="1" smtClean="0">
                <a:solidFill>
                  <a:srgbClr val="0A8861"/>
                </a:solidFill>
              </a:rPr>
              <a:t>văn</a:t>
            </a:r>
            <a:r>
              <a:rPr lang="en-US" sz="5100" b="1" dirty="0" smtClean="0">
                <a:solidFill>
                  <a:srgbClr val="0A8861"/>
                </a:solidFill>
              </a:rPr>
              <a:t> </a:t>
            </a:r>
            <a:r>
              <a:rPr lang="en-US" sz="5100" b="1" dirty="0" err="1" smtClean="0">
                <a:solidFill>
                  <a:srgbClr val="0A8861"/>
                </a:solidFill>
              </a:rPr>
              <a:t>muốn</a:t>
            </a:r>
            <a:r>
              <a:rPr lang="en-US" sz="5100" b="1" dirty="0" smtClean="0">
                <a:solidFill>
                  <a:srgbClr val="0A8861"/>
                </a:solidFill>
              </a:rPr>
              <a:t> </a:t>
            </a:r>
            <a:r>
              <a:rPr lang="en-US" sz="5100" b="1" dirty="0" err="1" smtClean="0">
                <a:solidFill>
                  <a:srgbClr val="0A8861"/>
                </a:solidFill>
              </a:rPr>
              <a:t>gửi</a:t>
            </a:r>
            <a:r>
              <a:rPr lang="en-US" sz="5100" b="1" dirty="0" smtClean="0">
                <a:solidFill>
                  <a:srgbClr val="0A8861"/>
                </a:solidFill>
              </a:rPr>
              <a:t> </a:t>
            </a:r>
            <a:r>
              <a:rPr lang="en-US" sz="5100" b="1" dirty="0" err="1" smtClean="0">
                <a:solidFill>
                  <a:srgbClr val="0A8861"/>
                </a:solidFill>
              </a:rPr>
              <a:t>đến</a:t>
            </a:r>
            <a:r>
              <a:rPr lang="en-US" sz="5100" b="1" dirty="0" smtClean="0">
                <a:solidFill>
                  <a:srgbClr val="0A8861"/>
                </a:solidFill>
              </a:rPr>
              <a:t> </a:t>
            </a:r>
            <a:r>
              <a:rPr lang="en-US" sz="5100" b="1" dirty="0" err="1" smtClean="0">
                <a:solidFill>
                  <a:srgbClr val="0A8861"/>
                </a:solidFill>
              </a:rPr>
              <a:t>mỗi</a:t>
            </a:r>
            <a:r>
              <a:rPr lang="en-US" sz="5100" b="1" dirty="0" smtClean="0">
                <a:solidFill>
                  <a:srgbClr val="0A8861"/>
                </a:solidFill>
              </a:rPr>
              <a:t> </a:t>
            </a:r>
            <a:r>
              <a:rPr lang="en-US" sz="5100" b="1" dirty="0" err="1" smtClean="0">
                <a:solidFill>
                  <a:srgbClr val="0A8861"/>
                </a:solidFill>
              </a:rPr>
              <a:t>chúng</a:t>
            </a:r>
            <a:r>
              <a:rPr lang="en-US" sz="5100" b="1" dirty="0" smtClean="0">
                <a:solidFill>
                  <a:srgbClr val="0A8861"/>
                </a:solidFill>
              </a:rPr>
              <a:t> ta </a:t>
            </a:r>
            <a:r>
              <a:rPr lang="en-US" sz="5100" b="1" dirty="0" err="1" smtClean="0">
                <a:solidFill>
                  <a:srgbClr val="0A8861"/>
                </a:solidFill>
              </a:rPr>
              <a:t>thông</a:t>
            </a:r>
            <a:r>
              <a:rPr lang="en-US" sz="5100" b="1" dirty="0" smtClean="0">
                <a:solidFill>
                  <a:srgbClr val="0A8861"/>
                </a:solidFill>
              </a:rPr>
              <a:t> </a:t>
            </a:r>
            <a:r>
              <a:rPr lang="en-US" sz="5100" b="1" dirty="0" err="1" smtClean="0">
                <a:solidFill>
                  <a:srgbClr val="0A8861"/>
                </a:solidFill>
              </a:rPr>
              <a:t>điệp</a:t>
            </a:r>
            <a:r>
              <a:rPr lang="en-US" sz="5100" b="1" dirty="0" smtClean="0">
                <a:solidFill>
                  <a:srgbClr val="0A8861"/>
                </a:solidFill>
              </a:rPr>
              <a:t> </a:t>
            </a:r>
            <a:r>
              <a:rPr lang="en-US" sz="5100" b="1" dirty="0" err="1" smtClean="0">
                <a:solidFill>
                  <a:srgbClr val="0A8861"/>
                </a:solidFill>
              </a:rPr>
              <a:t>gì</a:t>
            </a:r>
            <a:r>
              <a:rPr lang="en-US" sz="5100" b="1" dirty="0" smtClean="0">
                <a:solidFill>
                  <a:srgbClr val="0A8861"/>
                </a:solidFill>
              </a:rPr>
              <a:t>?</a:t>
            </a:r>
          </a:p>
          <a:p>
            <a:pPr marL="877390" indent="-877390" eaLnBrk="1" hangingPunct="1">
              <a:spcBef>
                <a:spcPct val="0"/>
              </a:spcBef>
              <a:buNone/>
              <a:defRPr/>
            </a:pPr>
            <a:r>
              <a:rPr lang="en-US" sz="5100" b="1" dirty="0" smtClean="0">
                <a:solidFill>
                  <a:schemeClr val="tx2"/>
                </a:solidFill>
              </a:rPr>
              <a:t>3</a:t>
            </a:r>
            <a:r>
              <a:rPr lang="en-US" sz="5100" b="1" dirty="0" smtClean="0">
                <a:solidFill>
                  <a:schemeClr val="accent2"/>
                </a:solidFill>
              </a:rPr>
              <a:t>. </a:t>
            </a:r>
            <a:r>
              <a:rPr lang="en-US" sz="5100" b="1" dirty="0" err="1" smtClean="0">
                <a:solidFill>
                  <a:schemeClr val="accent6"/>
                </a:solidFill>
              </a:rPr>
              <a:t>Nếu</a:t>
            </a:r>
            <a:r>
              <a:rPr lang="en-US" sz="5100" b="1" dirty="0" smtClean="0">
                <a:solidFill>
                  <a:schemeClr val="accent6"/>
                </a:solidFill>
              </a:rPr>
              <a:t> </a:t>
            </a:r>
            <a:r>
              <a:rPr lang="en-US" sz="5100" b="1" dirty="0" err="1" smtClean="0">
                <a:solidFill>
                  <a:schemeClr val="accent6"/>
                </a:solidFill>
              </a:rPr>
              <a:t>cần</a:t>
            </a:r>
            <a:r>
              <a:rPr lang="en-US" sz="5100" b="1" dirty="0" smtClean="0">
                <a:solidFill>
                  <a:schemeClr val="accent6"/>
                </a:solidFill>
              </a:rPr>
              <a:t> </a:t>
            </a:r>
            <a:r>
              <a:rPr lang="en-US" sz="5100" b="1" dirty="0" err="1" smtClean="0">
                <a:solidFill>
                  <a:schemeClr val="accent6"/>
                </a:solidFill>
              </a:rPr>
              <a:t>bình</a:t>
            </a:r>
            <a:r>
              <a:rPr lang="en-US" sz="5100" b="1" dirty="0" smtClean="0">
                <a:solidFill>
                  <a:schemeClr val="accent6"/>
                </a:solidFill>
              </a:rPr>
              <a:t> </a:t>
            </a:r>
            <a:r>
              <a:rPr lang="en-US" sz="5100" b="1" dirty="0" err="1" smtClean="0">
                <a:solidFill>
                  <a:schemeClr val="accent6"/>
                </a:solidFill>
              </a:rPr>
              <a:t>về</a:t>
            </a:r>
            <a:r>
              <a:rPr lang="en-US" sz="5100" b="1" dirty="0" smtClean="0">
                <a:solidFill>
                  <a:schemeClr val="accent6"/>
                </a:solidFill>
              </a:rPr>
              <a:t> </a:t>
            </a:r>
            <a:r>
              <a:rPr lang="en-US" sz="5100" b="1" dirty="0" err="1" smtClean="0">
                <a:solidFill>
                  <a:schemeClr val="accent6"/>
                </a:solidFill>
              </a:rPr>
              <a:t>cái</a:t>
            </a:r>
            <a:r>
              <a:rPr lang="en-US" sz="5100" b="1" dirty="0" smtClean="0">
                <a:solidFill>
                  <a:schemeClr val="accent6"/>
                </a:solidFill>
              </a:rPr>
              <a:t> </a:t>
            </a:r>
            <a:r>
              <a:rPr lang="en-US" sz="5100" b="1" dirty="0" err="1" smtClean="0">
                <a:solidFill>
                  <a:schemeClr val="accent6"/>
                </a:solidFill>
              </a:rPr>
              <a:t>chết</a:t>
            </a:r>
            <a:r>
              <a:rPr lang="en-US" sz="5100" b="1" dirty="0" smtClean="0">
                <a:solidFill>
                  <a:schemeClr val="accent6"/>
                </a:solidFill>
              </a:rPr>
              <a:t> </a:t>
            </a:r>
            <a:r>
              <a:rPr lang="en-US" sz="5100" b="1" dirty="0" err="1" smtClean="0">
                <a:solidFill>
                  <a:schemeClr val="accent6"/>
                </a:solidFill>
              </a:rPr>
              <a:t>của</a:t>
            </a:r>
            <a:r>
              <a:rPr lang="en-US" sz="5100" b="1" dirty="0" smtClean="0">
                <a:solidFill>
                  <a:schemeClr val="accent6"/>
                </a:solidFill>
              </a:rPr>
              <a:t> </a:t>
            </a:r>
            <a:r>
              <a:rPr lang="en-US" sz="5100" b="1" dirty="0" err="1" smtClean="0">
                <a:solidFill>
                  <a:schemeClr val="accent6"/>
                </a:solidFill>
              </a:rPr>
              <a:t>cô</a:t>
            </a:r>
            <a:r>
              <a:rPr lang="en-US" sz="5100" b="1" dirty="0" smtClean="0">
                <a:solidFill>
                  <a:schemeClr val="accent6"/>
                </a:solidFill>
              </a:rPr>
              <a:t> </a:t>
            </a:r>
            <a:r>
              <a:rPr lang="en-US" sz="5100" b="1" dirty="0" err="1" smtClean="0">
                <a:solidFill>
                  <a:schemeClr val="accent6"/>
                </a:solidFill>
              </a:rPr>
              <a:t>bé</a:t>
            </a:r>
            <a:r>
              <a:rPr lang="en-US" sz="5100" b="1" dirty="0" smtClean="0">
                <a:solidFill>
                  <a:schemeClr val="accent6"/>
                </a:solidFill>
              </a:rPr>
              <a:t> </a:t>
            </a:r>
            <a:r>
              <a:rPr lang="en-US" sz="5100" b="1" dirty="0" err="1" smtClean="0">
                <a:solidFill>
                  <a:schemeClr val="accent6"/>
                </a:solidFill>
              </a:rPr>
              <a:t>bán</a:t>
            </a:r>
            <a:r>
              <a:rPr lang="en-US" sz="5100" b="1" dirty="0" smtClean="0">
                <a:solidFill>
                  <a:schemeClr val="accent6"/>
                </a:solidFill>
              </a:rPr>
              <a:t> </a:t>
            </a:r>
            <a:r>
              <a:rPr lang="en-US" sz="5100" b="1" dirty="0" err="1" smtClean="0">
                <a:solidFill>
                  <a:schemeClr val="accent6"/>
                </a:solidFill>
              </a:rPr>
              <a:t>diêm</a:t>
            </a:r>
            <a:r>
              <a:rPr lang="en-US" sz="5100" b="1" dirty="0" smtClean="0">
                <a:solidFill>
                  <a:schemeClr val="accent6"/>
                </a:solidFill>
              </a:rPr>
              <a:t> </a:t>
            </a:r>
            <a:r>
              <a:rPr lang="en-US" sz="5100" b="1" dirty="0" err="1" smtClean="0">
                <a:solidFill>
                  <a:schemeClr val="accent6"/>
                </a:solidFill>
              </a:rPr>
              <a:t>từ</a:t>
            </a:r>
            <a:r>
              <a:rPr lang="en-US" sz="5100" b="1" dirty="0" smtClean="0">
                <a:solidFill>
                  <a:schemeClr val="accent6"/>
                </a:solidFill>
              </a:rPr>
              <a:t> </a:t>
            </a:r>
            <a:r>
              <a:rPr lang="en-US" sz="5100" b="1" dirty="0" err="1" smtClean="0">
                <a:solidFill>
                  <a:schemeClr val="accent6"/>
                </a:solidFill>
              </a:rPr>
              <a:t>hình</a:t>
            </a:r>
            <a:r>
              <a:rPr lang="en-US" sz="5100" b="1" dirty="0" smtClean="0">
                <a:solidFill>
                  <a:schemeClr val="accent6"/>
                </a:solidFill>
              </a:rPr>
              <a:t> </a:t>
            </a:r>
            <a:r>
              <a:rPr lang="en-US" sz="5100" b="1" dirty="0" err="1" smtClean="0">
                <a:solidFill>
                  <a:schemeClr val="accent6"/>
                </a:solidFill>
              </a:rPr>
              <a:t>ảnh</a:t>
            </a:r>
            <a:r>
              <a:rPr lang="en-US" sz="5100" b="1" dirty="0" smtClean="0">
                <a:solidFill>
                  <a:schemeClr val="accent6"/>
                </a:solidFill>
              </a:rPr>
              <a:t> </a:t>
            </a:r>
            <a:r>
              <a:rPr lang="en-US" sz="5100" b="1" dirty="0" err="1" smtClean="0">
                <a:solidFill>
                  <a:schemeClr val="accent6"/>
                </a:solidFill>
              </a:rPr>
              <a:t>em</a:t>
            </a:r>
            <a:r>
              <a:rPr lang="en-US" sz="5100" b="1" dirty="0" smtClean="0">
                <a:solidFill>
                  <a:schemeClr val="accent6"/>
                </a:solidFill>
              </a:rPr>
              <a:t> </a:t>
            </a:r>
            <a:r>
              <a:rPr lang="en-US" sz="5100" b="1" dirty="0" err="1" smtClean="0">
                <a:solidFill>
                  <a:schemeClr val="accent6"/>
                </a:solidFill>
              </a:rPr>
              <a:t>bé</a:t>
            </a:r>
            <a:r>
              <a:rPr lang="en-US" sz="5100" b="1" dirty="0" smtClean="0">
                <a:solidFill>
                  <a:schemeClr val="accent6"/>
                </a:solidFill>
              </a:rPr>
              <a:t> </a:t>
            </a:r>
            <a:r>
              <a:rPr lang="en-US" sz="5100" b="1" dirty="0" err="1" smtClean="0">
                <a:solidFill>
                  <a:schemeClr val="accent6"/>
                </a:solidFill>
              </a:rPr>
              <a:t>chết</a:t>
            </a:r>
            <a:r>
              <a:rPr lang="en-US" sz="5100" b="1" dirty="0" smtClean="0">
                <a:solidFill>
                  <a:schemeClr val="accent6"/>
                </a:solidFill>
              </a:rPr>
              <a:t> </a:t>
            </a:r>
            <a:r>
              <a:rPr lang="en-US" sz="5100" b="1" dirty="0" err="1" smtClean="0">
                <a:solidFill>
                  <a:schemeClr val="accent6"/>
                </a:solidFill>
              </a:rPr>
              <a:t>đói</a:t>
            </a:r>
            <a:r>
              <a:rPr lang="en-US" sz="5100" b="1" dirty="0" smtClean="0">
                <a:solidFill>
                  <a:schemeClr val="accent6"/>
                </a:solidFill>
              </a:rPr>
              <a:t> </a:t>
            </a:r>
            <a:r>
              <a:rPr lang="en-US" sz="5100" b="1" dirty="0" err="1" smtClean="0">
                <a:solidFill>
                  <a:schemeClr val="accent6"/>
                </a:solidFill>
              </a:rPr>
              <a:t>chết</a:t>
            </a:r>
            <a:r>
              <a:rPr lang="en-US" sz="5100" b="1" dirty="0" smtClean="0">
                <a:solidFill>
                  <a:schemeClr val="accent6"/>
                </a:solidFill>
              </a:rPr>
              <a:t> </a:t>
            </a:r>
            <a:r>
              <a:rPr lang="en-US" sz="5100" b="1" dirty="0" err="1" smtClean="0">
                <a:solidFill>
                  <a:schemeClr val="accent6"/>
                </a:solidFill>
              </a:rPr>
              <a:t>rét</a:t>
            </a:r>
            <a:r>
              <a:rPr lang="en-US" sz="5100" b="1" dirty="0" smtClean="0">
                <a:solidFill>
                  <a:schemeClr val="accent6"/>
                </a:solidFill>
              </a:rPr>
              <a:t> </a:t>
            </a:r>
            <a:r>
              <a:rPr lang="en-US" sz="5100" b="1" dirty="0" err="1" smtClean="0">
                <a:solidFill>
                  <a:schemeClr val="accent6"/>
                </a:solidFill>
              </a:rPr>
              <a:t>là</a:t>
            </a:r>
            <a:r>
              <a:rPr lang="en-US" sz="5100" b="1" dirty="0" smtClean="0">
                <a:solidFill>
                  <a:schemeClr val="accent6"/>
                </a:solidFill>
              </a:rPr>
              <a:t> </a:t>
            </a:r>
            <a:r>
              <a:rPr lang="en-US" sz="5100" b="1" dirty="0" err="1" smtClean="0">
                <a:solidFill>
                  <a:schemeClr val="accent6"/>
                </a:solidFill>
              </a:rPr>
              <a:t>một</a:t>
            </a:r>
            <a:r>
              <a:rPr lang="en-US" sz="5100" b="1" dirty="0" smtClean="0">
                <a:solidFill>
                  <a:schemeClr val="accent6"/>
                </a:solidFill>
              </a:rPr>
              <a:t> </a:t>
            </a:r>
            <a:r>
              <a:rPr lang="en-US" sz="5100" b="1" dirty="0" err="1" smtClean="0">
                <a:solidFill>
                  <a:schemeClr val="accent6"/>
                </a:solidFill>
              </a:rPr>
              <a:t>em</a:t>
            </a:r>
            <a:r>
              <a:rPr lang="en-US" sz="5100" b="1" dirty="0" smtClean="0">
                <a:solidFill>
                  <a:schemeClr val="accent6"/>
                </a:solidFill>
              </a:rPr>
              <a:t> </a:t>
            </a:r>
            <a:r>
              <a:rPr lang="en-US" sz="5100" b="1" dirty="0" err="1" smtClean="0">
                <a:solidFill>
                  <a:schemeClr val="accent6"/>
                </a:solidFill>
              </a:rPr>
              <a:t>bé</a:t>
            </a:r>
            <a:r>
              <a:rPr lang="en-US" sz="5100" b="1" dirty="0" smtClean="0">
                <a:solidFill>
                  <a:schemeClr val="accent6"/>
                </a:solidFill>
              </a:rPr>
              <a:t> </a:t>
            </a:r>
            <a:r>
              <a:rPr lang="en-US" sz="5100" b="1" dirty="0" err="1" smtClean="0">
                <a:solidFill>
                  <a:schemeClr val="accent6"/>
                </a:solidFill>
              </a:rPr>
              <a:t>có</a:t>
            </a:r>
            <a:r>
              <a:rPr lang="en-US" sz="5100" b="1" dirty="0" smtClean="0">
                <a:solidFill>
                  <a:schemeClr val="accent6"/>
                </a:solidFill>
              </a:rPr>
              <a:t> </a:t>
            </a:r>
            <a:r>
              <a:rPr lang="en-US" sz="5100" b="1" dirty="0" err="1" smtClean="0">
                <a:solidFill>
                  <a:schemeClr val="accent6"/>
                </a:solidFill>
              </a:rPr>
              <a:t>đôi</a:t>
            </a:r>
            <a:r>
              <a:rPr lang="en-US" sz="5100" b="1" dirty="0" smtClean="0">
                <a:solidFill>
                  <a:schemeClr val="accent6"/>
                </a:solidFill>
              </a:rPr>
              <a:t> </a:t>
            </a:r>
            <a:r>
              <a:rPr lang="en-US" sz="5100" b="1" dirty="0" err="1" smtClean="0">
                <a:solidFill>
                  <a:schemeClr val="accent6"/>
                </a:solidFill>
              </a:rPr>
              <a:t>má</a:t>
            </a:r>
            <a:r>
              <a:rPr lang="en-US" sz="5100" b="1" dirty="0" smtClean="0">
                <a:solidFill>
                  <a:schemeClr val="accent6"/>
                </a:solidFill>
              </a:rPr>
              <a:t> </a:t>
            </a:r>
            <a:r>
              <a:rPr lang="en-US" sz="5100" b="1" dirty="0" err="1" smtClean="0">
                <a:solidFill>
                  <a:schemeClr val="accent6"/>
                </a:solidFill>
              </a:rPr>
              <a:t>hồng</a:t>
            </a:r>
            <a:r>
              <a:rPr lang="en-US" sz="5100" b="1" dirty="0" smtClean="0">
                <a:solidFill>
                  <a:schemeClr val="accent6"/>
                </a:solidFill>
              </a:rPr>
              <a:t> </a:t>
            </a:r>
            <a:r>
              <a:rPr lang="en-US" sz="5100" b="1" dirty="0" err="1" smtClean="0">
                <a:solidFill>
                  <a:schemeClr val="accent6"/>
                </a:solidFill>
              </a:rPr>
              <a:t>và</a:t>
            </a:r>
            <a:r>
              <a:rPr lang="en-US" sz="5100" b="1" dirty="0" smtClean="0">
                <a:solidFill>
                  <a:schemeClr val="accent6"/>
                </a:solidFill>
              </a:rPr>
              <a:t> </a:t>
            </a:r>
            <a:r>
              <a:rPr lang="en-US" sz="5100" b="1" dirty="0" err="1" smtClean="0">
                <a:solidFill>
                  <a:schemeClr val="accent6"/>
                </a:solidFill>
              </a:rPr>
              <a:t>đôi</a:t>
            </a:r>
            <a:r>
              <a:rPr lang="en-US" sz="5100" b="1" dirty="0" smtClean="0">
                <a:solidFill>
                  <a:schemeClr val="accent6"/>
                </a:solidFill>
              </a:rPr>
              <a:t> </a:t>
            </a:r>
            <a:r>
              <a:rPr lang="en-US" sz="5100" b="1" dirty="0" err="1" smtClean="0">
                <a:solidFill>
                  <a:schemeClr val="accent6"/>
                </a:solidFill>
              </a:rPr>
              <a:t>môi</a:t>
            </a:r>
            <a:r>
              <a:rPr lang="en-US" sz="5100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đ</a:t>
            </a:r>
            <a:r>
              <a:rPr lang="en-US" sz="5100" b="1" dirty="0" err="1" smtClean="0">
                <a:solidFill>
                  <a:schemeClr val="accent6"/>
                </a:solidFill>
              </a:rPr>
              <a:t>ang</a:t>
            </a:r>
            <a:r>
              <a:rPr lang="en-US" sz="5100" b="1" dirty="0" smtClean="0">
                <a:solidFill>
                  <a:schemeClr val="accent6"/>
                </a:solidFill>
              </a:rPr>
              <a:t> </a:t>
            </a:r>
            <a:r>
              <a:rPr lang="en-US" sz="5100" b="1" dirty="0" err="1" smtClean="0">
                <a:solidFill>
                  <a:schemeClr val="accent6"/>
                </a:solidFill>
              </a:rPr>
              <a:t>mỉm</a:t>
            </a:r>
            <a:r>
              <a:rPr lang="en-US" sz="5100" b="1" dirty="0" smtClean="0">
                <a:solidFill>
                  <a:schemeClr val="accent6"/>
                </a:solidFill>
              </a:rPr>
              <a:t> </a:t>
            </a:r>
            <a:r>
              <a:rPr lang="en-US" sz="5100" b="1" dirty="0" err="1" smtClean="0">
                <a:solidFill>
                  <a:schemeClr val="accent6"/>
                </a:solidFill>
              </a:rPr>
              <a:t>cười</a:t>
            </a:r>
            <a:r>
              <a:rPr lang="en-US" sz="5100" b="1" dirty="0" smtClean="0">
                <a:solidFill>
                  <a:schemeClr val="accent6"/>
                </a:solidFill>
              </a:rPr>
              <a:t> </a:t>
            </a:r>
            <a:r>
              <a:rPr lang="en-US" sz="5100" b="1" dirty="0" err="1" smtClean="0">
                <a:solidFill>
                  <a:schemeClr val="accent6"/>
                </a:solidFill>
              </a:rPr>
              <a:t>thì</a:t>
            </a:r>
            <a:r>
              <a:rPr lang="en-US" sz="5100" b="1" dirty="0" smtClean="0">
                <a:solidFill>
                  <a:schemeClr val="accent6"/>
                </a:solidFill>
              </a:rPr>
              <a:t> </a:t>
            </a:r>
            <a:r>
              <a:rPr lang="en-US" sz="5100" b="1" dirty="0" err="1" smtClean="0">
                <a:solidFill>
                  <a:schemeClr val="accent6"/>
                </a:solidFill>
              </a:rPr>
              <a:t>em</a:t>
            </a:r>
            <a:r>
              <a:rPr lang="en-US" sz="5100" b="1" dirty="0" smtClean="0">
                <a:solidFill>
                  <a:schemeClr val="accent6"/>
                </a:solidFill>
              </a:rPr>
              <a:t> </a:t>
            </a:r>
            <a:r>
              <a:rPr lang="en-US" sz="5100" b="1" dirty="0" err="1" smtClean="0">
                <a:solidFill>
                  <a:schemeClr val="accent6"/>
                </a:solidFill>
              </a:rPr>
              <a:t>sẽ</a:t>
            </a:r>
            <a:r>
              <a:rPr lang="en-US" sz="5100" b="1" dirty="0" smtClean="0">
                <a:solidFill>
                  <a:schemeClr val="accent6"/>
                </a:solidFill>
              </a:rPr>
              <a:t> </a:t>
            </a:r>
            <a:r>
              <a:rPr lang="en-US" sz="5100" b="1" dirty="0" err="1" smtClean="0">
                <a:solidFill>
                  <a:schemeClr val="accent6"/>
                </a:solidFill>
              </a:rPr>
              <a:t>nói</a:t>
            </a:r>
            <a:r>
              <a:rPr lang="en-US" sz="5100" b="1" dirty="0" smtClean="0">
                <a:solidFill>
                  <a:schemeClr val="accent6"/>
                </a:solidFill>
              </a:rPr>
              <a:t> </a:t>
            </a:r>
            <a:r>
              <a:rPr lang="en-US" sz="5100" b="1" dirty="0" err="1" smtClean="0">
                <a:solidFill>
                  <a:schemeClr val="accent6"/>
                </a:solidFill>
              </a:rPr>
              <a:t>điều</a:t>
            </a:r>
            <a:r>
              <a:rPr lang="en-US" sz="5100" b="1" dirty="0" smtClean="0">
                <a:solidFill>
                  <a:schemeClr val="accent6"/>
                </a:solidFill>
              </a:rPr>
              <a:t> </a:t>
            </a:r>
            <a:r>
              <a:rPr lang="en-US" sz="5100" b="1" dirty="0" err="1" smtClean="0">
                <a:solidFill>
                  <a:schemeClr val="accent6"/>
                </a:solidFill>
              </a:rPr>
              <a:t>gì</a:t>
            </a:r>
            <a:r>
              <a:rPr lang="en-US" sz="5100" b="1" dirty="0" smtClean="0">
                <a:solidFill>
                  <a:schemeClr val="accent6"/>
                </a:solidFill>
              </a:rPr>
              <a:t>? </a:t>
            </a:r>
          </a:p>
          <a:p>
            <a:pPr marL="877390" indent="-877390" eaLnBrk="1" hangingPunct="1">
              <a:buNone/>
              <a:defRPr/>
            </a:pPr>
            <a:r>
              <a:rPr lang="en-US" sz="5100" b="1" dirty="0" smtClean="0"/>
              <a:t>4. </a:t>
            </a:r>
            <a:r>
              <a:rPr lang="en-US" sz="5100" b="1" dirty="0" err="1" smtClean="0">
                <a:solidFill>
                  <a:srgbClr val="669900"/>
                </a:solidFill>
              </a:rPr>
              <a:t>Em</a:t>
            </a:r>
            <a:r>
              <a:rPr lang="en-US" sz="5100" b="1" dirty="0" smtClean="0">
                <a:solidFill>
                  <a:srgbClr val="669900"/>
                </a:solidFill>
              </a:rPr>
              <a:t> </a:t>
            </a:r>
            <a:r>
              <a:rPr lang="en-US" sz="5100" b="1" dirty="0" err="1" smtClean="0">
                <a:solidFill>
                  <a:srgbClr val="669900"/>
                </a:solidFill>
              </a:rPr>
              <a:t>có</a:t>
            </a:r>
            <a:r>
              <a:rPr lang="en-US" sz="5100" b="1" dirty="0" smtClean="0">
                <a:solidFill>
                  <a:srgbClr val="669900"/>
                </a:solidFill>
              </a:rPr>
              <a:t> </a:t>
            </a:r>
            <a:r>
              <a:rPr lang="en-US" sz="5100" b="1" dirty="0" err="1" smtClean="0">
                <a:solidFill>
                  <a:srgbClr val="669900"/>
                </a:solidFill>
              </a:rPr>
              <a:t>muốn</a:t>
            </a:r>
            <a:r>
              <a:rPr lang="en-US" sz="5100" b="1" dirty="0" smtClean="0">
                <a:solidFill>
                  <a:srgbClr val="669900"/>
                </a:solidFill>
              </a:rPr>
              <a:t> </a:t>
            </a:r>
            <a:r>
              <a:rPr lang="en-US" sz="5100" b="1" dirty="0" err="1" smtClean="0">
                <a:solidFill>
                  <a:srgbClr val="669900"/>
                </a:solidFill>
              </a:rPr>
              <a:t>có</a:t>
            </a:r>
            <a:r>
              <a:rPr lang="en-US" sz="5100" b="1" dirty="0" smtClean="0">
                <a:solidFill>
                  <a:srgbClr val="669900"/>
                </a:solidFill>
              </a:rPr>
              <a:t> </a:t>
            </a:r>
            <a:r>
              <a:rPr lang="en-US" sz="5100" b="1" dirty="0" err="1" smtClean="0">
                <a:solidFill>
                  <a:srgbClr val="669900"/>
                </a:solidFill>
              </a:rPr>
              <a:t>một</a:t>
            </a:r>
            <a:r>
              <a:rPr lang="en-US" sz="5100" b="1" dirty="0" smtClean="0">
                <a:solidFill>
                  <a:srgbClr val="669900"/>
                </a:solidFill>
              </a:rPr>
              <a:t> </a:t>
            </a:r>
            <a:r>
              <a:rPr lang="en-US" sz="5100" b="1" dirty="0" err="1" smtClean="0">
                <a:solidFill>
                  <a:srgbClr val="669900"/>
                </a:solidFill>
              </a:rPr>
              <a:t>kết</a:t>
            </a:r>
            <a:r>
              <a:rPr lang="en-US" sz="5100" b="1" dirty="0" smtClean="0">
                <a:solidFill>
                  <a:srgbClr val="669900"/>
                </a:solidFill>
              </a:rPr>
              <a:t> </a:t>
            </a:r>
            <a:r>
              <a:rPr lang="en-US" sz="5100" b="1" dirty="0" err="1" smtClean="0">
                <a:solidFill>
                  <a:srgbClr val="669900"/>
                </a:solidFill>
              </a:rPr>
              <a:t>cục</a:t>
            </a:r>
            <a:r>
              <a:rPr lang="en-US" sz="5100" b="1" dirty="0" smtClean="0">
                <a:solidFill>
                  <a:srgbClr val="669900"/>
                </a:solidFill>
              </a:rPr>
              <a:t> </a:t>
            </a:r>
            <a:r>
              <a:rPr lang="en-US" sz="5100" b="1" dirty="0" err="1" smtClean="0">
                <a:solidFill>
                  <a:srgbClr val="669900"/>
                </a:solidFill>
              </a:rPr>
              <a:t>khác</a:t>
            </a:r>
            <a:r>
              <a:rPr lang="en-US" sz="5100" b="1" dirty="0" smtClean="0">
                <a:solidFill>
                  <a:srgbClr val="669900"/>
                </a:solidFill>
              </a:rPr>
              <a:t> </a:t>
            </a:r>
            <a:r>
              <a:rPr lang="en-US" sz="5100" b="1" dirty="0" err="1" smtClean="0">
                <a:solidFill>
                  <a:srgbClr val="669900"/>
                </a:solidFill>
              </a:rPr>
              <a:t>không</a:t>
            </a:r>
            <a:r>
              <a:rPr lang="en-US" sz="5100" b="1" dirty="0" smtClean="0">
                <a:solidFill>
                  <a:srgbClr val="669900"/>
                </a:solidFill>
              </a:rPr>
              <a:t>? </a:t>
            </a:r>
            <a:r>
              <a:rPr lang="en-US" sz="5100" b="1" dirty="0" err="1" smtClean="0">
                <a:solidFill>
                  <a:srgbClr val="669900"/>
                </a:solidFill>
              </a:rPr>
              <a:t>Vì</a:t>
            </a:r>
            <a:r>
              <a:rPr lang="en-US" sz="5100" b="1" dirty="0" smtClean="0">
                <a:solidFill>
                  <a:srgbClr val="669900"/>
                </a:solidFill>
              </a:rPr>
              <a:t> </a:t>
            </a:r>
            <a:r>
              <a:rPr lang="en-US" sz="5100" b="1" dirty="0" err="1" smtClean="0">
                <a:solidFill>
                  <a:srgbClr val="669900"/>
                </a:solidFill>
              </a:rPr>
              <a:t>sao</a:t>
            </a:r>
            <a:r>
              <a:rPr lang="en-US" sz="5100" b="1" dirty="0" smtClean="0">
                <a:solidFill>
                  <a:srgbClr val="669900"/>
                </a:solidFill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42328" y="526432"/>
            <a:ext cx="11652197" cy="8212350"/>
          </a:xfrm>
        </p:spPr>
        <p:txBody>
          <a:bodyPr/>
          <a:lstStyle/>
          <a:p>
            <a:pPr algn="just" eaLnBrk="1" hangingPunct="1">
              <a:buFontTx/>
              <a:buNone/>
            </a:pPr>
            <a:endParaRPr lang="en-US" sz="5800" b="1" dirty="0" smtClean="0"/>
          </a:p>
          <a:p>
            <a:pPr algn="just" eaLnBrk="1" hangingPunct="1">
              <a:buFontTx/>
              <a:buNone/>
            </a:pPr>
            <a:r>
              <a:rPr lang="en-US" sz="5800" b="1" dirty="0" smtClean="0"/>
              <a:t>- </a:t>
            </a:r>
            <a:r>
              <a:rPr lang="en-US" sz="5800" b="1" dirty="0" err="1" smtClean="0">
                <a:solidFill>
                  <a:srgbClr val="0000FF"/>
                </a:solidFill>
              </a:rPr>
              <a:t>Cả</a:t>
            </a:r>
            <a:r>
              <a:rPr lang="en-US" sz="5800" b="1" dirty="0" smtClean="0">
                <a:solidFill>
                  <a:srgbClr val="0000FF"/>
                </a:solidFill>
              </a:rPr>
              <a:t> </a:t>
            </a:r>
            <a:r>
              <a:rPr lang="en-US" sz="5800" b="1" dirty="0" err="1" smtClean="0">
                <a:solidFill>
                  <a:srgbClr val="0000FF"/>
                </a:solidFill>
              </a:rPr>
              <a:t>xã</a:t>
            </a:r>
            <a:r>
              <a:rPr lang="en-US" sz="5800" b="1" dirty="0" smtClean="0">
                <a:solidFill>
                  <a:srgbClr val="0000FF"/>
                </a:solidFill>
              </a:rPr>
              <a:t> </a:t>
            </a:r>
            <a:r>
              <a:rPr lang="en-US" sz="5800" b="1" dirty="0" err="1" smtClean="0">
                <a:solidFill>
                  <a:srgbClr val="0000FF"/>
                </a:solidFill>
              </a:rPr>
              <a:t>hội</a:t>
            </a:r>
            <a:r>
              <a:rPr lang="en-US" sz="5800" b="1" dirty="0" smtClean="0">
                <a:solidFill>
                  <a:srgbClr val="0000FF"/>
                </a:solidFill>
              </a:rPr>
              <a:t> </a:t>
            </a:r>
            <a:r>
              <a:rPr lang="en-US" sz="5800" b="1" dirty="0" err="1" smtClean="0">
                <a:solidFill>
                  <a:srgbClr val="0000FF"/>
                </a:solidFill>
              </a:rPr>
              <a:t>đều</a:t>
            </a:r>
            <a:r>
              <a:rPr lang="en-US" sz="5800" b="1" dirty="0" smtClean="0">
                <a:solidFill>
                  <a:srgbClr val="0000FF"/>
                </a:solidFill>
              </a:rPr>
              <a:t> </a:t>
            </a:r>
            <a:r>
              <a:rPr lang="en-US" sz="5800" b="1" dirty="0" err="1" smtClean="0">
                <a:solidFill>
                  <a:srgbClr val="0000FF"/>
                </a:solidFill>
              </a:rPr>
              <a:t>vô</a:t>
            </a:r>
            <a:r>
              <a:rPr lang="en-US" sz="5800" b="1" dirty="0" smtClean="0">
                <a:solidFill>
                  <a:srgbClr val="0000FF"/>
                </a:solidFill>
              </a:rPr>
              <a:t> </a:t>
            </a:r>
            <a:r>
              <a:rPr lang="en-US" sz="5800" b="1" dirty="0" err="1" smtClean="0">
                <a:solidFill>
                  <a:srgbClr val="0000FF"/>
                </a:solidFill>
              </a:rPr>
              <a:t>tình</a:t>
            </a:r>
            <a:r>
              <a:rPr lang="en-US" sz="5800" b="1" dirty="0" smtClean="0">
                <a:solidFill>
                  <a:srgbClr val="0000FF"/>
                </a:solidFill>
              </a:rPr>
              <a:t> </a:t>
            </a:r>
            <a:r>
              <a:rPr lang="en-US" sz="5800" b="1" dirty="0" err="1" smtClean="0">
                <a:solidFill>
                  <a:srgbClr val="0000FF"/>
                </a:solidFill>
              </a:rPr>
              <a:t>lạnh</a:t>
            </a:r>
            <a:r>
              <a:rPr lang="en-US" sz="5800" b="1" dirty="0" smtClean="0">
                <a:solidFill>
                  <a:srgbClr val="0000FF"/>
                </a:solidFill>
              </a:rPr>
              <a:t> </a:t>
            </a:r>
            <a:r>
              <a:rPr lang="en-US" sz="5800" b="1" dirty="0" err="1" smtClean="0">
                <a:solidFill>
                  <a:srgbClr val="0000FF"/>
                </a:solidFill>
              </a:rPr>
              <a:t>lùng</a:t>
            </a:r>
            <a:r>
              <a:rPr lang="en-US" sz="5800" b="1" dirty="0" smtClean="0">
                <a:solidFill>
                  <a:srgbClr val="0000FF"/>
                </a:solidFill>
              </a:rPr>
              <a:t> </a:t>
            </a:r>
            <a:r>
              <a:rPr lang="en-US" sz="5800" b="1" dirty="0" err="1" smtClean="0">
                <a:solidFill>
                  <a:srgbClr val="0000FF"/>
                </a:solidFill>
              </a:rPr>
              <a:t>trước</a:t>
            </a:r>
            <a:r>
              <a:rPr lang="en-US" sz="5800" b="1" dirty="0" smtClean="0">
                <a:solidFill>
                  <a:srgbClr val="0000FF"/>
                </a:solidFill>
              </a:rPr>
              <a:t> </a:t>
            </a:r>
            <a:r>
              <a:rPr lang="en-US" sz="5800" b="1" dirty="0" err="1" smtClean="0">
                <a:solidFill>
                  <a:srgbClr val="0000FF"/>
                </a:solidFill>
              </a:rPr>
              <a:t>cái</a:t>
            </a:r>
            <a:r>
              <a:rPr lang="en-US" sz="5800" b="1" dirty="0" smtClean="0">
                <a:solidFill>
                  <a:srgbClr val="0000FF"/>
                </a:solidFill>
              </a:rPr>
              <a:t> </a:t>
            </a:r>
            <a:r>
              <a:rPr lang="en-US" sz="5800" b="1" dirty="0" err="1" smtClean="0">
                <a:solidFill>
                  <a:srgbClr val="0000FF"/>
                </a:solidFill>
              </a:rPr>
              <a:t>chết</a:t>
            </a:r>
            <a:r>
              <a:rPr lang="en-US" sz="5800" b="1" dirty="0" smtClean="0">
                <a:solidFill>
                  <a:srgbClr val="0000FF"/>
                </a:solidFill>
              </a:rPr>
              <a:t> </a:t>
            </a:r>
            <a:r>
              <a:rPr lang="en-US" sz="5800" b="1" dirty="0" err="1" smtClean="0">
                <a:solidFill>
                  <a:srgbClr val="0000FF"/>
                </a:solidFill>
              </a:rPr>
              <a:t>của</a:t>
            </a:r>
            <a:r>
              <a:rPr lang="en-US" sz="5800" b="1" dirty="0" smtClean="0">
                <a:solidFill>
                  <a:srgbClr val="0000FF"/>
                </a:solidFill>
              </a:rPr>
              <a:t> </a:t>
            </a:r>
            <a:r>
              <a:rPr lang="en-US" sz="5800" b="1" dirty="0" err="1" smtClean="0">
                <a:solidFill>
                  <a:srgbClr val="0000FF"/>
                </a:solidFill>
              </a:rPr>
              <a:t>em</a:t>
            </a:r>
            <a:r>
              <a:rPr lang="en-US" sz="5800" b="1" dirty="0" smtClean="0">
                <a:solidFill>
                  <a:srgbClr val="0000FF"/>
                </a:solidFill>
              </a:rPr>
              <a:t> </a:t>
            </a:r>
            <a:r>
              <a:rPr lang="en-US" sz="5800" b="1" dirty="0" err="1" smtClean="0">
                <a:solidFill>
                  <a:srgbClr val="0000FF"/>
                </a:solidFill>
              </a:rPr>
              <a:t>bé</a:t>
            </a:r>
            <a:r>
              <a:rPr lang="en-US" sz="5800" b="1" dirty="0" smtClean="0">
                <a:solidFill>
                  <a:srgbClr val="0000FF"/>
                </a:solidFill>
              </a:rPr>
              <a:t> </a:t>
            </a:r>
            <a:r>
              <a:rPr lang="en-US" sz="5800" b="1" dirty="0" err="1" smtClean="0">
                <a:solidFill>
                  <a:srgbClr val="0000FF"/>
                </a:solidFill>
              </a:rPr>
              <a:t>nghèo</a:t>
            </a:r>
            <a:r>
              <a:rPr lang="en-US" sz="5800" b="1" dirty="0" smtClean="0">
                <a:solidFill>
                  <a:srgbClr val="0000FF"/>
                </a:solidFill>
              </a:rPr>
              <a:t> </a:t>
            </a:r>
            <a:r>
              <a:rPr lang="en-US" sz="5800" b="1" dirty="0" err="1" smtClean="0">
                <a:solidFill>
                  <a:srgbClr val="0000FF"/>
                </a:solidFill>
              </a:rPr>
              <a:t>mồ</a:t>
            </a:r>
            <a:r>
              <a:rPr lang="en-US" sz="5800" b="1" dirty="0" smtClean="0">
                <a:solidFill>
                  <a:srgbClr val="0000FF"/>
                </a:solidFill>
              </a:rPr>
              <a:t> </a:t>
            </a:r>
            <a:r>
              <a:rPr lang="en-US" sz="5800" b="1" dirty="0" err="1" smtClean="0">
                <a:solidFill>
                  <a:srgbClr val="0000FF"/>
                </a:solidFill>
              </a:rPr>
              <a:t>côi</a:t>
            </a:r>
            <a:r>
              <a:rPr lang="en-US" sz="5800" b="1" dirty="0" smtClean="0">
                <a:solidFill>
                  <a:srgbClr val="0000FF"/>
                </a:solidFill>
              </a:rPr>
              <a:t>.</a:t>
            </a:r>
          </a:p>
          <a:p>
            <a:pPr algn="just" eaLnBrk="1" hangingPunct="1">
              <a:buFontTx/>
              <a:buNone/>
            </a:pPr>
            <a:r>
              <a:rPr lang="en-US" sz="5800" b="1" dirty="0" smtClean="0">
                <a:solidFill>
                  <a:srgbClr val="0000FF"/>
                </a:solidFill>
              </a:rPr>
              <a:t>- </a:t>
            </a:r>
            <a:r>
              <a:rPr lang="en-US" sz="5800" b="1" dirty="0" err="1" smtClean="0">
                <a:solidFill>
                  <a:srgbClr val="0000FF"/>
                </a:solidFill>
              </a:rPr>
              <a:t>Tác</a:t>
            </a:r>
            <a:r>
              <a:rPr lang="en-US" sz="5800" b="1" dirty="0" smtClean="0">
                <a:solidFill>
                  <a:srgbClr val="0000FF"/>
                </a:solidFill>
              </a:rPr>
              <a:t> </a:t>
            </a:r>
            <a:r>
              <a:rPr lang="en-US" sz="5800" b="1" dirty="0" err="1" smtClean="0">
                <a:solidFill>
                  <a:srgbClr val="0000FF"/>
                </a:solidFill>
              </a:rPr>
              <a:t>giả</a:t>
            </a:r>
            <a:r>
              <a:rPr lang="en-US" sz="5800" b="1" dirty="0" smtClean="0">
                <a:solidFill>
                  <a:srgbClr val="0000FF"/>
                </a:solidFill>
              </a:rPr>
              <a:t> </a:t>
            </a:r>
            <a:r>
              <a:rPr lang="en-US" sz="5800" b="1" dirty="0" err="1" smtClean="0">
                <a:solidFill>
                  <a:srgbClr val="0000FF"/>
                </a:solidFill>
              </a:rPr>
              <a:t>muốn</a:t>
            </a:r>
            <a:r>
              <a:rPr lang="en-US" sz="5800" b="1" dirty="0" smtClean="0">
                <a:solidFill>
                  <a:srgbClr val="0000FF"/>
                </a:solidFill>
              </a:rPr>
              <a:t> </a:t>
            </a:r>
            <a:r>
              <a:rPr lang="en-US" sz="5800" b="1" dirty="0" err="1" smtClean="0">
                <a:solidFill>
                  <a:srgbClr val="0000FF"/>
                </a:solidFill>
              </a:rPr>
              <a:t>gửi</a:t>
            </a:r>
            <a:r>
              <a:rPr lang="en-US" sz="5800" b="1" dirty="0" smtClean="0">
                <a:solidFill>
                  <a:srgbClr val="0000FF"/>
                </a:solidFill>
              </a:rPr>
              <a:t> </a:t>
            </a:r>
            <a:r>
              <a:rPr lang="en-US" sz="5800" b="1" dirty="0" err="1" smtClean="0">
                <a:solidFill>
                  <a:srgbClr val="0000FF"/>
                </a:solidFill>
              </a:rPr>
              <a:t>đến</a:t>
            </a:r>
            <a:r>
              <a:rPr lang="en-US" sz="5800" b="1" dirty="0" smtClean="0">
                <a:solidFill>
                  <a:srgbClr val="0000FF"/>
                </a:solidFill>
              </a:rPr>
              <a:t> </a:t>
            </a:r>
            <a:r>
              <a:rPr lang="en-US" sz="5800" b="1" dirty="0" err="1" smtClean="0">
                <a:solidFill>
                  <a:srgbClr val="0000FF"/>
                </a:solidFill>
              </a:rPr>
              <a:t>một</a:t>
            </a:r>
            <a:r>
              <a:rPr lang="en-US" sz="5800" b="1" dirty="0" smtClean="0">
                <a:solidFill>
                  <a:srgbClr val="0000FF"/>
                </a:solidFill>
              </a:rPr>
              <a:t> </a:t>
            </a:r>
            <a:r>
              <a:rPr lang="en-US" sz="5800" b="1" dirty="0" err="1" smtClean="0">
                <a:solidFill>
                  <a:srgbClr val="0000FF"/>
                </a:solidFill>
              </a:rPr>
              <a:t>thông</a:t>
            </a:r>
            <a:r>
              <a:rPr lang="en-US" sz="5800" b="1" dirty="0" smtClean="0">
                <a:solidFill>
                  <a:srgbClr val="0000FF"/>
                </a:solidFill>
              </a:rPr>
              <a:t> </a:t>
            </a:r>
            <a:r>
              <a:rPr lang="en-US" sz="5800" b="1" dirty="0" err="1" smtClean="0">
                <a:solidFill>
                  <a:srgbClr val="0000FF"/>
                </a:solidFill>
              </a:rPr>
              <a:t>điệp</a:t>
            </a:r>
            <a:r>
              <a:rPr lang="en-US" sz="5800" b="1" dirty="0" smtClean="0">
                <a:solidFill>
                  <a:srgbClr val="0000FF"/>
                </a:solidFill>
              </a:rPr>
              <a:t> </a:t>
            </a:r>
            <a:r>
              <a:rPr lang="en-US" sz="5800" b="1" dirty="0" err="1" smtClean="0">
                <a:solidFill>
                  <a:srgbClr val="0000FF"/>
                </a:solidFill>
              </a:rPr>
              <a:t>giàu</a:t>
            </a:r>
            <a:r>
              <a:rPr lang="en-US" sz="5800" b="1" dirty="0" smtClean="0">
                <a:solidFill>
                  <a:srgbClr val="0000FF"/>
                </a:solidFill>
              </a:rPr>
              <a:t> </a:t>
            </a:r>
            <a:r>
              <a:rPr lang="en-US" sz="5800" b="1" dirty="0" err="1" smtClean="0">
                <a:solidFill>
                  <a:srgbClr val="0000FF"/>
                </a:solidFill>
              </a:rPr>
              <a:t>tính</a:t>
            </a:r>
            <a:r>
              <a:rPr lang="en-US" sz="5800" b="1" dirty="0" smtClean="0">
                <a:solidFill>
                  <a:srgbClr val="0000FF"/>
                </a:solidFill>
              </a:rPr>
              <a:t> </a:t>
            </a:r>
            <a:r>
              <a:rPr lang="en-US" sz="5800" b="1" dirty="0" err="1" smtClean="0">
                <a:solidFill>
                  <a:srgbClr val="0000FF"/>
                </a:solidFill>
              </a:rPr>
              <a:t>nhân</a:t>
            </a:r>
            <a:r>
              <a:rPr lang="en-US" sz="5800" b="1" dirty="0" smtClean="0">
                <a:solidFill>
                  <a:srgbClr val="0000FF"/>
                </a:solidFill>
              </a:rPr>
              <a:t> </a:t>
            </a:r>
            <a:r>
              <a:rPr lang="en-US" sz="5800" b="1" dirty="0" err="1" smtClean="0">
                <a:solidFill>
                  <a:srgbClr val="0000FF"/>
                </a:solidFill>
              </a:rPr>
              <a:t>đạo</a:t>
            </a:r>
            <a:r>
              <a:rPr lang="en-US" sz="5800" b="1" dirty="0" smtClean="0">
                <a:solidFill>
                  <a:srgbClr val="0000FF"/>
                </a:solidFill>
              </a:rPr>
              <a:t>: </a:t>
            </a:r>
            <a:r>
              <a:rPr lang="en-US" sz="5800" b="1" dirty="0" err="1" smtClean="0">
                <a:solidFill>
                  <a:srgbClr val="0000FF"/>
                </a:solidFill>
              </a:rPr>
              <a:t>Hãy</a:t>
            </a:r>
            <a:r>
              <a:rPr lang="en-US" sz="5800" b="1" dirty="0" smtClean="0">
                <a:solidFill>
                  <a:srgbClr val="0000FF"/>
                </a:solidFill>
              </a:rPr>
              <a:t> </a:t>
            </a:r>
            <a:r>
              <a:rPr lang="en-US" sz="5800" b="1" dirty="0" err="1" smtClean="0">
                <a:solidFill>
                  <a:srgbClr val="0000FF"/>
                </a:solidFill>
              </a:rPr>
              <a:t>yêu</a:t>
            </a:r>
            <a:r>
              <a:rPr lang="en-US" sz="5800" b="1" dirty="0" smtClean="0">
                <a:solidFill>
                  <a:srgbClr val="0000FF"/>
                </a:solidFill>
              </a:rPr>
              <a:t> </a:t>
            </a:r>
            <a:r>
              <a:rPr lang="en-US" sz="5800" b="1" dirty="0" err="1" smtClean="0">
                <a:solidFill>
                  <a:srgbClr val="0000FF"/>
                </a:solidFill>
              </a:rPr>
              <a:t>thương</a:t>
            </a:r>
            <a:r>
              <a:rPr lang="en-US" sz="5800" b="1" dirty="0" smtClean="0">
                <a:solidFill>
                  <a:srgbClr val="0000FF"/>
                </a:solidFill>
              </a:rPr>
              <a:t> </a:t>
            </a:r>
            <a:r>
              <a:rPr lang="en-US" sz="5800" b="1" dirty="0" err="1" smtClean="0">
                <a:solidFill>
                  <a:srgbClr val="0000FF"/>
                </a:solidFill>
              </a:rPr>
              <a:t>trẻ</a:t>
            </a:r>
            <a:r>
              <a:rPr lang="en-US" sz="5800" b="1" dirty="0" smtClean="0">
                <a:solidFill>
                  <a:srgbClr val="0000FF"/>
                </a:solidFill>
              </a:rPr>
              <a:t> </a:t>
            </a:r>
            <a:r>
              <a:rPr lang="en-US" sz="5800" b="1" dirty="0" err="1" smtClean="0">
                <a:solidFill>
                  <a:srgbClr val="0000FF"/>
                </a:solidFill>
              </a:rPr>
              <a:t>thơ</a:t>
            </a:r>
            <a:r>
              <a:rPr lang="en-US" sz="5800" b="1" dirty="0" smtClean="0">
                <a:solidFill>
                  <a:srgbClr val="0000FF"/>
                </a:solidFill>
              </a:rPr>
              <a:t>, </a:t>
            </a:r>
            <a:r>
              <a:rPr lang="en-US" sz="5800" b="1" dirty="0" err="1" smtClean="0">
                <a:solidFill>
                  <a:srgbClr val="0000FF"/>
                </a:solidFill>
              </a:rPr>
              <a:t>hãy</a:t>
            </a:r>
            <a:r>
              <a:rPr lang="en-US" sz="5800" b="1" dirty="0" smtClean="0">
                <a:solidFill>
                  <a:srgbClr val="0000FF"/>
                </a:solidFill>
              </a:rPr>
              <a:t> </a:t>
            </a:r>
            <a:r>
              <a:rPr lang="en-US" sz="5800" b="1" dirty="0" err="1" smtClean="0">
                <a:solidFill>
                  <a:srgbClr val="0000FF"/>
                </a:solidFill>
              </a:rPr>
              <a:t>để</a:t>
            </a:r>
            <a:r>
              <a:rPr lang="en-US" sz="5800" b="1" dirty="0" smtClean="0">
                <a:solidFill>
                  <a:srgbClr val="0000FF"/>
                </a:solidFill>
              </a:rPr>
              <a:t> </a:t>
            </a:r>
            <a:r>
              <a:rPr lang="en-US" sz="5800" b="1" dirty="0" err="1" smtClean="0">
                <a:solidFill>
                  <a:srgbClr val="0000FF"/>
                </a:solidFill>
              </a:rPr>
              <a:t>trẻ</a:t>
            </a:r>
            <a:r>
              <a:rPr lang="en-US" sz="5800" b="1" dirty="0" smtClean="0">
                <a:solidFill>
                  <a:srgbClr val="0000FF"/>
                </a:solidFill>
              </a:rPr>
              <a:t> </a:t>
            </a:r>
            <a:r>
              <a:rPr lang="en-US" sz="5800" b="1" dirty="0" err="1" smtClean="0">
                <a:solidFill>
                  <a:srgbClr val="0000FF"/>
                </a:solidFill>
              </a:rPr>
              <a:t>thơ</a:t>
            </a:r>
            <a:r>
              <a:rPr lang="en-US" sz="5800" b="1" dirty="0" smtClean="0">
                <a:solidFill>
                  <a:srgbClr val="0000FF"/>
                </a:solidFill>
              </a:rPr>
              <a:t> </a:t>
            </a:r>
            <a:r>
              <a:rPr lang="en-US" sz="5800" b="1" dirty="0" err="1" smtClean="0">
                <a:solidFill>
                  <a:srgbClr val="0000FF"/>
                </a:solidFill>
              </a:rPr>
              <a:t>được</a:t>
            </a:r>
            <a:r>
              <a:rPr lang="en-US" sz="5800" b="1" dirty="0" smtClean="0">
                <a:solidFill>
                  <a:srgbClr val="0000FF"/>
                </a:solidFill>
              </a:rPr>
              <a:t> </a:t>
            </a:r>
            <a:r>
              <a:rPr lang="en-US" sz="5800" b="1" dirty="0" err="1" smtClean="0">
                <a:solidFill>
                  <a:srgbClr val="0000FF"/>
                </a:solidFill>
              </a:rPr>
              <a:t>sống</a:t>
            </a:r>
            <a:r>
              <a:rPr lang="en-US" sz="5800" b="1" dirty="0" smtClean="0">
                <a:solidFill>
                  <a:srgbClr val="0000FF"/>
                </a:solidFill>
              </a:rPr>
              <a:t> </a:t>
            </a:r>
            <a:r>
              <a:rPr lang="en-US" sz="5800" b="1" dirty="0" err="1" smtClean="0">
                <a:solidFill>
                  <a:srgbClr val="0000FF"/>
                </a:solidFill>
              </a:rPr>
              <a:t>hạnh</a:t>
            </a:r>
            <a:r>
              <a:rPr lang="en-US" sz="5800" b="1" dirty="0" smtClean="0">
                <a:solidFill>
                  <a:srgbClr val="0000FF"/>
                </a:solidFill>
              </a:rPr>
              <a:t> </a:t>
            </a:r>
            <a:r>
              <a:rPr lang="en-US" sz="5800" b="1" dirty="0" err="1" smtClean="0">
                <a:solidFill>
                  <a:srgbClr val="0000FF"/>
                </a:solidFill>
              </a:rPr>
              <a:t>phúc</a:t>
            </a:r>
            <a:r>
              <a:rPr lang="en-US" sz="5800" b="1" dirty="0" smtClean="0">
                <a:solidFill>
                  <a:srgbClr val="0000FF"/>
                </a:solidFill>
              </a:rPr>
              <a:t>.</a:t>
            </a:r>
          </a:p>
          <a:p>
            <a:pPr algn="just" eaLnBrk="1" hangingPunct="1">
              <a:buFontTx/>
              <a:buNone/>
            </a:pPr>
            <a:endParaRPr lang="en-US" sz="5800" b="1" dirty="0" smtClean="0">
              <a:solidFill>
                <a:srgbClr val="0000FF"/>
              </a:solidFill>
            </a:endParaRPr>
          </a:p>
        </p:txBody>
      </p:sp>
      <p:pic>
        <p:nvPicPr>
          <p:cNvPr id="34820" name="Picture 4" descr="tay cam b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328" y="0"/>
            <a:ext cx="2831156" cy="166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8" descr="j02167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73362" y="4632608"/>
            <a:ext cx="4243811" cy="40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30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30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*. Ý </a:t>
            </a:r>
            <a:r>
              <a:rPr lang="en-US" dirty="0" err="1" smtClean="0">
                <a:solidFill>
                  <a:srgbClr val="FF0000"/>
                </a:solidFill>
              </a:rPr>
              <a:t>nghĩa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Truyện thể hiện niềm thương cảm sâu sắc của nhà văn đối với những số phận bất hạnh.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19729" y="13494"/>
            <a:ext cx="58674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7235" indent="-137723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000" dirty="0"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Liên hệ thực tế</a:t>
            </a:r>
            <a:endParaRPr lang="en-US" sz="6000" dirty="0">
              <a:solidFill>
                <a:srgbClr val="FF0066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0"/>
            <a:ext cx="422275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-1250" t="-7500" r="1250" b="7500"/>
          <a:stretch>
            <a:fillRect/>
          </a:stretch>
        </p:blipFill>
        <p:spPr bwMode="auto">
          <a:xfrm>
            <a:off x="10556875" y="-290513"/>
            <a:ext cx="6096000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7075" y="1995488"/>
            <a:ext cx="5816600" cy="600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65475" y="394494"/>
            <a:ext cx="3513906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7235" indent="-137723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4400" dirty="0" err="1"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4400" dirty="0"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4400" dirty="0">
              <a:solidFill>
                <a:srgbClr val="FF0066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7675" y="1995488"/>
            <a:ext cx="14533563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 defTabSz="918006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4000" b="1" kern="0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kern="0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</a:p>
          <a:p>
            <a:pPr defTabSz="9180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kern="0" dirty="0">
                <a:ln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vi-VN" sz="4000" kern="0" dirty="0">
                <a:ln/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kern="0" dirty="0">
              <a:ln/>
              <a:latin typeface="Times New Roman" pitchFamily="18" charset="0"/>
              <a:cs typeface="Times New Roman" pitchFamily="18" charset="0"/>
            </a:endParaRPr>
          </a:p>
          <a:p>
            <a:pPr defTabSz="9180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kern="0" dirty="0">
                <a:ln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xót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9180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kern="0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kern="0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4000" b="1" kern="0" dirty="0">
              <a:ln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80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mộng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9180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9180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, bay </a:t>
            </a:r>
            <a:r>
              <a:rPr lang="en-US" sz="4000" kern="0" dirty="0" err="1">
                <a:ln/>
                <a:latin typeface="Times New Roman" pitchFamily="18" charset="0"/>
                <a:cs typeface="Times New Roman" pitchFamily="18" charset="0"/>
              </a:rPr>
              <a:t>bổng</a:t>
            </a:r>
            <a:r>
              <a:rPr lang="en-US" sz="4000" kern="0" dirty="0">
                <a:ln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613275" y="1300163"/>
            <a:ext cx="58674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80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kern="0" dirty="0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*Ghi nhớ SGK trang 68</a:t>
            </a:r>
            <a:r>
              <a:rPr lang="en-US" sz="4000" b="1" kern="0" dirty="0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6823075" y="700088"/>
            <a:ext cx="9545638" cy="197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6504" tIns="63252" rIns="126504" bIns="63252">
            <a:spAutoFit/>
          </a:bodyPr>
          <a:lstStyle/>
          <a:p>
            <a:pPr algn="ctr"/>
            <a:r>
              <a:rPr lang="en-US" altLang="zh-CN" sz="6000" b="1" dirty="0" err="1" smtClean="0">
                <a:solidFill>
                  <a:srgbClr val="FF0000"/>
                </a:solidFill>
                <a:latin typeface="Times New Roman" pitchFamily="18" charset="0"/>
                <a:ea typeface="黑体-繁"/>
                <a:cs typeface="Times New Roman" pitchFamily="18" charset="0"/>
                <a:sym typeface="+mn-lt"/>
              </a:rPr>
              <a:t>Hướng</a:t>
            </a:r>
            <a:r>
              <a:rPr lang="en-US" altLang="zh-CN" sz="6000" b="1" dirty="0" smtClean="0">
                <a:solidFill>
                  <a:srgbClr val="FF0000"/>
                </a:solidFill>
                <a:latin typeface="Times New Roman" pitchFamily="18" charset="0"/>
                <a:ea typeface="黑体-繁"/>
                <a:cs typeface="Times New Roman" pitchFamily="18" charset="0"/>
                <a:sym typeface="+mn-lt"/>
              </a:rPr>
              <a:t> </a:t>
            </a:r>
            <a:r>
              <a:rPr lang="en-US" altLang="zh-CN" sz="6000" b="1" dirty="0" err="1" smtClean="0">
                <a:solidFill>
                  <a:srgbClr val="FF0000"/>
                </a:solidFill>
                <a:latin typeface="Times New Roman" pitchFamily="18" charset="0"/>
                <a:ea typeface="黑体-繁"/>
                <a:cs typeface="Times New Roman" pitchFamily="18" charset="0"/>
                <a:sym typeface="+mn-lt"/>
              </a:rPr>
              <a:t>dẫn</a:t>
            </a:r>
            <a:r>
              <a:rPr lang="en-US" altLang="zh-CN" sz="6000" b="1" dirty="0" smtClean="0">
                <a:solidFill>
                  <a:srgbClr val="FF0000"/>
                </a:solidFill>
                <a:latin typeface="Times New Roman" pitchFamily="18" charset="0"/>
                <a:ea typeface="黑体-繁"/>
                <a:cs typeface="Times New Roman" pitchFamily="18" charset="0"/>
                <a:sym typeface="+mn-lt"/>
              </a:rPr>
              <a:t> </a:t>
            </a:r>
            <a:r>
              <a:rPr lang="en-US" altLang="zh-CN" sz="6000" b="1" dirty="0" err="1" smtClean="0">
                <a:solidFill>
                  <a:srgbClr val="FF0000"/>
                </a:solidFill>
                <a:latin typeface="Times New Roman" pitchFamily="18" charset="0"/>
                <a:ea typeface="黑体-繁"/>
                <a:cs typeface="Times New Roman" pitchFamily="18" charset="0"/>
                <a:sym typeface="+mn-lt"/>
              </a:rPr>
              <a:t>về</a:t>
            </a:r>
            <a:r>
              <a:rPr lang="en-US" altLang="zh-CN" sz="6000" b="1" dirty="0" smtClean="0">
                <a:solidFill>
                  <a:srgbClr val="FF0000"/>
                </a:solidFill>
                <a:latin typeface="Times New Roman" pitchFamily="18" charset="0"/>
                <a:ea typeface="黑体-繁"/>
                <a:cs typeface="Times New Roman" pitchFamily="18" charset="0"/>
                <a:sym typeface="+mn-lt"/>
              </a:rPr>
              <a:t> </a:t>
            </a:r>
            <a:r>
              <a:rPr lang="en-US" altLang="zh-CN" sz="6000" b="1" dirty="0" err="1" smtClean="0">
                <a:solidFill>
                  <a:srgbClr val="FF0000"/>
                </a:solidFill>
                <a:latin typeface="Times New Roman" pitchFamily="18" charset="0"/>
                <a:ea typeface="黑体-繁"/>
                <a:cs typeface="Times New Roman" pitchFamily="18" charset="0"/>
                <a:sym typeface="+mn-lt"/>
              </a:rPr>
              <a:t>nhà</a:t>
            </a:r>
            <a:endParaRPr lang="en-US" altLang="zh-CN" sz="6000" b="1" dirty="0" smtClean="0">
              <a:solidFill>
                <a:srgbClr val="FF0000"/>
              </a:solidFill>
              <a:latin typeface="Times New Roman" pitchFamily="18" charset="0"/>
              <a:ea typeface="黑体-繁"/>
              <a:cs typeface="Times New Roman" pitchFamily="18" charset="0"/>
              <a:sym typeface="+mn-lt"/>
            </a:endParaRPr>
          </a:p>
          <a:p>
            <a:pPr algn="ctr"/>
            <a:endParaRPr lang="zh-CN" altLang="en-US" sz="6000" b="1" dirty="0">
              <a:solidFill>
                <a:srgbClr val="FF0000"/>
              </a:solidFill>
              <a:latin typeface="Times New Roman" pitchFamily="18" charset="0"/>
              <a:ea typeface="黑体-繁"/>
              <a:cs typeface="Times New Roman" pitchFamily="18" charset="0"/>
              <a:sym typeface="+mn-lt"/>
            </a:endParaRPr>
          </a:p>
        </p:txBody>
      </p:sp>
      <p:sp>
        <p:nvSpPr>
          <p:cNvPr id="12" name="文本框 1">
            <a:extLst/>
          </p:cNvPr>
          <p:cNvSpPr txBox="1"/>
          <p:nvPr/>
        </p:nvSpPr>
        <p:spPr>
          <a:xfrm>
            <a:off x="7689850" y="1919288"/>
            <a:ext cx="8229600" cy="3205162"/>
          </a:xfrm>
          <a:prstGeom prst="rect">
            <a:avLst/>
          </a:prstGeom>
          <a:noFill/>
        </p:spPr>
        <p:txBody>
          <a:bodyPr lIns="126504" tIns="63252" rIns="126504" bIns="63252">
            <a:spAutoFit/>
          </a:bodyPr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altLang="zh-CN" sz="4000" dirty="0" err="1">
                <a:solidFill>
                  <a:srgbClr val="002060"/>
                </a:solidFill>
                <a:latin typeface="Times New Roman" pitchFamily="18" charset="0"/>
                <a:ea typeface="黑体-繁" panose="02000500000000000000" pitchFamily="2" charset="-122"/>
                <a:cs typeface="Times New Roman" pitchFamily="18" charset="0"/>
                <a:sym typeface="+mn-lt"/>
              </a:rPr>
              <a:t>Chuẩn</a:t>
            </a:r>
            <a:r>
              <a:rPr lang="en-US" altLang="zh-CN" sz="4000" dirty="0">
                <a:solidFill>
                  <a:srgbClr val="002060"/>
                </a:solidFill>
                <a:latin typeface="Times New Roman" pitchFamily="18" charset="0"/>
                <a:ea typeface="黑体-繁" panose="02000500000000000000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000" dirty="0" err="1">
                <a:solidFill>
                  <a:srgbClr val="002060"/>
                </a:solidFill>
                <a:latin typeface="Times New Roman" pitchFamily="18" charset="0"/>
                <a:ea typeface="黑体-繁" panose="02000500000000000000" pitchFamily="2" charset="-122"/>
                <a:cs typeface="Times New Roman" pitchFamily="18" charset="0"/>
                <a:sym typeface="+mn-lt"/>
              </a:rPr>
              <a:t>bị</a:t>
            </a:r>
            <a:r>
              <a:rPr lang="en-US" altLang="zh-CN" sz="4000" dirty="0">
                <a:solidFill>
                  <a:srgbClr val="002060"/>
                </a:solidFill>
                <a:latin typeface="Times New Roman" pitchFamily="18" charset="0"/>
                <a:ea typeface="黑体-繁" panose="02000500000000000000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000" dirty="0" err="1">
                <a:solidFill>
                  <a:srgbClr val="002060"/>
                </a:solidFill>
                <a:latin typeface="Times New Roman" pitchFamily="18" charset="0"/>
                <a:ea typeface="黑体-繁" panose="02000500000000000000" pitchFamily="2" charset="-122"/>
                <a:cs typeface="Times New Roman" pitchFamily="18" charset="0"/>
                <a:sym typeface="+mn-lt"/>
              </a:rPr>
              <a:t>bài</a:t>
            </a:r>
            <a:r>
              <a:rPr lang="vi-VN" altLang="zh-CN" sz="4000" dirty="0">
                <a:solidFill>
                  <a:srgbClr val="002060"/>
                </a:solidFill>
                <a:latin typeface="Times New Roman" pitchFamily="18" charset="0"/>
                <a:ea typeface="黑体-繁" panose="02000500000000000000" pitchFamily="2" charset="-122"/>
                <a:cs typeface="Times New Roman" pitchFamily="18" charset="0"/>
                <a:sym typeface="+mn-lt"/>
              </a:rPr>
              <a:t>:</a:t>
            </a:r>
            <a:r>
              <a:rPr lang="en-US" altLang="zh-CN" sz="4000" dirty="0">
                <a:solidFill>
                  <a:srgbClr val="002060"/>
                </a:solidFill>
                <a:latin typeface="Times New Roman" pitchFamily="18" charset="0"/>
                <a:ea typeface="黑体-繁" panose="02000500000000000000" pitchFamily="2" charset="-122"/>
                <a:cs typeface="Times New Roman" pitchFamily="18" charset="0"/>
                <a:sym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黑体-繁" panose="02000500000000000000" pitchFamily="2" charset="-122"/>
                <a:cs typeface="Times New Roman" pitchFamily="18" charset="0"/>
                <a:sym typeface="+mn-lt"/>
              </a:rPr>
              <a:t>2. </a:t>
            </a:r>
            <a:r>
              <a:rPr lang="en-US" altLang="zh-CN" sz="4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黑体-繁" panose="02000500000000000000" pitchFamily="2" charset="-122"/>
                <a:cs typeface="Times New Roman" pitchFamily="18" charset="0"/>
                <a:sym typeface="+mn-lt"/>
              </a:rPr>
              <a:t>Vẽ</a:t>
            </a:r>
            <a:r>
              <a:rPr lang="en-US" altLang="zh-CN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黑体-繁" panose="02000500000000000000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黑体-繁" panose="02000500000000000000" pitchFamily="2" charset="-122"/>
                <a:cs typeface="Times New Roman" pitchFamily="18" charset="0"/>
                <a:sym typeface="+mn-lt"/>
              </a:rPr>
              <a:t>vào</a:t>
            </a:r>
            <a:r>
              <a:rPr lang="en-US" altLang="zh-CN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黑体-繁" panose="02000500000000000000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黑体-繁" panose="02000500000000000000" pitchFamily="2" charset="-122"/>
                <a:cs typeface="Times New Roman" pitchFamily="18" charset="0"/>
                <a:sym typeface="+mn-lt"/>
              </a:rPr>
              <a:t>vở</a:t>
            </a:r>
            <a:r>
              <a:rPr lang="en-US" altLang="zh-CN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黑体-繁" panose="02000500000000000000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黑体-繁" panose="02000500000000000000" pitchFamily="2" charset="-122"/>
                <a:cs typeface="Times New Roman" pitchFamily="18" charset="0"/>
                <a:sym typeface="+mn-lt"/>
              </a:rPr>
              <a:t>học</a:t>
            </a:r>
            <a:r>
              <a:rPr lang="en-US" altLang="zh-CN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黑体-繁" panose="02000500000000000000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黑体-繁" panose="02000500000000000000" pitchFamily="2" charset="-122"/>
                <a:cs typeface="Times New Roman" pitchFamily="18" charset="0"/>
                <a:sym typeface="+mn-lt"/>
              </a:rPr>
              <a:t>sơ</a:t>
            </a:r>
            <a:r>
              <a:rPr lang="en-US" altLang="zh-CN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黑体-繁" panose="02000500000000000000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黑体-繁" panose="02000500000000000000" pitchFamily="2" charset="-122"/>
                <a:cs typeface="Times New Roman" pitchFamily="18" charset="0"/>
                <a:sym typeface="+mn-lt"/>
              </a:rPr>
              <a:t>đồ</a:t>
            </a:r>
            <a:r>
              <a:rPr lang="en-US" altLang="zh-CN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黑体-繁" panose="02000500000000000000" pitchFamily="2" charset="-122"/>
                <a:cs typeface="Times New Roman" pitchFamily="18" charset="0"/>
                <a:sym typeface="+mn-lt"/>
              </a:rPr>
              <a:t> min</a:t>
            </a:r>
            <a:r>
              <a:rPr lang="vi-VN" altLang="zh-CN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黑体-繁" panose="02000500000000000000" pitchFamily="2" charset="-122"/>
                <a:cs typeface="Times New Roman" pitchFamily="18" charset="0"/>
                <a:sym typeface="+mn-lt"/>
              </a:rPr>
              <a:t>d</a:t>
            </a:r>
            <a:r>
              <a:rPr lang="en-US" altLang="zh-CN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黑体-繁" panose="02000500000000000000" pitchFamily="2" charset="-122"/>
                <a:cs typeface="Times New Roman" pitchFamily="18" charset="0"/>
                <a:sym typeface="+mn-lt"/>
              </a:rPr>
              <a:t>map </a:t>
            </a:r>
            <a:r>
              <a:rPr lang="en-US" altLang="zh-CN" sz="4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黑体-繁" panose="02000500000000000000" pitchFamily="2" charset="-122"/>
                <a:cs typeface="Times New Roman" pitchFamily="18" charset="0"/>
                <a:sym typeface="+mn-lt"/>
              </a:rPr>
              <a:t>và</a:t>
            </a:r>
            <a:r>
              <a:rPr lang="en-US" altLang="zh-CN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黑体-繁" panose="02000500000000000000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黑体-繁" panose="02000500000000000000" pitchFamily="2" charset="-122"/>
                <a:cs typeface="Times New Roman" pitchFamily="18" charset="0"/>
                <a:sym typeface="+mn-lt"/>
              </a:rPr>
              <a:t>ôn</a:t>
            </a:r>
            <a:r>
              <a:rPr lang="en-US" altLang="zh-CN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黑体-繁" panose="02000500000000000000" pitchFamily="2" charset="-122"/>
                <a:cs typeface="Times New Roman" pitchFamily="18" charset="0"/>
                <a:sym typeface="+mn-lt"/>
              </a:rPr>
              <a:t> lại kiến thức </a:t>
            </a:r>
            <a:r>
              <a:rPr lang="en-US" altLang="zh-CN" sz="4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黑体-繁" panose="02000500000000000000" pitchFamily="2" charset="-122"/>
                <a:cs typeface="Times New Roman" pitchFamily="18" charset="0"/>
                <a:sym typeface="+mn-lt"/>
              </a:rPr>
              <a:t>bài</a:t>
            </a:r>
            <a:r>
              <a:rPr lang="en-US" altLang="zh-CN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黑体-繁" panose="02000500000000000000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黑体-繁" panose="02000500000000000000" pitchFamily="2" charset="-122"/>
                <a:cs typeface="Times New Roman" pitchFamily="18" charset="0"/>
                <a:sym typeface="+mn-lt"/>
              </a:rPr>
              <a:t>học</a:t>
            </a:r>
            <a:r>
              <a:rPr lang="en-US" altLang="zh-CN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黑体-繁" panose="02000500000000000000" pitchFamily="2" charset="-122"/>
                <a:cs typeface="Times New Roman" pitchFamily="18" charset="0"/>
                <a:sym typeface="+mn-lt"/>
              </a:rPr>
              <a:t>.</a:t>
            </a:r>
            <a:endParaRPr lang="vi-VN" altLang="zh-CN" sz="4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黑体-繁" panose="02000500000000000000" pitchFamily="2" charset="-122"/>
              <a:cs typeface="Times New Roman" pitchFamily="18" charset="0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zh-CN" sz="4000" dirty="0">
                <a:solidFill>
                  <a:srgbClr val="002060"/>
                </a:solidFill>
                <a:latin typeface="Times New Roman" pitchFamily="18" charset="0"/>
                <a:ea typeface="黑体-繁" panose="02000500000000000000" pitchFamily="2" charset="-122"/>
                <a:cs typeface="Times New Roman" pitchFamily="18" charset="0"/>
                <a:sym typeface="+mn-lt"/>
              </a:rPr>
              <a:t>3. Nộp mindmap và hình ảnh vở ghi chép vào padlet.</a:t>
            </a:r>
            <a:endParaRPr lang="en-US" altLang="zh-CN" sz="4000" dirty="0">
              <a:solidFill>
                <a:srgbClr val="002060"/>
              </a:solidFill>
              <a:latin typeface="Times New Roman" pitchFamily="18" charset="0"/>
              <a:ea typeface="黑体-繁" panose="02000500000000000000" pitchFamily="2" charset="-122"/>
              <a:cs typeface="Times New Roman" pitchFamily="18" charset="0"/>
              <a:sym typeface="+mn-lt"/>
            </a:endParaRPr>
          </a:p>
        </p:txBody>
      </p:sp>
      <p:pic>
        <p:nvPicPr>
          <p:cNvPr id="46083" name="Picture 3"/>
          <p:cNvPicPr>
            <a:picLocks noChangeAspect="1"/>
          </p:cNvPicPr>
          <p:nvPr/>
        </p:nvPicPr>
        <p:blipFill>
          <a:blip r:embed="rId2"/>
          <a:srcRect r="44778"/>
          <a:stretch>
            <a:fillRect/>
          </a:stretch>
        </p:blipFill>
        <p:spPr bwMode="auto">
          <a:xfrm>
            <a:off x="22225" y="0"/>
            <a:ext cx="7364413" cy="947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70075" y="242888"/>
            <a:ext cx="10383838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4000" kern="0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kern="0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tác</a:t>
            </a:r>
            <a:r>
              <a:rPr lang="en-US" sz="4000" kern="0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phẩm</a:t>
            </a:r>
            <a:r>
              <a:rPr lang="en-US" sz="4000" kern="0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chính</a:t>
            </a:r>
            <a:r>
              <a:rPr lang="en-US" sz="4000" kern="0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lang="vi-VN" sz="4000" kern="0" dirty="0">
              <a:ln/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Tranh Truyện Màu Đồng Hành Với Phim Hoạt Hình - Nàng Tiên Cá"/>
          <p:cNvPicPr>
            <a:picLocks noChangeAspect="1" noChangeArrowheads="1"/>
          </p:cNvPicPr>
          <p:nvPr/>
        </p:nvPicPr>
        <p:blipFill>
          <a:blip r:embed="rId2"/>
          <a:srcRect t="6177"/>
          <a:stretch>
            <a:fillRect/>
          </a:stretch>
        </p:blipFill>
        <p:spPr bwMode="auto">
          <a:xfrm>
            <a:off x="11242675" y="1511300"/>
            <a:ext cx="5272088" cy="718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"/>
          <p:cNvPicPr>
            <a:picLocks noChangeAspect="1"/>
          </p:cNvPicPr>
          <p:nvPr/>
        </p:nvPicPr>
        <p:blipFill>
          <a:blip r:embed="rId3"/>
          <a:srcRect l="10843" r="12048"/>
          <a:stretch>
            <a:fillRect/>
          </a:stretch>
        </p:blipFill>
        <p:spPr bwMode="auto">
          <a:xfrm>
            <a:off x="193675" y="1497013"/>
            <a:ext cx="5489575" cy="720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/>
          <p:cNvPicPr>
            <a:picLocks noChangeAspect="1"/>
          </p:cNvPicPr>
          <p:nvPr/>
        </p:nvPicPr>
        <p:blipFill>
          <a:blip r:embed="rId4"/>
          <a:srcRect l="16400" r="14799"/>
          <a:stretch>
            <a:fillRect/>
          </a:stretch>
        </p:blipFill>
        <p:spPr bwMode="auto">
          <a:xfrm>
            <a:off x="5984875" y="1497013"/>
            <a:ext cx="4956175" cy="720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4275" y="1394044"/>
            <a:ext cx="151669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400" u="sng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u="sng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400" u="sng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4400" u="sng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quát</a:t>
            </a:r>
            <a:endParaRPr lang="en-US" sz="4400" u="sng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3876" y="2155801"/>
            <a:ext cx="4105026" cy="808936"/>
          </a:xfrm>
          <a:prstGeom prst="rect">
            <a:avLst/>
          </a:prstGeom>
          <a:noFill/>
        </p:spPr>
        <p:txBody>
          <a:bodyPr wrap="square" lIns="127635" tIns="63816" rIns="127635" bIns="63816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defTabSz="12763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19" kern="0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2.Tác </a:t>
            </a:r>
            <a:r>
              <a:rPr lang="en-US" sz="4419" kern="0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419" kern="0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44750" y="2862263"/>
            <a:ext cx="12912725" cy="1482725"/>
          </a:xfrm>
          <a:prstGeom prst="rect">
            <a:avLst/>
          </a:prstGeom>
          <a:noFill/>
        </p:spPr>
        <p:txBody>
          <a:bodyPr wrap="square" lIns="127655" tIns="63828" rIns="127655" bIns="63828">
            <a:spAutoFit/>
          </a:bodyPr>
          <a:lstStyle/>
          <a:p>
            <a:pPr marL="718090" indent="-718090" algn="just" defTabSz="12763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 dirty="0">
                <a:ln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kern="0" dirty="0" err="1">
                <a:ln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400" kern="0" dirty="0">
                <a:ln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xứ: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ln/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sz="4400" kern="0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Trích</a:t>
            </a:r>
            <a:r>
              <a:rPr lang="en-US" sz="4400" kern="0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4400" kern="0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truyện</a:t>
            </a:r>
            <a:r>
              <a:rPr lang="en-US" sz="4400" kern="0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“</a:t>
            </a:r>
            <a:r>
              <a:rPr lang="en-US" sz="4400" kern="0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</a:t>
            </a:r>
            <a:r>
              <a:rPr lang="en-US" sz="4400" kern="0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bé</a:t>
            </a:r>
            <a:r>
              <a:rPr lang="en-US" sz="4400" kern="0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bán</a:t>
            </a:r>
            <a:r>
              <a:rPr lang="en-US" sz="4400" kern="0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diêm</a:t>
            </a:r>
            <a:r>
              <a:rPr lang="en-US" sz="4400" kern="0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44750" y="4473575"/>
            <a:ext cx="12877799" cy="2160588"/>
          </a:xfrm>
          <a:prstGeom prst="rect">
            <a:avLst/>
          </a:prstGeom>
          <a:noFill/>
        </p:spPr>
        <p:txBody>
          <a:bodyPr wrap="square" lIns="127655" tIns="63828" rIns="127655" bIns="63828">
            <a:spAutoFit/>
          </a:bodyPr>
          <a:lstStyle/>
          <a:p>
            <a:pPr marL="718090" indent="-718090" algn="just" defTabSz="12763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 dirty="0">
                <a:ln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kern="0" dirty="0" err="1">
                <a:ln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kern="0" dirty="0">
                <a:ln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n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kern="0" dirty="0">
                <a:ln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n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kern="0" dirty="0">
                <a:ln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n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400" kern="0" dirty="0">
                <a:ln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n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kern="0" dirty="0">
                <a:ln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718090" indent="-718090" algn="just" defTabSz="1276397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4400" kern="0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400" kern="0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lang="en-US" sz="4400" kern="0" dirty="0">
              <a:ln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8090" indent="-718090" algn="just" defTabSz="1276397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4400" kern="0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400" kern="0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kern="0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kern="0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400" kern="0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kern="0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4400" kern="0" dirty="0">
              <a:ln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44751" y="6848475"/>
            <a:ext cx="13868400" cy="1483120"/>
          </a:xfrm>
          <a:prstGeom prst="rect">
            <a:avLst/>
          </a:prstGeom>
          <a:noFill/>
        </p:spPr>
        <p:txBody>
          <a:bodyPr wrap="square" lIns="127655" tIns="63828" rIns="127655" bIns="63828">
            <a:spAutoFit/>
          </a:bodyPr>
          <a:lstStyle/>
          <a:p>
            <a:pPr marL="718090" indent="-718090" algn="just" defTabSz="12763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 dirty="0">
                <a:ln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400" kern="0" dirty="0" err="1">
                <a:ln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kern="0" dirty="0">
                <a:ln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n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kern="0" dirty="0">
                <a:ln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n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400" kern="0" dirty="0">
                <a:ln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n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4400" kern="0" dirty="0">
                <a:ln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kern="0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b="1" kern="0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b="1" kern="0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kern="0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kern="0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4400" kern="0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400" kern="0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kern="0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400" kern="0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kern="0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8" name="Straight Connector 17">
            <a:extLst/>
          </p:cNvPr>
          <p:cNvCxnSpPr>
            <a:cxnSpLocks/>
          </p:cNvCxnSpPr>
          <p:nvPr/>
        </p:nvCxnSpPr>
        <p:spPr>
          <a:xfrm flipV="1">
            <a:off x="2278063" y="987425"/>
            <a:ext cx="13716000" cy="23813"/>
          </a:xfrm>
          <a:prstGeom prst="line">
            <a:avLst/>
          </a:prstGeom>
          <a:ln w="28575">
            <a:solidFill>
              <a:srgbClr val="0055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90275" y="1203936"/>
            <a:ext cx="5486400" cy="5645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8" name="TextBox 12"/>
          <p:cNvSpPr txBox="1">
            <a:spLocks noChangeArrowheads="1"/>
          </p:cNvSpPr>
          <p:nvPr/>
        </p:nvSpPr>
        <p:spPr bwMode="auto">
          <a:xfrm>
            <a:off x="2632075" y="188913"/>
            <a:ext cx="12344400" cy="105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:          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diêm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50000"/>
              </a:lnSpc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Calibri" pitchFamily="34" charset="0"/>
              </a:rPr>
              <a:t>An-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Calibri" pitchFamily="34" charset="0"/>
              </a:rPr>
              <a:t>đec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Calibri" pitchFamily="34" charset="0"/>
              </a:rPr>
              <a:t>-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Calibri" pitchFamily="34" charset="0"/>
              </a:rPr>
              <a:t>xen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50000"/>
              </a:lnSpc>
            </a:pP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9312" y="1394044"/>
            <a:ext cx="1443193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400" u="sng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u="sng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400" u="sng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4400" u="sng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quát</a:t>
            </a:r>
            <a:endParaRPr lang="en-US" sz="4400" u="sng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44750" y="2155801"/>
            <a:ext cx="3231334" cy="808936"/>
          </a:xfrm>
          <a:prstGeom prst="rect">
            <a:avLst/>
          </a:prstGeom>
          <a:noFill/>
        </p:spPr>
        <p:txBody>
          <a:bodyPr wrap="none" lIns="127635" tIns="63816" rIns="127635" bIns="63816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defTabSz="12763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19" kern="0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2.Tác </a:t>
            </a:r>
            <a:r>
              <a:rPr lang="en-US" sz="4419" kern="0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419" kern="0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32075" y="2862263"/>
            <a:ext cx="12725400" cy="804862"/>
          </a:xfrm>
          <a:prstGeom prst="rect">
            <a:avLst/>
          </a:prstGeom>
          <a:noFill/>
        </p:spPr>
        <p:txBody>
          <a:bodyPr wrap="square" lIns="127655" tIns="63828" rIns="127655" bIns="63828">
            <a:spAutoFit/>
          </a:bodyPr>
          <a:lstStyle/>
          <a:p>
            <a:pPr marL="718090" indent="-718090" algn="just" defTabSz="12763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400" kern="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kern="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4400" kern="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7" name="Straight Connector 6">
            <a:extLst/>
          </p:cNvPr>
          <p:cNvCxnSpPr>
            <a:cxnSpLocks/>
          </p:cNvCxnSpPr>
          <p:nvPr/>
        </p:nvCxnSpPr>
        <p:spPr>
          <a:xfrm flipV="1">
            <a:off x="2278063" y="987425"/>
            <a:ext cx="13716000" cy="23813"/>
          </a:xfrm>
          <a:prstGeom prst="line">
            <a:avLst/>
          </a:prstGeom>
          <a:ln w="28575">
            <a:solidFill>
              <a:srgbClr val="0055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2632075" y="188913"/>
            <a:ext cx="12344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</a:pPr>
            <a:r>
              <a:rPr lang="en-US" sz="4400">
                <a:latin typeface="Times New Roman" pitchFamily="18" charset="0"/>
                <a:cs typeface="Times New Roman" pitchFamily="18" charset="0"/>
              </a:rPr>
              <a:t>Văn bản:           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bé bán diêm</a:t>
            </a:r>
          </a:p>
          <a:p>
            <a:pPr>
              <a:lnSpc>
                <a:spcPct val="50000"/>
              </a:lnSpc>
            </a:pPr>
            <a:r>
              <a:rPr lang="en-US" sz="4400"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Calibri" pitchFamily="34" charset="0"/>
              </a:rPr>
              <a:t>Andersen</a:t>
            </a:r>
            <a:endParaRPr lang="en-US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50000"/>
              </a:lnSpc>
            </a:pPr>
            <a:endParaRPr lang="en-US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/>
          </p:cNvPr>
          <p:cNvCxnSpPr>
            <a:cxnSpLocks/>
          </p:cNvCxnSpPr>
          <p:nvPr/>
        </p:nvCxnSpPr>
        <p:spPr>
          <a:xfrm flipV="1">
            <a:off x="2638425" y="1006475"/>
            <a:ext cx="13716000" cy="23813"/>
          </a:xfrm>
          <a:prstGeom prst="line">
            <a:avLst/>
          </a:prstGeom>
          <a:ln w="28575">
            <a:solidFill>
              <a:srgbClr val="0055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0" name="TextBox 13"/>
          <p:cNvSpPr txBox="1">
            <a:spLocks noChangeArrowheads="1"/>
          </p:cNvSpPr>
          <p:nvPr/>
        </p:nvSpPr>
        <p:spPr bwMode="auto">
          <a:xfrm>
            <a:off x="2619375" y="46038"/>
            <a:ext cx="123444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hãy nối cột A với cột B sao cho có nghĩa đúng.</a:t>
            </a:r>
          </a:p>
        </p:txBody>
      </p:sp>
      <p:sp>
        <p:nvSpPr>
          <p:cNvPr id="2" name="Rectangle 1"/>
          <p:cNvSpPr/>
          <p:nvPr/>
        </p:nvSpPr>
        <p:spPr>
          <a:xfrm>
            <a:off x="1427163" y="1168400"/>
            <a:ext cx="2500312" cy="6921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CỘT A</a:t>
            </a:r>
          </a:p>
        </p:txBody>
      </p:sp>
      <p:sp>
        <p:nvSpPr>
          <p:cNvPr id="5" name="Rectangle 4"/>
          <p:cNvSpPr/>
          <p:nvPr/>
        </p:nvSpPr>
        <p:spPr>
          <a:xfrm>
            <a:off x="9412288" y="1168400"/>
            <a:ext cx="2514600" cy="6921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CỘT B</a:t>
            </a:r>
          </a:p>
        </p:txBody>
      </p:sp>
      <p:sp>
        <p:nvSpPr>
          <p:cNvPr id="6" name="Rectangle 5"/>
          <p:cNvSpPr/>
          <p:nvPr/>
        </p:nvSpPr>
        <p:spPr>
          <a:xfrm>
            <a:off x="909638" y="2209800"/>
            <a:ext cx="3433762" cy="1487488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4563" y="4225925"/>
            <a:ext cx="3387725" cy="11430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bấc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9638" y="5895975"/>
            <a:ext cx="3387725" cy="1357313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9638" y="7602538"/>
            <a:ext cx="3387725" cy="11430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05500" y="5702300"/>
            <a:ext cx="10099675" cy="10255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05500" y="3870325"/>
            <a:ext cx="10099675" cy="12874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05500" y="2098675"/>
            <a:ext cx="10099675" cy="12271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ơ.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29300" y="7453313"/>
            <a:ext cx="10099675" cy="1473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348163" y="3111500"/>
            <a:ext cx="1408112" cy="50688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348163" y="4433888"/>
            <a:ext cx="1408112" cy="3635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348163" y="2601913"/>
            <a:ext cx="1557337" cy="38655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397375" y="6342063"/>
            <a:ext cx="1358900" cy="18383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AutoShape 4"/>
          <p:cNvSpPr>
            <a:spLocks noGrp="1" noChangeArrowheads="1"/>
          </p:cNvSpPr>
          <p:nvPr>
            <p:ph type="title"/>
          </p:nvPr>
        </p:nvSpPr>
        <p:spPr>
          <a:xfrm>
            <a:off x="701940" y="1158152"/>
            <a:ext cx="15302283" cy="3685029"/>
          </a:xfrm>
          <a:prstGeom prst="wedgeEllipseCallout">
            <a:avLst>
              <a:gd name="adj1" fmla="val -5218"/>
              <a:gd name="adj2" fmla="val 84106"/>
            </a:avLst>
          </a:prstGeom>
          <a:solidFill>
            <a:schemeClr val="folHlink">
              <a:alpha val="25098"/>
            </a:schemeClr>
          </a:solidFill>
          <a:ln w="12700" cap="sq">
            <a:solidFill>
              <a:srgbClr val="D812AE"/>
            </a:solidFill>
            <a:headEnd type="none" w="sm" len="sm"/>
            <a:tailEnd type="none" w="sm" len="sm"/>
          </a:ln>
        </p:spPr>
        <p:txBody>
          <a:bodyPr/>
          <a:lstStyle/>
          <a:p>
            <a:pPr algn="ctr" eaLnBrk="1" hangingPunct="1"/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Hoạt động nhóm: </a:t>
            </a:r>
            <a:br>
              <a:rPr lang="en-US" sz="48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Thời gian: 5 phút</a:t>
            </a:r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800" b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chuyện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0357" name="Picture 5" descr="dau cham ho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5820" y="4948467"/>
            <a:ext cx="1599838" cy="250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4" name="Picture 12" descr="hoa dong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78942"/>
            <a:ext cx="16673991" cy="159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 animBg="1"/>
      <p:bldP spid="10035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3BB28E-3A8C-468F-86FB-9BB49BB7489B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298046"/>
              </p:ext>
            </p:extLst>
          </p:nvPr>
        </p:nvGraphicFramePr>
        <p:xfrm>
          <a:off x="4232275" y="927894"/>
          <a:ext cx="6824570" cy="6144733"/>
        </p:xfrm>
        <a:graphic>
          <a:graphicData uri="http://schemas.openxmlformats.org/drawingml/2006/table">
            <a:tbl>
              <a:tblPr firstRow="1" firstCol="1" bandRow="1"/>
              <a:tblGrid>
                <a:gridCol w="68245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9375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4400" dirty="0">
                          <a:effectLst/>
                          <a:latin typeface="Times New Roman"/>
                          <a:ea typeface="Calibri"/>
                        </a:rPr>
                        <a:t>PHIẾU HỌC TẬP 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</a:rPr>
                        <a:t>(SỐ </a:t>
                      </a:r>
                      <a:r>
                        <a:rPr lang="en-US" sz="2800" dirty="0" smtClean="0">
                          <a:effectLst/>
                          <a:latin typeface="Times New Roman"/>
                          <a:ea typeface="Calibri"/>
                        </a:rPr>
                        <a:t>1)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 smtClean="0">
                          <a:effectLst/>
                          <a:latin typeface="Times New Roman"/>
                          <a:ea typeface="Calibri"/>
                        </a:rPr>
                        <a:t>         </a:t>
                      </a:r>
                      <a:r>
                        <a:rPr lang="en-US" sz="2800" dirty="0" err="1" smtClean="0">
                          <a:effectLst/>
                          <a:latin typeface="Times New Roman"/>
                          <a:ea typeface="Calibri"/>
                        </a:rPr>
                        <a:t>Tên</a:t>
                      </a:r>
                      <a:r>
                        <a:rPr lang="en-US" sz="2800" baseline="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/>
                          <a:ea typeface="Calibri"/>
                        </a:rPr>
                        <a:t>nhóm</a:t>
                      </a:r>
                      <a:r>
                        <a:rPr lang="en-US" sz="2800" dirty="0" smtClean="0">
                          <a:effectLst/>
                          <a:latin typeface="Times New Roman"/>
                          <a:ea typeface="Calibri"/>
                        </a:rPr>
                        <a:t>:……………………………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5830" marR="45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974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j-ea"/>
                        </a:rPr>
                        <a:t>Em hãy tóm tắt nội dung câu chuyện?</a:t>
                      </a:r>
                      <a:endParaRPr lang="en-US" sz="280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smtClean="0">
                          <a:effectLst/>
                          <a:latin typeface="Times New Roman"/>
                          <a:ea typeface="+mj-ea"/>
                        </a:rPr>
          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..................................</a:t>
                      </a:r>
                      <a:endParaRPr lang="en-US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5830" marR="45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0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992360" y="-291306"/>
            <a:ext cx="15161895" cy="800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50410" tIns="75205" rIns="150410" bIns="75205"/>
          <a:lstStyle/>
          <a:p>
            <a:pPr marL="564036" indent="-564036">
              <a:lnSpc>
                <a:spcPct val="90000"/>
              </a:lnSpc>
              <a:spcBef>
                <a:spcPct val="20000"/>
              </a:spcBef>
            </a:pPr>
            <a:r>
              <a:rPr lang="en-US" sz="5300" dirty="0"/>
              <a:t>    </a:t>
            </a:r>
          </a:p>
          <a:p>
            <a:pPr marL="564036" indent="-564036" algn="just">
              <a:lnSpc>
                <a:spcPct val="90000"/>
              </a:lnSpc>
              <a:spcBef>
                <a:spcPct val="20000"/>
              </a:spcBef>
            </a:pPr>
            <a:r>
              <a:rPr lang="en-US" sz="5600" dirty="0"/>
              <a:t>     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côi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buốt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đành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nép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quẹt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sưởi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cóng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thản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7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0f5a54188eeb722647ba738ed493ccbcd3d568f"/>
</p:tagLst>
</file>

<file path=ppt/theme/theme1.xml><?xml version="1.0" encoding="utf-8"?>
<a:theme xmlns:a="http://schemas.openxmlformats.org/drawingml/2006/main" name="默认设计模板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2768</TotalTime>
  <Words>1465</Words>
  <Application>Microsoft Office PowerPoint</Application>
  <PresentationFormat>Custom</PresentationFormat>
  <Paragraphs>168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SimHei</vt:lpstr>
      <vt:lpstr>宋体</vt:lpstr>
      <vt:lpstr>宋体</vt:lpstr>
      <vt:lpstr>Arial</vt:lpstr>
      <vt:lpstr>Calibri</vt:lpstr>
      <vt:lpstr>Calibri Light</vt:lpstr>
      <vt:lpstr>Open Sans</vt:lpstr>
      <vt:lpstr>Tahoma</vt:lpstr>
      <vt:lpstr>Times New Roman</vt:lpstr>
      <vt:lpstr>Tw Cen MT</vt:lpstr>
      <vt:lpstr>Wingdings</vt:lpstr>
      <vt:lpstr>黑体-繁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nhóm:  Thời gian: 5 phút Em hãy tóm tắt nội dung câu chuyện?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*. Ý nghĩa</vt:lpstr>
      <vt:lpstr>PowerPoint Presentation</vt:lpstr>
      <vt:lpstr>PowerPoint Presentation</vt:lpstr>
      <vt:lpstr>PowerPoint Presentation</vt:lpstr>
    </vt:vector>
  </TitlesOfParts>
  <Company>MC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</cp:lastModifiedBy>
  <cp:revision>440</cp:revision>
  <dcterms:created xsi:type="dcterms:W3CDTF">2015-09-14T06:10:05Z</dcterms:created>
  <dcterms:modified xsi:type="dcterms:W3CDTF">2022-12-19T14:15:19Z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