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5" r:id="rId1"/>
  </p:sldMasterIdLst>
  <p:notesMasterIdLst>
    <p:notesMasterId r:id="rId19"/>
  </p:notesMasterIdLst>
  <p:handoutMasterIdLst>
    <p:handoutMasterId r:id="rId20"/>
  </p:handoutMasterIdLst>
  <p:sldIdLst>
    <p:sldId id="305" r:id="rId2"/>
    <p:sldId id="288" r:id="rId3"/>
    <p:sldId id="260" r:id="rId4"/>
    <p:sldId id="261" r:id="rId5"/>
    <p:sldId id="303" r:id="rId6"/>
    <p:sldId id="286" r:id="rId7"/>
    <p:sldId id="268" r:id="rId8"/>
    <p:sldId id="298" r:id="rId9"/>
    <p:sldId id="301" r:id="rId10"/>
    <p:sldId id="297" r:id="rId11"/>
    <p:sldId id="299" r:id="rId12"/>
    <p:sldId id="296" r:id="rId13"/>
    <p:sldId id="291" r:id="rId14"/>
    <p:sldId id="300" r:id="rId15"/>
    <p:sldId id="294" r:id="rId16"/>
    <p:sldId id="292" r:id="rId17"/>
    <p:sldId id="277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VĂN BẢN: ÔN DỊCH, THUỐC LÁ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B991C-9FA7-4870-8527-C376AF57DF7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2D792-F562-40A6-B85F-C33B501A6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71235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VĂN BẢN: ÔN DỊCH, THUỐC LÁ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30C35-1D41-44ED-8D75-375241757024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5D78C-265F-40AB-8589-D49563A35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41956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VĂN BẢN: ÔN DỊCH, THUỐC LÁ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VĂN BẢN: ÔN DỊCH, THUỐC LÁ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4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VĂN BẢN: ÔN DỊCH, THUỐC LÁ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0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FDC5-3D62-4DD9-BE80-CB98AFFAF3A7}" type="datetime1">
              <a:rPr lang="vi-VN" smtClean="0"/>
              <a:t>19/12/2022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E775-2F5E-405D-BCC9-8F33B12F36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0117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6929-A05B-4347-B3D7-4ADB66F13237}" type="datetime1">
              <a:rPr lang="vi-VN" smtClean="0"/>
              <a:t>19/12/2022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E775-2F5E-405D-BCC9-8F33B12F36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A4477-373F-43D5-A085-71309A1292E9}" type="datetime1">
              <a:rPr lang="vi-VN" smtClean="0"/>
              <a:t>19/12/2022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E775-2F5E-405D-BCC9-8F33B12F36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8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183-C8FC-42EA-BB9E-F42254351B2C}" type="datetime1">
              <a:rPr lang="vi-VN" smtClean="0"/>
              <a:t>19/12/2022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E775-2F5E-405D-BCC9-8F33B12F36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367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4FF9-BCE4-40DB-A01D-4A5D57D86E5B}" type="datetime1">
              <a:rPr lang="vi-VN" smtClean="0"/>
              <a:t>19/12/2022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E775-2F5E-405D-BCC9-8F33B12F36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80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B2E6-8C36-4B57-87BC-059EBE180E93}" type="datetime1">
              <a:rPr lang="vi-VN" smtClean="0"/>
              <a:t>19/12/2022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E775-2F5E-405D-BCC9-8F33B12F36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654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F346-4E46-4C0F-AEB1-485F89F554DB}" type="datetime1">
              <a:rPr lang="vi-VN" smtClean="0"/>
              <a:t>19/12/2022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E775-2F5E-405D-BCC9-8F33B12F36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2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CF452-165D-4AAC-8C5F-A2FC4B2B3937}" type="datetime1">
              <a:rPr lang="vi-VN" smtClean="0"/>
              <a:t>19/12/2022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E775-2F5E-405D-BCC9-8F33B12F36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057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79A9A-57B3-41A6-8507-A1BF8358ABEC}" type="datetime1">
              <a:rPr lang="vi-VN" smtClean="0"/>
              <a:t>19/12/2022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E775-2F5E-405D-BCC9-8F33B12F36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6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AF3B0-BDA4-4A62-B45C-24BF59B95D8C}" type="datetime1">
              <a:rPr lang="vi-VN" smtClean="0"/>
              <a:t>19/12/2022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E775-2F5E-405D-BCC9-8F33B12F36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888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4619-D3AD-4ACA-A229-9E7247375935}" type="datetime1">
              <a:rPr lang="vi-VN" smtClean="0"/>
              <a:t>19/12/2022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6E775-2F5E-405D-BCC9-8F33B12F36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90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D7B4D-9CF9-441E-BFCC-D1A6FA09568F}" type="datetime1">
              <a:rPr lang="vi-VN" smtClean="0"/>
              <a:t>19/12/2022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6E775-2F5E-405D-BCC9-8F33B12F36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4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6"/>
          <p:cNvSpPr>
            <a:spLocks noChangeArrowheads="1" noChangeShapeType="1" noTextEdit="1"/>
          </p:cNvSpPr>
          <p:nvPr/>
        </p:nvSpPr>
        <p:spPr bwMode="auto">
          <a:xfrm>
            <a:off x="3962401" y="2590801"/>
            <a:ext cx="4581525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>
              <a:ln w="9525">
                <a:round/>
                <a:headEnd/>
                <a:tailEnd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193183" y="1"/>
            <a:ext cx="11822806" cy="830263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PHÒNG GD &amp; ĐT HUYỆN THANH TRÌ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THCS NGỌC HỒI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100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" y="0"/>
            <a:ext cx="146685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72230" y="1589"/>
            <a:ext cx="11731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7"/>
          <p:cNvSpPr>
            <a:spLocks noChangeArrowheads="1" noChangeShapeType="1" noTextEdit="1"/>
          </p:cNvSpPr>
          <p:nvPr/>
        </p:nvSpPr>
        <p:spPr bwMode="auto">
          <a:xfrm>
            <a:off x="722460" y="2483282"/>
            <a:ext cx="10805375" cy="389347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7028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</a:t>
            </a:r>
            <a:r>
              <a:rPr kumimoji="0" lang="en-US" sz="6000" b="1" i="1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6000" b="1" i="1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6000" b="1" i="1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000" b="1" i="1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1" i="1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000" b="1" i="1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6000" b="1" i="1" u="none" strike="noStrike" kern="10" cap="none" spc="0" normalizeH="0" noProof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noProof="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1" u="none" strike="noStrike" kern="10" cap="none" spc="0" normalizeH="0" noProof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noProof="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6000" b="1" i="1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1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03" name="TextBox 152"/>
          <p:cNvSpPr txBox="1">
            <a:spLocks noChangeArrowheads="1"/>
          </p:cNvSpPr>
          <p:nvPr/>
        </p:nvSpPr>
        <p:spPr bwMode="auto">
          <a:xfrm>
            <a:off x="1066593" y="2406533"/>
            <a:ext cx="1037313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NGỮ VĂN </a:t>
            </a:r>
            <a:endParaRPr kumimoji="0" lang="en-US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kumimoji="0" lang="en-US" altLang="en-US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r>
              <a:rPr kumimoji="0" lang="en-US" altLang="en-US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4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4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44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44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4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en-US" sz="4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4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104" name="Group 1"/>
          <p:cNvGrpSpPr>
            <a:grpSpLocks/>
          </p:cNvGrpSpPr>
          <p:nvPr/>
        </p:nvGrpSpPr>
        <p:grpSpPr bwMode="auto">
          <a:xfrm>
            <a:off x="2268450" y="4800600"/>
            <a:ext cx="8330968" cy="2057400"/>
            <a:chOff x="777875" y="4800600"/>
            <a:chExt cx="7604125" cy="2133600"/>
          </a:xfrm>
        </p:grpSpPr>
        <p:pic>
          <p:nvPicPr>
            <p:cNvPr id="4107" name="Picture 4" descr="daisy_button_pink_h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5257800"/>
              <a:ext cx="35052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5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53340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6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1435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7" descr="daisy_button_pink_hb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638800"/>
              <a:ext cx="9906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8" descr="daisy_button_pink_hb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5867400"/>
              <a:ext cx="10668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9" descr="daisy_button_pink_hb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6019800"/>
              <a:ext cx="9144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486400"/>
              <a:ext cx="838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1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257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2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4102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3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2959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4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1816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5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638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6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181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00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54864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Picture 19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8293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20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6388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21" descr="daisy_button_pink_hb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257800"/>
              <a:ext cx="6858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22" descr="daisy_button_pink_hb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4953000"/>
              <a:ext cx="7461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5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87521" y="5362575"/>
            <a:ext cx="146685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0965" y="5393531"/>
            <a:ext cx="146685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316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0438" y="1110273"/>
            <a:ext cx="10972799" cy="5747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Cấm hút thuốc ở nơi công cộng. </a:t>
            </a:r>
          </a:p>
          <a:p>
            <a:pPr algn="just">
              <a:lnSpc>
                <a:spcPct val="15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Phạt nặng những người vi phạm.</a:t>
            </a:r>
          </a:p>
          <a:p>
            <a:pPr algn="just">
              <a:lnSpc>
                <a:spcPct val="15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tài liệu, khẩu hiệu chống thuốc lá ở nhiều nơi.</a:t>
            </a:r>
          </a:p>
          <a:p>
            <a:pPr algn="just">
              <a:lnSpc>
                <a:spcPct val="15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Cấm quảng cáo thuốc lá. </a:t>
            </a:r>
          </a:p>
          <a:p>
            <a:pPr algn="just">
              <a:lnSpc>
                <a:spcPct val="150000"/>
              </a:lnSpc>
            </a:pPr>
            <a:r>
              <a:rPr lang="fr-FR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“Một Châu Âu không còn thuốc lá”.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VIỆT NAM : “…mọi người phải chống lại, ngăn ngừa nạn ôn dịch này.”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3509" y="251752"/>
            <a:ext cx="87293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NGHỊ VỀ CHỐNG THUỐC LÁ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02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" y="1149928"/>
            <a:ext cx="6262255" cy="4778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8" y="463262"/>
            <a:ext cx="5735782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03596"/>
            <a:ext cx="12191999" cy="1202191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lúc mọi người phải đứng lên chống lại, ngăn ngừa nạn ôn dịch 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82" y="549048"/>
            <a:ext cx="8151223" cy="51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166258" y="516713"/>
            <a:ext cx="807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alt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054" y="1448831"/>
            <a:ext cx="11720945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fr-FR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phân tích khoa học, tác giả đã chỉ ra tác hại của việc hút thuốc lá đối với đời sống con </a:t>
            </a:r>
            <a:r>
              <a:rPr lang="fr-FR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Phê </a:t>
            </a:r>
            <a:r>
              <a:rPr lang="fr-FR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phán và kêu gọi mọi người ngăn ngừa tệ nạn hút thuốc lá.</a:t>
            </a:r>
            <a:endParaRPr lang="vi-VN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11382"/>
            <a:ext cx="12192000" cy="4419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2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897" y="1280161"/>
            <a:ext cx="102282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 lá mày là đồ ôn dịch!</a:t>
            </a:r>
            <a:endParaRPr lang="vi-VN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166258" y="516713"/>
            <a:ext cx="807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alt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8036" y="1919886"/>
            <a:ext cx="1122218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50000"/>
              </a:lnSpc>
              <a:buFontTx/>
              <a:buChar char="-"/>
              <a:defRPr/>
            </a:pPr>
            <a:r>
              <a:rPr lang="en-US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Tx/>
              <a:buChar char="-"/>
              <a:defRPr/>
            </a:pPr>
            <a:r>
              <a:rPr lang="en-US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defRPr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2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560364" y="1828799"/>
            <a:ext cx="11408899" cy="1737361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">
              <a:avLst>
                <a:gd name="adj" fmla="val 37955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!!!</a:t>
            </a:r>
          </a:p>
        </p:txBody>
      </p:sp>
    </p:spTree>
    <p:extLst>
      <p:ext uri="{BB962C8B-B14F-4D97-AF65-F5344CB8AC3E}">
        <p14:creationId xmlns:p14="http://schemas.microsoft.com/office/powerpoint/2010/main" val="21780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3237"/>
            <a:ext cx="12192000" cy="8104909"/>
          </a:xfrm>
        </p:spPr>
      </p:pic>
      <p:sp>
        <p:nvSpPr>
          <p:cNvPr id="2" name="Rectangle 1"/>
          <p:cNvSpPr/>
          <p:nvPr/>
        </p:nvSpPr>
        <p:spPr>
          <a:xfrm>
            <a:off x="1" y="6719455"/>
            <a:ext cx="12192000" cy="13854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34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4220" y="378911"/>
            <a:ext cx="8726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47:   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VĂN BẢN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2838" y="1020958"/>
            <a:ext cx="85320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DỊCH, THUỐC LÁ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8414" y="1854097"/>
            <a:ext cx="4258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Khắc Viện 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3" y="2377317"/>
            <a:ext cx="6771005" cy="448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0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6864927" y="990600"/>
            <a:ext cx="0" cy="56388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8444" name="Picture 12" descr="TacG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43" y="1533526"/>
            <a:ext cx="4452424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7329267" y="5433085"/>
            <a:ext cx="4114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iáo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Khắc Viện</a:t>
            </a:r>
          </a:p>
        </p:txBody>
      </p:sp>
      <p:sp>
        <p:nvSpPr>
          <p:cNvPr id="147457" name="Rectangle 1"/>
          <p:cNvSpPr>
            <a:spLocks noChangeArrowheads="1"/>
          </p:cNvSpPr>
          <p:nvPr/>
        </p:nvSpPr>
        <p:spPr bwMode="auto">
          <a:xfrm>
            <a:off x="263236" y="1282436"/>
            <a:ext cx="6474975" cy="448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US" sz="3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Khắc Viện (1913 - 1997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quê ở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 T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Văn bản “Ôn dịch, thuốc lá” trích trong “Từ thuốc lá đến ma túy - bệnh nghiện 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60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7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7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7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7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3" y="1094508"/>
            <a:ext cx="11035146" cy="49322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AIDS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4422" y="441899"/>
            <a:ext cx="11035146" cy="87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20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0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1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4" y="600892"/>
            <a:ext cx="3147333" cy="25995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5" y="3614737"/>
            <a:ext cx="3435532" cy="26684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5" y="600892"/>
            <a:ext cx="3435532" cy="2599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1" y="600892"/>
            <a:ext cx="3131548" cy="25995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2" y="3781968"/>
            <a:ext cx="3177266" cy="26057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4" y="3781967"/>
            <a:ext cx="3147333" cy="260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910" y="2002179"/>
            <a:ext cx="10935195" cy="305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1,2: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5,6: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3798" y="639678"/>
            <a:ext cx="71687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NHÓM ( 3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19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124691" y="554038"/>
            <a:ext cx="12455236" cy="6353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khỏe: 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thấm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-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hắc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vòm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		      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họng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=&gt;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viêm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phế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-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hắc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3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-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nghẽn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	   		      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nhồi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tim.</a:t>
            </a:r>
            <a:endParaRPr lang="fr-FR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tế: 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tốn tiền bạc.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-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mua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=&gt;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trộm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cắp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=&gt;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endParaRPr lang="fr-FR" sz="3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-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endParaRPr lang="fr-FR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endParaRPr lang="vi-VN" sz="2800" i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00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229641"/>
            <a:ext cx="9781309" cy="662835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rot="322601">
            <a:off x="7516072" y="-48843"/>
            <a:ext cx="4805523" cy="2133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Tôi</a:t>
            </a:r>
            <a:r>
              <a:rPr lang="en-US" sz="4000" dirty="0"/>
              <a:t> </a:t>
            </a:r>
            <a:r>
              <a:rPr lang="en-US" sz="4000" dirty="0" err="1"/>
              <a:t>hút</a:t>
            </a:r>
            <a:r>
              <a:rPr lang="en-US" sz="4000" dirty="0"/>
              <a:t>! </a:t>
            </a:r>
            <a:r>
              <a:rPr lang="en-US" sz="4000" dirty="0" err="1"/>
              <a:t>Tôi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</a:t>
            </a:r>
            <a:r>
              <a:rPr lang="en-US" sz="4000" dirty="0" err="1"/>
              <a:t>bệnh</a:t>
            </a:r>
            <a:r>
              <a:rPr lang="en-US" sz="4000" dirty="0"/>
              <a:t> </a:t>
            </a:r>
            <a:r>
              <a:rPr lang="en-US" sz="4000" dirty="0" err="1"/>
              <a:t>mặc</a:t>
            </a:r>
            <a:r>
              <a:rPr lang="en-US" sz="4000" dirty="0"/>
              <a:t> </a:t>
            </a:r>
            <a:r>
              <a:rPr lang="en-US" sz="4000" dirty="0" err="1"/>
              <a:t>tôi</a:t>
            </a:r>
            <a:r>
              <a:rPr lang="en-US" sz="4000" dirty="0"/>
              <a:t>!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801</TotalTime>
  <Words>415</Words>
  <Application>Microsoft Office PowerPoint</Application>
  <PresentationFormat>Widescreen</PresentationFormat>
  <Paragraphs>54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Phần 1: Từ đầu…nặng hơn cả AIDS: Thông báo về nạn dịch thuốc lá.  Phần 2: Tiếp…phạm pháp: Tác hại của thuốc lá.  Phần 3:  Phần còn lại: Kiến nghị chống thuốc lá.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Nhan đề: “Ôn dịch, thuốc lá” Thuốc lá: gọi tắt của tệ nghiện thuốc lá Ôn dịch: -Là một thứ bệnh lan truyền - Là tiếng chửi rủa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</cp:lastModifiedBy>
  <cp:revision>122</cp:revision>
  <dcterms:created xsi:type="dcterms:W3CDTF">2018-11-10T13:54:08Z</dcterms:created>
  <dcterms:modified xsi:type="dcterms:W3CDTF">2022-12-19T14:25:03Z</dcterms:modified>
</cp:coreProperties>
</file>