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84" r:id="rId2"/>
    <p:sldId id="267" r:id="rId3"/>
    <p:sldId id="268" r:id="rId4"/>
    <p:sldId id="269" r:id="rId5"/>
    <p:sldId id="270" r:id="rId6"/>
    <p:sldId id="274" r:id="rId7"/>
    <p:sldId id="272" r:id="rId8"/>
    <p:sldId id="275" r:id="rId9"/>
    <p:sldId id="277" r:id="rId10"/>
    <p:sldId id="278" r:id="rId11"/>
    <p:sldId id="281" r:id="rId12"/>
    <p:sldId id="28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23A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1E720-F7CF-4A4A-9E16-55CE6257E641}" type="datetimeFigureOut">
              <a:rPr lang="en-US" smtClean="0"/>
              <a:t>12/19/2022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97D7F-158B-4E23-A453-7730E19CE511}" type="slidenum">
              <a:rPr lang="en-US" smtClean="0"/>
              <a:t>‹#›</a:t>
            </a:fld>
            <a:endParaRPr lang="en-US"/>
          </a:p>
        </p:txBody>
      </p:sp>
    </p:spTree>
    <p:extLst>
      <p:ext uri="{BB962C8B-B14F-4D97-AF65-F5344CB8AC3E}">
        <p14:creationId xmlns:p14="http://schemas.microsoft.com/office/powerpoint/2010/main" val="3715650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2</a:t>
            </a:fld>
            <a:endParaRPr lang="zh-CN" altLang="en-US"/>
          </a:p>
        </p:txBody>
      </p:sp>
    </p:spTree>
    <p:extLst>
      <p:ext uri="{BB962C8B-B14F-4D97-AF65-F5344CB8AC3E}">
        <p14:creationId xmlns:p14="http://schemas.microsoft.com/office/powerpoint/2010/main" val="3512575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11</a:t>
            </a:fld>
            <a:endParaRPr lang="zh-CN" altLang="en-US"/>
          </a:p>
        </p:txBody>
      </p:sp>
    </p:spTree>
    <p:extLst>
      <p:ext uri="{BB962C8B-B14F-4D97-AF65-F5344CB8AC3E}">
        <p14:creationId xmlns:p14="http://schemas.microsoft.com/office/powerpoint/2010/main" val="2254828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12</a:t>
            </a:fld>
            <a:endParaRPr lang="zh-CN" altLang="en-US"/>
          </a:p>
        </p:txBody>
      </p:sp>
    </p:spTree>
    <p:extLst>
      <p:ext uri="{BB962C8B-B14F-4D97-AF65-F5344CB8AC3E}">
        <p14:creationId xmlns:p14="http://schemas.microsoft.com/office/powerpoint/2010/main" val="147059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3</a:t>
            </a:fld>
            <a:endParaRPr lang="zh-CN" altLang="en-US"/>
          </a:p>
        </p:txBody>
      </p:sp>
    </p:spTree>
    <p:extLst>
      <p:ext uri="{BB962C8B-B14F-4D97-AF65-F5344CB8AC3E}">
        <p14:creationId xmlns:p14="http://schemas.microsoft.com/office/powerpoint/2010/main" val="998707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4</a:t>
            </a:fld>
            <a:endParaRPr lang="zh-CN" altLang="en-US"/>
          </a:p>
        </p:txBody>
      </p:sp>
    </p:spTree>
    <p:extLst>
      <p:ext uri="{BB962C8B-B14F-4D97-AF65-F5344CB8AC3E}">
        <p14:creationId xmlns:p14="http://schemas.microsoft.com/office/powerpoint/2010/main" val="63382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5</a:t>
            </a:fld>
            <a:endParaRPr lang="zh-CN" altLang="en-US"/>
          </a:p>
        </p:txBody>
      </p:sp>
    </p:spTree>
    <p:extLst>
      <p:ext uri="{BB962C8B-B14F-4D97-AF65-F5344CB8AC3E}">
        <p14:creationId xmlns:p14="http://schemas.microsoft.com/office/powerpoint/2010/main" val="2661073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6</a:t>
            </a:fld>
            <a:endParaRPr lang="zh-CN" altLang="en-US"/>
          </a:p>
        </p:txBody>
      </p:sp>
    </p:spTree>
    <p:extLst>
      <p:ext uri="{BB962C8B-B14F-4D97-AF65-F5344CB8AC3E}">
        <p14:creationId xmlns:p14="http://schemas.microsoft.com/office/powerpoint/2010/main" val="1088638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7</a:t>
            </a:fld>
            <a:endParaRPr lang="zh-CN" altLang="en-US"/>
          </a:p>
        </p:txBody>
      </p:sp>
    </p:spTree>
    <p:extLst>
      <p:ext uri="{BB962C8B-B14F-4D97-AF65-F5344CB8AC3E}">
        <p14:creationId xmlns:p14="http://schemas.microsoft.com/office/powerpoint/2010/main" val="3860887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8</a:t>
            </a:fld>
            <a:endParaRPr lang="zh-CN" altLang="en-US"/>
          </a:p>
        </p:txBody>
      </p:sp>
    </p:spTree>
    <p:extLst>
      <p:ext uri="{BB962C8B-B14F-4D97-AF65-F5344CB8AC3E}">
        <p14:creationId xmlns:p14="http://schemas.microsoft.com/office/powerpoint/2010/main" val="4084239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9</a:t>
            </a:fld>
            <a:endParaRPr lang="zh-CN" altLang="en-US"/>
          </a:p>
        </p:txBody>
      </p:sp>
    </p:spTree>
    <p:extLst>
      <p:ext uri="{BB962C8B-B14F-4D97-AF65-F5344CB8AC3E}">
        <p14:creationId xmlns:p14="http://schemas.microsoft.com/office/powerpoint/2010/main" val="2620234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10</a:t>
            </a:fld>
            <a:endParaRPr lang="zh-CN" altLang="en-US"/>
          </a:p>
        </p:txBody>
      </p:sp>
    </p:spTree>
    <p:extLst>
      <p:ext uri="{BB962C8B-B14F-4D97-AF65-F5344CB8AC3E}">
        <p14:creationId xmlns:p14="http://schemas.microsoft.com/office/powerpoint/2010/main" val="1462910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58979D9-E8A7-4020-9F53-DCBB73454201}"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202D614-3122-4AE3-B731-49486E3899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545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58979D9-E8A7-4020-9F53-DCBB73454201}"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202D614-3122-4AE3-B731-49486E3899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778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58979D9-E8A7-4020-9F53-DCBB73454201}"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202D614-3122-4AE3-B731-49486E3899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91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58979D9-E8A7-4020-9F53-DCBB73454201}"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202D614-3122-4AE3-B731-49486E3899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588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58979D9-E8A7-4020-9F53-DCBB73454201}"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202D614-3122-4AE3-B731-49486E3899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65676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58979D9-E8A7-4020-9F53-DCBB73454201}"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202D614-3122-4AE3-B731-49486E3899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891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58979D9-E8A7-4020-9F53-DCBB73454201}"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202D614-3122-4AE3-B731-49486E3899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1633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58979D9-E8A7-4020-9F53-DCBB73454201}"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202D614-3122-4AE3-B731-49486E3899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37362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8979D9-E8A7-4020-9F53-DCBB73454201}"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202D614-3122-4AE3-B731-49486E3899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001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58979D9-E8A7-4020-9F53-DCBB73454201}"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202D614-3122-4AE3-B731-49486E3899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264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58979D9-E8A7-4020-9F53-DCBB73454201}"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202D614-3122-4AE3-B731-49486E3899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926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979D9-E8A7-4020-9F53-DCBB73454201}" type="datetimeFigureOut">
              <a:rPr lang="zh-CN" altLang="en-US" smtClean="0">
                <a:solidFill>
                  <a:prstClr val="black">
                    <a:tint val="75000"/>
                  </a:prstClr>
                </a:solidFill>
              </a:rPr>
              <a:pPr/>
              <a:t>2022/12/19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2D614-3122-4AE3-B731-49486E3899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1707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32.png"/><Relationship Id="rId5" Type="http://schemas.openxmlformats.org/officeDocument/2006/relationships/image" Target="../media/image17.png"/><Relationship Id="rId10"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5.pn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8.png"/><Relationship Id="rId5" Type="http://schemas.openxmlformats.org/officeDocument/2006/relationships/image" Target="../media/image17.png"/><Relationship Id="rId10"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9.png"/><Relationship Id="rId1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2.pn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25.pn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21.png"/><Relationship Id="rId5" Type="http://schemas.openxmlformats.org/officeDocument/2006/relationships/image" Target="../media/image17.png"/><Relationship Id="rId15" Type="http://schemas.openxmlformats.org/officeDocument/2006/relationships/image" Target="../media/image24.png"/><Relationship Id="rId10" Type="http://schemas.microsoft.com/office/2007/relationships/hdphoto" Target="../media/hdphoto2.wdp"/><Relationship Id="rId19"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16.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9.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21.png"/><Relationship Id="rId5" Type="http://schemas.openxmlformats.org/officeDocument/2006/relationships/image" Target="../media/image17.png"/><Relationship Id="rId15" Type="http://schemas.openxmlformats.org/officeDocument/2006/relationships/image" Target="../media/image23.png"/><Relationship Id="rId10"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6.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7.png"/><Relationship Id="rId10"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30.png"/><Relationship Id="rId5" Type="http://schemas.openxmlformats.org/officeDocument/2006/relationships/image" Target="../media/image17.png"/><Relationship Id="rId10"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6"/>
          <p:cNvSpPr>
            <a:spLocks noChangeArrowheads="1" noChangeShapeType="1" noTextEdit="1"/>
          </p:cNvSpPr>
          <p:nvPr/>
        </p:nvSpPr>
        <p:spPr bwMode="auto">
          <a:xfrm>
            <a:off x="3962401" y="2590801"/>
            <a:ext cx="4581525" cy="13239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0000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0" cap="none" spc="0" normalizeH="0" baseline="0" noProof="0">
              <a:ln w="9525">
                <a:round/>
                <a:headEnd/>
                <a:tailEnd/>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3" name="Text Box 18"/>
          <p:cNvSpPr txBox="1">
            <a:spLocks noChangeArrowheads="1"/>
          </p:cNvSpPr>
          <p:nvPr/>
        </p:nvSpPr>
        <p:spPr bwMode="auto">
          <a:xfrm>
            <a:off x="193183" y="1"/>
            <a:ext cx="11822806" cy="830263"/>
          </a:xfrm>
          <a:prstGeom prst="rect">
            <a:avLst/>
          </a:prstGeom>
          <a:gradFill rotWithShape="1">
            <a:gsLst>
              <a:gs pos="0">
                <a:srgbClr val="FF66FF"/>
              </a:gs>
              <a:gs pos="50000">
                <a:schemeClr val="bg1"/>
              </a:gs>
              <a:gs pos="100000">
                <a:srgbClr val="FF66FF"/>
              </a:gs>
            </a:gsLst>
            <a:lin ang="5400000" scaled="1"/>
          </a:gradFill>
          <a:ln w="9525">
            <a:noFill/>
            <a:miter lim="800000"/>
            <a:headEnd/>
            <a:tailEnd/>
          </a:ln>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PHÒNG GD &amp; ĐT HUYỆN THANH TRÌ</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TRƯỜNG THCS NGỌC HỒI</a:t>
            </a:r>
            <a:endParaRPr kumimoji="0" lang="en-US" alt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endParaRPr>
          </a:p>
        </p:txBody>
      </p:sp>
      <p:pic>
        <p:nvPicPr>
          <p:cNvPr id="4100"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43" y="0"/>
            <a:ext cx="14668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072230" y="1589"/>
            <a:ext cx="1173162"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WordArt 7"/>
          <p:cNvSpPr>
            <a:spLocks noChangeArrowheads="1" noChangeShapeType="1" noTextEdit="1"/>
          </p:cNvSpPr>
          <p:nvPr/>
        </p:nvSpPr>
        <p:spPr bwMode="auto">
          <a:xfrm>
            <a:off x="722460" y="2483282"/>
            <a:ext cx="10805375" cy="3893473"/>
          </a:xfrm>
          <a:prstGeom prst="rect">
            <a:avLst/>
          </a:prstGeom>
        </p:spPr>
        <p:txBody>
          <a:bodyPr spcFirstLastPara="1" wrap="none" fromWordArt="1">
            <a:prstTxWarp prst="textArchUp">
              <a:avLst>
                <a:gd name="adj" fmla="val 10670284"/>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Chào</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mừng</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các</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em</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đến</a:t>
            </a:r>
            <a:r>
              <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baseline="0" noProof="0" dirty="0" err="1"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với</a:t>
            </a:r>
            <a:r>
              <a:rPr kumimoji="0" lang="en-US" sz="6000" b="1" i="1" u="none" strike="noStrike" kern="10" cap="none" spc="0" normalizeH="0" noProof="0" dirty="0"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noProof="0" dirty="0" err="1"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tiết</a:t>
            </a:r>
            <a:r>
              <a:rPr kumimoji="0" lang="en-US" sz="6000" b="1" i="1" u="none" strike="noStrike" kern="10" cap="none" spc="0" normalizeH="0" noProof="0" dirty="0"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1" u="none" strike="noStrike" kern="10" cap="none" spc="0" normalizeH="0" noProof="0" dirty="0" err="1" smtClean="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rPr>
              <a:t>học</a:t>
            </a:r>
            <a:endParaRPr kumimoji="0" lang="en-US" sz="60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1" i="1" u="none" strike="noStrike" kern="10" cap="none" spc="0" normalizeH="0" baseline="0" noProof="0" dirty="0">
              <a:ln w="19050">
                <a:solidFill>
                  <a:srgbClr val="FFFF00"/>
                </a:solidFill>
                <a:round/>
                <a:headEnd/>
                <a:tailEnd/>
              </a:ln>
              <a:solidFill>
                <a:prstClr val="black"/>
              </a:solidFill>
              <a:effectLst>
                <a:outerShdw dist="38100" dir="2700000" algn="tl" rotWithShape="0">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103" name="TextBox 152"/>
          <p:cNvSpPr txBox="1">
            <a:spLocks noChangeArrowheads="1"/>
          </p:cNvSpPr>
          <p:nvPr/>
        </p:nvSpPr>
        <p:spPr bwMode="auto">
          <a:xfrm>
            <a:off x="1066593" y="2406533"/>
            <a:ext cx="10373139"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MÔN NGỮ VĂN </a:t>
            </a:r>
            <a:endParaRPr kumimoji="0" lang="en-US" altLang="en-US" sz="44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1"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Tiết</a:t>
            </a:r>
            <a:r>
              <a:rPr lang="en-US" altLang="en-US" sz="4400" b="1" i="1" dirty="0">
                <a:solidFill>
                  <a:srgbClr val="002060"/>
                </a:solidFill>
                <a:latin typeface="Times New Roman" panose="02020603050405020304" pitchFamily="18" charset="0"/>
                <a:cs typeface="Times New Roman" panose="02020603050405020304" pitchFamily="18" charset="0"/>
              </a:rPr>
              <a:t> </a:t>
            </a:r>
            <a:r>
              <a:rPr lang="en-US" altLang="en-US" sz="4400" b="1" i="1" dirty="0" smtClean="0">
                <a:solidFill>
                  <a:srgbClr val="002060"/>
                </a:solidFill>
                <a:latin typeface="Times New Roman" panose="02020603050405020304" pitchFamily="18" charset="0"/>
                <a:cs typeface="Times New Roman" panose="02020603050405020304" pitchFamily="18" charset="0"/>
              </a:rPr>
              <a:t>7</a:t>
            </a:r>
            <a:endPar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400" b="1" i="1"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Trường</a:t>
            </a:r>
            <a:r>
              <a:rPr kumimoji="0" lang="en-US" altLang="en-US" sz="4400" b="1" i="1"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từ</a:t>
            </a:r>
            <a:r>
              <a:rPr kumimoji="0" lang="en-US" altLang="en-US" sz="4400" b="1" i="1"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vựng</a:t>
            </a:r>
            <a:endParaRPr kumimoji="0" lang="en-US" altLang="en-US" sz="4400" b="1"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1" i="1"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Giáo</a:t>
            </a:r>
            <a:r>
              <a:rPr kumimoji="0" lang="en-US" altLang="en-US" sz="4400" b="1"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1"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viên</a:t>
            </a:r>
            <a:r>
              <a:rPr kumimoji="0" lang="en-US" altLang="en-US" sz="4400" b="1" i="1"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lang="en-US" altLang="en-US" sz="4400" b="1" i="1" dirty="0" smtClean="0">
                <a:solidFill>
                  <a:srgbClr val="0070C0"/>
                </a:solidFill>
                <a:latin typeface="Times New Roman" panose="02020603050405020304" pitchFamily="18" charset="0"/>
                <a:cs typeface="Times New Roman" panose="02020603050405020304" pitchFamily="18" charset="0"/>
              </a:rPr>
              <a:t>Kim Thu </a:t>
            </a:r>
            <a:r>
              <a:rPr lang="en-US" altLang="en-US" sz="4400" b="1" i="1" dirty="0" err="1" smtClean="0">
                <a:solidFill>
                  <a:srgbClr val="0070C0"/>
                </a:solidFill>
                <a:latin typeface="Times New Roman" panose="02020603050405020304" pitchFamily="18" charset="0"/>
                <a:cs typeface="Times New Roman" panose="02020603050405020304" pitchFamily="18" charset="0"/>
              </a:rPr>
              <a:t>Hằng</a:t>
            </a:r>
            <a:endParaRPr kumimoji="0" lang="en-US" altLang="en-US" sz="4400" b="1" i="1"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4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4104" name="Group 1"/>
          <p:cNvGrpSpPr>
            <a:grpSpLocks/>
          </p:cNvGrpSpPr>
          <p:nvPr/>
        </p:nvGrpSpPr>
        <p:grpSpPr bwMode="auto">
          <a:xfrm>
            <a:off x="2268450" y="4800600"/>
            <a:ext cx="7604125" cy="2057400"/>
            <a:chOff x="777875" y="4800600"/>
            <a:chExt cx="7604125" cy="2133600"/>
          </a:xfrm>
        </p:grpSpPr>
        <p:pic>
          <p:nvPicPr>
            <p:cNvPr id="4107" name="Picture 4" descr="daisy_button_pink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257800"/>
              <a:ext cx="350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5"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100" y="53340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6"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51435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7" descr="daisy_button_pink_hb"/>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6388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8" descr="daisy_button_pink_hb"/>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58674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9" descr="daisy_button_pink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60198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0" descr="daisy_button_pink_hb"/>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54864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1"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4600" y="5257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2"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0" y="54102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3"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2600" y="52959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14"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8000" y="51816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15"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0" y="5638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16"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0" y="5181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17"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6200" y="4800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18"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57400" y="54864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19"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9300" y="58293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20"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4600" y="5638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1" descr="daisy_button_pink_hb"/>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43000" y="5257800"/>
              <a:ext cx="685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22" descr="daisy_button_pink_hb"/>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875" y="4953000"/>
              <a:ext cx="746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5"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687521" y="5362575"/>
            <a:ext cx="14668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965" y="5393531"/>
            <a:ext cx="14668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05027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E02A594-B2F4-4FFA-BCDD-BDFA514AF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a:extLst>
              <a:ext uri="{FF2B5EF4-FFF2-40B4-BE49-F238E27FC236}">
                <a16:creationId xmlns:a16="http://schemas.microsoft.com/office/drawing/2014/main" xmlns="" id="{61A7871B-B595-47EC-9B3E-855331468C04}"/>
              </a:ext>
            </a:extLst>
          </p:cNvPr>
          <p:cNvGrpSpPr/>
          <p:nvPr/>
        </p:nvGrpSpPr>
        <p:grpSpPr>
          <a:xfrm>
            <a:off x="111820" y="1177011"/>
            <a:ext cx="795020" cy="797560"/>
            <a:chOff x="2510790" y="1152525"/>
            <a:chExt cx="673100" cy="674688"/>
          </a:xfrm>
          <a:blipFill>
            <a:blip r:embed="rId4"/>
            <a:stretch>
              <a:fillRect/>
            </a:stretch>
          </a:blipFill>
        </p:grpSpPr>
        <p:sp>
          <p:nvSpPr>
            <p:cNvPr id="17" name="Freeform 12">
              <a:extLst>
                <a:ext uri="{FF2B5EF4-FFF2-40B4-BE49-F238E27FC236}">
                  <a16:creationId xmlns:a16="http://schemas.microsoft.com/office/drawing/2014/main" xmlns="" id="{704F51DD-2DA3-4726-B8C6-8C1D7F6BD609}"/>
                </a:ext>
              </a:extLst>
            </p:cNvPr>
            <p:cNvSpPr/>
            <p:nvPr/>
          </p:nvSpPr>
          <p:spPr bwMode="auto">
            <a:xfrm>
              <a:off x="2510790" y="1152525"/>
              <a:ext cx="673100" cy="674688"/>
            </a:xfrm>
            <a:custGeom>
              <a:avLst/>
              <a:gdLst>
                <a:gd name="T0" fmla="*/ 32 w 262"/>
                <a:gd name="T1" fmla="*/ 188 h 262"/>
                <a:gd name="T2" fmla="*/ 74 w 262"/>
                <a:gd name="T3" fmla="*/ 31 h 262"/>
                <a:gd name="T4" fmla="*/ 230 w 262"/>
                <a:gd name="T5" fmla="*/ 73 h 262"/>
                <a:gd name="T6" fmla="*/ 189 w 262"/>
                <a:gd name="T7" fmla="*/ 230 h 262"/>
                <a:gd name="T8" fmla="*/ 32 w 262"/>
                <a:gd name="T9" fmla="*/ 188 h 262"/>
              </a:gdLst>
              <a:ahLst/>
              <a:cxnLst>
                <a:cxn ang="0">
                  <a:pos x="T0" y="T1"/>
                </a:cxn>
                <a:cxn ang="0">
                  <a:pos x="T2" y="T3"/>
                </a:cxn>
                <a:cxn ang="0">
                  <a:pos x="T4" y="T5"/>
                </a:cxn>
                <a:cxn ang="0">
                  <a:pos x="T6" y="T7"/>
                </a:cxn>
                <a:cxn ang="0">
                  <a:pos x="T8" y="T9"/>
                </a:cxn>
              </a:cxnLst>
              <a:rect l="0" t="0" r="r" b="b"/>
              <a:pathLst>
                <a:path w="262" h="262">
                  <a:moveTo>
                    <a:pt x="32" y="188"/>
                  </a:moveTo>
                  <a:cubicBezTo>
                    <a:pt x="0" y="133"/>
                    <a:pt x="19" y="63"/>
                    <a:pt x="74" y="31"/>
                  </a:cubicBezTo>
                  <a:cubicBezTo>
                    <a:pt x="128" y="0"/>
                    <a:pt x="199" y="18"/>
                    <a:pt x="230" y="73"/>
                  </a:cubicBezTo>
                  <a:cubicBezTo>
                    <a:pt x="262" y="129"/>
                    <a:pt x="243" y="198"/>
                    <a:pt x="189" y="230"/>
                  </a:cubicBezTo>
                  <a:cubicBezTo>
                    <a:pt x="133" y="262"/>
                    <a:pt x="64" y="243"/>
                    <a:pt x="32" y="188"/>
                  </a:cubicBezTo>
                </a:path>
              </a:pathLst>
            </a:custGeom>
            <a:grpFill/>
            <a:ln w="9525">
              <a:noFill/>
              <a:round/>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sp>
          <p:nvSpPr>
            <p:cNvPr id="18" name="Freeform 13">
              <a:extLst>
                <a:ext uri="{FF2B5EF4-FFF2-40B4-BE49-F238E27FC236}">
                  <a16:creationId xmlns:a16="http://schemas.microsoft.com/office/drawing/2014/main" xmlns="" id="{0F0A7543-3D89-4E23-8E51-3B3C96D149DB}"/>
                </a:ext>
              </a:extLst>
            </p:cNvPr>
            <p:cNvSpPr>
              <a:spLocks noEditPoints="1"/>
            </p:cNvSpPr>
            <p:nvPr/>
          </p:nvSpPr>
          <p:spPr bwMode="auto">
            <a:xfrm>
              <a:off x="2855278" y="1341438"/>
              <a:ext cx="287338" cy="444500"/>
            </a:xfrm>
            <a:custGeom>
              <a:avLst/>
              <a:gdLst>
                <a:gd name="T0" fmla="*/ 11 w 112"/>
                <a:gd name="T1" fmla="*/ 172 h 173"/>
                <a:gd name="T2" fmla="*/ 0 w 112"/>
                <a:gd name="T3" fmla="*/ 173 h 173"/>
                <a:gd name="T4" fmla="*/ 0 w 112"/>
                <a:gd name="T5" fmla="*/ 173 h 173"/>
                <a:gd name="T6" fmla="*/ 11 w 112"/>
                <a:gd name="T7" fmla="*/ 172 h 173"/>
                <a:gd name="T8" fmla="*/ 96 w 112"/>
                <a:gd name="T9" fmla="*/ 0 h 173"/>
                <a:gd name="T10" fmla="*/ 96 w 112"/>
                <a:gd name="T11" fmla="*/ 0 h 173"/>
                <a:gd name="T12" fmla="*/ 112 w 112"/>
                <a:gd name="T13" fmla="*/ 58 h 173"/>
                <a:gd name="T14" fmla="*/ 96 w 112"/>
                <a:gd name="T15" fmla="*/ 0 h 173"/>
                <a:gd name="T16" fmla="*/ 96 w 112"/>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73">
                  <a:moveTo>
                    <a:pt x="11" y="172"/>
                  </a:moveTo>
                  <a:cubicBezTo>
                    <a:pt x="8" y="172"/>
                    <a:pt x="4" y="172"/>
                    <a:pt x="0" y="173"/>
                  </a:cubicBezTo>
                  <a:cubicBezTo>
                    <a:pt x="0" y="173"/>
                    <a:pt x="0" y="173"/>
                    <a:pt x="0" y="173"/>
                  </a:cubicBezTo>
                  <a:cubicBezTo>
                    <a:pt x="4" y="173"/>
                    <a:pt x="8" y="172"/>
                    <a:pt x="11" y="172"/>
                  </a:cubicBezTo>
                  <a:moveTo>
                    <a:pt x="96" y="0"/>
                  </a:moveTo>
                  <a:cubicBezTo>
                    <a:pt x="96" y="0"/>
                    <a:pt x="96" y="0"/>
                    <a:pt x="96" y="0"/>
                  </a:cubicBezTo>
                  <a:cubicBezTo>
                    <a:pt x="107" y="18"/>
                    <a:pt x="112" y="38"/>
                    <a:pt x="112" y="58"/>
                  </a:cubicBezTo>
                  <a:cubicBezTo>
                    <a:pt x="112" y="38"/>
                    <a:pt x="107" y="18"/>
                    <a:pt x="96" y="0"/>
                  </a:cubicBezTo>
                  <a:cubicBezTo>
                    <a:pt x="96" y="0"/>
                    <a:pt x="96" y="0"/>
                    <a:pt x="9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sp>
          <p:nvSpPr>
            <p:cNvPr id="19" name="Freeform 16">
              <a:extLst>
                <a:ext uri="{FF2B5EF4-FFF2-40B4-BE49-F238E27FC236}">
                  <a16:creationId xmlns:a16="http://schemas.microsoft.com/office/drawing/2014/main" xmlns="" id="{0418FD64-F8E9-4D33-98F6-020DEBEB3E6C}"/>
                </a:ext>
              </a:extLst>
            </p:cNvPr>
            <p:cNvSpPr>
              <a:spLocks noEditPoints="1"/>
            </p:cNvSpPr>
            <p:nvPr/>
          </p:nvSpPr>
          <p:spPr bwMode="auto">
            <a:xfrm>
              <a:off x="2526665" y="1165225"/>
              <a:ext cx="641350" cy="646113"/>
            </a:xfrm>
            <a:custGeom>
              <a:avLst/>
              <a:gdLst>
                <a:gd name="T0" fmla="*/ 154 w 250"/>
                <a:gd name="T1" fmla="*/ 244 h 251"/>
                <a:gd name="T2" fmla="*/ 134 w 250"/>
                <a:gd name="T3" fmla="*/ 251 h 251"/>
                <a:gd name="T4" fmla="*/ 92 w 250"/>
                <a:gd name="T5" fmla="*/ 247 h 251"/>
                <a:gd name="T6" fmla="*/ 114 w 250"/>
                <a:gd name="T7" fmla="*/ 247 h 251"/>
                <a:gd name="T8" fmla="*/ 92 w 250"/>
                <a:gd name="T9" fmla="*/ 247 h 251"/>
                <a:gd name="T10" fmla="*/ 190 w 250"/>
                <a:gd name="T11" fmla="*/ 228 h 251"/>
                <a:gd name="T12" fmla="*/ 174 w 250"/>
                <a:gd name="T13" fmla="*/ 241 h 251"/>
                <a:gd name="T14" fmla="*/ 55 w 250"/>
                <a:gd name="T15" fmla="*/ 230 h 251"/>
                <a:gd name="T16" fmla="*/ 75 w 250"/>
                <a:gd name="T17" fmla="*/ 236 h 251"/>
                <a:gd name="T18" fmla="*/ 55 w 250"/>
                <a:gd name="T19" fmla="*/ 230 h 251"/>
                <a:gd name="T20" fmla="*/ 190 w 250"/>
                <a:gd name="T21" fmla="*/ 228 h 251"/>
                <a:gd name="T22" fmla="*/ 221 w 250"/>
                <a:gd name="T23" fmla="*/ 201 h 251"/>
                <a:gd name="T24" fmla="*/ 209 w 250"/>
                <a:gd name="T25" fmla="*/ 219 h 251"/>
                <a:gd name="T26" fmla="*/ 25 w 250"/>
                <a:gd name="T27" fmla="*/ 201 h 251"/>
                <a:gd name="T28" fmla="*/ 41 w 250"/>
                <a:gd name="T29" fmla="*/ 214 h 251"/>
                <a:gd name="T30" fmla="*/ 25 w 250"/>
                <a:gd name="T31" fmla="*/ 201 h 251"/>
                <a:gd name="T32" fmla="*/ 240 w 250"/>
                <a:gd name="T33" fmla="*/ 165 h 251"/>
                <a:gd name="T34" fmla="*/ 235 w 250"/>
                <a:gd name="T35" fmla="*/ 186 h 251"/>
                <a:gd name="T36" fmla="*/ 6 w 250"/>
                <a:gd name="T37" fmla="*/ 164 h 251"/>
                <a:gd name="T38" fmla="*/ 17 w 250"/>
                <a:gd name="T39" fmla="*/ 182 h 251"/>
                <a:gd name="T40" fmla="*/ 6 w 250"/>
                <a:gd name="T41" fmla="*/ 164 h 251"/>
                <a:gd name="T42" fmla="*/ 246 w 250"/>
                <a:gd name="T43" fmla="*/ 126 h 251"/>
                <a:gd name="T44" fmla="*/ 249 w 250"/>
                <a:gd name="T45" fmla="*/ 147 h 251"/>
                <a:gd name="T46" fmla="*/ 0 w 250"/>
                <a:gd name="T47" fmla="*/ 126 h 251"/>
                <a:gd name="T48" fmla="*/ 4 w 250"/>
                <a:gd name="T49" fmla="*/ 123 h 251"/>
                <a:gd name="T50" fmla="*/ 5 w 250"/>
                <a:gd name="T51" fmla="*/ 143 h 251"/>
                <a:gd name="T52" fmla="*/ 0 w 250"/>
                <a:gd name="T53" fmla="*/ 126 h 251"/>
                <a:gd name="T54" fmla="*/ 246 w 250"/>
                <a:gd name="T55" fmla="*/ 90 h 251"/>
                <a:gd name="T56" fmla="*/ 246 w 250"/>
                <a:gd name="T57" fmla="*/ 112 h 251"/>
                <a:gd name="T58" fmla="*/ 2 w 250"/>
                <a:gd name="T59" fmla="*/ 102 h 251"/>
                <a:gd name="T60" fmla="*/ 12 w 250"/>
                <a:gd name="T61" fmla="*/ 84 h 251"/>
                <a:gd name="T62" fmla="*/ 2 w 250"/>
                <a:gd name="T63" fmla="*/ 102 h 251"/>
                <a:gd name="T64" fmla="*/ 227 w 250"/>
                <a:gd name="T65" fmla="*/ 53 h 251"/>
                <a:gd name="T66" fmla="*/ 234 w 250"/>
                <a:gd name="T67" fmla="*/ 73 h 251"/>
                <a:gd name="T68" fmla="*/ 17 w 250"/>
                <a:gd name="T69" fmla="*/ 63 h 251"/>
                <a:gd name="T70" fmla="*/ 32 w 250"/>
                <a:gd name="T71" fmla="*/ 49 h 251"/>
                <a:gd name="T72" fmla="*/ 17 w 250"/>
                <a:gd name="T73" fmla="*/ 63 h 251"/>
                <a:gd name="T74" fmla="*/ 195 w 250"/>
                <a:gd name="T75" fmla="*/ 27 h 251"/>
                <a:gd name="T76" fmla="*/ 214 w 250"/>
                <a:gd name="T77" fmla="*/ 37 h 251"/>
                <a:gd name="T78" fmla="*/ 195 w 250"/>
                <a:gd name="T79" fmla="*/ 27 h 251"/>
                <a:gd name="T80" fmla="*/ 60 w 250"/>
                <a:gd name="T81" fmla="*/ 19 h 251"/>
                <a:gd name="T82" fmla="*/ 46 w 250"/>
                <a:gd name="T83" fmla="*/ 34 h 251"/>
                <a:gd name="T84" fmla="*/ 159 w 250"/>
                <a:gd name="T85" fmla="*/ 10 h 251"/>
                <a:gd name="T86" fmla="*/ 179 w 250"/>
                <a:gd name="T87" fmla="*/ 13 h 251"/>
                <a:gd name="T88" fmla="*/ 159 w 250"/>
                <a:gd name="T89" fmla="*/ 10 h 251"/>
                <a:gd name="T90" fmla="*/ 98 w 250"/>
                <a:gd name="T91" fmla="*/ 3 h 251"/>
                <a:gd name="T92" fmla="*/ 80 w 250"/>
                <a:gd name="T93" fmla="*/ 13 h 251"/>
                <a:gd name="T94" fmla="*/ 125 w 250"/>
                <a:gd name="T95" fmla="*/ 5 h 251"/>
                <a:gd name="T96" fmla="*/ 119 w 250"/>
                <a:gd name="T97" fmla="*/ 1 h 251"/>
                <a:gd name="T98" fmla="*/ 140 w 250"/>
                <a:gd name="T99" fmla="*/ 1 h 251"/>
                <a:gd name="T100" fmla="*/ 125 w 250"/>
                <a:gd name="T101" fmla="*/ 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134" y="247"/>
                  </a:moveTo>
                  <a:cubicBezTo>
                    <a:pt x="141" y="246"/>
                    <a:pt x="147" y="245"/>
                    <a:pt x="154" y="244"/>
                  </a:cubicBezTo>
                  <a:cubicBezTo>
                    <a:pt x="155" y="247"/>
                    <a:pt x="155" y="247"/>
                    <a:pt x="155" y="247"/>
                  </a:cubicBezTo>
                  <a:cubicBezTo>
                    <a:pt x="148" y="250"/>
                    <a:pt x="141" y="250"/>
                    <a:pt x="134" y="251"/>
                  </a:cubicBezTo>
                  <a:lnTo>
                    <a:pt x="134" y="247"/>
                  </a:lnTo>
                  <a:close/>
                  <a:moveTo>
                    <a:pt x="92" y="247"/>
                  </a:moveTo>
                  <a:cubicBezTo>
                    <a:pt x="94" y="243"/>
                    <a:pt x="94" y="243"/>
                    <a:pt x="94" y="243"/>
                  </a:cubicBezTo>
                  <a:cubicBezTo>
                    <a:pt x="100" y="245"/>
                    <a:pt x="107" y="246"/>
                    <a:pt x="114" y="247"/>
                  </a:cubicBezTo>
                  <a:cubicBezTo>
                    <a:pt x="113" y="250"/>
                    <a:pt x="113" y="250"/>
                    <a:pt x="113" y="250"/>
                  </a:cubicBezTo>
                  <a:cubicBezTo>
                    <a:pt x="106" y="250"/>
                    <a:pt x="99" y="249"/>
                    <a:pt x="92" y="247"/>
                  </a:cubicBezTo>
                  <a:close/>
                  <a:moveTo>
                    <a:pt x="173" y="237"/>
                  </a:moveTo>
                  <a:cubicBezTo>
                    <a:pt x="179" y="235"/>
                    <a:pt x="185" y="232"/>
                    <a:pt x="190" y="228"/>
                  </a:cubicBezTo>
                  <a:cubicBezTo>
                    <a:pt x="193" y="231"/>
                    <a:pt x="193" y="231"/>
                    <a:pt x="193" y="231"/>
                  </a:cubicBezTo>
                  <a:cubicBezTo>
                    <a:pt x="187" y="235"/>
                    <a:pt x="181" y="238"/>
                    <a:pt x="174" y="241"/>
                  </a:cubicBezTo>
                  <a:lnTo>
                    <a:pt x="173" y="237"/>
                  </a:lnTo>
                  <a:close/>
                  <a:moveTo>
                    <a:pt x="55" y="230"/>
                  </a:moveTo>
                  <a:cubicBezTo>
                    <a:pt x="57" y="226"/>
                    <a:pt x="57" y="226"/>
                    <a:pt x="57" y="226"/>
                  </a:cubicBezTo>
                  <a:cubicBezTo>
                    <a:pt x="62" y="230"/>
                    <a:pt x="68" y="233"/>
                    <a:pt x="75" y="236"/>
                  </a:cubicBezTo>
                  <a:cubicBezTo>
                    <a:pt x="73" y="240"/>
                    <a:pt x="73" y="240"/>
                    <a:pt x="73" y="240"/>
                  </a:cubicBezTo>
                  <a:cubicBezTo>
                    <a:pt x="67" y="237"/>
                    <a:pt x="60" y="234"/>
                    <a:pt x="55" y="230"/>
                  </a:cubicBezTo>
                  <a:close/>
                  <a:moveTo>
                    <a:pt x="190" y="228"/>
                  </a:moveTo>
                  <a:cubicBezTo>
                    <a:pt x="190" y="228"/>
                    <a:pt x="190" y="228"/>
                    <a:pt x="190" y="228"/>
                  </a:cubicBezTo>
                  <a:moveTo>
                    <a:pt x="207" y="216"/>
                  </a:moveTo>
                  <a:cubicBezTo>
                    <a:pt x="211" y="211"/>
                    <a:pt x="216" y="206"/>
                    <a:pt x="221" y="201"/>
                  </a:cubicBezTo>
                  <a:cubicBezTo>
                    <a:pt x="223" y="203"/>
                    <a:pt x="223" y="203"/>
                    <a:pt x="223" y="203"/>
                  </a:cubicBezTo>
                  <a:cubicBezTo>
                    <a:pt x="219" y="209"/>
                    <a:pt x="215" y="214"/>
                    <a:pt x="209" y="219"/>
                  </a:cubicBezTo>
                  <a:lnTo>
                    <a:pt x="207" y="216"/>
                  </a:lnTo>
                  <a:close/>
                  <a:moveTo>
                    <a:pt x="25" y="201"/>
                  </a:moveTo>
                  <a:cubicBezTo>
                    <a:pt x="28" y="198"/>
                    <a:pt x="28" y="198"/>
                    <a:pt x="28" y="198"/>
                  </a:cubicBezTo>
                  <a:cubicBezTo>
                    <a:pt x="32" y="204"/>
                    <a:pt x="37" y="209"/>
                    <a:pt x="41" y="214"/>
                  </a:cubicBezTo>
                  <a:cubicBezTo>
                    <a:pt x="39" y="216"/>
                    <a:pt x="39" y="216"/>
                    <a:pt x="39" y="216"/>
                  </a:cubicBezTo>
                  <a:cubicBezTo>
                    <a:pt x="34" y="211"/>
                    <a:pt x="29" y="207"/>
                    <a:pt x="25" y="201"/>
                  </a:cubicBezTo>
                  <a:close/>
                  <a:moveTo>
                    <a:pt x="231" y="184"/>
                  </a:moveTo>
                  <a:cubicBezTo>
                    <a:pt x="234" y="178"/>
                    <a:pt x="237" y="172"/>
                    <a:pt x="240" y="165"/>
                  </a:cubicBezTo>
                  <a:cubicBezTo>
                    <a:pt x="244" y="167"/>
                    <a:pt x="244" y="167"/>
                    <a:pt x="244" y="167"/>
                  </a:cubicBezTo>
                  <a:cubicBezTo>
                    <a:pt x="241" y="174"/>
                    <a:pt x="238" y="180"/>
                    <a:pt x="235" y="186"/>
                  </a:cubicBezTo>
                  <a:lnTo>
                    <a:pt x="231" y="184"/>
                  </a:lnTo>
                  <a:close/>
                  <a:moveTo>
                    <a:pt x="6" y="164"/>
                  </a:moveTo>
                  <a:cubicBezTo>
                    <a:pt x="10" y="163"/>
                    <a:pt x="10" y="163"/>
                    <a:pt x="10" y="163"/>
                  </a:cubicBezTo>
                  <a:cubicBezTo>
                    <a:pt x="12" y="169"/>
                    <a:pt x="14" y="176"/>
                    <a:pt x="17" y="182"/>
                  </a:cubicBezTo>
                  <a:cubicBezTo>
                    <a:pt x="14" y="183"/>
                    <a:pt x="14" y="183"/>
                    <a:pt x="14" y="183"/>
                  </a:cubicBezTo>
                  <a:cubicBezTo>
                    <a:pt x="11" y="177"/>
                    <a:pt x="8" y="171"/>
                    <a:pt x="6" y="164"/>
                  </a:cubicBezTo>
                  <a:close/>
                  <a:moveTo>
                    <a:pt x="245" y="146"/>
                  </a:moveTo>
                  <a:cubicBezTo>
                    <a:pt x="246" y="140"/>
                    <a:pt x="246" y="133"/>
                    <a:pt x="246" y="126"/>
                  </a:cubicBezTo>
                  <a:cubicBezTo>
                    <a:pt x="250" y="126"/>
                    <a:pt x="250" y="126"/>
                    <a:pt x="250" y="126"/>
                  </a:cubicBezTo>
                  <a:cubicBezTo>
                    <a:pt x="250" y="133"/>
                    <a:pt x="250" y="140"/>
                    <a:pt x="249" y="147"/>
                  </a:cubicBezTo>
                  <a:lnTo>
                    <a:pt x="245" y="146"/>
                  </a:lnTo>
                  <a:close/>
                  <a:moveTo>
                    <a:pt x="0" y="126"/>
                  </a:moveTo>
                  <a:cubicBezTo>
                    <a:pt x="0" y="125"/>
                    <a:pt x="0" y="124"/>
                    <a:pt x="0" y="123"/>
                  </a:cubicBezTo>
                  <a:cubicBezTo>
                    <a:pt x="4" y="123"/>
                    <a:pt x="4" y="123"/>
                    <a:pt x="4" y="123"/>
                  </a:cubicBezTo>
                  <a:cubicBezTo>
                    <a:pt x="4" y="124"/>
                    <a:pt x="4" y="125"/>
                    <a:pt x="4" y="126"/>
                  </a:cubicBezTo>
                  <a:cubicBezTo>
                    <a:pt x="4" y="132"/>
                    <a:pt x="4" y="137"/>
                    <a:pt x="5" y="143"/>
                  </a:cubicBezTo>
                  <a:cubicBezTo>
                    <a:pt x="1" y="144"/>
                    <a:pt x="1" y="144"/>
                    <a:pt x="1" y="144"/>
                  </a:cubicBezTo>
                  <a:cubicBezTo>
                    <a:pt x="0" y="138"/>
                    <a:pt x="0" y="132"/>
                    <a:pt x="0" y="126"/>
                  </a:cubicBezTo>
                  <a:close/>
                  <a:moveTo>
                    <a:pt x="241" y="92"/>
                  </a:moveTo>
                  <a:cubicBezTo>
                    <a:pt x="246" y="90"/>
                    <a:pt x="246" y="90"/>
                    <a:pt x="246" y="90"/>
                  </a:cubicBezTo>
                  <a:cubicBezTo>
                    <a:pt x="247" y="97"/>
                    <a:pt x="249" y="104"/>
                    <a:pt x="250" y="111"/>
                  </a:cubicBezTo>
                  <a:cubicBezTo>
                    <a:pt x="246" y="112"/>
                    <a:pt x="246" y="112"/>
                    <a:pt x="246" y="112"/>
                  </a:cubicBezTo>
                  <a:cubicBezTo>
                    <a:pt x="245" y="105"/>
                    <a:pt x="243" y="98"/>
                    <a:pt x="241" y="92"/>
                  </a:cubicBezTo>
                  <a:close/>
                  <a:moveTo>
                    <a:pt x="2" y="102"/>
                  </a:moveTo>
                  <a:cubicBezTo>
                    <a:pt x="3" y="95"/>
                    <a:pt x="5" y="88"/>
                    <a:pt x="8" y="82"/>
                  </a:cubicBezTo>
                  <a:cubicBezTo>
                    <a:pt x="12" y="84"/>
                    <a:pt x="12" y="84"/>
                    <a:pt x="12" y="84"/>
                  </a:cubicBezTo>
                  <a:cubicBezTo>
                    <a:pt x="9" y="90"/>
                    <a:pt x="7" y="96"/>
                    <a:pt x="6" y="103"/>
                  </a:cubicBezTo>
                  <a:lnTo>
                    <a:pt x="2" y="102"/>
                  </a:lnTo>
                  <a:close/>
                  <a:moveTo>
                    <a:pt x="224" y="55"/>
                  </a:moveTo>
                  <a:cubicBezTo>
                    <a:pt x="227" y="53"/>
                    <a:pt x="227" y="53"/>
                    <a:pt x="227" y="53"/>
                  </a:cubicBezTo>
                  <a:cubicBezTo>
                    <a:pt x="231" y="59"/>
                    <a:pt x="234" y="65"/>
                    <a:pt x="238" y="71"/>
                  </a:cubicBezTo>
                  <a:cubicBezTo>
                    <a:pt x="234" y="73"/>
                    <a:pt x="234" y="73"/>
                    <a:pt x="234" y="73"/>
                  </a:cubicBezTo>
                  <a:cubicBezTo>
                    <a:pt x="231" y="67"/>
                    <a:pt x="228" y="61"/>
                    <a:pt x="224" y="55"/>
                  </a:cubicBezTo>
                  <a:close/>
                  <a:moveTo>
                    <a:pt x="17" y="63"/>
                  </a:moveTo>
                  <a:cubicBezTo>
                    <a:pt x="20" y="57"/>
                    <a:pt x="24" y="52"/>
                    <a:pt x="28" y="46"/>
                  </a:cubicBezTo>
                  <a:cubicBezTo>
                    <a:pt x="32" y="49"/>
                    <a:pt x="32" y="49"/>
                    <a:pt x="32" y="49"/>
                  </a:cubicBezTo>
                  <a:cubicBezTo>
                    <a:pt x="27" y="54"/>
                    <a:pt x="24" y="60"/>
                    <a:pt x="20" y="65"/>
                  </a:cubicBezTo>
                  <a:lnTo>
                    <a:pt x="17" y="63"/>
                  </a:lnTo>
                  <a:close/>
                  <a:moveTo>
                    <a:pt x="195" y="27"/>
                  </a:moveTo>
                  <a:cubicBezTo>
                    <a:pt x="195" y="27"/>
                    <a:pt x="195" y="27"/>
                    <a:pt x="195" y="27"/>
                  </a:cubicBezTo>
                  <a:cubicBezTo>
                    <a:pt x="198" y="24"/>
                    <a:pt x="198" y="24"/>
                    <a:pt x="198" y="24"/>
                  </a:cubicBezTo>
                  <a:cubicBezTo>
                    <a:pt x="203" y="28"/>
                    <a:pt x="209" y="32"/>
                    <a:pt x="214" y="37"/>
                  </a:cubicBezTo>
                  <a:cubicBezTo>
                    <a:pt x="211" y="40"/>
                    <a:pt x="211" y="40"/>
                    <a:pt x="211" y="40"/>
                  </a:cubicBezTo>
                  <a:cubicBezTo>
                    <a:pt x="206" y="35"/>
                    <a:pt x="201" y="31"/>
                    <a:pt x="195" y="27"/>
                  </a:cubicBezTo>
                  <a:close/>
                  <a:moveTo>
                    <a:pt x="43" y="31"/>
                  </a:moveTo>
                  <a:cubicBezTo>
                    <a:pt x="48" y="26"/>
                    <a:pt x="54" y="23"/>
                    <a:pt x="60" y="19"/>
                  </a:cubicBezTo>
                  <a:cubicBezTo>
                    <a:pt x="62" y="23"/>
                    <a:pt x="62" y="23"/>
                    <a:pt x="62" y="23"/>
                  </a:cubicBezTo>
                  <a:cubicBezTo>
                    <a:pt x="56" y="26"/>
                    <a:pt x="51" y="30"/>
                    <a:pt x="46" y="34"/>
                  </a:cubicBezTo>
                  <a:lnTo>
                    <a:pt x="43" y="31"/>
                  </a:lnTo>
                  <a:close/>
                  <a:moveTo>
                    <a:pt x="159" y="10"/>
                  </a:moveTo>
                  <a:cubicBezTo>
                    <a:pt x="160" y="6"/>
                    <a:pt x="160" y="6"/>
                    <a:pt x="160" y="6"/>
                  </a:cubicBezTo>
                  <a:cubicBezTo>
                    <a:pt x="167" y="8"/>
                    <a:pt x="174" y="10"/>
                    <a:pt x="179" y="13"/>
                  </a:cubicBezTo>
                  <a:cubicBezTo>
                    <a:pt x="178" y="17"/>
                    <a:pt x="178" y="17"/>
                    <a:pt x="178" y="17"/>
                  </a:cubicBezTo>
                  <a:cubicBezTo>
                    <a:pt x="172" y="14"/>
                    <a:pt x="166" y="12"/>
                    <a:pt x="159" y="10"/>
                  </a:cubicBezTo>
                  <a:close/>
                  <a:moveTo>
                    <a:pt x="79" y="10"/>
                  </a:moveTo>
                  <a:cubicBezTo>
                    <a:pt x="85" y="7"/>
                    <a:pt x="92" y="5"/>
                    <a:pt x="98" y="3"/>
                  </a:cubicBezTo>
                  <a:cubicBezTo>
                    <a:pt x="99" y="7"/>
                    <a:pt x="99" y="7"/>
                    <a:pt x="99" y="7"/>
                  </a:cubicBezTo>
                  <a:cubicBezTo>
                    <a:pt x="92" y="9"/>
                    <a:pt x="86" y="11"/>
                    <a:pt x="80" y="13"/>
                  </a:cubicBezTo>
                  <a:lnTo>
                    <a:pt x="79" y="10"/>
                  </a:lnTo>
                  <a:close/>
                  <a:moveTo>
                    <a:pt x="125" y="5"/>
                  </a:moveTo>
                  <a:cubicBezTo>
                    <a:pt x="123" y="5"/>
                    <a:pt x="121" y="5"/>
                    <a:pt x="120" y="5"/>
                  </a:cubicBezTo>
                  <a:cubicBezTo>
                    <a:pt x="119" y="1"/>
                    <a:pt x="119" y="1"/>
                    <a:pt x="119" y="1"/>
                  </a:cubicBezTo>
                  <a:cubicBezTo>
                    <a:pt x="121" y="1"/>
                    <a:pt x="123" y="0"/>
                    <a:pt x="125" y="0"/>
                  </a:cubicBezTo>
                  <a:cubicBezTo>
                    <a:pt x="130" y="0"/>
                    <a:pt x="135" y="1"/>
                    <a:pt x="140" y="1"/>
                  </a:cubicBezTo>
                  <a:cubicBezTo>
                    <a:pt x="140" y="6"/>
                    <a:pt x="140" y="6"/>
                    <a:pt x="140" y="6"/>
                  </a:cubicBezTo>
                  <a:cubicBezTo>
                    <a:pt x="135" y="5"/>
                    <a:pt x="130" y="5"/>
                    <a:pt x="125" y="5"/>
                  </a:cubicBezTo>
                  <a:close/>
                </a:path>
              </a:pathLst>
            </a:custGeom>
            <a:grpFill/>
            <a:ln w="9525">
              <a:solidFill>
                <a:schemeClr val="bg1">
                  <a:lumMod val="50000"/>
                </a:schemeClr>
              </a:solidFill>
              <a:round/>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grpSp>
      <p:pic>
        <p:nvPicPr>
          <p:cNvPr id="2" name="Picture 1"/>
          <p:cNvPicPr>
            <a:picLocks noChangeAspect="1"/>
          </p:cNvPicPr>
          <p:nvPr/>
        </p:nvPicPr>
        <p:blipFill>
          <a:blip r:embed="rId5">
            <a:duotone>
              <a:prstClr val="black"/>
              <a:srgbClr val="FF0000">
                <a:tint val="45000"/>
                <a:satMod val="400000"/>
              </a:srgbClr>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433644" y="305623"/>
            <a:ext cx="8675360" cy="920576"/>
          </a:xfrm>
          <a:prstGeom prst="rect">
            <a:avLst/>
          </a:prstGeom>
        </p:spPr>
      </p:pic>
      <p:pic>
        <p:nvPicPr>
          <p:cNvPr id="3" name="Picture 2"/>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8">
                    <a14:imgEffect>
                      <a14:sharpenSoften amount="50000"/>
                    </a14:imgEffect>
                    <a14:imgEffect>
                      <a14:colorTemperature colorTemp="11200"/>
                    </a14:imgEffect>
                  </a14:imgLayer>
                </a14:imgProps>
              </a:ext>
            </a:extLst>
          </a:blip>
          <a:stretch>
            <a:fillRect/>
          </a:stretch>
        </p:blipFill>
        <p:spPr>
          <a:xfrm>
            <a:off x="200858" y="1256338"/>
            <a:ext cx="635696" cy="600379"/>
          </a:xfrm>
          <a:prstGeom prst="rect">
            <a:avLst/>
          </a:prstGeom>
        </p:spPr>
      </p:pic>
      <p:pic>
        <p:nvPicPr>
          <p:cNvPr id="29" name="Picture 28"/>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8">
                    <a14:imgEffect>
                      <a14:sharpenSoften amount="50000"/>
                    </a14:imgEffect>
                    <a14:imgEffect>
                      <a14:colorTemperature colorTemp="11200"/>
                    </a14:imgEffect>
                  </a14:imgLayer>
                </a14:imgProps>
              </a:ext>
            </a:extLst>
          </a:blip>
          <a:stretch>
            <a:fillRect/>
          </a:stretch>
        </p:blipFill>
        <p:spPr>
          <a:xfrm>
            <a:off x="423992" y="1241325"/>
            <a:ext cx="635696" cy="600379"/>
          </a:xfrm>
          <a:prstGeom prst="rect">
            <a:avLst/>
          </a:prstGeom>
        </p:spPr>
      </p:pic>
      <p:pic>
        <p:nvPicPr>
          <p:cNvPr id="16" name="Picture 15"/>
          <p:cNvPicPr>
            <a:picLocks noChangeAspect="1"/>
          </p:cNvPicPr>
          <p:nvPr/>
        </p:nvPicPr>
        <p:blipFill>
          <a:blip r:embed="rId9">
            <a:duotone>
              <a:prstClr val="black"/>
              <a:srgbClr val="FF0000">
                <a:tint val="45000"/>
                <a:satMod val="400000"/>
              </a:srgbClr>
            </a:duotone>
          </a:blip>
          <a:stretch>
            <a:fillRect/>
          </a:stretch>
        </p:blipFill>
        <p:spPr>
          <a:xfrm>
            <a:off x="-878225" y="1113626"/>
            <a:ext cx="5907536" cy="920576"/>
          </a:xfrm>
          <a:prstGeom prst="rect">
            <a:avLst/>
          </a:prstGeom>
        </p:spPr>
      </p:pic>
      <p:sp>
        <p:nvSpPr>
          <p:cNvPr id="35" name="Freeform 49"/>
          <p:cNvSpPr>
            <a:spLocks/>
          </p:cNvSpPr>
          <p:nvPr/>
        </p:nvSpPr>
        <p:spPr bwMode="auto">
          <a:xfrm>
            <a:off x="142026" y="1969403"/>
            <a:ext cx="1678253" cy="2138234"/>
          </a:xfrm>
          <a:custGeom>
            <a:avLst/>
            <a:gdLst>
              <a:gd name="T0" fmla="*/ 388 w 842"/>
              <a:gd name="T1" fmla="*/ 1312 h 1312"/>
              <a:gd name="T2" fmla="*/ 340 w 842"/>
              <a:gd name="T3" fmla="*/ 1265 h 1312"/>
              <a:gd name="T4" fmla="*/ 343 w 842"/>
              <a:gd name="T5" fmla="*/ 1249 h 1312"/>
              <a:gd name="T6" fmla="*/ 278 w 842"/>
              <a:gd name="T7" fmla="*/ 1249 h 1312"/>
              <a:gd name="T8" fmla="*/ 228 w 842"/>
              <a:gd name="T9" fmla="*/ 1199 h 1312"/>
              <a:gd name="T10" fmla="*/ 241 w 842"/>
              <a:gd name="T11" fmla="*/ 1164 h 1312"/>
              <a:gd name="T12" fmla="*/ 219 w 842"/>
              <a:gd name="T13" fmla="*/ 1121 h 1312"/>
              <a:gd name="T14" fmla="*/ 232 w 842"/>
              <a:gd name="T15" fmla="*/ 1086 h 1312"/>
              <a:gd name="T16" fmla="*/ 196 w 842"/>
              <a:gd name="T17" fmla="*/ 1022 h 1312"/>
              <a:gd name="T18" fmla="*/ 196 w 842"/>
              <a:gd name="T19" fmla="*/ 982 h 1312"/>
              <a:gd name="T20" fmla="*/ 196 w 842"/>
              <a:gd name="T21" fmla="*/ 982 h 1312"/>
              <a:gd name="T22" fmla="*/ 196 w 842"/>
              <a:gd name="T23" fmla="*/ 976 h 1312"/>
              <a:gd name="T24" fmla="*/ 196 w 842"/>
              <a:gd name="T25" fmla="*/ 947 h 1312"/>
              <a:gd name="T26" fmla="*/ 197 w 842"/>
              <a:gd name="T27" fmla="*/ 940 h 1312"/>
              <a:gd name="T28" fmla="*/ 197 w 842"/>
              <a:gd name="T29" fmla="*/ 917 h 1312"/>
              <a:gd name="T30" fmla="*/ 180 w 842"/>
              <a:gd name="T31" fmla="*/ 849 h 1312"/>
              <a:gd name="T32" fmla="*/ 129 w 842"/>
              <a:gd name="T33" fmla="*/ 779 h 1312"/>
              <a:gd name="T34" fmla="*/ 0 w 842"/>
              <a:gd name="T35" fmla="*/ 419 h 1312"/>
              <a:gd name="T36" fmla="*/ 419 w 842"/>
              <a:gd name="T37" fmla="*/ 0 h 1312"/>
              <a:gd name="T38" fmla="*/ 423 w 842"/>
              <a:gd name="T39" fmla="*/ 0 h 1312"/>
              <a:gd name="T40" fmla="*/ 842 w 842"/>
              <a:gd name="T41" fmla="*/ 419 h 1312"/>
              <a:gd name="T42" fmla="*/ 713 w 842"/>
              <a:gd name="T43" fmla="*/ 779 h 1312"/>
              <a:gd name="T44" fmla="*/ 662 w 842"/>
              <a:gd name="T45" fmla="*/ 849 h 1312"/>
              <a:gd name="T46" fmla="*/ 647 w 842"/>
              <a:gd name="T47" fmla="*/ 899 h 1312"/>
              <a:gd name="T48" fmla="*/ 646 w 842"/>
              <a:gd name="T49" fmla="*/ 1023 h 1312"/>
              <a:gd name="T50" fmla="*/ 610 w 842"/>
              <a:gd name="T51" fmla="*/ 1086 h 1312"/>
              <a:gd name="T52" fmla="*/ 623 w 842"/>
              <a:gd name="T53" fmla="*/ 1121 h 1312"/>
              <a:gd name="T54" fmla="*/ 601 w 842"/>
              <a:gd name="T55" fmla="*/ 1164 h 1312"/>
              <a:gd name="T56" fmla="*/ 614 w 842"/>
              <a:gd name="T57" fmla="*/ 1199 h 1312"/>
              <a:gd name="T58" fmla="*/ 564 w 842"/>
              <a:gd name="T59" fmla="*/ 1249 h 1312"/>
              <a:gd name="T60" fmla="*/ 499 w 842"/>
              <a:gd name="T61" fmla="*/ 1249 h 1312"/>
              <a:gd name="T62" fmla="*/ 502 w 842"/>
              <a:gd name="T63" fmla="*/ 1265 h 1312"/>
              <a:gd name="T64" fmla="*/ 455 w 842"/>
              <a:gd name="T65" fmla="*/ 1312 h 1312"/>
              <a:gd name="T66" fmla="*/ 388 w 842"/>
              <a:gd name="T67" fmla="*/ 1312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blipFill dpi="0" rotWithShape="1">
            <a:blip r:embed="rId10">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200"/>
          </a:p>
        </p:txBody>
      </p:sp>
      <p:sp>
        <p:nvSpPr>
          <p:cNvPr id="23" name="Rectangle 22"/>
          <p:cNvSpPr/>
          <p:nvPr/>
        </p:nvSpPr>
        <p:spPr>
          <a:xfrm>
            <a:off x="257598" y="2161517"/>
            <a:ext cx="1348446" cy="1077218"/>
          </a:xfrm>
          <a:prstGeom prst="rect">
            <a:avLst/>
          </a:prstGeom>
          <a:noFill/>
        </p:spPr>
        <p:txBody>
          <a:bodyPr wrap="none" lIns="91440" tIns="45720" rIns="91440" bIns="45720">
            <a:spAutoFit/>
          </a:bodyPr>
          <a:lstStyle/>
          <a:p>
            <a:pPr algn="ctr"/>
            <a:r>
              <a:rPr lang="en-US" sz="3200" b="1" cap="none" spc="0" dirty="0">
                <a:ln w="0"/>
                <a:solidFill>
                  <a:srgbClr val="0000FF"/>
                </a:solidFill>
                <a:latin typeface="VNI-Briquet" panose="020B7200000000000000" pitchFamily="34" charset="0"/>
              </a:rPr>
              <a:t>BT 6</a:t>
            </a:r>
          </a:p>
          <a:p>
            <a:pPr algn="ctr"/>
            <a:r>
              <a:rPr lang="en-US" sz="3200" b="1" dirty="0">
                <a:ln w="0"/>
                <a:solidFill>
                  <a:srgbClr val="0000FF"/>
                </a:solidFill>
                <a:latin typeface="VNI-Briquet" panose="020B7200000000000000" pitchFamily="34" charset="0"/>
              </a:rPr>
              <a:t>SGK/</a:t>
            </a:r>
            <a:r>
              <a:rPr lang="en-US" sz="3200" b="1" cap="none" spc="0" dirty="0">
                <a:ln w="0"/>
                <a:solidFill>
                  <a:srgbClr val="0000FF"/>
                </a:solidFill>
                <a:latin typeface="VNI-Briquet" panose="020B7200000000000000" pitchFamily="34" charset="0"/>
              </a:rPr>
              <a:t>23</a:t>
            </a:r>
          </a:p>
        </p:txBody>
      </p:sp>
      <p:sp>
        <p:nvSpPr>
          <p:cNvPr id="5" name="Rectangle 4"/>
          <p:cNvSpPr/>
          <p:nvPr/>
        </p:nvSpPr>
        <p:spPr>
          <a:xfrm>
            <a:off x="1962305" y="1914971"/>
            <a:ext cx="10139492" cy="954107"/>
          </a:xfrm>
          <a:prstGeom prst="rect">
            <a:avLst/>
          </a:prstGeom>
        </p:spPr>
        <p:txBody>
          <a:bodyPr wrap="square">
            <a:spAutoFit/>
          </a:bodyPr>
          <a:lstStyle/>
          <a:p>
            <a:r>
              <a:rPr lang="nl-NL" sz="2800" b="1" dirty="0">
                <a:solidFill>
                  <a:srgbClr val="FF0000"/>
                </a:solidFill>
                <a:latin typeface="Times New Roman" pitchFamily="18" charset="0"/>
                <a:cs typeface="Times New Roman" pitchFamily="18" charset="0"/>
              </a:rPr>
              <a:t>Trong đoạn thơ sau, các từ in đậm được chuyển từ trường từ vựng nào sang trường từ vựng nào?</a:t>
            </a:r>
          </a:p>
        </p:txBody>
      </p:sp>
      <p:sp>
        <p:nvSpPr>
          <p:cNvPr id="6" name="Rectangle 5"/>
          <p:cNvSpPr/>
          <p:nvPr/>
        </p:nvSpPr>
        <p:spPr>
          <a:xfrm>
            <a:off x="3723324" y="3038520"/>
            <a:ext cx="6096000" cy="2246769"/>
          </a:xfrm>
          <a:prstGeom prst="rect">
            <a:avLst/>
          </a:prstGeom>
        </p:spPr>
        <p:txBody>
          <a:bodyPr>
            <a:spAutoFit/>
          </a:bodyPr>
          <a:lstStyle/>
          <a:p>
            <a:r>
              <a:rPr lang="en-US" sz="2800" b="1" dirty="0" err="1">
                <a:solidFill>
                  <a:schemeClr val="bg1"/>
                </a:solidFill>
                <a:latin typeface="Times New Roman" pitchFamily="18" charset="0"/>
                <a:cs typeface="Times New Roman" pitchFamily="18" charset="0"/>
              </a:rPr>
              <a:t>Ruộng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rẫy</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là</a:t>
            </a:r>
            <a:r>
              <a:rPr lang="en-US" sz="2800" b="1" dirty="0">
                <a:solidFill>
                  <a:schemeClr val="bg1"/>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chiến</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trường</a:t>
            </a:r>
            <a:r>
              <a:rPr lang="en-US" sz="2800" b="1" dirty="0">
                <a:solidFill>
                  <a:schemeClr val="bg1"/>
                </a:solidFill>
                <a:latin typeface="Times New Roman" pitchFamily="18" charset="0"/>
                <a:cs typeface="Times New Roman" pitchFamily="18" charset="0"/>
              </a:rPr>
              <a:t>,</a:t>
            </a:r>
          </a:p>
          <a:p>
            <a:r>
              <a:rPr lang="en-US" sz="2800" b="1" dirty="0" err="1">
                <a:solidFill>
                  <a:schemeClr val="bg1"/>
                </a:solidFill>
                <a:latin typeface="Times New Roman" pitchFamily="18" charset="0"/>
                <a:cs typeface="Times New Roman" pitchFamily="18" charset="0"/>
              </a:rPr>
              <a:t>Cuốc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cày</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là</a:t>
            </a:r>
            <a:r>
              <a:rPr lang="en-US" sz="2800" b="1" dirty="0">
                <a:solidFill>
                  <a:schemeClr val="bg1"/>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vũ</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khí</a:t>
            </a:r>
            <a:r>
              <a:rPr lang="en-US" sz="2800" b="1" dirty="0">
                <a:solidFill>
                  <a:schemeClr val="bg1"/>
                </a:solidFill>
                <a:latin typeface="Times New Roman" pitchFamily="18" charset="0"/>
                <a:cs typeface="Times New Roman" pitchFamily="18" charset="0"/>
              </a:rPr>
              <a:t>,</a:t>
            </a:r>
          </a:p>
          <a:p>
            <a:r>
              <a:rPr lang="en-US" sz="2800" b="1" dirty="0" err="1">
                <a:solidFill>
                  <a:schemeClr val="bg1"/>
                </a:solidFill>
                <a:latin typeface="Times New Roman" pitchFamily="18" charset="0"/>
                <a:cs typeface="Times New Roman" pitchFamily="18" charset="0"/>
              </a:rPr>
              <a:t>Nhà</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nông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là</a:t>
            </a:r>
            <a:r>
              <a:rPr lang="en-US" sz="2800" b="1" dirty="0">
                <a:solidFill>
                  <a:schemeClr val="bg1"/>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chiến</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sĩ</a:t>
            </a:r>
            <a:r>
              <a:rPr lang="en-US" sz="2800" b="1" dirty="0">
                <a:solidFill>
                  <a:schemeClr val="bg1"/>
                </a:solidFill>
                <a:latin typeface="Times New Roman" pitchFamily="18" charset="0"/>
                <a:cs typeface="Times New Roman" pitchFamily="18" charset="0"/>
              </a:rPr>
              <a:t>,</a:t>
            </a:r>
          </a:p>
          <a:p>
            <a:r>
              <a:rPr lang="en-US" sz="2800" b="1" dirty="0" err="1">
                <a:solidFill>
                  <a:schemeClr val="bg1"/>
                </a:solidFill>
                <a:latin typeface="Times New Roman" pitchFamily="18" charset="0"/>
                <a:cs typeface="Times New Roman" pitchFamily="18" charset="0"/>
              </a:rPr>
              <a:t>Hậu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phương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thi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đua</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với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tiền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phương</a:t>
            </a:r>
            <a:r>
              <a:rPr lang="en-US" sz="2800" b="1" dirty="0">
                <a:solidFill>
                  <a:schemeClr val="bg1"/>
                </a:solidFill>
                <a:latin typeface="Times New Roman" pitchFamily="18" charset="0"/>
                <a:cs typeface="Times New Roman" pitchFamily="18" charset="0"/>
              </a:rPr>
              <a:t>      </a:t>
            </a:r>
            <a:r>
              <a:rPr lang="en-US" b="1" i="1" dirty="0">
                <a:solidFill>
                  <a:schemeClr val="bg1"/>
                </a:solidFill>
                <a:latin typeface="Times New Roman" pitchFamily="18" charset="0"/>
                <a:cs typeface="Times New Roman" pitchFamily="18" charset="0"/>
              </a:rPr>
              <a:t>       </a:t>
            </a:r>
          </a:p>
          <a:p>
            <a:pPr algn="r"/>
            <a:r>
              <a:rPr lang="en-US" sz="2800" b="1" dirty="0">
                <a:solidFill>
                  <a:schemeClr val="bg1"/>
                </a:solidFill>
                <a:latin typeface="Times New Roman" pitchFamily="18" charset="0"/>
                <a:cs typeface="Times New Roman" pitchFamily="18" charset="0"/>
              </a:rPr>
              <a:t>(</a:t>
            </a:r>
            <a:r>
              <a:rPr lang="en-US" sz="2800" b="1" dirty="0" err="1">
                <a:solidFill>
                  <a:schemeClr val="bg1"/>
                </a:solidFill>
                <a:latin typeface="Times New Roman" pitchFamily="18" charset="0"/>
                <a:cs typeface="Times New Roman" pitchFamily="18" charset="0"/>
              </a:rPr>
              <a:t>Hồ</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Chí</a:t>
            </a:r>
            <a:r>
              <a:rPr lang="en-US" sz="2800" b="1" dirty="0">
                <a:solidFill>
                  <a:schemeClr val="bg1"/>
                </a:solidFill>
                <a:latin typeface="Times New Roman" pitchFamily="18" charset="0"/>
                <a:cs typeface="Times New Roman" pitchFamily="18" charset="0"/>
              </a:rPr>
              <a:t> Minh)</a:t>
            </a:r>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820" y="2794273"/>
            <a:ext cx="5100694" cy="5100694"/>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8112923" y="1825498"/>
            <a:ext cx="4606810" cy="3839008"/>
          </a:xfrm>
          <a:prstGeom prst="rect">
            <a:avLst/>
          </a:prstGeom>
        </p:spPr>
      </p:pic>
    </p:spTree>
    <p:extLst>
      <p:ext uri="{BB962C8B-B14F-4D97-AF65-F5344CB8AC3E}">
        <p14:creationId xmlns:p14="http://schemas.microsoft.com/office/powerpoint/2010/main" val="22975080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E02A594-B2F4-4FFA-BCDD-BDFA514AF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1" name="Group 30"/>
          <p:cNvGrpSpPr/>
          <p:nvPr/>
        </p:nvGrpSpPr>
        <p:grpSpPr>
          <a:xfrm>
            <a:off x="273488" y="429149"/>
            <a:ext cx="2131811" cy="603872"/>
            <a:chOff x="10633157" y="0"/>
            <a:chExt cx="1558840" cy="641073"/>
          </a:xfrm>
        </p:grpSpPr>
        <p:pic>
          <p:nvPicPr>
            <p:cNvPr id="32" name="Picture 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32060" y="0"/>
              <a:ext cx="959937" cy="60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0633157" y="12183"/>
              <a:ext cx="628890" cy="628890"/>
            </a:xfrm>
            <a:prstGeom prst="rect">
              <a:avLst/>
            </a:prstGeom>
          </p:spPr>
        </p:pic>
      </p:grpSp>
      <p:pic>
        <p:nvPicPr>
          <p:cNvPr id="2" name="Picture 1"/>
          <p:cNvPicPr>
            <a:picLocks noChangeAspect="1"/>
          </p:cNvPicPr>
          <p:nvPr/>
        </p:nvPicPr>
        <p:blipFill>
          <a:blip r:embed="rId6">
            <a:duotone>
              <a:prstClr val="black"/>
              <a:srgbClr val="FF0000">
                <a:tint val="45000"/>
                <a:satMod val="400000"/>
              </a:srgbClr>
            </a:duotone>
            <a:extLst>
              <a:ext uri="{BEBA8EAE-BF5A-486C-A8C5-ECC9F3942E4B}">
                <a14:imgProps xmlns:a14="http://schemas.microsoft.com/office/drawing/2010/main">
                  <a14:imgLayer r:embed="rId7">
                    <a14:imgEffect>
                      <a14:colorTemperature colorTemp="11200"/>
                    </a14:imgEffect>
                  </a14:imgLayer>
                </a14:imgProps>
              </a:ext>
            </a:extLst>
          </a:blip>
          <a:stretch>
            <a:fillRect/>
          </a:stretch>
        </p:blipFill>
        <p:spPr>
          <a:xfrm>
            <a:off x="2433644" y="305623"/>
            <a:ext cx="8675360" cy="920576"/>
          </a:xfrm>
          <a:prstGeom prst="rect">
            <a:avLst/>
          </a:prstGeom>
        </p:spPr>
      </p:pic>
      <p:grpSp>
        <p:nvGrpSpPr>
          <p:cNvPr id="20" name="组合 7">
            <a:extLst>
              <a:ext uri="{FF2B5EF4-FFF2-40B4-BE49-F238E27FC236}">
                <a16:creationId xmlns:a16="http://schemas.microsoft.com/office/drawing/2014/main" xmlns="" id="{38A04A66-1DAC-4E4B-9C5E-EB87712E1CB0}"/>
              </a:ext>
            </a:extLst>
          </p:cNvPr>
          <p:cNvGrpSpPr/>
          <p:nvPr/>
        </p:nvGrpSpPr>
        <p:grpSpPr>
          <a:xfrm>
            <a:off x="1227267" y="1829027"/>
            <a:ext cx="4169486" cy="4182808"/>
            <a:chOff x="2510790" y="1152525"/>
            <a:chExt cx="673100" cy="674688"/>
          </a:xfrm>
          <a:blipFill>
            <a:blip r:embed="rId8"/>
            <a:stretch>
              <a:fillRect/>
            </a:stretch>
          </a:blipFill>
        </p:grpSpPr>
        <p:sp>
          <p:nvSpPr>
            <p:cNvPr id="21" name="Freeform 12">
              <a:extLst>
                <a:ext uri="{FF2B5EF4-FFF2-40B4-BE49-F238E27FC236}">
                  <a16:creationId xmlns:a16="http://schemas.microsoft.com/office/drawing/2014/main" xmlns="" id="{D9EDF84E-0B31-4478-A0FA-EC501ECD8923}"/>
                </a:ext>
              </a:extLst>
            </p:cNvPr>
            <p:cNvSpPr/>
            <p:nvPr/>
          </p:nvSpPr>
          <p:spPr bwMode="auto">
            <a:xfrm>
              <a:off x="2510790" y="1152525"/>
              <a:ext cx="673100" cy="674688"/>
            </a:xfrm>
            <a:custGeom>
              <a:avLst/>
              <a:gdLst>
                <a:gd name="T0" fmla="*/ 32 w 262"/>
                <a:gd name="T1" fmla="*/ 188 h 262"/>
                <a:gd name="T2" fmla="*/ 74 w 262"/>
                <a:gd name="T3" fmla="*/ 31 h 262"/>
                <a:gd name="T4" fmla="*/ 230 w 262"/>
                <a:gd name="T5" fmla="*/ 73 h 262"/>
                <a:gd name="T6" fmla="*/ 189 w 262"/>
                <a:gd name="T7" fmla="*/ 230 h 262"/>
                <a:gd name="T8" fmla="*/ 32 w 262"/>
                <a:gd name="T9" fmla="*/ 188 h 262"/>
              </a:gdLst>
              <a:ahLst/>
              <a:cxnLst>
                <a:cxn ang="0">
                  <a:pos x="T0" y="T1"/>
                </a:cxn>
                <a:cxn ang="0">
                  <a:pos x="T2" y="T3"/>
                </a:cxn>
                <a:cxn ang="0">
                  <a:pos x="T4" y="T5"/>
                </a:cxn>
                <a:cxn ang="0">
                  <a:pos x="T6" y="T7"/>
                </a:cxn>
                <a:cxn ang="0">
                  <a:pos x="T8" y="T9"/>
                </a:cxn>
              </a:cxnLst>
              <a:rect l="0" t="0" r="r" b="b"/>
              <a:pathLst>
                <a:path w="262" h="262">
                  <a:moveTo>
                    <a:pt x="32" y="188"/>
                  </a:moveTo>
                  <a:cubicBezTo>
                    <a:pt x="0" y="133"/>
                    <a:pt x="19" y="63"/>
                    <a:pt x="74" y="31"/>
                  </a:cubicBezTo>
                  <a:cubicBezTo>
                    <a:pt x="128" y="0"/>
                    <a:pt x="199" y="18"/>
                    <a:pt x="230" y="73"/>
                  </a:cubicBezTo>
                  <a:cubicBezTo>
                    <a:pt x="262" y="129"/>
                    <a:pt x="243" y="198"/>
                    <a:pt x="189" y="230"/>
                  </a:cubicBezTo>
                  <a:cubicBezTo>
                    <a:pt x="133" y="262"/>
                    <a:pt x="64" y="243"/>
                    <a:pt x="32" y="188"/>
                  </a:cubicBezTo>
                </a:path>
              </a:pathLst>
            </a:custGeom>
            <a:grpFill/>
            <a:ln w="9525">
              <a:noFill/>
              <a:round/>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sp>
          <p:nvSpPr>
            <p:cNvPr id="22" name="Freeform 13">
              <a:extLst>
                <a:ext uri="{FF2B5EF4-FFF2-40B4-BE49-F238E27FC236}">
                  <a16:creationId xmlns:a16="http://schemas.microsoft.com/office/drawing/2014/main" xmlns="" id="{6C736B7F-7CB8-4540-B973-1B789EA8A695}"/>
                </a:ext>
              </a:extLst>
            </p:cNvPr>
            <p:cNvSpPr>
              <a:spLocks noEditPoints="1"/>
            </p:cNvSpPr>
            <p:nvPr/>
          </p:nvSpPr>
          <p:spPr bwMode="auto">
            <a:xfrm>
              <a:off x="2855278" y="1341438"/>
              <a:ext cx="287338" cy="444500"/>
            </a:xfrm>
            <a:custGeom>
              <a:avLst/>
              <a:gdLst>
                <a:gd name="T0" fmla="*/ 11 w 112"/>
                <a:gd name="T1" fmla="*/ 172 h 173"/>
                <a:gd name="T2" fmla="*/ 0 w 112"/>
                <a:gd name="T3" fmla="*/ 173 h 173"/>
                <a:gd name="T4" fmla="*/ 0 w 112"/>
                <a:gd name="T5" fmla="*/ 173 h 173"/>
                <a:gd name="T6" fmla="*/ 11 w 112"/>
                <a:gd name="T7" fmla="*/ 172 h 173"/>
                <a:gd name="T8" fmla="*/ 96 w 112"/>
                <a:gd name="T9" fmla="*/ 0 h 173"/>
                <a:gd name="T10" fmla="*/ 96 w 112"/>
                <a:gd name="T11" fmla="*/ 0 h 173"/>
                <a:gd name="T12" fmla="*/ 112 w 112"/>
                <a:gd name="T13" fmla="*/ 58 h 173"/>
                <a:gd name="T14" fmla="*/ 96 w 112"/>
                <a:gd name="T15" fmla="*/ 0 h 173"/>
                <a:gd name="T16" fmla="*/ 96 w 112"/>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73">
                  <a:moveTo>
                    <a:pt x="11" y="172"/>
                  </a:moveTo>
                  <a:cubicBezTo>
                    <a:pt x="8" y="172"/>
                    <a:pt x="4" y="172"/>
                    <a:pt x="0" y="173"/>
                  </a:cubicBezTo>
                  <a:cubicBezTo>
                    <a:pt x="0" y="173"/>
                    <a:pt x="0" y="173"/>
                    <a:pt x="0" y="173"/>
                  </a:cubicBezTo>
                  <a:cubicBezTo>
                    <a:pt x="4" y="173"/>
                    <a:pt x="8" y="172"/>
                    <a:pt x="11" y="172"/>
                  </a:cubicBezTo>
                  <a:moveTo>
                    <a:pt x="96" y="0"/>
                  </a:moveTo>
                  <a:cubicBezTo>
                    <a:pt x="96" y="0"/>
                    <a:pt x="96" y="0"/>
                    <a:pt x="96" y="0"/>
                  </a:cubicBezTo>
                  <a:cubicBezTo>
                    <a:pt x="107" y="18"/>
                    <a:pt x="112" y="38"/>
                    <a:pt x="112" y="58"/>
                  </a:cubicBezTo>
                  <a:cubicBezTo>
                    <a:pt x="112" y="38"/>
                    <a:pt x="107" y="18"/>
                    <a:pt x="96" y="0"/>
                  </a:cubicBezTo>
                  <a:cubicBezTo>
                    <a:pt x="96" y="0"/>
                    <a:pt x="96" y="0"/>
                    <a:pt x="9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sp>
          <p:nvSpPr>
            <p:cNvPr id="24" name="Freeform 16">
              <a:extLst>
                <a:ext uri="{FF2B5EF4-FFF2-40B4-BE49-F238E27FC236}">
                  <a16:creationId xmlns:a16="http://schemas.microsoft.com/office/drawing/2014/main" xmlns="" id="{EAACF201-70E3-4F1A-A9F8-BB16A57EE95C}"/>
                </a:ext>
              </a:extLst>
            </p:cNvPr>
            <p:cNvSpPr>
              <a:spLocks noEditPoints="1"/>
            </p:cNvSpPr>
            <p:nvPr/>
          </p:nvSpPr>
          <p:spPr bwMode="auto">
            <a:xfrm>
              <a:off x="2526665" y="1165225"/>
              <a:ext cx="641350" cy="646113"/>
            </a:xfrm>
            <a:custGeom>
              <a:avLst/>
              <a:gdLst>
                <a:gd name="T0" fmla="*/ 154 w 250"/>
                <a:gd name="T1" fmla="*/ 244 h 251"/>
                <a:gd name="T2" fmla="*/ 134 w 250"/>
                <a:gd name="T3" fmla="*/ 251 h 251"/>
                <a:gd name="T4" fmla="*/ 92 w 250"/>
                <a:gd name="T5" fmla="*/ 247 h 251"/>
                <a:gd name="T6" fmla="*/ 114 w 250"/>
                <a:gd name="T7" fmla="*/ 247 h 251"/>
                <a:gd name="T8" fmla="*/ 92 w 250"/>
                <a:gd name="T9" fmla="*/ 247 h 251"/>
                <a:gd name="T10" fmla="*/ 190 w 250"/>
                <a:gd name="T11" fmla="*/ 228 h 251"/>
                <a:gd name="T12" fmla="*/ 174 w 250"/>
                <a:gd name="T13" fmla="*/ 241 h 251"/>
                <a:gd name="T14" fmla="*/ 55 w 250"/>
                <a:gd name="T15" fmla="*/ 230 h 251"/>
                <a:gd name="T16" fmla="*/ 75 w 250"/>
                <a:gd name="T17" fmla="*/ 236 h 251"/>
                <a:gd name="T18" fmla="*/ 55 w 250"/>
                <a:gd name="T19" fmla="*/ 230 h 251"/>
                <a:gd name="T20" fmla="*/ 190 w 250"/>
                <a:gd name="T21" fmla="*/ 228 h 251"/>
                <a:gd name="T22" fmla="*/ 221 w 250"/>
                <a:gd name="T23" fmla="*/ 201 h 251"/>
                <a:gd name="T24" fmla="*/ 209 w 250"/>
                <a:gd name="T25" fmla="*/ 219 h 251"/>
                <a:gd name="T26" fmla="*/ 25 w 250"/>
                <a:gd name="T27" fmla="*/ 201 h 251"/>
                <a:gd name="T28" fmla="*/ 41 w 250"/>
                <a:gd name="T29" fmla="*/ 214 h 251"/>
                <a:gd name="T30" fmla="*/ 25 w 250"/>
                <a:gd name="T31" fmla="*/ 201 h 251"/>
                <a:gd name="T32" fmla="*/ 240 w 250"/>
                <a:gd name="T33" fmla="*/ 165 h 251"/>
                <a:gd name="T34" fmla="*/ 235 w 250"/>
                <a:gd name="T35" fmla="*/ 186 h 251"/>
                <a:gd name="T36" fmla="*/ 6 w 250"/>
                <a:gd name="T37" fmla="*/ 164 h 251"/>
                <a:gd name="T38" fmla="*/ 17 w 250"/>
                <a:gd name="T39" fmla="*/ 182 h 251"/>
                <a:gd name="T40" fmla="*/ 6 w 250"/>
                <a:gd name="T41" fmla="*/ 164 h 251"/>
                <a:gd name="T42" fmla="*/ 246 w 250"/>
                <a:gd name="T43" fmla="*/ 126 h 251"/>
                <a:gd name="T44" fmla="*/ 249 w 250"/>
                <a:gd name="T45" fmla="*/ 147 h 251"/>
                <a:gd name="T46" fmla="*/ 0 w 250"/>
                <a:gd name="T47" fmla="*/ 126 h 251"/>
                <a:gd name="T48" fmla="*/ 4 w 250"/>
                <a:gd name="T49" fmla="*/ 123 h 251"/>
                <a:gd name="T50" fmla="*/ 5 w 250"/>
                <a:gd name="T51" fmla="*/ 143 h 251"/>
                <a:gd name="T52" fmla="*/ 0 w 250"/>
                <a:gd name="T53" fmla="*/ 126 h 251"/>
                <a:gd name="T54" fmla="*/ 246 w 250"/>
                <a:gd name="T55" fmla="*/ 90 h 251"/>
                <a:gd name="T56" fmla="*/ 246 w 250"/>
                <a:gd name="T57" fmla="*/ 112 h 251"/>
                <a:gd name="T58" fmla="*/ 2 w 250"/>
                <a:gd name="T59" fmla="*/ 102 h 251"/>
                <a:gd name="T60" fmla="*/ 12 w 250"/>
                <a:gd name="T61" fmla="*/ 84 h 251"/>
                <a:gd name="T62" fmla="*/ 2 w 250"/>
                <a:gd name="T63" fmla="*/ 102 h 251"/>
                <a:gd name="T64" fmla="*/ 227 w 250"/>
                <a:gd name="T65" fmla="*/ 53 h 251"/>
                <a:gd name="T66" fmla="*/ 234 w 250"/>
                <a:gd name="T67" fmla="*/ 73 h 251"/>
                <a:gd name="T68" fmla="*/ 17 w 250"/>
                <a:gd name="T69" fmla="*/ 63 h 251"/>
                <a:gd name="T70" fmla="*/ 32 w 250"/>
                <a:gd name="T71" fmla="*/ 49 h 251"/>
                <a:gd name="T72" fmla="*/ 17 w 250"/>
                <a:gd name="T73" fmla="*/ 63 h 251"/>
                <a:gd name="T74" fmla="*/ 195 w 250"/>
                <a:gd name="T75" fmla="*/ 27 h 251"/>
                <a:gd name="T76" fmla="*/ 214 w 250"/>
                <a:gd name="T77" fmla="*/ 37 h 251"/>
                <a:gd name="T78" fmla="*/ 195 w 250"/>
                <a:gd name="T79" fmla="*/ 27 h 251"/>
                <a:gd name="T80" fmla="*/ 60 w 250"/>
                <a:gd name="T81" fmla="*/ 19 h 251"/>
                <a:gd name="T82" fmla="*/ 46 w 250"/>
                <a:gd name="T83" fmla="*/ 34 h 251"/>
                <a:gd name="T84" fmla="*/ 159 w 250"/>
                <a:gd name="T85" fmla="*/ 10 h 251"/>
                <a:gd name="T86" fmla="*/ 179 w 250"/>
                <a:gd name="T87" fmla="*/ 13 h 251"/>
                <a:gd name="T88" fmla="*/ 159 w 250"/>
                <a:gd name="T89" fmla="*/ 10 h 251"/>
                <a:gd name="T90" fmla="*/ 98 w 250"/>
                <a:gd name="T91" fmla="*/ 3 h 251"/>
                <a:gd name="T92" fmla="*/ 80 w 250"/>
                <a:gd name="T93" fmla="*/ 13 h 251"/>
                <a:gd name="T94" fmla="*/ 125 w 250"/>
                <a:gd name="T95" fmla="*/ 5 h 251"/>
                <a:gd name="T96" fmla="*/ 119 w 250"/>
                <a:gd name="T97" fmla="*/ 1 h 251"/>
                <a:gd name="T98" fmla="*/ 140 w 250"/>
                <a:gd name="T99" fmla="*/ 1 h 251"/>
                <a:gd name="T100" fmla="*/ 125 w 250"/>
                <a:gd name="T101" fmla="*/ 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134" y="247"/>
                  </a:moveTo>
                  <a:cubicBezTo>
                    <a:pt x="141" y="246"/>
                    <a:pt x="147" y="245"/>
                    <a:pt x="154" y="244"/>
                  </a:cubicBezTo>
                  <a:cubicBezTo>
                    <a:pt x="155" y="247"/>
                    <a:pt x="155" y="247"/>
                    <a:pt x="155" y="247"/>
                  </a:cubicBezTo>
                  <a:cubicBezTo>
                    <a:pt x="148" y="250"/>
                    <a:pt x="141" y="250"/>
                    <a:pt x="134" y="251"/>
                  </a:cubicBezTo>
                  <a:lnTo>
                    <a:pt x="134" y="247"/>
                  </a:lnTo>
                  <a:close/>
                  <a:moveTo>
                    <a:pt x="92" y="247"/>
                  </a:moveTo>
                  <a:cubicBezTo>
                    <a:pt x="94" y="243"/>
                    <a:pt x="94" y="243"/>
                    <a:pt x="94" y="243"/>
                  </a:cubicBezTo>
                  <a:cubicBezTo>
                    <a:pt x="100" y="245"/>
                    <a:pt x="107" y="246"/>
                    <a:pt x="114" y="247"/>
                  </a:cubicBezTo>
                  <a:cubicBezTo>
                    <a:pt x="113" y="250"/>
                    <a:pt x="113" y="250"/>
                    <a:pt x="113" y="250"/>
                  </a:cubicBezTo>
                  <a:cubicBezTo>
                    <a:pt x="106" y="250"/>
                    <a:pt x="99" y="249"/>
                    <a:pt x="92" y="247"/>
                  </a:cubicBezTo>
                  <a:close/>
                  <a:moveTo>
                    <a:pt x="173" y="237"/>
                  </a:moveTo>
                  <a:cubicBezTo>
                    <a:pt x="179" y="235"/>
                    <a:pt x="185" y="232"/>
                    <a:pt x="190" y="228"/>
                  </a:cubicBezTo>
                  <a:cubicBezTo>
                    <a:pt x="193" y="231"/>
                    <a:pt x="193" y="231"/>
                    <a:pt x="193" y="231"/>
                  </a:cubicBezTo>
                  <a:cubicBezTo>
                    <a:pt x="187" y="235"/>
                    <a:pt x="181" y="238"/>
                    <a:pt x="174" y="241"/>
                  </a:cubicBezTo>
                  <a:lnTo>
                    <a:pt x="173" y="237"/>
                  </a:lnTo>
                  <a:close/>
                  <a:moveTo>
                    <a:pt x="55" y="230"/>
                  </a:moveTo>
                  <a:cubicBezTo>
                    <a:pt x="57" y="226"/>
                    <a:pt x="57" y="226"/>
                    <a:pt x="57" y="226"/>
                  </a:cubicBezTo>
                  <a:cubicBezTo>
                    <a:pt x="62" y="230"/>
                    <a:pt x="68" y="233"/>
                    <a:pt x="75" y="236"/>
                  </a:cubicBezTo>
                  <a:cubicBezTo>
                    <a:pt x="73" y="240"/>
                    <a:pt x="73" y="240"/>
                    <a:pt x="73" y="240"/>
                  </a:cubicBezTo>
                  <a:cubicBezTo>
                    <a:pt x="67" y="237"/>
                    <a:pt x="60" y="234"/>
                    <a:pt x="55" y="230"/>
                  </a:cubicBezTo>
                  <a:close/>
                  <a:moveTo>
                    <a:pt x="190" y="228"/>
                  </a:moveTo>
                  <a:cubicBezTo>
                    <a:pt x="190" y="228"/>
                    <a:pt x="190" y="228"/>
                    <a:pt x="190" y="228"/>
                  </a:cubicBezTo>
                  <a:moveTo>
                    <a:pt x="207" y="216"/>
                  </a:moveTo>
                  <a:cubicBezTo>
                    <a:pt x="211" y="211"/>
                    <a:pt x="216" y="206"/>
                    <a:pt x="221" y="201"/>
                  </a:cubicBezTo>
                  <a:cubicBezTo>
                    <a:pt x="223" y="203"/>
                    <a:pt x="223" y="203"/>
                    <a:pt x="223" y="203"/>
                  </a:cubicBezTo>
                  <a:cubicBezTo>
                    <a:pt x="219" y="209"/>
                    <a:pt x="215" y="214"/>
                    <a:pt x="209" y="219"/>
                  </a:cubicBezTo>
                  <a:lnTo>
                    <a:pt x="207" y="216"/>
                  </a:lnTo>
                  <a:close/>
                  <a:moveTo>
                    <a:pt x="25" y="201"/>
                  </a:moveTo>
                  <a:cubicBezTo>
                    <a:pt x="28" y="198"/>
                    <a:pt x="28" y="198"/>
                    <a:pt x="28" y="198"/>
                  </a:cubicBezTo>
                  <a:cubicBezTo>
                    <a:pt x="32" y="204"/>
                    <a:pt x="37" y="209"/>
                    <a:pt x="41" y="214"/>
                  </a:cubicBezTo>
                  <a:cubicBezTo>
                    <a:pt x="39" y="216"/>
                    <a:pt x="39" y="216"/>
                    <a:pt x="39" y="216"/>
                  </a:cubicBezTo>
                  <a:cubicBezTo>
                    <a:pt x="34" y="211"/>
                    <a:pt x="29" y="207"/>
                    <a:pt x="25" y="201"/>
                  </a:cubicBezTo>
                  <a:close/>
                  <a:moveTo>
                    <a:pt x="231" y="184"/>
                  </a:moveTo>
                  <a:cubicBezTo>
                    <a:pt x="234" y="178"/>
                    <a:pt x="237" y="172"/>
                    <a:pt x="240" y="165"/>
                  </a:cubicBezTo>
                  <a:cubicBezTo>
                    <a:pt x="244" y="167"/>
                    <a:pt x="244" y="167"/>
                    <a:pt x="244" y="167"/>
                  </a:cubicBezTo>
                  <a:cubicBezTo>
                    <a:pt x="241" y="174"/>
                    <a:pt x="238" y="180"/>
                    <a:pt x="235" y="186"/>
                  </a:cubicBezTo>
                  <a:lnTo>
                    <a:pt x="231" y="184"/>
                  </a:lnTo>
                  <a:close/>
                  <a:moveTo>
                    <a:pt x="6" y="164"/>
                  </a:moveTo>
                  <a:cubicBezTo>
                    <a:pt x="10" y="163"/>
                    <a:pt x="10" y="163"/>
                    <a:pt x="10" y="163"/>
                  </a:cubicBezTo>
                  <a:cubicBezTo>
                    <a:pt x="12" y="169"/>
                    <a:pt x="14" y="176"/>
                    <a:pt x="17" y="182"/>
                  </a:cubicBezTo>
                  <a:cubicBezTo>
                    <a:pt x="14" y="183"/>
                    <a:pt x="14" y="183"/>
                    <a:pt x="14" y="183"/>
                  </a:cubicBezTo>
                  <a:cubicBezTo>
                    <a:pt x="11" y="177"/>
                    <a:pt x="8" y="171"/>
                    <a:pt x="6" y="164"/>
                  </a:cubicBezTo>
                  <a:close/>
                  <a:moveTo>
                    <a:pt x="245" y="146"/>
                  </a:moveTo>
                  <a:cubicBezTo>
                    <a:pt x="246" y="140"/>
                    <a:pt x="246" y="133"/>
                    <a:pt x="246" y="126"/>
                  </a:cubicBezTo>
                  <a:cubicBezTo>
                    <a:pt x="250" y="126"/>
                    <a:pt x="250" y="126"/>
                    <a:pt x="250" y="126"/>
                  </a:cubicBezTo>
                  <a:cubicBezTo>
                    <a:pt x="250" y="133"/>
                    <a:pt x="250" y="140"/>
                    <a:pt x="249" y="147"/>
                  </a:cubicBezTo>
                  <a:lnTo>
                    <a:pt x="245" y="146"/>
                  </a:lnTo>
                  <a:close/>
                  <a:moveTo>
                    <a:pt x="0" y="126"/>
                  </a:moveTo>
                  <a:cubicBezTo>
                    <a:pt x="0" y="125"/>
                    <a:pt x="0" y="124"/>
                    <a:pt x="0" y="123"/>
                  </a:cubicBezTo>
                  <a:cubicBezTo>
                    <a:pt x="4" y="123"/>
                    <a:pt x="4" y="123"/>
                    <a:pt x="4" y="123"/>
                  </a:cubicBezTo>
                  <a:cubicBezTo>
                    <a:pt x="4" y="124"/>
                    <a:pt x="4" y="125"/>
                    <a:pt x="4" y="126"/>
                  </a:cubicBezTo>
                  <a:cubicBezTo>
                    <a:pt x="4" y="132"/>
                    <a:pt x="4" y="137"/>
                    <a:pt x="5" y="143"/>
                  </a:cubicBezTo>
                  <a:cubicBezTo>
                    <a:pt x="1" y="144"/>
                    <a:pt x="1" y="144"/>
                    <a:pt x="1" y="144"/>
                  </a:cubicBezTo>
                  <a:cubicBezTo>
                    <a:pt x="0" y="138"/>
                    <a:pt x="0" y="132"/>
                    <a:pt x="0" y="126"/>
                  </a:cubicBezTo>
                  <a:close/>
                  <a:moveTo>
                    <a:pt x="241" y="92"/>
                  </a:moveTo>
                  <a:cubicBezTo>
                    <a:pt x="246" y="90"/>
                    <a:pt x="246" y="90"/>
                    <a:pt x="246" y="90"/>
                  </a:cubicBezTo>
                  <a:cubicBezTo>
                    <a:pt x="247" y="97"/>
                    <a:pt x="249" y="104"/>
                    <a:pt x="250" y="111"/>
                  </a:cubicBezTo>
                  <a:cubicBezTo>
                    <a:pt x="246" y="112"/>
                    <a:pt x="246" y="112"/>
                    <a:pt x="246" y="112"/>
                  </a:cubicBezTo>
                  <a:cubicBezTo>
                    <a:pt x="245" y="105"/>
                    <a:pt x="243" y="98"/>
                    <a:pt x="241" y="92"/>
                  </a:cubicBezTo>
                  <a:close/>
                  <a:moveTo>
                    <a:pt x="2" y="102"/>
                  </a:moveTo>
                  <a:cubicBezTo>
                    <a:pt x="3" y="95"/>
                    <a:pt x="5" y="88"/>
                    <a:pt x="8" y="82"/>
                  </a:cubicBezTo>
                  <a:cubicBezTo>
                    <a:pt x="12" y="84"/>
                    <a:pt x="12" y="84"/>
                    <a:pt x="12" y="84"/>
                  </a:cubicBezTo>
                  <a:cubicBezTo>
                    <a:pt x="9" y="90"/>
                    <a:pt x="7" y="96"/>
                    <a:pt x="6" y="103"/>
                  </a:cubicBezTo>
                  <a:lnTo>
                    <a:pt x="2" y="102"/>
                  </a:lnTo>
                  <a:close/>
                  <a:moveTo>
                    <a:pt x="224" y="55"/>
                  </a:moveTo>
                  <a:cubicBezTo>
                    <a:pt x="227" y="53"/>
                    <a:pt x="227" y="53"/>
                    <a:pt x="227" y="53"/>
                  </a:cubicBezTo>
                  <a:cubicBezTo>
                    <a:pt x="231" y="59"/>
                    <a:pt x="234" y="65"/>
                    <a:pt x="238" y="71"/>
                  </a:cubicBezTo>
                  <a:cubicBezTo>
                    <a:pt x="234" y="73"/>
                    <a:pt x="234" y="73"/>
                    <a:pt x="234" y="73"/>
                  </a:cubicBezTo>
                  <a:cubicBezTo>
                    <a:pt x="231" y="67"/>
                    <a:pt x="228" y="61"/>
                    <a:pt x="224" y="55"/>
                  </a:cubicBezTo>
                  <a:close/>
                  <a:moveTo>
                    <a:pt x="17" y="63"/>
                  </a:moveTo>
                  <a:cubicBezTo>
                    <a:pt x="20" y="57"/>
                    <a:pt x="24" y="52"/>
                    <a:pt x="28" y="46"/>
                  </a:cubicBezTo>
                  <a:cubicBezTo>
                    <a:pt x="32" y="49"/>
                    <a:pt x="32" y="49"/>
                    <a:pt x="32" y="49"/>
                  </a:cubicBezTo>
                  <a:cubicBezTo>
                    <a:pt x="27" y="54"/>
                    <a:pt x="24" y="60"/>
                    <a:pt x="20" y="65"/>
                  </a:cubicBezTo>
                  <a:lnTo>
                    <a:pt x="17" y="63"/>
                  </a:lnTo>
                  <a:close/>
                  <a:moveTo>
                    <a:pt x="195" y="27"/>
                  </a:moveTo>
                  <a:cubicBezTo>
                    <a:pt x="195" y="27"/>
                    <a:pt x="195" y="27"/>
                    <a:pt x="195" y="27"/>
                  </a:cubicBezTo>
                  <a:cubicBezTo>
                    <a:pt x="198" y="24"/>
                    <a:pt x="198" y="24"/>
                    <a:pt x="198" y="24"/>
                  </a:cubicBezTo>
                  <a:cubicBezTo>
                    <a:pt x="203" y="28"/>
                    <a:pt x="209" y="32"/>
                    <a:pt x="214" y="37"/>
                  </a:cubicBezTo>
                  <a:cubicBezTo>
                    <a:pt x="211" y="40"/>
                    <a:pt x="211" y="40"/>
                    <a:pt x="211" y="40"/>
                  </a:cubicBezTo>
                  <a:cubicBezTo>
                    <a:pt x="206" y="35"/>
                    <a:pt x="201" y="31"/>
                    <a:pt x="195" y="27"/>
                  </a:cubicBezTo>
                  <a:close/>
                  <a:moveTo>
                    <a:pt x="43" y="31"/>
                  </a:moveTo>
                  <a:cubicBezTo>
                    <a:pt x="48" y="26"/>
                    <a:pt x="54" y="23"/>
                    <a:pt x="60" y="19"/>
                  </a:cubicBezTo>
                  <a:cubicBezTo>
                    <a:pt x="62" y="23"/>
                    <a:pt x="62" y="23"/>
                    <a:pt x="62" y="23"/>
                  </a:cubicBezTo>
                  <a:cubicBezTo>
                    <a:pt x="56" y="26"/>
                    <a:pt x="51" y="30"/>
                    <a:pt x="46" y="34"/>
                  </a:cubicBezTo>
                  <a:lnTo>
                    <a:pt x="43" y="31"/>
                  </a:lnTo>
                  <a:close/>
                  <a:moveTo>
                    <a:pt x="159" y="10"/>
                  </a:moveTo>
                  <a:cubicBezTo>
                    <a:pt x="160" y="6"/>
                    <a:pt x="160" y="6"/>
                    <a:pt x="160" y="6"/>
                  </a:cubicBezTo>
                  <a:cubicBezTo>
                    <a:pt x="167" y="8"/>
                    <a:pt x="174" y="10"/>
                    <a:pt x="179" y="13"/>
                  </a:cubicBezTo>
                  <a:cubicBezTo>
                    <a:pt x="178" y="17"/>
                    <a:pt x="178" y="17"/>
                    <a:pt x="178" y="17"/>
                  </a:cubicBezTo>
                  <a:cubicBezTo>
                    <a:pt x="172" y="14"/>
                    <a:pt x="166" y="12"/>
                    <a:pt x="159" y="10"/>
                  </a:cubicBezTo>
                  <a:close/>
                  <a:moveTo>
                    <a:pt x="79" y="10"/>
                  </a:moveTo>
                  <a:cubicBezTo>
                    <a:pt x="85" y="7"/>
                    <a:pt x="92" y="5"/>
                    <a:pt x="98" y="3"/>
                  </a:cubicBezTo>
                  <a:cubicBezTo>
                    <a:pt x="99" y="7"/>
                    <a:pt x="99" y="7"/>
                    <a:pt x="99" y="7"/>
                  </a:cubicBezTo>
                  <a:cubicBezTo>
                    <a:pt x="92" y="9"/>
                    <a:pt x="86" y="11"/>
                    <a:pt x="80" y="13"/>
                  </a:cubicBezTo>
                  <a:lnTo>
                    <a:pt x="79" y="10"/>
                  </a:lnTo>
                  <a:close/>
                  <a:moveTo>
                    <a:pt x="125" y="5"/>
                  </a:moveTo>
                  <a:cubicBezTo>
                    <a:pt x="123" y="5"/>
                    <a:pt x="121" y="5"/>
                    <a:pt x="120" y="5"/>
                  </a:cubicBezTo>
                  <a:cubicBezTo>
                    <a:pt x="119" y="1"/>
                    <a:pt x="119" y="1"/>
                    <a:pt x="119" y="1"/>
                  </a:cubicBezTo>
                  <a:cubicBezTo>
                    <a:pt x="121" y="1"/>
                    <a:pt x="123" y="0"/>
                    <a:pt x="125" y="0"/>
                  </a:cubicBezTo>
                  <a:cubicBezTo>
                    <a:pt x="130" y="0"/>
                    <a:pt x="135" y="1"/>
                    <a:pt x="140" y="1"/>
                  </a:cubicBezTo>
                  <a:cubicBezTo>
                    <a:pt x="140" y="6"/>
                    <a:pt x="140" y="6"/>
                    <a:pt x="140" y="6"/>
                  </a:cubicBezTo>
                  <a:cubicBezTo>
                    <a:pt x="135" y="5"/>
                    <a:pt x="130" y="5"/>
                    <a:pt x="125" y="5"/>
                  </a:cubicBezTo>
                  <a:close/>
                </a:path>
              </a:pathLst>
            </a:custGeom>
            <a:grpFill/>
            <a:ln w="9525">
              <a:solidFill>
                <a:schemeClr val="bg1">
                  <a:lumMod val="50000"/>
                </a:schemeClr>
              </a:solidFill>
              <a:round/>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grpSp>
      <p:pic>
        <p:nvPicPr>
          <p:cNvPr id="25" name="图片 4">
            <a:extLst>
              <a:ext uri="{FF2B5EF4-FFF2-40B4-BE49-F238E27FC236}">
                <a16:creationId xmlns:a16="http://schemas.microsoft.com/office/drawing/2014/main" xmlns="" id="{E7917FBB-B836-433D-B7C3-7D4325BEA76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0496" t="43012" r="19578" b="1163"/>
          <a:stretch/>
        </p:blipFill>
        <p:spPr>
          <a:xfrm>
            <a:off x="1547945" y="2195689"/>
            <a:ext cx="3429800" cy="3429800"/>
          </a:xfrm>
          <a:prstGeom prst="ellipse">
            <a:avLst/>
          </a:prstGeom>
        </p:spPr>
      </p:pic>
      <p:sp>
        <p:nvSpPr>
          <p:cNvPr id="26" name="Freeform 103">
            <a:extLst>
              <a:ext uri="{FF2B5EF4-FFF2-40B4-BE49-F238E27FC236}">
                <a16:creationId xmlns:a16="http://schemas.microsoft.com/office/drawing/2014/main" xmlns="" id="{E8DB6CA3-39F2-4BF2-BBEF-C2AF43938672}"/>
              </a:ext>
            </a:extLst>
          </p:cNvPr>
          <p:cNvSpPr>
            <a:spLocks noEditPoints="1"/>
          </p:cNvSpPr>
          <p:nvPr/>
        </p:nvSpPr>
        <p:spPr bwMode="auto">
          <a:xfrm>
            <a:off x="6048028" y="1978000"/>
            <a:ext cx="396486" cy="584775"/>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blipFill>
            <a:blip r:embed="rId10"/>
            <a:stretch>
              <a:fillRect/>
            </a:stretch>
          </a:blipFill>
          <a:ln w="9525">
            <a:noFill/>
            <a:round/>
          </a:ln>
        </p:spPr>
        <p:txBody>
          <a:bodyPr vert="horz" wrap="square" lIns="121917" tIns="60958" rIns="121917" bIns="60958" numCol="1" anchor="t" anchorCtr="0" compatLnSpc="1"/>
          <a:lstStyle/>
          <a:p>
            <a:endParaRPr lang="en-US" dirty="0">
              <a:solidFill>
                <a:schemeClr val="bg1">
                  <a:lumMod val="85000"/>
                </a:schemeClr>
              </a:solidFill>
              <a:latin typeface="+mn-ea"/>
            </a:endParaRPr>
          </a:p>
        </p:txBody>
      </p:sp>
      <p:sp>
        <p:nvSpPr>
          <p:cNvPr id="27" name="Freeform 103">
            <a:extLst>
              <a:ext uri="{FF2B5EF4-FFF2-40B4-BE49-F238E27FC236}">
                <a16:creationId xmlns:a16="http://schemas.microsoft.com/office/drawing/2014/main" xmlns="" id="{8DB17B49-70FA-4DB0-B1B9-19422CB370EF}"/>
              </a:ext>
            </a:extLst>
          </p:cNvPr>
          <p:cNvSpPr>
            <a:spLocks noEditPoints="1"/>
          </p:cNvSpPr>
          <p:nvPr/>
        </p:nvSpPr>
        <p:spPr bwMode="auto">
          <a:xfrm>
            <a:off x="6048028" y="3335656"/>
            <a:ext cx="396486" cy="584775"/>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blipFill>
            <a:blip r:embed="rId10"/>
            <a:stretch>
              <a:fillRect/>
            </a:stretch>
          </a:blipFill>
          <a:ln w="9525">
            <a:noFill/>
            <a:round/>
          </a:ln>
        </p:spPr>
        <p:txBody>
          <a:bodyPr vert="horz" wrap="square" lIns="121917" tIns="60958" rIns="121917" bIns="60958" numCol="1" anchor="t" anchorCtr="0" compatLnSpc="1"/>
          <a:lstStyle/>
          <a:p>
            <a:endParaRPr lang="en-US" dirty="0">
              <a:solidFill>
                <a:schemeClr val="bg1">
                  <a:lumMod val="85000"/>
                </a:schemeClr>
              </a:solidFill>
              <a:latin typeface="+mn-ea"/>
            </a:endParaRPr>
          </a:p>
        </p:txBody>
      </p:sp>
      <p:sp>
        <p:nvSpPr>
          <p:cNvPr id="28" name="Freeform 103">
            <a:extLst>
              <a:ext uri="{FF2B5EF4-FFF2-40B4-BE49-F238E27FC236}">
                <a16:creationId xmlns:a16="http://schemas.microsoft.com/office/drawing/2014/main" xmlns="" id="{C2DDDE70-F640-471B-9E97-1DD2209823EE}"/>
              </a:ext>
            </a:extLst>
          </p:cNvPr>
          <p:cNvSpPr>
            <a:spLocks noEditPoints="1"/>
          </p:cNvSpPr>
          <p:nvPr/>
        </p:nvSpPr>
        <p:spPr bwMode="auto">
          <a:xfrm>
            <a:off x="6065772" y="4693312"/>
            <a:ext cx="396486" cy="584775"/>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blipFill>
            <a:blip r:embed="rId10"/>
            <a:stretch>
              <a:fillRect/>
            </a:stretch>
          </a:blipFill>
          <a:ln w="9525">
            <a:noFill/>
            <a:round/>
          </a:ln>
        </p:spPr>
        <p:txBody>
          <a:bodyPr vert="horz" wrap="square" lIns="121917" tIns="60958" rIns="121917" bIns="60958" numCol="1" anchor="t" anchorCtr="0" compatLnSpc="1"/>
          <a:lstStyle/>
          <a:p>
            <a:endParaRPr lang="en-US" dirty="0">
              <a:solidFill>
                <a:schemeClr val="bg1">
                  <a:lumMod val="85000"/>
                </a:schemeClr>
              </a:solidFill>
              <a:latin typeface="+mn-ea"/>
            </a:endParaRPr>
          </a:p>
        </p:txBody>
      </p:sp>
      <p:sp>
        <p:nvSpPr>
          <p:cNvPr id="9" name="Rectangle 8"/>
          <p:cNvSpPr/>
          <p:nvPr/>
        </p:nvSpPr>
        <p:spPr>
          <a:xfrm>
            <a:off x="6624020" y="1978000"/>
            <a:ext cx="5408323" cy="830997"/>
          </a:xfrm>
          <a:prstGeom prst="rect">
            <a:avLst/>
          </a:prstGeom>
        </p:spPr>
        <p:txBody>
          <a:bodyPr wrap="square">
            <a:spAutoFit/>
          </a:bodyPr>
          <a:lstStyle/>
          <a:p>
            <a:r>
              <a:rPr lang="en-US" sz="2400" b="1" dirty="0" err="1">
                <a:solidFill>
                  <a:schemeClr val="bg1"/>
                </a:solidFill>
                <a:latin typeface="Times New Roman" pitchFamily="18" charset="0"/>
                <a:cs typeface="Times New Roman" pitchFamily="18" charset="0"/>
              </a:rPr>
              <a:t>Viết</a:t>
            </a:r>
            <a:r>
              <a:rPr lang="en-US" sz="2400" b="1" dirty="0">
                <a:solidFill>
                  <a:schemeClr val="bg1"/>
                </a:solidFill>
                <a:latin typeface="Times New Roman" pitchFamily="18" charset="0"/>
                <a:cs typeface="Times New Roman" pitchFamily="18" charset="0"/>
              </a:rPr>
              <a:t> đ</a:t>
            </a:r>
            <a:r>
              <a:rPr lang="vi-VN" sz="2400" b="1" dirty="0">
                <a:solidFill>
                  <a:schemeClr val="bg1"/>
                </a:solidFill>
                <a:latin typeface="Times New Roman" pitchFamily="18" charset="0"/>
                <a:cs typeface="Times New Roman" pitchFamily="18" charset="0"/>
              </a:rPr>
              <a:t>oạn văn</a:t>
            </a:r>
            <a:r>
              <a:rPr lang="en-US" sz="2400" b="1" dirty="0">
                <a:solidFill>
                  <a:schemeClr val="bg1"/>
                </a:solidFill>
                <a:latin typeface="Times New Roman" pitchFamily="18" charset="0"/>
                <a:cs typeface="Times New Roman" pitchFamily="18" charset="0"/>
              </a:rPr>
              <a:t> (12 – 15 </a:t>
            </a:r>
            <a:r>
              <a:rPr lang="en-US" sz="2400" b="1" dirty="0" err="1">
                <a:solidFill>
                  <a:schemeClr val="bg1"/>
                </a:solidFill>
                <a:latin typeface="Times New Roman" pitchFamily="18" charset="0"/>
                <a:cs typeface="Times New Roman" pitchFamily="18" charset="0"/>
              </a:rPr>
              <a:t>câu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có</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sử</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dụng</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 trường từ vựng "trường học"</a:t>
            </a:r>
            <a:endParaRPr lang="vi-VN" sz="2400" dirty="0">
              <a:solidFill>
                <a:schemeClr val="bg1"/>
              </a:solidFill>
              <a:latin typeface="Times New Roman" pitchFamily="18" charset="0"/>
              <a:cs typeface="Times New Roman" pitchFamily="18" charset="0"/>
            </a:endParaRPr>
          </a:p>
        </p:txBody>
      </p:sp>
      <p:sp>
        <p:nvSpPr>
          <p:cNvPr id="30" name="Rectangle 29"/>
          <p:cNvSpPr/>
          <p:nvPr/>
        </p:nvSpPr>
        <p:spPr>
          <a:xfrm>
            <a:off x="6624020" y="3211102"/>
            <a:ext cx="5408323" cy="830997"/>
          </a:xfrm>
          <a:prstGeom prst="rect">
            <a:avLst/>
          </a:prstGeom>
        </p:spPr>
        <p:txBody>
          <a:bodyPr wrap="square">
            <a:spAutoFit/>
          </a:bodyPr>
          <a:lstStyle/>
          <a:p>
            <a:r>
              <a:rPr lang="en-US" sz="2400" b="1" dirty="0" err="1">
                <a:solidFill>
                  <a:schemeClr val="bg1"/>
                </a:solidFill>
                <a:latin typeface="Times New Roman" pitchFamily="18" charset="0"/>
                <a:cs typeface="Times New Roman" pitchFamily="18" charset="0"/>
              </a:rPr>
              <a:t>Viết</a:t>
            </a:r>
            <a:r>
              <a:rPr lang="en-US" sz="2400" b="1" dirty="0">
                <a:solidFill>
                  <a:schemeClr val="bg1"/>
                </a:solidFill>
                <a:latin typeface="Times New Roman" pitchFamily="18" charset="0"/>
                <a:cs typeface="Times New Roman" pitchFamily="18" charset="0"/>
              </a:rPr>
              <a:t> đ</a:t>
            </a:r>
            <a:r>
              <a:rPr lang="vi-VN" sz="2400" b="1" dirty="0">
                <a:solidFill>
                  <a:schemeClr val="bg1"/>
                </a:solidFill>
                <a:latin typeface="Times New Roman" pitchFamily="18" charset="0"/>
                <a:cs typeface="Times New Roman" pitchFamily="18" charset="0"/>
              </a:rPr>
              <a:t>oạn văn</a:t>
            </a:r>
            <a:r>
              <a:rPr lang="en-US" sz="2400" b="1" dirty="0">
                <a:solidFill>
                  <a:schemeClr val="bg1"/>
                </a:solidFill>
                <a:latin typeface="Times New Roman" pitchFamily="18" charset="0"/>
                <a:cs typeface="Times New Roman" pitchFamily="18" charset="0"/>
              </a:rPr>
              <a:t> (12 – 15 </a:t>
            </a:r>
            <a:r>
              <a:rPr lang="en-US" sz="2400" b="1" dirty="0" err="1">
                <a:solidFill>
                  <a:schemeClr val="bg1"/>
                </a:solidFill>
                <a:latin typeface="Times New Roman" pitchFamily="18" charset="0"/>
                <a:cs typeface="Times New Roman" pitchFamily="18" charset="0"/>
              </a:rPr>
              <a:t>câu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có</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sử</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dụng</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 trường từ vựng “</a:t>
            </a:r>
            <a:r>
              <a:rPr lang="en-US" sz="2400" b="1" dirty="0" err="1">
                <a:solidFill>
                  <a:schemeClr val="bg1"/>
                </a:solidFill>
                <a:latin typeface="Times New Roman" pitchFamily="18" charset="0"/>
                <a:cs typeface="Times New Roman" pitchFamily="18" charset="0"/>
              </a:rPr>
              <a:t>thể</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thao</a:t>
            </a:r>
            <a:r>
              <a:rPr lang="vi-VN" sz="2400" b="1" dirty="0">
                <a:solidFill>
                  <a:schemeClr val="bg1"/>
                </a:solidFill>
                <a:latin typeface="Times New Roman" pitchFamily="18" charset="0"/>
                <a:cs typeface="Times New Roman" pitchFamily="18" charset="0"/>
              </a:rPr>
              <a:t>"</a:t>
            </a:r>
            <a:endParaRPr lang="vi-VN" sz="2400" dirty="0">
              <a:solidFill>
                <a:schemeClr val="bg1"/>
              </a:solidFill>
              <a:latin typeface="Times New Roman" pitchFamily="18" charset="0"/>
              <a:cs typeface="Times New Roman" pitchFamily="18" charset="0"/>
            </a:endParaRPr>
          </a:p>
        </p:txBody>
      </p:sp>
      <p:sp>
        <p:nvSpPr>
          <p:cNvPr id="34" name="Rectangle 33"/>
          <p:cNvSpPr/>
          <p:nvPr/>
        </p:nvSpPr>
        <p:spPr>
          <a:xfrm>
            <a:off x="6624020" y="4619052"/>
            <a:ext cx="5408323" cy="830997"/>
          </a:xfrm>
          <a:prstGeom prst="rect">
            <a:avLst/>
          </a:prstGeom>
        </p:spPr>
        <p:txBody>
          <a:bodyPr wrap="square">
            <a:spAutoFit/>
          </a:bodyPr>
          <a:lstStyle/>
          <a:p>
            <a:r>
              <a:rPr lang="en-US" sz="2400" b="1" dirty="0" err="1">
                <a:solidFill>
                  <a:schemeClr val="bg1"/>
                </a:solidFill>
                <a:latin typeface="Times New Roman" pitchFamily="18" charset="0"/>
                <a:cs typeface="Times New Roman" pitchFamily="18" charset="0"/>
              </a:rPr>
              <a:t>Viết</a:t>
            </a:r>
            <a:r>
              <a:rPr lang="en-US" sz="2400" b="1" dirty="0">
                <a:solidFill>
                  <a:schemeClr val="bg1"/>
                </a:solidFill>
                <a:latin typeface="Times New Roman" pitchFamily="18" charset="0"/>
                <a:cs typeface="Times New Roman" pitchFamily="18" charset="0"/>
              </a:rPr>
              <a:t> đ</a:t>
            </a:r>
            <a:r>
              <a:rPr lang="vi-VN" sz="2400" b="1" dirty="0">
                <a:solidFill>
                  <a:schemeClr val="bg1"/>
                </a:solidFill>
                <a:latin typeface="Times New Roman" pitchFamily="18" charset="0"/>
                <a:cs typeface="Times New Roman" pitchFamily="18" charset="0"/>
              </a:rPr>
              <a:t>oạn văn</a:t>
            </a:r>
            <a:r>
              <a:rPr lang="en-US" sz="2400" b="1" dirty="0">
                <a:solidFill>
                  <a:schemeClr val="bg1"/>
                </a:solidFill>
                <a:latin typeface="Times New Roman" pitchFamily="18" charset="0"/>
                <a:cs typeface="Times New Roman" pitchFamily="18" charset="0"/>
              </a:rPr>
              <a:t> (12 – 15 </a:t>
            </a:r>
            <a:r>
              <a:rPr lang="en-US" sz="2400" b="1" dirty="0" err="1">
                <a:solidFill>
                  <a:schemeClr val="bg1"/>
                </a:solidFill>
                <a:latin typeface="Times New Roman" pitchFamily="18" charset="0"/>
                <a:cs typeface="Times New Roman" pitchFamily="18" charset="0"/>
              </a:rPr>
              <a:t>câu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có</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sử</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dụng</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 trường từ vựng “</a:t>
            </a:r>
            <a:r>
              <a:rPr lang="en-US" sz="2400" b="1" dirty="0" err="1">
                <a:solidFill>
                  <a:schemeClr val="bg1"/>
                </a:solidFill>
                <a:latin typeface="Times New Roman" pitchFamily="18" charset="0"/>
                <a:cs typeface="Times New Roman" pitchFamily="18" charset="0"/>
              </a:rPr>
              <a:t>tuổi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trẻ</a:t>
            </a:r>
            <a:r>
              <a:rPr lang="vi-VN" sz="2400" b="1" dirty="0">
                <a:solidFill>
                  <a:schemeClr val="bg1"/>
                </a:solidFill>
                <a:latin typeface="Times New Roman" pitchFamily="18" charset="0"/>
                <a:cs typeface="Times New Roman" pitchFamily="18" charset="0"/>
              </a:rPr>
              <a:t>"</a:t>
            </a:r>
            <a:endParaRPr lang="vi-VN" sz="2400" dirty="0">
              <a:solidFill>
                <a:schemeClr val="bg1"/>
              </a:solidFill>
              <a:latin typeface="Times New Roman" pitchFamily="18" charset="0"/>
              <a:cs typeface="Times New Roman" pitchFamily="18" charset="0"/>
            </a:endParaRPr>
          </a:p>
        </p:txBody>
      </p:sp>
      <p:sp>
        <p:nvSpPr>
          <p:cNvPr id="36" name="Rectangle 35"/>
          <p:cNvSpPr/>
          <p:nvPr/>
        </p:nvSpPr>
        <p:spPr>
          <a:xfrm>
            <a:off x="8749359" y="6162557"/>
            <a:ext cx="3506023" cy="461665"/>
          </a:xfrm>
          <a:prstGeom prst="rect">
            <a:avLst/>
          </a:prstGeom>
          <a:noFill/>
        </p:spPr>
        <p:txBody>
          <a:bodyPr wrap="none" lIns="91440" tIns="45720" rIns="91440" bIns="45720">
            <a:spAutoFit/>
          </a:bodyPr>
          <a:lstStyle/>
          <a:p>
            <a:pPr algn="ctr"/>
            <a:r>
              <a:rPr lang="en-US" sz="2400" b="1" spc="50" dirty="0">
                <a:ln w="9525" cmpd="sng">
                  <a:noFill/>
                  <a:prstDash val="solid"/>
                </a:ln>
                <a:solidFill>
                  <a:schemeClr val="bg1">
                    <a:lumMod val="75000"/>
                  </a:schemeClr>
                </a:solidFill>
                <a:effectLst>
                  <a:glow rad="38100">
                    <a:schemeClr val="accent1">
                      <a:alpha val="40000"/>
                    </a:schemeClr>
                  </a:glow>
                </a:effectLst>
                <a:latin typeface="VNI-Briquet" panose="020B7200000000000000" pitchFamily="34" charset="0"/>
              </a:rPr>
              <a:t>GV: </a:t>
            </a:r>
            <a:r>
              <a:rPr lang="en-US" sz="2400" b="1" spc="50" dirty="0" err="1">
                <a:ln w="9525" cmpd="sng">
                  <a:noFill/>
                  <a:prstDash val="solid"/>
                </a:ln>
                <a:solidFill>
                  <a:schemeClr val="bg1">
                    <a:lumMod val="75000"/>
                  </a:schemeClr>
                </a:solidFill>
                <a:effectLst>
                  <a:glow rad="38100">
                    <a:schemeClr val="accent1">
                      <a:alpha val="40000"/>
                    </a:schemeClr>
                  </a:glow>
                </a:effectLst>
                <a:latin typeface="VNI-Briquet" panose="020B7200000000000000" pitchFamily="34" charset="0"/>
              </a:rPr>
              <a:t>Tröông</a:t>
            </a:r>
            <a:r>
              <a:rPr lang="en-US" sz="2400" b="1" spc="50" dirty="0">
                <a:ln w="9525" cmpd="sng">
                  <a:noFill/>
                  <a:prstDash val="solid"/>
                </a:ln>
                <a:solidFill>
                  <a:schemeClr val="bg1">
                    <a:lumMod val="75000"/>
                  </a:schemeClr>
                </a:solidFill>
                <a:effectLst>
                  <a:glow rad="38100">
                    <a:schemeClr val="accent1">
                      <a:alpha val="40000"/>
                    </a:schemeClr>
                  </a:glow>
                </a:effectLst>
                <a:latin typeface="VNI-Briquet" panose="020B7200000000000000" pitchFamily="34" charset="0"/>
              </a:rPr>
              <a:t> </a:t>
            </a:r>
            <a:r>
              <a:rPr lang="en-US" sz="2400" b="1" spc="50" dirty="0" err="1">
                <a:ln w="9525" cmpd="sng">
                  <a:noFill/>
                  <a:prstDash val="solid"/>
                </a:ln>
                <a:solidFill>
                  <a:schemeClr val="bg1">
                    <a:lumMod val="75000"/>
                  </a:schemeClr>
                </a:solidFill>
                <a:effectLst>
                  <a:glow rad="38100">
                    <a:schemeClr val="accent1">
                      <a:alpha val="40000"/>
                    </a:schemeClr>
                  </a:glow>
                </a:effectLst>
                <a:latin typeface="VNI-Briquet" panose="020B7200000000000000" pitchFamily="34" charset="0"/>
              </a:rPr>
              <a:t>Thuïy</a:t>
            </a:r>
            <a:r>
              <a:rPr lang="en-US" sz="2400" b="1" spc="50" dirty="0">
                <a:ln w="9525" cmpd="sng">
                  <a:noFill/>
                  <a:prstDash val="solid"/>
                </a:ln>
                <a:solidFill>
                  <a:schemeClr val="bg1">
                    <a:lumMod val="75000"/>
                  </a:schemeClr>
                </a:solidFill>
                <a:effectLst>
                  <a:glow rad="38100">
                    <a:schemeClr val="accent1">
                      <a:alpha val="40000"/>
                    </a:schemeClr>
                  </a:glow>
                </a:effectLst>
                <a:latin typeface="VNI-Briquet" panose="020B7200000000000000" pitchFamily="34" charset="0"/>
              </a:rPr>
              <a:t> </a:t>
            </a:r>
            <a:r>
              <a:rPr lang="en-US" sz="2400" b="1" spc="50" dirty="0" err="1">
                <a:ln w="9525" cmpd="sng">
                  <a:noFill/>
                  <a:prstDash val="solid"/>
                </a:ln>
                <a:solidFill>
                  <a:schemeClr val="bg1">
                    <a:lumMod val="75000"/>
                  </a:schemeClr>
                </a:solidFill>
                <a:effectLst>
                  <a:glow rad="38100">
                    <a:schemeClr val="accent1">
                      <a:alpha val="40000"/>
                    </a:schemeClr>
                  </a:glow>
                </a:effectLst>
                <a:latin typeface="VNI-Briquet" panose="020B7200000000000000" pitchFamily="34" charset="0"/>
              </a:rPr>
              <a:t>Thanh</a:t>
            </a:r>
            <a:r>
              <a:rPr lang="en-US" sz="2400" b="1" spc="50" dirty="0">
                <a:ln w="9525" cmpd="sng">
                  <a:noFill/>
                  <a:prstDash val="solid"/>
                </a:ln>
                <a:solidFill>
                  <a:schemeClr val="bg1">
                    <a:lumMod val="75000"/>
                  </a:schemeClr>
                </a:solidFill>
                <a:effectLst>
                  <a:glow rad="38100">
                    <a:schemeClr val="accent1">
                      <a:alpha val="40000"/>
                    </a:schemeClr>
                  </a:glow>
                </a:effectLst>
                <a:latin typeface="VNI-Briquet" panose="020B7200000000000000" pitchFamily="34" charset="0"/>
              </a:rPr>
              <a:t> </a:t>
            </a:r>
            <a:r>
              <a:rPr lang="en-US" sz="2400" b="1" spc="50" dirty="0" err="1">
                <a:ln w="9525" cmpd="sng">
                  <a:noFill/>
                  <a:prstDash val="solid"/>
                </a:ln>
                <a:solidFill>
                  <a:schemeClr val="bg1">
                    <a:lumMod val="75000"/>
                  </a:schemeClr>
                </a:solidFill>
                <a:effectLst>
                  <a:glow rad="38100">
                    <a:schemeClr val="accent1">
                      <a:alpha val="40000"/>
                    </a:schemeClr>
                  </a:glow>
                </a:effectLst>
                <a:latin typeface="VNI-Briquet" panose="020B7200000000000000" pitchFamily="34" charset="0"/>
              </a:rPr>
              <a:t>Tuyeát</a:t>
            </a:r>
            <a:endParaRPr lang="en-US" sz="2400" b="1" cap="none" spc="50" dirty="0">
              <a:ln w="9525" cmpd="sng">
                <a:noFill/>
                <a:prstDash val="solid"/>
              </a:ln>
              <a:solidFill>
                <a:schemeClr val="bg1">
                  <a:lumMod val="75000"/>
                </a:schemeClr>
              </a:solidFill>
              <a:effectLst>
                <a:glow rad="38100">
                  <a:schemeClr val="accent1">
                    <a:alpha val="40000"/>
                  </a:schemeClr>
                </a:glow>
              </a:effectLst>
              <a:latin typeface="VNI-Briquet" panose="020B7200000000000000" pitchFamily="34" charset="0"/>
            </a:endParaRPr>
          </a:p>
        </p:txBody>
      </p:sp>
    </p:spTree>
    <p:extLst>
      <p:ext uri="{BB962C8B-B14F-4D97-AF65-F5344CB8AC3E}">
        <p14:creationId xmlns:p14="http://schemas.microsoft.com/office/powerpoint/2010/main" val="37026491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9" grpId="0"/>
      <p:bldP spid="30"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E02A594-B2F4-4FFA-BCDD-BDFA514AF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图片 1">
            <a:extLst>
              <a:ext uri="{FF2B5EF4-FFF2-40B4-BE49-F238E27FC236}">
                <a16:creationId xmlns:a16="http://schemas.microsoft.com/office/drawing/2014/main" xmlns="" id="{97F41740-3AE7-49B5-A453-A388EF53997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4190" y="4302981"/>
            <a:ext cx="3329267" cy="2555019"/>
          </a:xfrm>
          <a:prstGeom prst="rect">
            <a:avLst/>
          </a:prstGeom>
        </p:spPr>
      </p:pic>
      <p:sp>
        <p:nvSpPr>
          <p:cNvPr id="3" name="椭圆 2">
            <a:extLst>
              <a:ext uri="{FF2B5EF4-FFF2-40B4-BE49-F238E27FC236}">
                <a16:creationId xmlns:a16="http://schemas.microsoft.com/office/drawing/2014/main" xmlns="" id="{7390CE37-5F04-4BCB-99C1-F8C5539B6A30}"/>
              </a:ext>
            </a:extLst>
          </p:cNvPr>
          <p:cNvSpPr/>
          <p:nvPr/>
        </p:nvSpPr>
        <p:spPr>
          <a:xfrm>
            <a:off x="3159121" y="2005201"/>
            <a:ext cx="1660932" cy="166093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xmlns="" id="{F3727B82-0285-4177-AD8E-1410AC0DB53F}"/>
              </a:ext>
            </a:extLst>
          </p:cNvPr>
          <p:cNvSpPr/>
          <p:nvPr/>
        </p:nvSpPr>
        <p:spPr>
          <a:xfrm>
            <a:off x="4443409" y="2005201"/>
            <a:ext cx="1660932" cy="166093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xmlns="" id="{7ADAEB42-ABD1-414E-BD04-BA9423CE19B2}"/>
              </a:ext>
            </a:extLst>
          </p:cNvPr>
          <p:cNvSpPr/>
          <p:nvPr/>
        </p:nvSpPr>
        <p:spPr>
          <a:xfrm>
            <a:off x="5727697" y="2005201"/>
            <a:ext cx="1660932" cy="166093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xmlns="" id="{E28AA9AB-9A7C-4CB6-B56F-27E639D27E48}"/>
              </a:ext>
            </a:extLst>
          </p:cNvPr>
          <p:cNvSpPr/>
          <p:nvPr/>
        </p:nvSpPr>
        <p:spPr>
          <a:xfrm>
            <a:off x="7155420" y="2005201"/>
            <a:ext cx="1660932" cy="166093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xmlns="" id="{25764DDD-9622-4FCA-8908-38A4EDA942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795" t="44715" r="20075" b="41538"/>
          <a:stretch/>
        </p:blipFill>
        <p:spPr>
          <a:xfrm flipH="1">
            <a:off x="3167104" y="2365543"/>
            <a:ext cx="1675084" cy="940248"/>
          </a:xfrm>
          <a:prstGeom prst="rect">
            <a:avLst/>
          </a:prstGeom>
        </p:spPr>
      </p:pic>
      <p:pic>
        <p:nvPicPr>
          <p:cNvPr id="14" name="图片 13">
            <a:extLst>
              <a:ext uri="{FF2B5EF4-FFF2-40B4-BE49-F238E27FC236}">
                <a16:creationId xmlns:a16="http://schemas.microsoft.com/office/drawing/2014/main" xmlns="" id="{FC465899-7E9F-4F28-935A-AAE200066FB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795" t="44715" r="20075" b="41538"/>
          <a:stretch/>
        </p:blipFill>
        <p:spPr>
          <a:xfrm flipH="1">
            <a:off x="7277352" y="2300066"/>
            <a:ext cx="1675084" cy="940248"/>
          </a:xfrm>
          <a:prstGeom prst="rect">
            <a:avLst/>
          </a:prstGeom>
        </p:spPr>
      </p:pic>
      <p:pic>
        <p:nvPicPr>
          <p:cNvPr id="15" name="图片 14">
            <a:extLst>
              <a:ext uri="{FF2B5EF4-FFF2-40B4-BE49-F238E27FC236}">
                <a16:creationId xmlns:a16="http://schemas.microsoft.com/office/drawing/2014/main" xmlns="" id="{A71306E8-181D-4DA6-939F-2462591197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6912" t="42891" r="147" b="42071"/>
          <a:stretch/>
        </p:blipFill>
        <p:spPr>
          <a:xfrm flipH="1">
            <a:off x="4759455" y="2568518"/>
            <a:ext cx="1028840" cy="640903"/>
          </a:xfrm>
          <a:prstGeom prst="rect">
            <a:avLst/>
          </a:prstGeom>
        </p:spPr>
      </p:pic>
      <p:pic>
        <p:nvPicPr>
          <p:cNvPr id="16" name="图片 15">
            <a:extLst>
              <a:ext uri="{FF2B5EF4-FFF2-40B4-BE49-F238E27FC236}">
                <a16:creationId xmlns:a16="http://schemas.microsoft.com/office/drawing/2014/main" xmlns="" id="{3854F56D-7BD2-4BA7-9938-3C660622A3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6912" t="42891" r="147" b="42071"/>
          <a:stretch/>
        </p:blipFill>
        <p:spPr>
          <a:xfrm flipH="1">
            <a:off x="6104341" y="2568518"/>
            <a:ext cx="1028840" cy="640903"/>
          </a:xfrm>
          <a:prstGeom prst="rect">
            <a:avLst/>
          </a:prstGeom>
        </p:spPr>
      </p:pic>
      <p:sp>
        <p:nvSpPr>
          <p:cNvPr id="20" name="TextBox 31">
            <a:extLst>
              <a:ext uri="{FF2B5EF4-FFF2-40B4-BE49-F238E27FC236}">
                <a16:creationId xmlns:a16="http://schemas.microsoft.com/office/drawing/2014/main" xmlns="" id="{C9F6F908-A238-40A9-A42A-1337FB9D80A8}"/>
              </a:ext>
            </a:extLst>
          </p:cNvPr>
          <p:cNvSpPr txBox="1"/>
          <p:nvPr/>
        </p:nvSpPr>
        <p:spPr>
          <a:xfrm>
            <a:off x="3050276" y="268898"/>
            <a:ext cx="5902160" cy="923330"/>
          </a:xfrm>
          <a:prstGeom prst="rect">
            <a:avLst/>
          </a:prstGeom>
          <a:noFill/>
        </p:spPr>
        <p:txBody>
          <a:bodyPr wrap="square" rtlCol="0">
            <a:spAutoFit/>
          </a:bodyPr>
          <a:lstStyle/>
          <a:p>
            <a:pPr algn="ctr"/>
            <a:r>
              <a:rPr lang="en-US" altLang="zh-CN" sz="5400" dirty="0" err="1">
                <a:ln w="3175">
                  <a:solidFill>
                    <a:schemeClr val="bg1"/>
                  </a:solidFill>
                </a:ln>
                <a:blipFill>
                  <a:blip r:embed="rId7"/>
                  <a:stretch>
                    <a:fillRect/>
                  </a:stretch>
                </a:blipFill>
                <a:latin typeface="VNI-Cooper" pitchFamily="2" charset="0"/>
                <a:ea typeface="字魂27号-布丁体" panose="00000500000000000000" pitchFamily="2" charset="-122"/>
                <a:cs typeface="字魂59号-创粗黑" panose="00000500000000000000" charset="-122"/>
              </a:rPr>
              <a:t>Daën</a:t>
            </a:r>
            <a:r>
              <a:rPr lang="en-US" altLang="zh-CN" sz="5400" dirty="0">
                <a:ln w="3175">
                  <a:solidFill>
                    <a:schemeClr val="bg1"/>
                  </a:solidFill>
                </a:ln>
                <a:blipFill>
                  <a:blip r:embed="rId7"/>
                  <a:stretch>
                    <a:fillRect/>
                  </a:stretch>
                </a:blipFill>
                <a:latin typeface="VNI-Cooper" pitchFamily="2" charset="0"/>
                <a:ea typeface="字魂27号-布丁体" panose="00000500000000000000" pitchFamily="2" charset="-122"/>
                <a:cs typeface="字魂59号-创粗黑" panose="00000500000000000000" charset="-122"/>
              </a:rPr>
              <a:t> </a:t>
            </a:r>
            <a:r>
              <a:rPr lang="en-US" altLang="zh-CN" sz="5400" dirty="0" err="1">
                <a:ln w="3175">
                  <a:solidFill>
                    <a:schemeClr val="bg1"/>
                  </a:solidFill>
                </a:ln>
                <a:blipFill>
                  <a:blip r:embed="rId7"/>
                  <a:stretch>
                    <a:fillRect/>
                  </a:stretch>
                </a:blipFill>
                <a:latin typeface="VNI-Cooper" pitchFamily="2" charset="0"/>
                <a:ea typeface="字魂27号-布丁体" panose="00000500000000000000" pitchFamily="2" charset="-122"/>
                <a:cs typeface="字魂59号-创粗黑" panose="00000500000000000000" charset="-122"/>
              </a:rPr>
              <a:t>doø</a:t>
            </a:r>
            <a:endParaRPr lang="zh-CN" altLang="en-US" sz="5400" dirty="0">
              <a:ln w="3175">
                <a:solidFill>
                  <a:schemeClr val="bg1"/>
                </a:solidFill>
              </a:ln>
              <a:blipFill>
                <a:blip r:embed="rId7"/>
                <a:stretch>
                  <a:fillRect/>
                </a:stretch>
              </a:blipFill>
              <a:latin typeface="VNI-Cooper" pitchFamily="2" charset="0"/>
              <a:ea typeface="字魂27号-布丁体" panose="00000500000000000000" pitchFamily="2" charset="-122"/>
              <a:cs typeface="字魂59号-创粗黑" panose="00000500000000000000" charset="-122"/>
            </a:endParaRPr>
          </a:p>
        </p:txBody>
      </p:sp>
      <p:sp>
        <p:nvSpPr>
          <p:cNvPr id="5" name="TextBox 4"/>
          <p:cNvSpPr txBox="1"/>
          <p:nvPr/>
        </p:nvSpPr>
        <p:spPr>
          <a:xfrm>
            <a:off x="3693457" y="3818965"/>
            <a:ext cx="6445625" cy="1384995"/>
          </a:xfrm>
          <a:prstGeom prst="rect">
            <a:avLst/>
          </a:prstGeom>
          <a:noFill/>
        </p:spPr>
        <p:txBody>
          <a:bodyPr wrap="square" rtlCol="0">
            <a:spAutoFit/>
          </a:bodyPr>
          <a:lstStyle/>
          <a:p>
            <a:pPr marL="285750" indent="-285750">
              <a:buFontTx/>
              <a:buChar char="-"/>
            </a:pPr>
            <a:r>
              <a:rPr lang="en-US" sz="2800" b="1" dirty="0" err="1" smtClean="0">
                <a:solidFill>
                  <a:schemeClr val="bg1"/>
                </a:solidFill>
                <a:latin typeface="Times New Roman" panose="02020603050405020304" pitchFamily="18" charset="0"/>
                <a:cs typeface="Times New Roman" panose="02020603050405020304" pitchFamily="18" charset="0"/>
              </a:rPr>
              <a:t>Học</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bài</a:t>
            </a:r>
            <a:endParaRPr lang="en-US" sz="2800" b="1" dirty="0" smtClean="0">
              <a:solidFill>
                <a:schemeClr val="bg1"/>
              </a:solidFill>
              <a:latin typeface="Times New Roman" panose="02020603050405020304" pitchFamily="18" charset="0"/>
              <a:cs typeface="Times New Roman" panose="02020603050405020304" pitchFamily="18" charset="0"/>
            </a:endParaRPr>
          </a:p>
          <a:p>
            <a:pPr marL="285750" indent="-285750">
              <a:buFontTx/>
              <a:buChar char="-"/>
            </a:pPr>
            <a:r>
              <a:rPr lang="en-US" sz="2800" b="1" dirty="0" err="1" smtClean="0">
                <a:solidFill>
                  <a:schemeClr val="bg1"/>
                </a:solidFill>
                <a:latin typeface="Times New Roman" panose="02020603050405020304" pitchFamily="18" charset="0"/>
                <a:cs typeface="Times New Roman" panose="02020603050405020304" pitchFamily="18" charset="0"/>
              </a:rPr>
              <a:t>Hoàn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thiện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bài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tập</a:t>
            </a:r>
            <a:endParaRPr lang="en-US" sz="2800" b="1" dirty="0" smtClean="0">
              <a:solidFill>
                <a:schemeClr val="bg1"/>
              </a:solidFill>
              <a:latin typeface="Times New Roman" panose="02020603050405020304" pitchFamily="18" charset="0"/>
              <a:cs typeface="Times New Roman" panose="02020603050405020304" pitchFamily="18" charset="0"/>
            </a:endParaRPr>
          </a:p>
          <a:p>
            <a:pPr marL="285750" indent="-285750">
              <a:buFontTx/>
              <a:buChar char="-"/>
            </a:pPr>
            <a:r>
              <a:rPr lang="en-US" sz="2800" b="1" dirty="0" err="1" smtClean="0">
                <a:solidFill>
                  <a:schemeClr val="bg1"/>
                </a:solidFill>
                <a:latin typeface="Times New Roman" panose="02020603050405020304" pitchFamily="18" charset="0"/>
                <a:cs typeface="Times New Roman" panose="02020603050405020304" pitchFamily="18" charset="0"/>
              </a:rPr>
              <a:t>Chuẩn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bị</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bài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sau</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Tức</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nước</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vỡ</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bờ</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249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1+#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1+#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E02A594-B2F4-4FFA-BCDD-BDFA514AF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a:extLst>
              <a:ext uri="{FF2B5EF4-FFF2-40B4-BE49-F238E27FC236}">
                <a16:creationId xmlns:a16="http://schemas.microsoft.com/office/drawing/2014/main" xmlns="" id="{61A7871B-B595-47EC-9B3E-855331468C04}"/>
              </a:ext>
            </a:extLst>
          </p:cNvPr>
          <p:cNvGrpSpPr/>
          <p:nvPr/>
        </p:nvGrpSpPr>
        <p:grpSpPr>
          <a:xfrm>
            <a:off x="2801232" y="232901"/>
            <a:ext cx="795020" cy="797560"/>
            <a:chOff x="2510790" y="1152525"/>
            <a:chExt cx="673100" cy="674688"/>
          </a:xfrm>
          <a:blipFill>
            <a:blip r:embed="rId4"/>
            <a:stretch>
              <a:fillRect/>
            </a:stretch>
          </a:blipFill>
        </p:grpSpPr>
        <p:sp>
          <p:nvSpPr>
            <p:cNvPr id="17" name="Freeform 12">
              <a:extLst>
                <a:ext uri="{FF2B5EF4-FFF2-40B4-BE49-F238E27FC236}">
                  <a16:creationId xmlns:a16="http://schemas.microsoft.com/office/drawing/2014/main" xmlns="" id="{704F51DD-2DA3-4726-B8C6-8C1D7F6BD609}"/>
                </a:ext>
              </a:extLst>
            </p:cNvPr>
            <p:cNvSpPr/>
            <p:nvPr/>
          </p:nvSpPr>
          <p:spPr bwMode="auto">
            <a:xfrm>
              <a:off x="2510790" y="1152525"/>
              <a:ext cx="673100" cy="674688"/>
            </a:xfrm>
            <a:custGeom>
              <a:avLst/>
              <a:gdLst>
                <a:gd name="T0" fmla="*/ 32 w 262"/>
                <a:gd name="T1" fmla="*/ 188 h 262"/>
                <a:gd name="T2" fmla="*/ 74 w 262"/>
                <a:gd name="T3" fmla="*/ 31 h 262"/>
                <a:gd name="T4" fmla="*/ 230 w 262"/>
                <a:gd name="T5" fmla="*/ 73 h 262"/>
                <a:gd name="T6" fmla="*/ 189 w 262"/>
                <a:gd name="T7" fmla="*/ 230 h 262"/>
                <a:gd name="T8" fmla="*/ 32 w 262"/>
                <a:gd name="T9" fmla="*/ 188 h 262"/>
              </a:gdLst>
              <a:ahLst/>
              <a:cxnLst>
                <a:cxn ang="0">
                  <a:pos x="T0" y="T1"/>
                </a:cxn>
                <a:cxn ang="0">
                  <a:pos x="T2" y="T3"/>
                </a:cxn>
                <a:cxn ang="0">
                  <a:pos x="T4" y="T5"/>
                </a:cxn>
                <a:cxn ang="0">
                  <a:pos x="T6" y="T7"/>
                </a:cxn>
                <a:cxn ang="0">
                  <a:pos x="T8" y="T9"/>
                </a:cxn>
              </a:cxnLst>
              <a:rect l="0" t="0" r="r" b="b"/>
              <a:pathLst>
                <a:path w="262" h="262">
                  <a:moveTo>
                    <a:pt x="32" y="188"/>
                  </a:moveTo>
                  <a:cubicBezTo>
                    <a:pt x="0" y="133"/>
                    <a:pt x="19" y="63"/>
                    <a:pt x="74" y="31"/>
                  </a:cubicBezTo>
                  <a:cubicBezTo>
                    <a:pt x="128" y="0"/>
                    <a:pt x="199" y="18"/>
                    <a:pt x="230" y="73"/>
                  </a:cubicBezTo>
                  <a:cubicBezTo>
                    <a:pt x="262" y="129"/>
                    <a:pt x="243" y="198"/>
                    <a:pt x="189" y="230"/>
                  </a:cubicBezTo>
                  <a:cubicBezTo>
                    <a:pt x="133" y="262"/>
                    <a:pt x="64" y="243"/>
                    <a:pt x="32" y="188"/>
                  </a:cubicBezTo>
                </a:path>
              </a:pathLst>
            </a:custGeom>
            <a:grpFill/>
            <a:ln w="9525">
              <a:noFill/>
              <a:round/>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sp>
          <p:nvSpPr>
            <p:cNvPr id="18" name="Freeform 13">
              <a:extLst>
                <a:ext uri="{FF2B5EF4-FFF2-40B4-BE49-F238E27FC236}">
                  <a16:creationId xmlns:a16="http://schemas.microsoft.com/office/drawing/2014/main" xmlns="" id="{0F0A7543-3D89-4E23-8E51-3B3C96D149DB}"/>
                </a:ext>
              </a:extLst>
            </p:cNvPr>
            <p:cNvSpPr>
              <a:spLocks noEditPoints="1"/>
            </p:cNvSpPr>
            <p:nvPr/>
          </p:nvSpPr>
          <p:spPr bwMode="auto">
            <a:xfrm>
              <a:off x="2855278" y="1341438"/>
              <a:ext cx="287338" cy="444500"/>
            </a:xfrm>
            <a:custGeom>
              <a:avLst/>
              <a:gdLst>
                <a:gd name="T0" fmla="*/ 11 w 112"/>
                <a:gd name="T1" fmla="*/ 172 h 173"/>
                <a:gd name="T2" fmla="*/ 0 w 112"/>
                <a:gd name="T3" fmla="*/ 173 h 173"/>
                <a:gd name="T4" fmla="*/ 0 w 112"/>
                <a:gd name="T5" fmla="*/ 173 h 173"/>
                <a:gd name="T6" fmla="*/ 11 w 112"/>
                <a:gd name="T7" fmla="*/ 172 h 173"/>
                <a:gd name="T8" fmla="*/ 96 w 112"/>
                <a:gd name="T9" fmla="*/ 0 h 173"/>
                <a:gd name="T10" fmla="*/ 96 w 112"/>
                <a:gd name="T11" fmla="*/ 0 h 173"/>
                <a:gd name="T12" fmla="*/ 112 w 112"/>
                <a:gd name="T13" fmla="*/ 58 h 173"/>
                <a:gd name="T14" fmla="*/ 96 w 112"/>
                <a:gd name="T15" fmla="*/ 0 h 173"/>
                <a:gd name="T16" fmla="*/ 96 w 112"/>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73">
                  <a:moveTo>
                    <a:pt x="11" y="172"/>
                  </a:moveTo>
                  <a:cubicBezTo>
                    <a:pt x="8" y="172"/>
                    <a:pt x="4" y="172"/>
                    <a:pt x="0" y="173"/>
                  </a:cubicBezTo>
                  <a:cubicBezTo>
                    <a:pt x="0" y="173"/>
                    <a:pt x="0" y="173"/>
                    <a:pt x="0" y="173"/>
                  </a:cubicBezTo>
                  <a:cubicBezTo>
                    <a:pt x="4" y="173"/>
                    <a:pt x="8" y="172"/>
                    <a:pt x="11" y="172"/>
                  </a:cubicBezTo>
                  <a:moveTo>
                    <a:pt x="96" y="0"/>
                  </a:moveTo>
                  <a:cubicBezTo>
                    <a:pt x="96" y="0"/>
                    <a:pt x="96" y="0"/>
                    <a:pt x="96" y="0"/>
                  </a:cubicBezTo>
                  <a:cubicBezTo>
                    <a:pt x="107" y="18"/>
                    <a:pt x="112" y="38"/>
                    <a:pt x="112" y="58"/>
                  </a:cubicBezTo>
                  <a:cubicBezTo>
                    <a:pt x="112" y="38"/>
                    <a:pt x="107" y="18"/>
                    <a:pt x="96" y="0"/>
                  </a:cubicBezTo>
                  <a:cubicBezTo>
                    <a:pt x="96" y="0"/>
                    <a:pt x="96" y="0"/>
                    <a:pt x="9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sp>
          <p:nvSpPr>
            <p:cNvPr id="19" name="Freeform 16">
              <a:extLst>
                <a:ext uri="{FF2B5EF4-FFF2-40B4-BE49-F238E27FC236}">
                  <a16:creationId xmlns:a16="http://schemas.microsoft.com/office/drawing/2014/main" xmlns="" id="{0418FD64-F8E9-4D33-98F6-020DEBEB3E6C}"/>
                </a:ext>
              </a:extLst>
            </p:cNvPr>
            <p:cNvSpPr>
              <a:spLocks noEditPoints="1"/>
            </p:cNvSpPr>
            <p:nvPr/>
          </p:nvSpPr>
          <p:spPr bwMode="auto">
            <a:xfrm>
              <a:off x="2526665" y="1165225"/>
              <a:ext cx="641350" cy="646113"/>
            </a:xfrm>
            <a:custGeom>
              <a:avLst/>
              <a:gdLst>
                <a:gd name="T0" fmla="*/ 154 w 250"/>
                <a:gd name="T1" fmla="*/ 244 h 251"/>
                <a:gd name="T2" fmla="*/ 134 w 250"/>
                <a:gd name="T3" fmla="*/ 251 h 251"/>
                <a:gd name="T4" fmla="*/ 92 w 250"/>
                <a:gd name="T5" fmla="*/ 247 h 251"/>
                <a:gd name="T6" fmla="*/ 114 w 250"/>
                <a:gd name="T7" fmla="*/ 247 h 251"/>
                <a:gd name="T8" fmla="*/ 92 w 250"/>
                <a:gd name="T9" fmla="*/ 247 h 251"/>
                <a:gd name="T10" fmla="*/ 190 w 250"/>
                <a:gd name="T11" fmla="*/ 228 h 251"/>
                <a:gd name="T12" fmla="*/ 174 w 250"/>
                <a:gd name="T13" fmla="*/ 241 h 251"/>
                <a:gd name="T14" fmla="*/ 55 w 250"/>
                <a:gd name="T15" fmla="*/ 230 h 251"/>
                <a:gd name="T16" fmla="*/ 75 w 250"/>
                <a:gd name="T17" fmla="*/ 236 h 251"/>
                <a:gd name="T18" fmla="*/ 55 w 250"/>
                <a:gd name="T19" fmla="*/ 230 h 251"/>
                <a:gd name="T20" fmla="*/ 190 w 250"/>
                <a:gd name="T21" fmla="*/ 228 h 251"/>
                <a:gd name="T22" fmla="*/ 221 w 250"/>
                <a:gd name="T23" fmla="*/ 201 h 251"/>
                <a:gd name="T24" fmla="*/ 209 w 250"/>
                <a:gd name="T25" fmla="*/ 219 h 251"/>
                <a:gd name="T26" fmla="*/ 25 w 250"/>
                <a:gd name="T27" fmla="*/ 201 h 251"/>
                <a:gd name="T28" fmla="*/ 41 w 250"/>
                <a:gd name="T29" fmla="*/ 214 h 251"/>
                <a:gd name="T30" fmla="*/ 25 w 250"/>
                <a:gd name="T31" fmla="*/ 201 h 251"/>
                <a:gd name="T32" fmla="*/ 240 w 250"/>
                <a:gd name="T33" fmla="*/ 165 h 251"/>
                <a:gd name="T34" fmla="*/ 235 w 250"/>
                <a:gd name="T35" fmla="*/ 186 h 251"/>
                <a:gd name="T36" fmla="*/ 6 w 250"/>
                <a:gd name="T37" fmla="*/ 164 h 251"/>
                <a:gd name="T38" fmla="*/ 17 w 250"/>
                <a:gd name="T39" fmla="*/ 182 h 251"/>
                <a:gd name="T40" fmla="*/ 6 w 250"/>
                <a:gd name="T41" fmla="*/ 164 h 251"/>
                <a:gd name="T42" fmla="*/ 246 w 250"/>
                <a:gd name="T43" fmla="*/ 126 h 251"/>
                <a:gd name="T44" fmla="*/ 249 w 250"/>
                <a:gd name="T45" fmla="*/ 147 h 251"/>
                <a:gd name="T46" fmla="*/ 0 w 250"/>
                <a:gd name="T47" fmla="*/ 126 h 251"/>
                <a:gd name="T48" fmla="*/ 4 w 250"/>
                <a:gd name="T49" fmla="*/ 123 h 251"/>
                <a:gd name="T50" fmla="*/ 5 w 250"/>
                <a:gd name="T51" fmla="*/ 143 h 251"/>
                <a:gd name="T52" fmla="*/ 0 w 250"/>
                <a:gd name="T53" fmla="*/ 126 h 251"/>
                <a:gd name="T54" fmla="*/ 246 w 250"/>
                <a:gd name="T55" fmla="*/ 90 h 251"/>
                <a:gd name="T56" fmla="*/ 246 w 250"/>
                <a:gd name="T57" fmla="*/ 112 h 251"/>
                <a:gd name="T58" fmla="*/ 2 w 250"/>
                <a:gd name="T59" fmla="*/ 102 h 251"/>
                <a:gd name="T60" fmla="*/ 12 w 250"/>
                <a:gd name="T61" fmla="*/ 84 h 251"/>
                <a:gd name="T62" fmla="*/ 2 w 250"/>
                <a:gd name="T63" fmla="*/ 102 h 251"/>
                <a:gd name="T64" fmla="*/ 227 w 250"/>
                <a:gd name="T65" fmla="*/ 53 h 251"/>
                <a:gd name="T66" fmla="*/ 234 w 250"/>
                <a:gd name="T67" fmla="*/ 73 h 251"/>
                <a:gd name="T68" fmla="*/ 17 w 250"/>
                <a:gd name="T69" fmla="*/ 63 h 251"/>
                <a:gd name="T70" fmla="*/ 32 w 250"/>
                <a:gd name="T71" fmla="*/ 49 h 251"/>
                <a:gd name="T72" fmla="*/ 17 w 250"/>
                <a:gd name="T73" fmla="*/ 63 h 251"/>
                <a:gd name="T74" fmla="*/ 195 w 250"/>
                <a:gd name="T75" fmla="*/ 27 h 251"/>
                <a:gd name="T76" fmla="*/ 214 w 250"/>
                <a:gd name="T77" fmla="*/ 37 h 251"/>
                <a:gd name="T78" fmla="*/ 195 w 250"/>
                <a:gd name="T79" fmla="*/ 27 h 251"/>
                <a:gd name="T80" fmla="*/ 60 w 250"/>
                <a:gd name="T81" fmla="*/ 19 h 251"/>
                <a:gd name="T82" fmla="*/ 46 w 250"/>
                <a:gd name="T83" fmla="*/ 34 h 251"/>
                <a:gd name="T84" fmla="*/ 159 w 250"/>
                <a:gd name="T85" fmla="*/ 10 h 251"/>
                <a:gd name="T86" fmla="*/ 179 w 250"/>
                <a:gd name="T87" fmla="*/ 13 h 251"/>
                <a:gd name="T88" fmla="*/ 159 w 250"/>
                <a:gd name="T89" fmla="*/ 10 h 251"/>
                <a:gd name="T90" fmla="*/ 98 w 250"/>
                <a:gd name="T91" fmla="*/ 3 h 251"/>
                <a:gd name="T92" fmla="*/ 80 w 250"/>
                <a:gd name="T93" fmla="*/ 13 h 251"/>
                <a:gd name="T94" fmla="*/ 125 w 250"/>
                <a:gd name="T95" fmla="*/ 5 h 251"/>
                <a:gd name="T96" fmla="*/ 119 w 250"/>
                <a:gd name="T97" fmla="*/ 1 h 251"/>
                <a:gd name="T98" fmla="*/ 140 w 250"/>
                <a:gd name="T99" fmla="*/ 1 h 251"/>
                <a:gd name="T100" fmla="*/ 125 w 250"/>
                <a:gd name="T101" fmla="*/ 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134" y="247"/>
                  </a:moveTo>
                  <a:cubicBezTo>
                    <a:pt x="141" y="246"/>
                    <a:pt x="147" y="245"/>
                    <a:pt x="154" y="244"/>
                  </a:cubicBezTo>
                  <a:cubicBezTo>
                    <a:pt x="155" y="247"/>
                    <a:pt x="155" y="247"/>
                    <a:pt x="155" y="247"/>
                  </a:cubicBezTo>
                  <a:cubicBezTo>
                    <a:pt x="148" y="250"/>
                    <a:pt x="141" y="250"/>
                    <a:pt x="134" y="251"/>
                  </a:cubicBezTo>
                  <a:lnTo>
                    <a:pt x="134" y="247"/>
                  </a:lnTo>
                  <a:close/>
                  <a:moveTo>
                    <a:pt x="92" y="247"/>
                  </a:moveTo>
                  <a:cubicBezTo>
                    <a:pt x="94" y="243"/>
                    <a:pt x="94" y="243"/>
                    <a:pt x="94" y="243"/>
                  </a:cubicBezTo>
                  <a:cubicBezTo>
                    <a:pt x="100" y="245"/>
                    <a:pt x="107" y="246"/>
                    <a:pt x="114" y="247"/>
                  </a:cubicBezTo>
                  <a:cubicBezTo>
                    <a:pt x="113" y="250"/>
                    <a:pt x="113" y="250"/>
                    <a:pt x="113" y="250"/>
                  </a:cubicBezTo>
                  <a:cubicBezTo>
                    <a:pt x="106" y="250"/>
                    <a:pt x="99" y="249"/>
                    <a:pt x="92" y="247"/>
                  </a:cubicBezTo>
                  <a:close/>
                  <a:moveTo>
                    <a:pt x="173" y="237"/>
                  </a:moveTo>
                  <a:cubicBezTo>
                    <a:pt x="179" y="235"/>
                    <a:pt x="185" y="232"/>
                    <a:pt x="190" y="228"/>
                  </a:cubicBezTo>
                  <a:cubicBezTo>
                    <a:pt x="193" y="231"/>
                    <a:pt x="193" y="231"/>
                    <a:pt x="193" y="231"/>
                  </a:cubicBezTo>
                  <a:cubicBezTo>
                    <a:pt x="187" y="235"/>
                    <a:pt x="181" y="238"/>
                    <a:pt x="174" y="241"/>
                  </a:cubicBezTo>
                  <a:lnTo>
                    <a:pt x="173" y="237"/>
                  </a:lnTo>
                  <a:close/>
                  <a:moveTo>
                    <a:pt x="55" y="230"/>
                  </a:moveTo>
                  <a:cubicBezTo>
                    <a:pt x="57" y="226"/>
                    <a:pt x="57" y="226"/>
                    <a:pt x="57" y="226"/>
                  </a:cubicBezTo>
                  <a:cubicBezTo>
                    <a:pt x="62" y="230"/>
                    <a:pt x="68" y="233"/>
                    <a:pt x="75" y="236"/>
                  </a:cubicBezTo>
                  <a:cubicBezTo>
                    <a:pt x="73" y="240"/>
                    <a:pt x="73" y="240"/>
                    <a:pt x="73" y="240"/>
                  </a:cubicBezTo>
                  <a:cubicBezTo>
                    <a:pt x="67" y="237"/>
                    <a:pt x="60" y="234"/>
                    <a:pt x="55" y="230"/>
                  </a:cubicBezTo>
                  <a:close/>
                  <a:moveTo>
                    <a:pt x="190" y="228"/>
                  </a:moveTo>
                  <a:cubicBezTo>
                    <a:pt x="190" y="228"/>
                    <a:pt x="190" y="228"/>
                    <a:pt x="190" y="228"/>
                  </a:cubicBezTo>
                  <a:moveTo>
                    <a:pt x="207" y="216"/>
                  </a:moveTo>
                  <a:cubicBezTo>
                    <a:pt x="211" y="211"/>
                    <a:pt x="216" y="206"/>
                    <a:pt x="221" y="201"/>
                  </a:cubicBezTo>
                  <a:cubicBezTo>
                    <a:pt x="223" y="203"/>
                    <a:pt x="223" y="203"/>
                    <a:pt x="223" y="203"/>
                  </a:cubicBezTo>
                  <a:cubicBezTo>
                    <a:pt x="219" y="209"/>
                    <a:pt x="215" y="214"/>
                    <a:pt x="209" y="219"/>
                  </a:cubicBezTo>
                  <a:lnTo>
                    <a:pt x="207" y="216"/>
                  </a:lnTo>
                  <a:close/>
                  <a:moveTo>
                    <a:pt x="25" y="201"/>
                  </a:moveTo>
                  <a:cubicBezTo>
                    <a:pt x="28" y="198"/>
                    <a:pt x="28" y="198"/>
                    <a:pt x="28" y="198"/>
                  </a:cubicBezTo>
                  <a:cubicBezTo>
                    <a:pt x="32" y="204"/>
                    <a:pt x="37" y="209"/>
                    <a:pt x="41" y="214"/>
                  </a:cubicBezTo>
                  <a:cubicBezTo>
                    <a:pt x="39" y="216"/>
                    <a:pt x="39" y="216"/>
                    <a:pt x="39" y="216"/>
                  </a:cubicBezTo>
                  <a:cubicBezTo>
                    <a:pt x="34" y="211"/>
                    <a:pt x="29" y="207"/>
                    <a:pt x="25" y="201"/>
                  </a:cubicBezTo>
                  <a:close/>
                  <a:moveTo>
                    <a:pt x="231" y="184"/>
                  </a:moveTo>
                  <a:cubicBezTo>
                    <a:pt x="234" y="178"/>
                    <a:pt x="237" y="172"/>
                    <a:pt x="240" y="165"/>
                  </a:cubicBezTo>
                  <a:cubicBezTo>
                    <a:pt x="244" y="167"/>
                    <a:pt x="244" y="167"/>
                    <a:pt x="244" y="167"/>
                  </a:cubicBezTo>
                  <a:cubicBezTo>
                    <a:pt x="241" y="174"/>
                    <a:pt x="238" y="180"/>
                    <a:pt x="235" y="186"/>
                  </a:cubicBezTo>
                  <a:lnTo>
                    <a:pt x="231" y="184"/>
                  </a:lnTo>
                  <a:close/>
                  <a:moveTo>
                    <a:pt x="6" y="164"/>
                  </a:moveTo>
                  <a:cubicBezTo>
                    <a:pt x="10" y="163"/>
                    <a:pt x="10" y="163"/>
                    <a:pt x="10" y="163"/>
                  </a:cubicBezTo>
                  <a:cubicBezTo>
                    <a:pt x="12" y="169"/>
                    <a:pt x="14" y="176"/>
                    <a:pt x="17" y="182"/>
                  </a:cubicBezTo>
                  <a:cubicBezTo>
                    <a:pt x="14" y="183"/>
                    <a:pt x="14" y="183"/>
                    <a:pt x="14" y="183"/>
                  </a:cubicBezTo>
                  <a:cubicBezTo>
                    <a:pt x="11" y="177"/>
                    <a:pt x="8" y="171"/>
                    <a:pt x="6" y="164"/>
                  </a:cubicBezTo>
                  <a:close/>
                  <a:moveTo>
                    <a:pt x="245" y="146"/>
                  </a:moveTo>
                  <a:cubicBezTo>
                    <a:pt x="246" y="140"/>
                    <a:pt x="246" y="133"/>
                    <a:pt x="246" y="126"/>
                  </a:cubicBezTo>
                  <a:cubicBezTo>
                    <a:pt x="250" y="126"/>
                    <a:pt x="250" y="126"/>
                    <a:pt x="250" y="126"/>
                  </a:cubicBezTo>
                  <a:cubicBezTo>
                    <a:pt x="250" y="133"/>
                    <a:pt x="250" y="140"/>
                    <a:pt x="249" y="147"/>
                  </a:cubicBezTo>
                  <a:lnTo>
                    <a:pt x="245" y="146"/>
                  </a:lnTo>
                  <a:close/>
                  <a:moveTo>
                    <a:pt x="0" y="126"/>
                  </a:moveTo>
                  <a:cubicBezTo>
                    <a:pt x="0" y="125"/>
                    <a:pt x="0" y="124"/>
                    <a:pt x="0" y="123"/>
                  </a:cubicBezTo>
                  <a:cubicBezTo>
                    <a:pt x="4" y="123"/>
                    <a:pt x="4" y="123"/>
                    <a:pt x="4" y="123"/>
                  </a:cubicBezTo>
                  <a:cubicBezTo>
                    <a:pt x="4" y="124"/>
                    <a:pt x="4" y="125"/>
                    <a:pt x="4" y="126"/>
                  </a:cubicBezTo>
                  <a:cubicBezTo>
                    <a:pt x="4" y="132"/>
                    <a:pt x="4" y="137"/>
                    <a:pt x="5" y="143"/>
                  </a:cubicBezTo>
                  <a:cubicBezTo>
                    <a:pt x="1" y="144"/>
                    <a:pt x="1" y="144"/>
                    <a:pt x="1" y="144"/>
                  </a:cubicBezTo>
                  <a:cubicBezTo>
                    <a:pt x="0" y="138"/>
                    <a:pt x="0" y="132"/>
                    <a:pt x="0" y="126"/>
                  </a:cubicBezTo>
                  <a:close/>
                  <a:moveTo>
                    <a:pt x="241" y="92"/>
                  </a:moveTo>
                  <a:cubicBezTo>
                    <a:pt x="246" y="90"/>
                    <a:pt x="246" y="90"/>
                    <a:pt x="246" y="90"/>
                  </a:cubicBezTo>
                  <a:cubicBezTo>
                    <a:pt x="247" y="97"/>
                    <a:pt x="249" y="104"/>
                    <a:pt x="250" y="111"/>
                  </a:cubicBezTo>
                  <a:cubicBezTo>
                    <a:pt x="246" y="112"/>
                    <a:pt x="246" y="112"/>
                    <a:pt x="246" y="112"/>
                  </a:cubicBezTo>
                  <a:cubicBezTo>
                    <a:pt x="245" y="105"/>
                    <a:pt x="243" y="98"/>
                    <a:pt x="241" y="92"/>
                  </a:cubicBezTo>
                  <a:close/>
                  <a:moveTo>
                    <a:pt x="2" y="102"/>
                  </a:moveTo>
                  <a:cubicBezTo>
                    <a:pt x="3" y="95"/>
                    <a:pt x="5" y="88"/>
                    <a:pt x="8" y="82"/>
                  </a:cubicBezTo>
                  <a:cubicBezTo>
                    <a:pt x="12" y="84"/>
                    <a:pt x="12" y="84"/>
                    <a:pt x="12" y="84"/>
                  </a:cubicBezTo>
                  <a:cubicBezTo>
                    <a:pt x="9" y="90"/>
                    <a:pt x="7" y="96"/>
                    <a:pt x="6" y="103"/>
                  </a:cubicBezTo>
                  <a:lnTo>
                    <a:pt x="2" y="102"/>
                  </a:lnTo>
                  <a:close/>
                  <a:moveTo>
                    <a:pt x="224" y="55"/>
                  </a:moveTo>
                  <a:cubicBezTo>
                    <a:pt x="227" y="53"/>
                    <a:pt x="227" y="53"/>
                    <a:pt x="227" y="53"/>
                  </a:cubicBezTo>
                  <a:cubicBezTo>
                    <a:pt x="231" y="59"/>
                    <a:pt x="234" y="65"/>
                    <a:pt x="238" y="71"/>
                  </a:cubicBezTo>
                  <a:cubicBezTo>
                    <a:pt x="234" y="73"/>
                    <a:pt x="234" y="73"/>
                    <a:pt x="234" y="73"/>
                  </a:cubicBezTo>
                  <a:cubicBezTo>
                    <a:pt x="231" y="67"/>
                    <a:pt x="228" y="61"/>
                    <a:pt x="224" y="55"/>
                  </a:cubicBezTo>
                  <a:close/>
                  <a:moveTo>
                    <a:pt x="17" y="63"/>
                  </a:moveTo>
                  <a:cubicBezTo>
                    <a:pt x="20" y="57"/>
                    <a:pt x="24" y="52"/>
                    <a:pt x="28" y="46"/>
                  </a:cubicBezTo>
                  <a:cubicBezTo>
                    <a:pt x="32" y="49"/>
                    <a:pt x="32" y="49"/>
                    <a:pt x="32" y="49"/>
                  </a:cubicBezTo>
                  <a:cubicBezTo>
                    <a:pt x="27" y="54"/>
                    <a:pt x="24" y="60"/>
                    <a:pt x="20" y="65"/>
                  </a:cubicBezTo>
                  <a:lnTo>
                    <a:pt x="17" y="63"/>
                  </a:lnTo>
                  <a:close/>
                  <a:moveTo>
                    <a:pt x="195" y="27"/>
                  </a:moveTo>
                  <a:cubicBezTo>
                    <a:pt x="195" y="27"/>
                    <a:pt x="195" y="27"/>
                    <a:pt x="195" y="27"/>
                  </a:cubicBezTo>
                  <a:cubicBezTo>
                    <a:pt x="198" y="24"/>
                    <a:pt x="198" y="24"/>
                    <a:pt x="198" y="24"/>
                  </a:cubicBezTo>
                  <a:cubicBezTo>
                    <a:pt x="203" y="28"/>
                    <a:pt x="209" y="32"/>
                    <a:pt x="214" y="37"/>
                  </a:cubicBezTo>
                  <a:cubicBezTo>
                    <a:pt x="211" y="40"/>
                    <a:pt x="211" y="40"/>
                    <a:pt x="211" y="40"/>
                  </a:cubicBezTo>
                  <a:cubicBezTo>
                    <a:pt x="206" y="35"/>
                    <a:pt x="201" y="31"/>
                    <a:pt x="195" y="27"/>
                  </a:cubicBezTo>
                  <a:close/>
                  <a:moveTo>
                    <a:pt x="43" y="31"/>
                  </a:moveTo>
                  <a:cubicBezTo>
                    <a:pt x="48" y="26"/>
                    <a:pt x="54" y="23"/>
                    <a:pt x="60" y="19"/>
                  </a:cubicBezTo>
                  <a:cubicBezTo>
                    <a:pt x="62" y="23"/>
                    <a:pt x="62" y="23"/>
                    <a:pt x="62" y="23"/>
                  </a:cubicBezTo>
                  <a:cubicBezTo>
                    <a:pt x="56" y="26"/>
                    <a:pt x="51" y="30"/>
                    <a:pt x="46" y="34"/>
                  </a:cubicBezTo>
                  <a:lnTo>
                    <a:pt x="43" y="31"/>
                  </a:lnTo>
                  <a:close/>
                  <a:moveTo>
                    <a:pt x="159" y="10"/>
                  </a:moveTo>
                  <a:cubicBezTo>
                    <a:pt x="160" y="6"/>
                    <a:pt x="160" y="6"/>
                    <a:pt x="160" y="6"/>
                  </a:cubicBezTo>
                  <a:cubicBezTo>
                    <a:pt x="167" y="8"/>
                    <a:pt x="174" y="10"/>
                    <a:pt x="179" y="13"/>
                  </a:cubicBezTo>
                  <a:cubicBezTo>
                    <a:pt x="178" y="17"/>
                    <a:pt x="178" y="17"/>
                    <a:pt x="178" y="17"/>
                  </a:cubicBezTo>
                  <a:cubicBezTo>
                    <a:pt x="172" y="14"/>
                    <a:pt x="166" y="12"/>
                    <a:pt x="159" y="10"/>
                  </a:cubicBezTo>
                  <a:close/>
                  <a:moveTo>
                    <a:pt x="79" y="10"/>
                  </a:moveTo>
                  <a:cubicBezTo>
                    <a:pt x="85" y="7"/>
                    <a:pt x="92" y="5"/>
                    <a:pt x="98" y="3"/>
                  </a:cubicBezTo>
                  <a:cubicBezTo>
                    <a:pt x="99" y="7"/>
                    <a:pt x="99" y="7"/>
                    <a:pt x="99" y="7"/>
                  </a:cubicBezTo>
                  <a:cubicBezTo>
                    <a:pt x="92" y="9"/>
                    <a:pt x="86" y="11"/>
                    <a:pt x="80" y="13"/>
                  </a:cubicBezTo>
                  <a:lnTo>
                    <a:pt x="79" y="10"/>
                  </a:lnTo>
                  <a:close/>
                  <a:moveTo>
                    <a:pt x="125" y="5"/>
                  </a:moveTo>
                  <a:cubicBezTo>
                    <a:pt x="123" y="5"/>
                    <a:pt x="121" y="5"/>
                    <a:pt x="120" y="5"/>
                  </a:cubicBezTo>
                  <a:cubicBezTo>
                    <a:pt x="119" y="1"/>
                    <a:pt x="119" y="1"/>
                    <a:pt x="119" y="1"/>
                  </a:cubicBezTo>
                  <a:cubicBezTo>
                    <a:pt x="121" y="1"/>
                    <a:pt x="123" y="0"/>
                    <a:pt x="125" y="0"/>
                  </a:cubicBezTo>
                  <a:cubicBezTo>
                    <a:pt x="130" y="0"/>
                    <a:pt x="135" y="1"/>
                    <a:pt x="140" y="1"/>
                  </a:cubicBezTo>
                  <a:cubicBezTo>
                    <a:pt x="140" y="6"/>
                    <a:pt x="140" y="6"/>
                    <a:pt x="140" y="6"/>
                  </a:cubicBezTo>
                  <a:cubicBezTo>
                    <a:pt x="135" y="5"/>
                    <a:pt x="130" y="5"/>
                    <a:pt x="125" y="5"/>
                  </a:cubicBezTo>
                  <a:close/>
                </a:path>
              </a:pathLst>
            </a:custGeom>
            <a:grpFill/>
            <a:ln w="9525">
              <a:solidFill>
                <a:schemeClr val="bg1">
                  <a:lumMod val="50000"/>
                </a:schemeClr>
              </a:solidFill>
              <a:round/>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grpSp>
      <p:pic>
        <p:nvPicPr>
          <p:cNvPr id="3" name="Picture 2"/>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sharpenSoften amount="50000"/>
                    </a14:imgEffect>
                    <a14:imgEffect>
                      <a14:colorTemperature colorTemp="11200"/>
                    </a14:imgEffect>
                  </a14:imgLayer>
                </a14:imgProps>
              </a:ext>
            </a:extLst>
          </a:blip>
          <a:stretch>
            <a:fillRect/>
          </a:stretch>
        </p:blipFill>
        <p:spPr>
          <a:xfrm>
            <a:off x="3016466" y="297215"/>
            <a:ext cx="635696" cy="600379"/>
          </a:xfrm>
          <a:prstGeom prst="rect">
            <a:avLst/>
          </a:prstGeom>
        </p:spPr>
      </p:pic>
      <p:pic>
        <p:nvPicPr>
          <p:cNvPr id="36" name="Picture 35"/>
          <p:cNvPicPr>
            <a:picLocks noChangeAspect="1"/>
          </p:cNvPicPr>
          <p:nvPr/>
        </p:nvPicPr>
        <p:blipFill>
          <a:blip r:embed="rId7">
            <a:duotone>
              <a:prstClr val="black"/>
              <a:srgbClr val="FF0000">
                <a:tint val="45000"/>
                <a:satMod val="400000"/>
              </a:srgbClr>
            </a:duotone>
            <a:extLst>
              <a:ext uri="{BEBA8EAE-BF5A-486C-A8C5-ECC9F3942E4B}">
                <a14:imgProps xmlns:a14="http://schemas.microsoft.com/office/drawing/2010/main">
                  <a14:imgLayer r:embed="rId8">
                    <a14:imgEffect>
                      <a14:colorTemperature colorTemp="11200"/>
                    </a14:imgEffect>
                    <a14:imgEffect>
                      <a14:saturation sat="400000"/>
                    </a14:imgEffect>
                  </a14:imgLayer>
                </a14:imgProps>
              </a:ext>
            </a:extLst>
          </a:blip>
          <a:stretch>
            <a:fillRect/>
          </a:stretch>
        </p:blipFill>
        <p:spPr>
          <a:xfrm>
            <a:off x="518706" y="384229"/>
            <a:ext cx="10894496" cy="646232"/>
          </a:xfrm>
          <a:prstGeom prst="rect">
            <a:avLst/>
          </a:prstGeom>
        </p:spPr>
      </p:pic>
      <p:sp>
        <p:nvSpPr>
          <p:cNvPr id="5" name="Rectangle 4"/>
          <p:cNvSpPr/>
          <p:nvPr/>
        </p:nvSpPr>
        <p:spPr>
          <a:xfrm>
            <a:off x="255787" y="1112222"/>
            <a:ext cx="11420333" cy="4955203"/>
          </a:xfrm>
          <a:prstGeom prst="rect">
            <a:avLst/>
          </a:prstGeom>
        </p:spPr>
        <p:txBody>
          <a:bodyPr wrap="square">
            <a:spAutoFit/>
          </a:bodyPr>
          <a:lstStyle/>
          <a:p>
            <a:pPr algn="just"/>
            <a:r>
              <a:rPr lang="en-US" sz="2800" b="1" i="0" dirty="0" smtClean="0">
                <a:solidFill>
                  <a:srgbClr val="FF0000"/>
                </a:solidFill>
                <a:effectLst/>
                <a:latin typeface="Times New Roman" panose="02020603050405020304" pitchFamily="18" charset="0"/>
                <a:cs typeface="Times New Roman" panose="02020603050405020304" pitchFamily="18" charset="0"/>
              </a:rPr>
              <a:t>1, </a:t>
            </a:r>
            <a:r>
              <a:rPr lang="en-US" sz="2800" b="1" i="0" dirty="0" err="1" smtClean="0">
                <a:solidFill>
                  <a:srgbClr val="FF0000"/>
                </a:solidFill>
                <a:effectLst/>
                <a:latin typeface="Times New Roman" panose="02020603050405020304" pitchFamily="18" charset="0"/>
                <a:cs typeface="Times New Roman" panose="02020603050405020304" pitchFamily="18" charset="0"/>
              </a:rPr>
              <a:t>Tìm</a:t>
            </a:r>
            <a:r>
              <a:rPr lang="en-US" sz="2800" b="1" i="0" dirty="0" smtClean="0">
                <a:solidFill>
                  <a:srgbClr val="FF0000"/>
                </a:solidFill>
                <a:effectLst/>
                <a:latin typeface="Times New Roman" panose="02020603050405020304" pitchFamily="18" charset="0"/>
                <a:cs typeface="Times New Roman" panose="02020603050405020304" pitchFamily="18" charset="0"/>
              </a:rPr>
              <a:t> </a:t>
            </a:r>
            <a:r>
              <a:rPr lang="en-US" sz="2800" b="1" i="0" dirty="0" err="1" smtClean="0">
                <a:solidFill>
                  <a:srgbClr val="FF0000"/>
                </a:solidFill>
                <a:effectLst/>
                <a:latin typeface="Times New Roman" panose="02020603050405020304" pitchFamily="18" charset="0"/>
                <a:cs typeface="Times New Roman" panose="02020603050405020304" pitchFamily="18" charset="0"/>
              </a:rPr>
              <a:t>hiểu</a:t>
            </a:r>
            <a:r>
              <a:rPr lang="en-US" sz="2800" b="1" i="0" dirty="0" smtClean="0">
                <a:solidFill>
                  <a:srgbClr val="FF0000"/>
                </a:solidFill>
                <a:effectLst/>
                <a:latin typeface="Times New Roman" panose="02020603050405020304" pitchFamily="18" charset="0"/>
                <a:cs typeface="Times New Roman" panose="02020603050405020304" pitchFamily="18" charset="0"/>
              </a:rPr>
              <a:t> </a:t>
            </a:r>
            <a:r>
              <a:rPr lang="en-US" sz="2800" b="1" i="0" dirty="0" err="1" smtClean="0">
                <a:solidFill>
                  <a:srgbClr val="FF0000"/>
                </a:solidFill>
                <a:effectLst/>
                <a:latin typeface="Times New Roman" panose="02020603050405020304" pitchFamily="18" charset="0"/>
                <a:cs typeface="Times New Roman" panose="02020603050405020304" pitchFamily="18" charset="0"/>
              </a:rPr>
              <a:t>ngữ</a:t>
            </a:r>
            <a:r>
              <a:rPr lang="en-US" sz="2800" b="1" i="0" dirty="0" smtClean="0">
                <a:solidFill>
                  <a:srgbClr val="FF0000"/>
                </a:solidFill>
                <a:effectLst/>
                <a:latin typeface="Times New Roman" panose="02020603050405020304" pitchFamily="18" charset="0"/>
                <a:cs typeface="Times New Roman" panose="02020603050405020304" pitchFamily="18" charset="0"/>
              </a:rPr>
              <a:t> </a:t>
            </a:r>
            <a:r>
              <a:rPr lang="en-US" sz="2800" b="1" i="0" dirty="0" err="1" smtClean="0">
                <a:solidFill>
                  <a:srgbClr val="FF0000"/>
                </a:solidFill>
                <a:effectLst/>
                <a:latin typeface="Times New Roman" panose="02020603050405020304" pitchFamily="18" charset="0"/>
                <a:cs typeface="Times New Roman" panose="02020603050405020304" pitchFamily="18" charset="0"/>
              </a:rPr>
              <a:t>liệu</a:t>
            </a:r>
            <a:endParaRPr lang="en-US" sz="2800" b="1" i="0" dirty="0" smtClean="0">
              <a:solidFill>
                <a:srgbClr val="FF0000"/>
              </a:solidFill>
              <a:effectLst/>
              <a:latin typeface="Times New Roman" panose="02020603050405020304" pitchFamily="18" charset="0"/>
              <a:cs typeface="Times New Roman" panose="02020603050405020304" pitchFamily="18" charset="0"/>
            </a:endParaRPr>
          </a:p>
          <a:p>
            <a:pPr algn="just"/>
            <a:r>
              <a:rPr lang="vi-VN" sz="2800" b="1" i="0" dirty="0" smtClean="0">
                <a:solidFill>
                  <a:srgbClr val="FF0000"/>
                </a:solidFill>
                <a:effectLst/>
                <a:latin typeface="+mj-lt"/>
              </a:rPr>
              <a:t>Đọc </a:t>
            </a:r>
            <a:r>
              <a:rPr lang="vi-VN" sz="2800" b="1" i="0" dirty="0">
                <a:solidFill>
                  <a:srgbClr val="FF0000"/>
                </a:solidFill>
                <a:effectLst/>
                <a:latin typeface="+mj-lt"/>
              </a:rPr>
              <a:t>đoạn trích và trả lời câu hỏi: (SGK/21)</a:t>
            </a:r>
            <a:endParaRPr lang="en-US" sz="2800" b="1" dirty="0">
              <a:solidFill>
                <a:srgbClr val="FF0000"/>
              </a:solidFill>
              <a:latin typeface="+mj-lt"/>
            </a:endParaRPr>
          </a:p>
          <a:p>
            <a:pPr indent="457200" algn="just"/>
            <a:r>
              <a:rPr lang="vi-VN" sz="2600" b="1" i="0" dirty="0">
                <a:solidFill>
                  <a:schemeClr val="bg1"/>
                </a:solidFill>
                <a:effectLst/>
                <a:latin typeface="+mj-lt"/>
              </a:rPr>
              <a:t>Mẹ tôi lấy vạt áo nâu thấm nước mắt cho tôi rồi xốc nách tôi lên xe. Đến bấy giờ tôi mới kịp nhận ra mẹ tôi không còm cõi xơ xác quá như cô tôi nhắc lại lời người họ nội của tôi. Gương </a:t>
            </a:r>
            <a:r>
              <a:rPr lang="vi-VN" sz="2600" b="1" i="0" dirty="0">
                <a:solidFill>
                  <a:srgbClr val="FFFF00"/>
                </a:solidFill>
                <a:effectLst/>
                <a:latin typeface="+mj-lt"/>
              </a:rPr>
              <a:t>mặt</a:t>
            </a:r>
            <a:r>
              <a:rPr lang="vi-VN" sz="2600" b="1" i="0" dirty="0">
                <a:solidFill>
                  <a:schemeClr val="bg1"/>
                </a:solidFill>
                <a:effectLst/>
                <a:latin typeface="+mj-lt"/>
              </a:rPr>
              <a:t> mẹ vẫn tươi sáng với đôi </a:t>
            </a:r>
            <a:r>
              <a:rPr lang="vi-VN" sz="2600" b="1" i="0" dirty="0">
                <a:solidFill>
                  <a:srgbClr val="FFFF00"/>
                </a:solidFill>
                <a:effectLst/>
                <a:latin typeface="+mj-lt"/>
              </a:rPr>
              <a:t>mắt</a:t>
            </a:r>
            <a:r>
              <a:rPr lang="vi-VN" sz="2600" b="1" i="0" dirty="0">
                <a:solidFill>
                  <a:schemeClr val="bg1"/>
                </a:solidFill>
                <a:effectLst/>
                <a:latin typeface="+mj-lt"/>
              </a:rPr>
              <a:t> trong và nước </a:t>
            </a:r>
            <a:r>
              <a:rPr lang="vi-VN" sz="2600" b="1" i="0" dirty="0">
                <a:solidFill>
                  <a:srgbClr val="FFFF00"/>
                </a:solidFill>
                <a:effectLst/>
                <a:latin typeface="+mj-lt"/>
              </a:rPr>
              <a:t>da</a:t>
            </a:r>
            <a:r>
              <a:rPr lang="vi-VN" sz="2600" b="1" i="0" dirty="0">
                <a:solidFill>
                  <a:schemeClr val="bg1"/>
                </a:solidFill>
                <a:effectLst/>
                <a:latin typeface="+mj-lt"/>
              </a:rPr>
              <a:t> mịn, làm nổi bật màu hồng của hai </a:t>
            </a:r>
            <a:r>
              <a:rPr lang="vi-VN" sz="2600" b="1" i="0" dirty="0">
                <a:solidFill>
                  <a:srgbClr val="FFFF00"/>
                </a:solidFill>
                <a:effectLst/>
                <a:latin typeface="+mj-lt"/>
              </a:rPr>
              <a:t>gò má</a:t>
            </a:r>
            <a:r>
              <a:rPr lang="vi-VN" sz="2600" b="1" i="0" dirty="0">
                <a:solidFill>
                  <a:schemeClr val="bg1"/>
                </a:solidFill>
                <a:effectLst/>
                <a:latin typeface="+mj-lt"/>
              </a:rPr>
              <a:t>. Hay tại sự sung sướng bỗng được trông nhìn và ôm ấp cái hình hài máu mủ của mình mà mẹ tôi lại tươi đẹp như thuở còn sung túc? Tôi ngồi trên đệm xe, </a:t>
            </a:r>
            <a:r>
              <a:rPr lang="vi-VN" sz="2600" b="1" i="0" dirty="0">
                <a:solidFill>
                  <a:srgbClr val="FFFF00"/>
                </a:solidFill>
                <a:effectLst/>
                <a:latin typeface="+mj-lt"/>
              </a:rPr>
              <a:t>đùi</a:t>
            </a:r>
            <a:r>
              <a:rPr lang="vi-VN" sz="2600" b="1" i="0" dirty="0">
                <a:solidFill>
                  <a:schemeClr val="bg1"/>
                </a:solidFill>
                <a:effectLst/>
                <a:latin typeface="+mj-lt"/>
              </a:rPr>
              <a:t> áp đùi mẹ tôi, </a:t>
            </a:r>
            <a:r>
              <a:rPr lang="vi-VN" sz="2600" b="1" i="0" dirty="0">
                <a:solidFill>
                  <a:srgbClr val="FFFF00"/>
                </a:solidFill>
                <a:effectLst/>
                <a:latin typeface="+mj-lt"/>
              </a:rPr>
              <a:t>đầu</a:t>
            </a:r>
            <a:r>
              <a:rPr lang="vi-VN" sz="2600" b="1" i="0" dirty="0">
                <a:solidFill>
                  <a:schemeClr val="bg1"/>
                </a:solidFill>
                <a:effectLst/>
                <a:latin typeface="+mj-lt"/>
              </a:rPr>
              <a:t> ngả vào cánh tay mẹ tôi, tôi cảm thấy những cảm giác ấm áp đã bao lâu mất đi bỗng lại mơn man khắp da thịt. Hơi quần áo mẹ tôi và những hơi thở ở khuôn </a:t>
            </a:r>
            <a:r>
              <a:rPr lang="vi-VN" sz="2600" b="1" i="0" dirty="0">
                <a:solidFill>
                  <a:srgbClr val="FFFF00"/>
                </a:solidFill>
                <a:effectLst/>
                <a:latin typeface="+mj-lt"/>
              </a:rPr>
              <a:t>miệng</a:t>
            </a:r>
            <a:r>
              <a:rPr lang="vi-VN" sz="2600" b="1" i="0" dirty="0">
                <a:solidFill>
                  <a:schemeClr val="bg1"/>
                </a:solidFill>
                <a:effectLst/>
                <a:latin typeface="+mj-lt"/>
              </a:rPr>
              <a:t> xinh xắn nhai trầu phả ra lúc đó thơm tho lạ thường</a:t>
            </a:r>
            <a:endParaRPr lang="en-US" sz="2600" b="1" dirty="0">
              <a:solidFill>
                <a:schemeClr val="bg1"/>
              </a:solidFill>
              <a:latin typeface="+mj-lt"/>
            </a:endParaRPr>
          </a:p>
          <a:p>
            <a:pPr algn="just"/>
            <a:r>
              <a:rPr lang="en-US" sz="2600" b="1" i="0" dirty="0" smtClean="0">
                <a:solidFill>
                  <a:srgbClr val="FF0000"/>
                </a:solidFill>
                <a:effectLst/>
                <a:latin typeface="+mj-lt"/>
              </a:rPr>
              <a:t>        </a:t>
            </a:r>
            <a:r>
              <a:rPr lang="vi-VN" sz="2600" b="1" i="0" dirty="0" smtClean="0">
                <a:solidFill>
                  <a:srgbClr val="FF0000"/>
                </a:solidFill>
                <a:effectLst/>
                <a:latin typeface="+mj-lt"/>
              </a:rPr>
              <a:t>Những </a:t>
            </a:r>
            <a:r>
              <a:rPr lang="vi-VN" sz="2600" b="1" i="0" dirty="0">
                <a:solidFill>
                  <a:srgbClr val="FF0000"/>
                </a:solidFill>
                <a:effectLst/>
                <a:latin typeface="+mj-lt"/>
              </a:rPr>
              <a:t>từ</a:t>
            </a:r>
            <a:r>
              <a:rPr lang="en-US" sz="2600" b="1" i="0" dirty="0">
                <a:solidFill>
                  <a:srgbClr val="FF0000"/>
                </a:solidFill>
                <a:effectLst/>
                <a:latin typeface="+mj-lt"/>
              </a:rPr>
              <a:t> </a:t>
            </a:r>
            <a:r>
              <a:rPr lang="en-US" sz="2600" b="1" i="0" dirty="0" err="1">
                <a:solidFill>
                  <a:srgbClr val="FF0000"/>
                </a:solidFill>
                <a:effectLst/>
                <a:latin typeface="Times New Roman" panose="02020603050405020304" pitchFamily="18" charset="0"/>
                <a:cs typeface="Times New Roman" panose="02020603050405020304" pitchFamily="18" charset="0"/>
              </a:rPr>
              <a:t>màu</a:t>
            </a:r>
            <a:r>
              <a:rPr lang="en-US" sz="2600" b="1" i="0" dirty="0">
                <a:solidFill>
                  <a:srgbClr val="FF0000"/>
                </a:solidFill>
                <a:effectLst/>
                <a:latin typeface="Times New Roman" panose="02020603050405020304" pitchFamily="18" charset="0"/>
                <a:cs typeface="Times New Roman" panose="02020603050405020304" pitchFamily="18" charset="0"/>
              </a:rPr>
              <a:t> </a:t>
            </a:r>
            <a:r>
              <a:rPr lang="en-US" sz="2600" b="1" i="0" dirty="0" err="1">
                <a:solidFill>
                  <a:srgbClr val="FF0000"/>
                </a:solidFill>
                <a:effectLst/>
                <a:latin typeface="Times New Roman" panose="02020603050405020304" pitchFamily="18" charset="0"/>
                <a:cs typeface="Times New Roman" panose="02020603050405020304" pitchFamily="18" charset="0"/>
              </a:rPr>
              <a:t>vàng</a:t>
            </a:r>
            <a:r>
              <a:rPr lang="en-US" sz="2600" b="1" i="0" dirty="0">
                <a:solidFill>
                  <a:srgbClr val="FF0000"/>
                </a:solidFill>
                <a:effectLst/>
                <a:latin typeface="Times New Roman" panose="02020603050405020304" pitchFamily="18" charset="0"/>
                <a:cs typeface="Times New Roman" panose="02020603050405020304" pitchFamily="18" charset="0"/>
              </a:rPr>
              <a:t> </a:t>
            </a:r>
            <a:r>
              <a:rPr lang="vi-VN" sz="2600" b="1" i="0" dirty="0">
                <a:solidFill>
                  <a:srgbClr val="FF0000"/>
                </a:solidFill>
                <a:effectLst/>
                <a:latin typeface="+mj-lt"/>
              </a:rPr>
              <a:t>trong đoạn trích có nét nghĩa chung nào?</a:t>
            </a:r>
            <a:endParaRPr lang="en-US" sz="2600" b="1" dirty="0">
              <a:solidFill>
                <a:srgbClr val="FF0000"/>
              </a:solidFill>
              <a:latin typeface="+mj-lt"/>
            </a:endParaRPr>
          </a:p>
        </p:txBody>
      </p:sp>
    </p:spTree>
    <p:extLst>
      <p:ext uri="{BB962C8B-B14F-4D97-AF65-F5344CB8AC3E}">
        <p14:creationId xmlns:p14="http://schemas.microsoft.com/office/powerpoint/2010/main" val="191382454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E02A594-B2F4-4FFA-BCDD-BDFA514AF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a:extLst>
              <a:ext uri="{FF2B5EF4-FFF2-40B4-BE49-F238E27FC236}">
                <a16:creationId xmlns:a16="http://schemas.microsoft.com/office/drawing/2014/main" xmlns="" id="{61A7871B-B595-47EC-9B3E-855331468C04}"/>
              </a:ext>
            </a:extLst>
          </p:cNvPr>
          <p:cNvGrpSpPr/>
          <p:nvPr/>
        </p:nvGrpSpPr>
        <p:grpSpPr>
          <a:xfrm>
            <a:off x="111820" y="1177011"/>
            <a:ext cx="795020" cy="797560"/>
            <a:chOff x="2510790" y="1152525"/>
            <a:chExt cx="673100" cy="674688"/>
          </a:xfrm>
          <a:blipFill>
            <a:blip r:embed="rId4"/>
            <a:stretch>
              <a:fillRect/>
            </a:stretch>
          </a:blipFill>
        </p:grpSpPr>
        <p:sp>
          <p:nvSpPr>
            <p:cNvPr id="17" name="Freeform 12">
              <a:extLst>
                <a:ext uri="{FF2B5EF4-FFF2-40B4-BE49-F238E27FC236}">
                  <a16:creationId xmlns:a16="http://schemas.microsoft.com/office/drawing/2014/main" xmlns="" id="{704F51DD-2DA3-4726-B8C6-8C1D7F6BD609}"/>
                </a:ext>
              </a:extLst>
            </p:cNvPr>
            <p:cNvSpPr/>
            <p:nvPr/>
          </p:nvSpPr>
          <p:spPr bwMode="auto">
            <a:xfrm>
              <a:off x="2510790" y="1152525"/>
              <a:ext cx="673100" cy="674688"/>
            </a:xfrm>
            <a:custGeom>
              <a:avLst/>
              <a:gdLst>
                <a:gd name="T0" fmla="*/ 32 w 262"/>
                <a:gd name="T1" fmla="*/ 188 h 262"/>
                <a:gd name="T2" fmla="*/ 74 w 262"/>
                <a:gd name="T3" fmla="*/ 31 h 262"/>
                <a:gd name="T4" fmla="*/ 230 w 262"/>
                <a:gd name="T5" fmla="*/ 73 h 262"/>
                <a:gd name="T6" fmla="*/ 189 w 262"/>
                <a:gd name="T7" fmla="*/ 230 h 262"/>
                <a:gd name="T8" fmla="*/ 32 w 262"/>
                <a:gd name="T9" fmla="*/ 188 h 262"/>
              </a:gdLst>
              <a:ahLst/>
              <a:cxnLst>
                <a:cxn ang="0">
                  <a:pos x="T0" y="T1"/>
                </a:cxn>
                <a:cxn ang="0">
                  <a:pos x="T2" y="T3"/>
                </a:cxn>
                <a:cxn ang="0">
                  <a:pos x="T4" y="T5"/>
                </a:cxn>
                <a:cxn ang="0">
                  <a:pos x="T6" y="T7"/>
                </a:cxn>
                <a:cxn ang="0">
                  <a:pos x="T8" y="T9"/>
                </a:cxn>
              </a:cxnLst>
              <a:rect l="0" t="0" r="r" b="b"/>
              <a:pathLst>
                <a:path w="262" h="262">
                  <a:moveTo>
                    <a:pt x="32" y="188"/>
                  </a:moveTo>
                  <a:cubicBezTo>
                    <a:pt x="0" y="133"/>
                    <a:pt x="19" y="63"/>
                    <a:pt x="74" y="31"/>
                  </a:cubicBezTo>
                  <a:cubicBezTo>
                    <a:pt x="128" y="0"/>
                    <a:pt x="199" y="18"/>
                    <a:pt x="230" y="73"/>
                  </a:cubicBezTo>
                  <a:cubicBezTo>
                    <a:pt x="262" y="129"/>
                    <a:pt x="243" y="198"/>
                    <a:pt x="189" y="230"/>
                  </a:cubicBezTo>
                  <a:cubicBezTo>
                    <a:pt x="133" y="262"/>
                    <a:pt x="64" y="243"/>
                    <a:pt x="32" y="188"/>
                  </a:cubicBezTo>
                </a:path>
              </a:pathLst>
            </a:custGeom>
            <a:grpFill/>
            <a:ln w="9525">
              <a:noFill/>
              <a:round/>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sp>
          <p:nvSpPr>
            <p:cNvPr id="18" name="Freeform 13">
              <a:extLst>
                <a:ext uri="{FF2B5EF4-FFF2-40B4-BE49-F238E27FC236}">
                  <a16:creationId xmlns:a16="http://schemas.microsoft.com/office/drawing/2014/main" xmlns="" id="{0F0A7543-3D89-4E23-8E51-3B3C96D149DB}"/>
                </a:ext>
              </a:extLst>
            </p:cNvPr>
            <p:cNvSpPr>
              <a:spLocks noEditPoints="1"/>
            </p:cNvSpPr>
            <p:nvPr/>
          </p:nvSpPr>
          <p:spPr bwMode="auto">
            <a:xfrm>
              <a:off x="2855278" y="1341438"/>
              <a:ext cx="287338" cy="444500"/>
            </a:xfrm>
            <a:custGeom>
              <a:avLst/>
              <a:gdLst>
                <a:gd name="T0" fmla="*/ 11 w 112"/>
                <a:gd name="T1" fmla="*/ 172 h 173"/>
                <a:gd name="T2" fmla="*/ 0 w 112"/>
                <a:gd name="T3" fmla="*/ 173 h 173"/>
                <a:gd name="T4" fmla="*/ 0 w 112"/>
                <a:gd name="T5" fmla="*/ 173 h 173"/>
                <a:gd name="T6" fmla="*/ 11 w 112"/>
                <a:gd name="T7" fmla="*/ 172 h 173"/>
                <a:gd name="T8" fmla="*/ 96 w 112"/>
                <a:gd name="T9" fmla="*/ 0 h 173"/>
                <a:gd name="T10" fmla="*/ 96 w 112"/>
                <a:gd name="T11" fmla="*/ 0 h 173"/>
                <a:gd name="T12" fmla="*/ 112 w 112"/>
                <a:gd name="T13" fmla="*/ 58 h 173"/>
                <a:gd name="T14" fmla="*/ 96 w 112"/>
                <a:gd name="T15" fmla="*/ 0 h 173"/>
                <a:gd name="T16" fmla="*/ 96 w 112"/>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73">
                  <a:moveTo>
                    <a:pt x="11" y="172"/>
                  </a:moveTo>
                  <a:cubicBezTo>
                    <a:pt x="8" y="172"/>
                    <a:pt x="4" y="172"/>
                    <a:pt x="0" y="173"/>
                  </a:cubicBezTo>
                  <a:cubicBezTo>
                    <a:pt x="0" y="173"/>
                    <a:pt x="0" y="173"/>
                    <a:pt x="0" y="173"/>
                  </a:cubicBezTo>
                  <a:cubicBezTo>
                    <a:pt x="4" y="173"/>
                    <a:pt x="8" y="172"/>
                    <a:pt x="11" y="172"/>
                  </a:cubicBezTo>
                  <a:moveTo>
                    <a:pt x="96" y="0"/>
                  </a:moveTo>
                  <a:cubicBezTo>
                    <a:pt x="96" y="0"/>
                    <a:pt x="96" y="0"/>
                    <a:pt x="96" y="0"/>
                  </a:cubicBezTo>
                  <a:cubicBezTo>
                    <a:pt x="107" y="18"/>
                    <a:pt x="112" y="38"/>
                    <a:pt x="112" y="58"/>
                  </a:cubicBezTo>
                  <a:cubicBezTo>
                    <a:pt x="112" y="38"/>
                    <a:pt x="107" y="18"/>
                    <a:pt x="96" y="0"/>
                  </a:cubicBezTo>
                  <a:cubicBezTo>
                    <a:pt x="96" y="0"/>
                    <a:pt x="96" y="0"/>
                    <a:pt x="9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sp>
          <p:nvSpPr>
            <p:cNvPr id="19" name="Freeform 16">
              <a:extLst>
                <a:ext uri="{FF2B5EF4-FFF2-40B4-BE49-F238E27FC236}">
                  <a16:creationId xmlns:a16="http://schemas.microsoft.com/office/drawing/2014/main" xmlns="" id="{0418FD64-F8E9-4D33-98F6-020DEBEB3E6C}"/>
                </a:ext>
              </a:extLst>
            </p:cNvPr>
            <p:cNvSpPr>
              <a:spLocks noEditPoints="1"/>
            </p:cNvSpPr>
            <p:nvPr/>
          </p:nvSpPr>
          <p:spPr bwMode="auto">
            <a:xfrm>
              <a:off x="2526665" y="1165225"/>
              <a:ext cx="641350" cy="646113"/>
            </a:xfrm>
            <a:custGeom>
              <a:avLst/>
              <a:gdLst>
                <a:gd name="T0" fmla="*/ 154 w 250"/>
                <a:gd name="T1" fmla="*/ 244 h 251"/>
                <a:gd name="T2" fmla="*/ 134 w 250"/>
                <a:gd name="T3" fmla="*/ 251 h 251"/>
                <a:gd name="T4" fmla="*/ 92 w 250"/>
                <a:gd name="T5" fmla="*/ 247 h 251"/>
                <a:gd name="T6" fmla="*/ 114 w 250"/>
                <a:gd name="T7" fmla="*/ 247 h 251"/>
                <a:gd name="T8" fmla="*/ 92 w 250"/>
                <a:gd name="T9" fmla="*/ 247 h 251"/>
                <a:gd name="T10" fmla="*/ 190 w 250"/>
                <a:gd name="T11" fmla="*/ 228 h 251"/>
                <a:gd name="T12" fmla="*/ 174 w 250"/>
                <a:gd name="T13" fmla="*/ 241 h 251"/>
                <a:gd name="T14" fmla="*/ 55 w 250"/>
                <a:gd name="T15" fmla="*/ 230 h 251"/>
                <a:gd name="T16" fmla="*/ 75 w 250"/>
                <a:gd name="T17" fmla="*/ 236 h 251"/>
                <a:gd name="T18" fmla="*/ 55 w 250"/>
                <a:gd name="T19" fmla="*/ 230 h 251"/>
                <a:gd name="T20" fmla="*/ 190 w 250"/>
                <a:gd name="T21" fmla="*/ 228 h 251"/>
                <a:gd name="T22" fmla="*/ 221 w 250"/>
                <a:gd name="T23" fmla="*/ 201 h 251"/>
                <a:gd name="T24" fmla="*/ 209 w 250"/>
                <a:gd name="T25" fmla="*/ 219 h 251"/>
                <a:gd name="T26" fmla="*/ 25 w 250"/>
                <a:gd name="T27" fmla="*/ 201 h 251"/>
                <a:gd name="T28" fmla="*/ 41 w 250"/>
                <a:gd name="T29" fmla="*/ 214 h 251"/>
                <a:gd name="T30" fmla="*/ 25 w 250"/>
                <a:gd name="T31" fmla="*/ 201 h 251"/>
                <a:gd name="T32" fmla="*/ 240 w 250"/>
                <a:gd name="T33" fmla="*/ 165 h 251"/>
                <a:gd name="T34" fmla="*/ 235 w 250"/>
                <a:gd name="T35" fmla="*/ 186 h 251"/>
                <a:gd name="T36" fmla="*/ 6 w 250"/>
                <a:gd name="T37" fmla="*/ 164 h 251"/>
                <a:gd name="T38" fmla="*/ 17 w 250"/>
                <a:gd name="T39" fmla="*/ 182 h 251"/>
                <a:gd name="T40" fmla="*/ 6 w 250"/>
                <a:gd name="T41" fmla="*/ 164 h 251"/>
                <a:gd name="T42" fmla="*/ 246 w 250"/>
                <a:gd name="T43" fmla="*/ 126 h 251"/>
                <a:gd name="T44" fmla="*/ 249 w 250"/>
                <a:gd name="T45" fmla="*/ 147 h 251"/>
                <a:gd name="T46" fmla="*/ 0 w 250"/>
                <a:gd name="T47" fmla="*/ 126 h 251"/>
                <a:gd name="T48" fmla="*/ 4 w 250"/>
                <a:gd name="T49" fmla="*/ 123 h 251"/>
                <a:gd name="T50" fmla="*/ 5 w 250"/>
                <a:gd name="T51" fmla="*/ 143 h 251"/>
                <a:gd name="T52" fmla="*/ 0 w 250"/>
                <a:gd name="T53" fmla="*/ 126 h 251"/>
                <a:gd name="T54" fmla="*/ 246 w 250"/>
                <a:gd name="T55" fmla="*/ 90 h 251"/>
                <a:gd name="T56" fmla="*/ 246 w 250"/>
                <a:gd name="T57" fmla="*/ 112 h 251"/>
                <a:gd name="T58" fmla="*/ 2 w 250"/>
                <a:gd name="T59" fmla="*/ 102 h 251"/>
                <a:gd name="T60" fmla="*/ 12 w 250"/>
                <a:gd name="T61" fmla="*/ 84 h 251"/>
                <a:gd name="T62" fmla="*/ 2 w 250"/>
                <a:gd name="T63" fmla="*/ 102 h 251"/>
                <a:gd name="T64" fmla="*/ 227 w 250"/>
                <a:gd name="T65" fmla="*/ 53 h 251"/>
                <a:gd name="T66" fmla="*/ 234 w 250"/>
                <a:gd name="T67" fmla="*/ 73 h 251"/>
                <a:gd name="T68" fmla="*/ 17 w 250"/>
                <a:gd name="T69" fmla="*/ 63 h 251"/>
                <a:gd name="T70" fmla="*/ 32 w 250"/>
                <a:gd name="T71" fmla="*/ 49 h 251"/>
                <a:gd name="T72" fmla="*/ 17 w 250"/>
                <a:gd name="T73" fmla="*/ 63 h 251"/>
                <a:gd name="T74" fmla="*/ 195 w 250"/>
                <a:gd name="T75" fmla="*/ 27 h 251"/>
                <a:gd name="T76" fmla="*/ 214 w 250"/>
                <a:gd name="T77" fmla="*/ 37 h 251"/>
                <a:gd name="T78" fmla="*/ 195 w 250"/>
                <a:gd name="T79" fmla="*/ 27 h 251"/>
                <a:gd name="T80" fmla="*/ 60 w 250"/>
                <a:gd name="T81" fmla="*/ 19 h 251"/>
                <a:gd name="T82" fmla="*/ 46 w 250"/>
                <a:gd name="T83" fmla="*/ 34 h 251"/>
                <a:gd name="T84" fmla="*/ 159 w 250"/>
                <a:gd name="T85" fmla="*/ 10 h 251"/>
                <a:gd name="T86" fmla="*/ 179 w 250"/>
                <a:gd name="T87" fmla="*/ 13 h 251"/>
                <a:gd name="T88" fmla="*/ 159 w 250"/>
                <a:gd name="T89" fmla="*/ 10 h 251"/>
                <a:gd name="T90" fmla="*/ 98 w 250"/>
                <a:gd name="T91" fmla="*/ 3 h 251"/>
                <a:gd name="T92" fmla="*/ 80 w 250"/>
                <a:gd name="T93" fmla="*/ 13 h 251"/>
                <a:gd name="T94" fmla="*/ 125 w 250"/>
                <a:gd name="T95" fmla="*/ 5 h 251"/>
                <a:gd name="T96" fmla="*/ 119 w 250"/>
                <a:gd name="T97" fmla="*/ 1 h 251"/>
                <a:gd name="T98" fmla="*/ 140 w 250"/>
                <a:gd name="T99" fmla="*/ 1 h 251"/>
                <a:gd name="T100" fmla="*/ 125 w 250"/>
                <a:gd name="T101" fmla="*/ 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134" y="247"/>
                  </a:moveTo>
                  <a:cubicBezTo>
                    <a:pt x="141" y="246"/>
                    <a:pt x="147" y="245"/>
                    <a:pt x="154" y="244"/>
                  </a:cubicBezTo>
                  <a:cubicBezTo>
                    <a:pt x="155" y="247"/>
                    <a:pt x="155" y="247"/>
                    <a:pt x="155" y="247"/>
                  </a:cubicBezTo>
                  <a:cubicBezTo>
                    <a:pt x="148" y="250"/>
                    <a:pt x="141" y="250"/>
                    <a:pt x="134" y="251"/>
                  </a:cubicBezTo>
                  <a:lnTo>
                    <a:pt x="134" y="247"/>
                  </a:lnTo>
                  <a:close/>
                  <a:moveTo>
                    <a:pt x="92" y="247"/>
                  </a:moveTo>
                  <a:cubicBezTo>
                    <a:pt x="94" y="243"/>
                    <a:pt x="94" y="243"/>
                    <a:pt x="94" y="243"/>
                  </a:cubicBezTo>
                  <a:cubicBezTo>
                    <a:pt x="100" y="245"/>
                    <a:pt x="107" y="246"/>
                    <a:pt x="114" y="247"/>
                  </a:cubicBezTo>
                  <a:cubicBezTo>
                    <a:pt x="113" y="250"/>
                    <a:pt x="113" y="250"/>
                    <a:pt x="113" y="250"/>
                  </a:cubicBezTo>
                  <a:cubicBezTo>
                    <a:pt x="106" y="250"/>
                    <a:pt x="99" y="249"/>
                    <a:pt x="92" y="247"/>
                  </a:cubicBezTo>
                  <a:close/>
                  <a:moveTo>
                    <a:pt x="173" y="237"/>
                  </a:moveTo>
                  <a:cubicBezTo>
                    <a:pt x="179" y="235"/>
                    <a:pt x="185" y="232"/>
                    <a:pt x="190" y="228"/>
                  </a:cubicBezTo>
                  <a:cubicBezTo>
                    <a:pt x="193" y="231"/>
                    <a:pt x="193" y="231"/>
                    <a:pt x="193" y="231"/>
                  </a:cubicBezTo>
                  <a:cubicBezTo>
                    <a:pt x="187" y="235"/>
                    <a:pt x="181" y="238"/>
                    <a:pt x="174" y="241"/>
                  </a:cubicBezTo>
                  <a:lnTo>
                    <a:pt x="173" y="237"/>
                  </a:lnTo>
                  <a:close/>
                  <a:moveTo>
                    <a:pt x="55" y="230"/>
                  </a:moveTo>
                  <a:cubicBezTo>
                    <a:pt x="57" y="226"/>
                    <a:pt x="57" y="226"/>
                    <a:pt x="57" y="226"/>
                  </a:cubicBezTo>
                  <a:cubicBezTo>
                    <a:pt x="62" y="230"/>
                    <a:pt x="68" y="233"/>
                    <a:pt x="75" y="236"/>
                  </a:cubicBezTo>
                  <a:cubicBezTo>
                    <a:pt x="73" y="240"/>
                    <a:pt x="73" y="240"/>
                    <a:pt x="73" y="240"/>
                  </a:cubicBezTo>
                  <a:cubicBezTo>
                    <a:pt x="67" y="237"/>
                    <a:pt x="60" y="234"/>
                    <a:pt x="55" y="230"/>
                  </a:cubicBezTo>
                  <a:close/>
                  <a:moveTo>
                    <a:pt x="190" y="228"/>
                  </a:moveTo>
                  <a:cubicBezTo>
                    <a:pt x="190" y="228"/>
                    <a:pt x="190" y="228"/>
                    <a:pt x="190" y="228"/>
                  </a:cubicBezTo>
                  <a:moveTo>
                    <a:pt x="207" y="216"/>
                  </a:moveTo>
                  <a:cubicBezTo>
                    <a:pt x="211" y="211"/>
                    <a:pt x="216" y="206"/>
                    <a:pt x="221" y="201"/>
                  </a:cubicBezTo>
                  <a:cubicBezTo>
                    <a:pt x="223" y="203"/>
                    <a:pt x="223" y="203"/>
                    <a:pt x="223" y="203"/>
                  </a:cubicBezTo>
                  <a:cubicBezTo>
                    <a:pt x="219" y="209"/>
                    <a:pt x="215" y="214"/>
                    <a:pt x="209" y="219"/>
                  </a:cubicBezTo>
                  <a:lnTo>
                    <a:pt x="207" y="216"/>
                  </a:lnTo>
                  <a:close/>
                  <a:moveTo>
                    <a:pt x="25" y="201"/>
                  </a:moveTo>
                  <a:cubicBezTo>
                    <a:pt x="28" y="198"/>
                    <a:pt x="28" y="198"/>
                    <a:pt x="28" y="198"/>
                  </a:cubicBezTo>
                  <a:cubicBezTo>
                    <a:pt x="32" y="204"/>
                    <a:pt x="37" y="209"/>
                    <a:pt x="41" y="214"/>
                  </a:cubicBezTo>
                  <a:cubicBezTo>
                    <a:pt x="39" y="216"/>
                    <a:pt x="39" y="216"/>
                    <a:pt x="39" y="216"/>
                  </a:cubicBezTo>
                  <a:cubicBezTo>
                    <a:pt x="34" y="211"/>
                    <a:pt x="29" y="207"/>
                    <a:pt x="25" y="201"/>
                  </a:cubicBezTo>
                  <a:close/>
                  <a:moveTo>
                    <a:pt x="231" y="184"/>
                  </a:moveTo>
                  <a:cubicBezTo>
                    <a:pt x="234" y="178"/>
                    <a:pt x="237" y="172"/>
                    <a:pt x="240" y="165"/>
                  </a:cubicBezTo>
                  <a:cubicBezTo>
                    <a:pt x="244" y="167"/>
                    <a:pt x="244" y="167"/>
                    <a:pt x="244" y="167"/>
                  </a:cubicBezTo>
                  <a:cubicBezTo>
                    <a:pt x="241" y="174"/>
                    <a:pt x="238" y="180"/>
                    <a:pt x="235" y="186"/>
                  </a:cubicBezTo>
                  <a:lnTo>
                    <a:pt x="231" y="184"/>
                  </a:lnTo>
                  <a:close/>
                  <a:moveTo>
                    <a:pt x="6" y="164"/>
                  </a:moveTo>
                  <a:cubicBezTo>
                    <a:pt x="10" y="163"/>
                    <a:pt x="10" y="163"/>
                    <a:pt x="10" y="163"/>
                  </a:cubicBezTo>
                  <a:cubicBezTo>
                    <a:pt x="12" y="169"/>
                    <a:pt x="14" y="176"/>
                    <a:pt x="17" y="182"/>
                  </a:cubicBezTo>
                  <a:cubicBezTo>
                    <a:pt x="14" y="183"/>
                    <a:pt x="14" y="183"/>
                    <a:pt x="14" y="183"/>
                  </a:cubicBezTo>
                  <a:cubicBezTo>
                    <a:pt x="11" y="177"/>
                    <a:pt x="8" y="171"/>
                    <a:pt x="6" y="164"/>
                  </a:cubicBezTo>
                  <a:close/>
                  <a:moveTo>
                    <a:pt x="245" y="146"/>
                  </a:moveTo>
                  <a:cubicBezTo>
                    <a:pt x="246" y="140"/>
                    <a:pt x="246" y="133"/>
                    <a:pt x="246" y="126"/>
                  </a:cubicBezTo>
                  <a:cubicBezTo>
                    <a:pt x="250" y="126"/>
                    <a:pt x="250" y="126"/>
                    <a:pt x="250" y="126"/>
                  </a:cubicBezTo>
                  <a:cubicBezTo>
                    <a:pt x="250" y="133"/>
                    <a:pt x="250" y="140"/>
                    <a:pt x="249" y="147"/>
                  </a:cubicBezTo>
                  <a:lnTo>
                    <a:pt x="245" y="146"/>
                  </a:lnTo>
                  <a:close/>
                  <a:moveTo>
                    <a:pt x="0" y="126"/>
                  </a:moveTo>
                  <a:cubicBezTo>
                    <a:pt x="0" y="125"/>
                    <a:pt x="0" y="124"/>
                    <a:pt x="0" y="123"/>
                  </a:cubicBezTo>
                  <a:cubicBezTo>
                    <a:pt x="4" y="123"/>
                    <a:pt x="4" y="123"/>
                    <a:pt x="4" y="123"/>
                  </a:cubicBezTo>
                  <a:cubicBezTo>
                    <a:pt x="4" y="124"/>
                    <a:pt x="4" y="125"/>
                    <a:pt x="4" y="126"/>
                  </a:cubicBezTo>
                  <a:cubicBezTo>
                    <a:pt x="4" y="132"/>
                    <a:pt x="4" y="137"/>
                    <a:pt x="5" y="143"/>
                  </a:cubicBezTo>
                  <a:cubicBezTo>
                    <a:pt x="1" y="144"/>
                    <a:pt x="1" y="144"/>
                    <a:pt x="1" y="144"/>
                  </a:cubicBezTo>
                  <a:cubicBezTo>
                    <a:pt x="0" y="138"/>
                    <a:pt x="0" y="132"/>
                    <a:pt x="0" y="126"/>
                  </a:cubicBezTo>
                  <a:close/>
                  <a:moveTo>
                    <a:pt x="241" y="92"/>
                  </a:moveTo>
                  <a:cubicBezTo>
                    <a:pt x="246" y="90"/>
                    <a:pt x="246" y="90"/>
                    <a:pt x="246" y="90"/>
                  </a:cubicBezTo>
                  <a:cubicBezTo>
                    <a:pt x="247" y="97"/>
                    <a:pt x="249" y="104"/>
                    <a:pt x="250" y="111"/>
                  </a:cubicBezTo>
                  <a:cubicBezTo>
                    <a:pt x="246" y="112"/>
                    <a:pt x="246" y="112"/>
                    <a:pt x="246" y="112"/>
                  </a:cubicBezTo>
                  <a:cubicBezTo>
                    <a:pt x="245" y="105"/>
                    <a:pt x="243" y="98"/>
                    <a:pt x="241" y="92"/>
                  </a:cubicBezTo>
                  <a:close/>
                  <a:moveTo>
                    <a:pt x="2" y="102"/>
                  </a:moveTo>
                  <a:cubicBezTo>
                    <a:pt x="3" y="95"/>
                    <a:pt x="5" y="88"/>
                    <a:pt x="8" y="82"/>
                  </a:cubicBezTo>
                  <a:cubicBezTo>
                    <a:pt x="12" y="84"/>
                    <a:pt x="12" y="84"/>
                    <a:pt x="12" y="84"/>
                  </a:cubicBezTo>
                  <a:cubicBezTo>
                    <a:pt x="9" y="90"/>
                    <a:pt x="7" y="96"/>
                    <a:pt x="6" y="103"/>
                  </a:cubicBezTo>
                  <a:lnTo>
                    <a:pt x="2" y="102"/>
                  </a:lnTo>
                  <a:close/>
                  <a:moveTo>
                    <a:pt x="224" y="55"/>
                  </a:moveTo>
                  <a:cubicBezTo>
                    <a:pt x="227" y="53"/>
                    <a:pt x="227" y="53"/>
                    <a:pt x="227" y="53"/>
                  </a:cubicBezTo>
                  <a:cubicBezTo>
                    <a:pt x="231" y="59"/>
                    <a:pt x="234" y="65"/>
                    <a:pt x="238" y="71"/>
                  </a:cubicBezTo>
                  <a:cubicBezTo>
                    <a:pt x="234" y="73"/>
                    <a:pt x="234" y="73"/>
                    <a:pt x="234" y="73"/>
                  </a:cubicBezTo>
                  <a:cubicBezTo>
                    <a:pt x="231" y="67"/>
                    <a:pt x="228" y="61"/>
                    <a:pt x="224" y="55"/>
                  </a:cubicBezTo>
                  <a:close/>
                  <a:moveTo>
                    <a:pt x="17" y="63"/>
                  </a:moveTo>
                  <a:cubicBezTo>
                    <a:pt x="20" y="57"/>
                    <a:pt x="24" y="52"/>
                    <a:pt x="28" y="46"/>
                  </a:cubicBezTo>
                  <a:cubicBezTo>
                    <a:pt x="32" y="49"/>
                    <a:pt x="32" y="49"/>
                    <a:pt x="32" y="49"/>
                  </a:cubicBezTo>
                  <a:cubicBezTo>
                    <a:pt x="27" y="54"/>
                    <a:pt x="24" y="60"/>
                    <a:pt x="20" y="65"/>
                  </a:cubicBezTo>
                  <a:lnTo>
                    <a:pt x="17" y="63"/>
                  </a:lnTo>
                  <a:close/>
                  <a:moveTo>
                    <a:pt x="195" y="27"/>
                  </a:moveTo>
                  <a:cubicBezTo>
                    <a:pt x="195" y="27"/>
                    <a:pt x="195" y="27"/>
                    <a:pt x="195" y="27"/>
                  </a:cubicBezTo>
                  <a:cubicBezTo>
                    <a:pt x="198" y="24"/>
                    <a:pt x="198" y="24"/>
                    <a:pt x="198" y="24"/>
                  </a:cubicBezTo>
                  <a:cubicBezTo>
                    <a:pt x="203" y="28"/>
                    <a:pt x="209" y="32"/>
                    <a:pt x="214" y="37"/>
                  </a:cubicBezTo>
                  <a:cubicBezTo>
                    <a:pt x="211" y="40"/>
                    <a:pt x="211" y="40"/>
                    <a:pt x="211" y="40"/>
                  </a:cubicBezTo>
                  <a:cubicBezTo>
                    <a:pt x="206" y="35"/>
                    <a:pt x="201" y="31"/>
                    <a:pt x="195" y="27"/>
                  </a:cubicBezTo>
                  <a:close/>
                  <a:moveTo>
                    <a:pt x="43" y="31"/>
                  </a:moveTo>
                  <a:cubicBezTo>
                    <a:pt x="48" y="26"/>
                    <a:pt x="54" y="23"/>
                    <a:pt x="60" y="19"/>
                  </a:cubicBezTo>
                  <a:cubicBezTo>
                    <a:pt x="62" y="23"/>
                    <a:pt x="62" y="23"/>
                    <a:pt x="62" y="23"/>
                  </a:cubicBezTo>
                  <a:cubicBezTo>
                    <a:pt x="56" y="26"/>
                    <a:pt x="51" y="30"/>
                    <a:pt x="46" y="34"/>
                  </a:cubicBezTo>
                  <a:lnTo>
                    <a:pt x="43" y="31"/>
                  </a:lnTo>
                  <a:close/>
                  <a:moveTo>
                    <a:pt x="159" y="10"/>
                  </a:moveTo>
                  <a:cubicBezTo>
                    <a:pt x="160" y="6"/>
                    <a:pt x="160" y="6"/>
                    <a:pt x="160" y="6"/>
                  </a:cubicBezTo>
                  <a:cubicBezTo>
                    <a:pt x="167" y="8"/>
                    <a:pt x="174" y="10"/>
                    <a:pt x="179" y="13"/>
                  </a:cubicBezTo>
                  <a:cubicBezTo>
                    <a:pt x="178" y="17"/>
                    <a:pt x="178" y="17"/>
                    <a:pt x="178" y="17"/>
                  </a:cubicBezTo>
                  <a:cubicBezTo>
                    <a:pt x="172" y="14"/>
                    <a:pt x="166" y="12"/>
                    <a:pt x="159" y="10"/>
                  </a:cubicBezTo>
                  <a:close/>
                  <a:moveTo>
                    <a:pt x="79" y="10"/>
                  </a:moveTo>
                  <a:cubicBezTo>
                    <a:pt x="85" y="7"/>
                    <a:pt x="92" y="5"/>
                    <a:pt x="98" y="3"/>
                  </a:cubicBezTo>
                  <a:cubicBezTo>
                    <a:pt x="99" y="7"/>
                    <a:pt x="99" y="7"/>
                    <a:pt x="99" y="7"/>
                  </a:cubicBezTo>
                  <a:cubicBezTo>
                    <a:pt x="92" y="9"/>
                    <a:pt x="86" y="11"/>
                    <a:pt x="80" y="13"/>
                  </a:cubicBezTo>
                  <a:lnTo>
                    <a:pt x="79" y="10"/>
                  </a:lnTo>
                  <a:close/>
                  <a:moveTo>
                    <a:pt x="125" y="5"/>
                  </a:moveTo>
                  <a:cubicBezTo>
                    <a:pt x="123" y="5"/>
                    <a:pt x="121" y="5"/>
                    <a:pt x="120" y="5"/>
                  </a:cubicBezTo>
                  <a:cubicBezTo>
                    <a:pt x="119" y="1"/>
                    <a:pt x="119" y="1"/>
                    <a:pt x="119" y="1"/>
                  </a:cubicBezTo>
                  <a:cubicBezTo>
                    <a:pt x="121" y="1"/>
                    <a:pt x="123" y="0"/>
                    <a:pt x="125" y="0"/>
                  </a:cubicBezTo>
                  <a:cubicBezTo>
                    <a:pt x="130" y="0"/>
                    <a:pt x="135" y="1"/>
                    <a:pt x="140" y="1"/>
                  </a:cubicBezTo>
                  <a:cubicBezTo>
                    <a:pt x="140" y="6"/>
                    <a:pt x="140" y="6"/>
                    <a:pt x="140" y="6"/>
                  </a:cubicBezTo>
                  <a:cubicBezTo>
                    <a:pt x="135" y="5"/>
                    <a:pt x="130" y="5"/>
                    <a:pt x="125" y="5"/>
                  </a:cubicBezTo>
                  <a:close/>
                </a:path>
              </a:pathLst>
            </a:custGeom>
            <a:grpFill/>
            <a:ln w="9525">
              <a:solidFill>
                <a:schemeClr val="bg1">
                  <a:lumMod val="50000"/>
                </a:schemeClr>
              </a:solidFill>
              <a:round/>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grpSp>
      <p:pic>
        <p:nvPicPr>
          <p:cNvPr id="2" name="Picture 1"/>
          <p:cNvPicPr>
            <a:picLocks noChangeAspect="1"/>
          </p:cNvPicPr>
          <p:nvPr/>
        </p:nvPicPr>
        <p:blipFill>
          <a:blip r:embed="rId5">
            <a:duotone>
              <a:prstClr val="black"/>
              <a:srgbClr val="FF0000">
                <a:tint val="45000"/>
                <a:satMod val="400000"/>
              </a:srgbClr>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433644" y="305623"/>
            <a:ext cx="8675360" cy="920576"/>
          </a:xfrm>
          <a:prstGeom prst="rect">
            <a:avLst/>
          </a:prstGeom>
        </p:spPr>
      </p:pic>
      <p:pic>
        <p:nvPicPr>
          <p:cNvPr id="3" name="Picture 2"/>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8">
                    <a14:imgEffect>
                      <a14:sharpenSoften amount="50000"/>
                    </a14:imgEffect>
                    <a14:imgEffect>
                      <a14:colorTemperature colorTemp="11200"/>
                    </a14:imgEffect>
                  </a14:imgLayer>
                </a14:imgProps>
              </a:ext>
            </a:extLst>
          </a:blip>
          <a:stretch>
            <a:fillRect/>
          </a:stretch>
        </p:blipFill>
        <p:spPr>
          <a:xfrm>
            <a:off x="327054" y="1241325"/>
            <a:ext cx="635696" cy="600379"/>
          </a:xfrm>
          <a:prstGeom prst="rect">
            <a:avLst/>
          </a:prstGeom>
        </p:spPr>
      </p:pic>
      <p:pic>
        <p:nvPicPr>
          <p:cNvPr id="36" name="Picture 35"/>
          <p:cNvPicPr>
            <a:picLocks noChangeAspect="1"/>
          </p:cNvPicPr>
          <p:nvPr/>
        </p:nvPicPr>
        <p:blipFill>
          <a:blip r:embed="rId9">
            <a:duotone>
              <a:prstClr val="black"/>
              <a:srgbClr val="FF0000">
                <a:tint val="45000"/>
                <a:satMod val="400000"/>
              </a:srgbClr>
            </a:duotone>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Lst>
          </a:blip>
          <a:stretch>
            <a:fillRect/>
          </a:stretch>
        </p:blipFill>
        <p:spPr>
          <a:xfrm>
            <a:off x="-2148236" y="1265557"/>
            <a:ext cx="10894496" cy="646232"/>
          </a:xfrm>
          <a:prstGeom prst="rect">
            <a:avLst/>
          </a:prstGeom>
        </p:spPr>
      </p:pic>
      <p:sp>
        <p:nvSpPr>
          <p:cNvPr id="6" name="Rectangle 5"/>
          <p:cNvSpPr/>
          <p:nvPr/>
        </p:nvSpPr>
        <p:spPr>
          <a:xfrm>
            <a:off x="1133534" y="2289577"/>
            <a:ext cx="1492716" cy="2964914"/>
          </a:xfrm>
          <a:prstGeom prst="rect">
            <a:avLst/>
          </a:prstGeom>
        </p:spPr>
        <p:txBody>
          <a:bodyPr wrap="none">
            <a:spAutoFit/>
          </a:bodyPr>
          <a:lstStyle/>
          <a:p>
            <a:pPr>
              <a:lnSpc>
                <a:spcPts val="2800"/>
              </a:lnSpc>
            </a:pPr>
            <a:r>
              <a:rPr lang="en-US" sz="2800" b="1" i="0" dirty="0" err="1">
                <a:solidFill>
                  <a:schemeClr val="bg1"/>
                </a:solidFill>
                <a:effectLst/>
                <a:latin typeface="Times New Roman" panose="02020603050405020304" pitchFamily="18" charset="0"/>
                <a:cs typeface="Times New Roman" panose="02020603050405020304" pitchFamily="18" charset="0"/>
              </a:rPr>
              <a:t>mặt</a:t>
            </a:r>
            <a:endParaRPr lang="en-US" sz="2800" b="1" dirty="0">
              <a:solidFill>
                <a:schemeClr val="bg1"/>
              </a:solidFill>
              <a:latin typeface="Times New Roman" panose="02020603050405020304" pitchFamily="18" charset="0"/>
              <a:cs typeface="Times New Roman" panose="02020603050405020304" pitchFamily="18" charset="0"/>
            </a:endParaRPr>
          </a:p>
          <a:p>
            <a:pPr>
              <a:lnSpc>
                <a:spcPts val="2800"/>
              </a:lnSpc>
            </a:pPr>
            <a:r>
              <a:rPr lang="en-US" sz="2800" b="1" i="0" dirty="0" err="1">
                <a:solidFill>
                  <a:schemeClr val="bg1"/>
                </a:solidFill>
                <a:effectLst/>
                <a:latin typeface="Times New Roman" panose="02020603050405020304" pitchFamily="18" charset="0"/>
                <a:cs typeface="Times New Roman" panose="02020603050405020304" pitchFamily="18" charset="0"/>
              </a:rPr>
              <a:t>mắt</a:t>
            </a:r>
            <a:endParaRPr lang="en-US" sz="2800" b="1" i="0" dirty="0">
              <a:solidFill>
                <a:schemeClr val="bg1"/>
              </a:solidFill>
              <a:effectLst/>
              <a:latin typeface="Times New Roman" panose="02020603050405020304" pitchFamily="18" charset="0"/>
              <a:cs typeface="Times New Roman" panose="02020603050405020304" pitchFamily="18" charset="0"/>
            </a:endParaRPr>
          </a:p>
          <a:p>
            <a:pPr>
              <a:lnSpc>
                <a:spcPts val="2800"/>
              </a:lnSpc>
            </a:pPr>
            <a:r>
              <a:rPr lang="en-US" sz="2800" b="1" i="0" dirty="0">
                <a:solidFill>
                  <a:schemeClr val="bg1"/>
                </a:solidFill>
                <a:effectLst/>
                <a:latin typeface="Times New Roman" panose="02020603050405020304" pitchFamily="18" charset="0"/>
                <a:cs typeface="Times New Roman" panose="02020603050405020304" pitchFamily="18" charset="0"/>
              </a:rPr>
              <a:t>da</a:t>
            </a:r>
            <a:endParaRPr lang="en-US" sz="2800" b="1" dirty="0">
              <a:solidFill>
                <a:schemeClr val="bg1"/>
              </a:solidFill>
              <a:latin typeface="Times New Roman" panose="02020603050405020304" pitchFamily="18" charset="0"/>
              <a:cs typeface="Times New Roman" panose="02020603050405020304" pitchFamily="18" charset="0"/>
            </a:endParaRPr>
          </a:p>
          <a:p>
            <a:pPr>
              <a:lnSpc>
                <a:spcPts val="2800"/>
              </a:lnSpc>
            </a:pPr>
            <a:r>
              <a:rPr lang="en-US" sz="2800" b="1" i="0" dirty="0" err="1">
                <a:solidFill>
                  <a:schemeClr val="bg1"/>
                </a:solidFill>
                <a:effectLst/>
                <a:latin typeface="Times New Roman" panose="02020603050405020304" pitchFamily="18" charset="0"/>
                <a:cs typeface="Times New Roman" panose="02020603050405020304" pitchFamily="18" charset="0"/>
              </a:rPr>
              <a:t>gò</a:t>
            </a:r>
            <a:r>
              <a:rPr lang="en-US" sz="2800" b="1" i="0" dirty="0">
                <a:solidFill>
                  <a:schemeClr val="bg1"/>
                </a:solidFill>
                <a:effectLst/>
                <a:latin typeface="Times New Roman" panose="02020603050405020304" pitchFamily="18" charset="0"/>
                <a:cs typeface="Times New Roman" panose="02020603050405020304" pitchFamily="18" charset="0"/>
              </a:rPr>
              <a:t> </a:t>
            </a:r>
            <a:r>
              <a:rPr lang="en-US" sz="2800" b="1" i="0" dirty="0" err="1">
                <a:solidFill>
                  <a:schemeClr val="bg1"/>
                </a:solidFill>
                <a:effectLst/>
                <a:latin typeface="Times New Roman" panose="02020603050405020304" pitchFamily="18" charset="0"/>
                <a:cs typeface="Times New Roman" panose="02020603050405020304" pitchFamily="18" charset="0"/>
              </a:rPr>
              <a:t>má</a:t>
            </a:r>
            <a:endParaRPr lang="en-US" sz="2800" b="1" i="0" dirty="0">
              <a:solidFill>
                <a:schemeClr val="bg1"/>
              </a:solidFill>
              <a:effectLst/>
              <a:latin typeface="Times New Roman" panose="02020603050405020304" pitchFamily="18" charset="0"/>
              <a:cs typeface="Times New Roman" panose="02020603050405020304" pitchFamily="18" charset="0"/>
            </a:endParaRPr>
          </a:p>
          <a:p>
            <a:pPr>
              <a:lnSpc>
                <a:spcPts val="2800"/>
              </a:lnSpc>
            </a:pPr>
            <a:r>
              <a:rPr lang="en-US" sz="2800" b="1" i="0" dirty="0" err="1">
                <a:solidFill>
                  <a:schemeClr val="bg1"/>
                </a:solidFill>
                <a:effectLst/>
                <a:latin typeface="Times New Roman" panose="02020603050405020304" pitchFamily="18" charset="0"/>
                <a:cs typeface="Times New Roman" panose="02020603050405020304" pitchFamily="18" charset="0"/>
              </a:rPr>
              <a:t>đùi</a:t>
            </a:r>
            <a:endParaRPr lang="en-US" sz="2800" b="1" i="0" dirty="0">
              <a:solidFill>
                <a:schemeClr val="bg1"/>
              </a:solidFill>
              <a:effectLst/>
              <a:latin typeface="Times New Roman" panose="02020603050405020304" pitchFamily="18" charset="0"/>
              <a:cs typeface="Times New Roman" panose="02020603050405020304" pitchFamily="18" charset="0"/>
            </a:endParaRPr>
          </a:p>
          <a:p>
            <a:pPr>
              <a:lnSpc>
                <a:spcPts val="2800"/>
              </a:lnSpc>
            </a:pPr>
            <a:r>
              <a:rPr lang="en-US" sz="2800" b="1" i="0" dirty="0" err="1">
                <a:solidFill>
                  <a:schemeClr val="bg1"/>
                </a:solidFill>
                <a:effectLst/>
                <a:latin typeface="Times New Roman" panose="02020603050405020304" pitchFamily="18" charset="0"/>
                <a:cs typeface="Times New Roman" panose="02020603050405020304" pitchFamily="18" charset="0"/>
              </a:rPr>
              <a:t>đầu</a:t>
            </a:r>
            <a:endParaRPr lang="en-US" sz="2800" b="1" i="0" dirty="0">
              <a:solidFill>
                <a:schemeClr val="bg1"/>
              </a:solidFill>
              <a:effectLst/>
              <a:latin typeface="Times New Roman" panose="02020603050405020304" pitchFamily="18" charset="0"/>
              <a:cs typeface="Times New Roman" panose="02020603050405020304" pitchFamily="18" charset="0"/>
            </a:endParaRPr>
          </a:p>
          <a:p>
            <a:pPr>
              <a:lnSpc>
                <a:spcPts val="2800"/>
              </a:lnSpc>
            </a:pPr>
            <a:r>
              <a:rPr lang="en-US" sz="2800" b="1" i="0" dirty="0" err="1">
                <a:solidFill>
                  <a:schemeClr val="bg1"/>
                </a:solidFill>
                <a:effectLst/>
                <a:latin typeface="Times New Roman" panose="02020603050405020304" pitchFamily="18" charset="0"/>
                <a:cs typeface="Times New Roman" panose="02020603050405020304" pitchFamily="18" charset="0"/>
              </a:rPr>
              <a:t>cánh</a:t>
            </a:r>
            <a:r>
              <a:rPr lang="en-US" sz="2800" b="1" i="0" dirty="0">
                <a:solidFill>
                  <a:schemeClr val="bg1"/>
                </a:solidFill>
                <a:effectLst/>
                <a:latin typeface="Times New Roman" panose="02020603050405020304" pitchFamily="18" charset="0"/>
                <a:cs typeface="Times New Roman" panose="02020603050405020304" pitchFamily="18" charset="0"/>
              </a:rPr>
              <a:t> </a:t>
            </a:r>
            <a:r>
              <a:rPr lang="en-US" sz="2800" b="1" i="0" dirty="0" err="1">
                <a:solidFill>
                  <a:schemeClr val="bg1"/>
                </a:solidFill>
                <a:effectLst/>
                <a:latin typeface="Times New Roman" panose="02020603050405020304" pitchFamily="18" charset="0"/>
                <a:cs typeface="Times New Roman" panose="02020603050405020304" pitchFamily="18" charset="0"/>
              </a:rPr>
              <a:t>tay</a:t>
            </a:r>
            <a:endParaRPr lang="en-US" sz="2800" b="1" i="0" dirty="0">
              <a:solidFill>
                <a:schemeClr val="bg1"/>
              </a:solidFill>
              <a:effectLst/>
              <a:latin typeface="Times New Roman" panose="02020603050405020304" pitchFamily="18" charset="0"/>
              <a:cs typeface="Times New Roman" panose="02020603050405020304" pitchFamily="18" charset="0"/>
            </a:endParaRPr>
          </a:p>
          <a:p>
            <a:pPr>
              <a:lnSpc>
                <a:spcPts val="2800"/>
              </a:lnSpc>
            </a:pPr>
            <a:r>
              <a:rPr lang="en-US" sz="2800" b="1" i="0" dirty="0" err="1">
                <a:solidFill>
                  <a:schemeClr val="bg1"/>
                </a:solidFill>
                <a:effectLst/>
                <a:latin typeface="Times New Roman" panose="02020603050405020304" pitchFamily="18" charset="0"/>
                <a:cs typeface="Times New Roman" panose="02020603050405020304" pitchFamily="18" charset="0"/>
              </a:rPr>
              <a:t>miệng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858090" y="1798940"/>
            <a:ext cx="4682629" cy="523220"/>
          </a:xfrm>
          <a:prstGeom prst="rect">
            <a:avLst/>
          </a:prstGeom>
        </p:spPr>
        <p:txBody>
          <a:bodyPr wrap="none">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1, </a:t>
            </a:r>
            <a:r>
              <a:rPr lang="en-US" sz="2800" b="1" dirty="0" err="1" smtClean="0">
                <a:solidFill>
                  <a:schemeClr val="bg1"/>
                </a:solidFill>
                <a:latin typeface="Times New Roman" panose="02020603050405020304" pitchFamily="18" charset="0"/>
                <a:cs typeface="Times New Roman" panose="02020603050405020304" pitchFamily="18" charset="0"/>
              </a:rPr>
              <a:t>Tìm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hiểu</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ngữ</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liệu</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a:solidFill>
                  <a:schemeClr val="bg1"/>
                </a:solidFill>
                <a:latin typeface="Times New Roman" panose="02020603050405020304" pitchFamily="18" charset="0"/>
                <a:cs typeface="Times New Roman" panose="02020603050405020304" pitchFamily="18" charset="0"/>
              </a:rPr>
              <a:t>SGK/21</a:t>
            </a:r>
          </a:p>
        </p:txBody>
      </p:sp>
      <p:pic>
        <p:nvPicPr>
          <p:cNvPr id="7" name="Picture 6"/>
          <p:cNvPicPr>
            <a:picLocks noChangeAspect="1"/>
          </p:cNvPicPr>
          <p:nvPr/>
        </p:nvPicPr>
        <p:blipFill rotWithShape="1">
          <a:blip r:embed="rId11">
            <a:duotone>
              <a:prstClr val="black"/>
              <a:schemeClr val="accent4">
                <a:tint val="45000"/>
                <a:satMod val="400000"/>
              </a:schemeClr>
            </a:duotone>
          </a:blip>
          <a:srcRect l="43652" r="44282"/>
          <a:stretch/>
        </p:blipFill>
        <p:spPr>
          <a:xfrm>
            <a:off x="2292690" y="1497280"/>
            <a:ext cx="1322644" cy="3987598"/>
          </a:xfrm>
          <a:prstGeom prst="rect">
            <a:avLst/>
          </a:prstGeom>
        </p:spPr>
      </p:pic>
      <p:sp>
        <p:nvSpPr>
          <p:cNvPr id="27" name="TextBox 31">
            <a:extLst>
              <a:ext uri="{FF2B5EF4-FFF2-40B4-BE49-F238E27FC236}">
                <a16:creationId xmlns:a16="http://schemas.microsoft.com/office/drawing/2014/main" xmlns="" id="{C9F6F908-A238-40A9-A42A-1337FB9D80A8}"/>
              </a:ext>
            </a:extLst>
          </p:cNvPr>
          <p:cNvSpPr txBox="1"/>
          <p:nvPr/>
        </p:nvSpPr>
        <p:spPr>
          <a:xfrm>
            <a:off x="8246708" y="3072381"/>
            <a:ext cx="5571872" cy="1569660"/>
          </a:xfrm>
          <a:prstGeom prst="rect">
            <a:avLst/>
          </a:prstGeom>
          <a:noFill/>
        </p:spPr>
        <p:txBody>
          <a:bodyPr wrap="square" rtlCol="0">
            <a:spAutoFit/>
          </a:bodyPr>
          <a:lstStyle/>
          <a:p>
            <a:pPr algn="ctr"/>
            <a:r>
              <a:rPr lang="en-US" altLang="zh-CN" sz="3200" b="1" dirty="0">
                <a:ln w="3175">
                  <a:solidFill>
                    <a:schemeClr val="bg1"/>
                  </a:solidFill>
                </a:ln>
                <a:solidFill>
                  <a:schemeClr val="bg1"/>
                </a:solidFill>
                <a:latin typeface="Times New Roman" panose="02020603050405020304" pitchFamily="18" charset="0"/>
                <a:ea typeface="字魂27号-布丁体" panose="00000500000000000000" pitchFamily="2" charset="-122"/>
                <a:cs typeface="Times New Roman" panose="02020603050405020304" pitchFamily="18" charset="0"/>
              </a:rPr>
              <a:t>TRƯỜNG </a:t>
            </a:r>
          </a:p>
          <a:p>
            <a:pPr algn="ctr"/>
            <a:r>
              <a:rPr lang="en-US" altLang="zh-CN" sz="3200" b="1" dirty="0">
                <a:ln w="3175">
                  <a:solidFill>
                    <a:schemeClr val="bg1"/>
                  </a:solidFill>
                </a:ln>
                <a:solidFill>
                  <a:schemeClr val="bg1"/>
                </a:solidFill>
                <a:latin typeface="Times New Roman" panose="02020603050405020304" pitchFamily="18" charset="0"/>
                <a:ea typeface="字魂27号-布丁体" panose="00000500000000000000" pitchFamily="2" charset="-122"/>
                <a:cs typeface="Times New Roman" panose="02020603050405020304" pitchFamily="18" charset="0"/>
              </a:rPr>
              <a:t>TỪ </a:t>
            </a:r>
          </a:p>
          <a:p>
            <a:pPr algn="ctr"/>
            <a:r>
              <a:rPr lang="en-US" altLang="zh-CN" sz="3200" b="1" dirty="0">
                <a:ln w="3175">
                  <a:solidFill>
                    <a:schemeClr val="bg1"/>
                  </a:solidFill>
                </a:ln>
                <a:solidFill>
                  <a:schemeClr val="bg1"/>
                </a:solidFill>
                <a:latin typeface="Times New Roman" panose="02020603050405020304" pitchFamily="18" charset="0"/>
                <a:ea typeface="字魂27号-布丁体" panose="00000500000000000000" pitchFamily="2" charset="-122"/>
                <a:cs typeface="Times New Roman" panose="02020603050405020304" pitchFamily="18" charset="0"/>
              </a:rPr>
              <a:t>VỰNG</a:t>
            </a:r>
            <a:endParaRPr lang="zh-CN" altLang="en-US" sz="3200" b="1" dirty="0">
              <a:ln w="3175">
                <a:solidFill>
                  <a:schemeClr val="bg1"/>
                </a:solidFill>
              </a:ln>
              <a:solidFill>
                <a:schemeClr val="bg1"/>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28" name="Rectangle 27"/>
          <p:cNvSpPr/>
          <p:nvPr/>
        </p:nvSpPr>
        <p:spPr>
          <a:xfrm>
            <a:off x="3592206" y="2790392"/>
            <a:ext cx="1848280" cy="1815882"/>
          </a:xfrm>
          <a:prstGeom prst="rect">
            <a:avLst/>
          </a:prstGeom>
        </p:spPr>
        <p:txBody>
          <a:bodyPr wrap="square">
            <a:spAutoFit/>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đều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chỉ</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bộ</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phận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cơ</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thể</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7090560" y="3112363"/>
            <a:ext cx="1848280" cy="1384995"/>
          </a:xfrm>
          <a:prstGeom prst="rect">
            <a:avLst/>
          </a:prstGeom>
        </p:spPr>
        <p:txBody>
          <a:bodyPr wrap="square">
            <a:spAutoFit/>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có</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chung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nét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nghĩa</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rotWithShape="1">
          <a:blip r:embed="rId11">
            <a:duotone>
              <a:prstClr val="black"/>
              <a:schemeClr val="accent4">
                <a:tint val="45000"/>
                <a:satMod val="400000"/>
              </a:schemeClr>
            </a:duotone>
          </a:blip>
          <a:srcRect l="43652" r="44282"/>
          <a:stretch/>
        </p:blipFill>
        <p:spPr>
          <a:xfrm>
            <a:off x="5440486" y="1541514"/>
            <a:ext cx="1322644" cy="3987598"/>
          </a:xfrm>
          <a:prstGeom prst="rect">
            <a:avLst/>
          </a:prstGeom>
        </p:spPr>
      </p:pic>
      <p:pic>
        <p:nvPicPr>
          <p:cNvPr id="34" name="Picture 33"/>
          <p:cNvPicPr>
            <a:picLocks noChangeAspect="1"/>
          </p:cNvPicPr>
          <p:nvPr/>
        </p:nvPicPr>
        <p:blipFill rotWithShape="1">
          <a:blip r:embed="rId11">
            <a:duotone>
              <a:prstClr val="black"/>
              <a:schemeClr val="accent4">
                <a:tint val="45000"/>
                <a:satMod val="400000"/>
              </a:schemeClr>
            </a:duotone>
          </a:blip>
          <a:srcRect l="43652" r="44282"/>
          <a:stretch/>
        </p:blipFill>
        <p:spPr>
          <a:xfrm>
            <a:off x="8874720" y="1595378"/>
            <a:ext cx="1322644" cy="3987598"/>
          </a:xfrm>
          <a:prstGeom prst="rect">
            <a:avLst/>
          </a:prstGeom>
        </p:spPr>
      </p:pic>
      <p:sp>
        <p:nvSpPr>
          <p:cNvPr id="35" name="泪滴形 7"/>
          <p:cNvSpPr>
            <a:spLocks/>
          </p:cNvSpPr>
          <p:nvPr/>
        </p:nvSpPr>
        <p:spPr bwMode="auto">
          <a:xfrm rot="2700000">
            <a:off x="198379" y="5251791"/>
            <a:ext cx="955823" cy="957014"/>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blipFill dpi="0" rotWithShape="1">
            <a:blip r:embed="rId12">
              <a:extLst>
                <a:ext uri="{28A0092B-C50C-407E-A947-70E740481C1C}">
                  <a14:useLocalDpi xmlns:a14="http://schemas.microsoft.com/office/drawing/2010/main" val="0"/>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37" name="文本框 17"/>
          <p:cNvSpPr txBox="1">
            <a:spLocks noChangeArrowheads="1"/>
          </p:cNvSpPr>
          <p:nvPr/>
        </p:nvSpPr>
        <p:spPr bwMode="auto">
          <a:xfrm>
            <a:off x="435430" y="5511570"/>
            <a:ext cx="657095" cy="430759"/>
          </a:xfrm>
          <a:prstGeom prst="rect">
            <a:avLst/>
          </a:prstGeom>
          <a:noFill/>
          <a:ln w="9525">
            <a:noFill/>
            <a:miter lim="800000"/>
            <a:headEnd/>
            <a:tailEnd/>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99" dirty="0">
                <a:solidFill>
                  <a:schemeClr val="bg1"/>
                </a:solidFill>
                <a:latin typeface="微软雅黑" panose="020B0503020204020204" pitchFamily="34" charset="-122"/>
                <a:ea typeface="微软雅黑" panose="020B0503020204020204" pitchFamily="34" charset="-122"/>
              </a:rPr>
              <a:t>01</a:t>
            </a:r>
            <a:endParaRPr lang="zh-CN" altLang="en-US" sz="2199" dirty="0">
              <a:solidFill>
                <a:schemeClr val="bg1"/>
              </a:solidFill>
              <a:latin typeface="微软雅黑" panose="020B0503020204020204" pitchFamily="34" charset="-122"/>
              <a:ea typeface="微软雅黑" panose="020B0503020204020204" pitchFamily="34" charset="-122"/>
            </a:endParaRPr>
          </a:p>
        </p:txBody>
      </p:sp>
      <p:sp>
        <p:nvSpPr>
          <p:cNvPr id="38" name="泪滴形 9"/>
          <p:cNvSpPr>
            <a:spLocks/>
          </p:cNvSpPr>
          <p:nvPr/>
        </p:nvSpPr>
        <p:spPr bwMode="auto">
          <a:xfrm rot="2700000">
            <a:off x="4819148" y="5281676"/>
            <a:ext cx="957014" cy="957014"/>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blipFill dpi="0" rotWithShape="1">
            <a:blip r:embed="rId12">
              <a:extLst>
                <a:ext uri="{28A0092B-C50C-407E-A947-70E740481C1C}">
                  <a14:useLocalDpi xmlns:a14="http://schemas.microsoft.com/office/drawing/2010/main" val="0"/>
                </a:ext>
              </a:extLst>
            </a:blip>
            <a:srcRect/>
            <a:stretch>
              <a:fillRect/>
            </a:stretch>
          </a:bli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39" name="文本框 18"/>
          <p:cNvSpPr txBox="1">
            <a:spLocks noChangeArrowheads="1"/>
          </p:cNvSpPr>
          <p:nvPr/>
        </p:nvSpPr>
        <p:spPr bwMode="auto">
          <a:xfrm>
            <a:off x="5234640" y="5526147"/>
            <a:ext cx="657095" cy="430759"/>
          </a:xfrm>
          <a:prstGeom prst="rect">
            <a:avLst/>
          </a:prstGeom>
          <a:noFill/>
          <a:ln w="9525">
            <a:noFill/>
            <a:miter lim="800000"/>
            <a:headEnd/>
            <a:tailEnd/>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199" dirty="0">
                <a:solidFill>
                  <a:schemeClr val="bg1"/>
                </a:solidFill>
                <a:latin typeface="微软雅黑" panose="020B0503020204020204" pitchFamily="34" charset="-122"/>
                <a:ea typeface="微软雅黑" panose="020B0503020204020204" pitchFamily="34" charset="-122"/>
              </a:rPr>
              <a:t>02</a:t>
            </a:r>
            <a:endParaRPr lang="zh-CN" altLang="en-US" sz="2199" dirty="0">
              <a:solidFill>
                <a:schemeClr val="bg1"/>
              </a:solidFill>
              <a:latin typeface="微软雅黑" panose="020B0503020204020204" pitchFamily="34" charset="-122"/>
              <a:ea typeface="微软雅黑" panose="020B0503020204020204" pitchFamily="34" charset="-122"/>
            </a:endParaRPr>
          </a:p>
        </p:txBody>
      </p:sp>
      <p:sp>
        <p:nvSpPr>
          <p:cNvPr id="40" name="TextBox 31">
            <a:extLst>
              <a:ext uri="{FF2B5EF4-FFF2-40B4-BE49-F238E27FC236}">
                <a16:creationId xmlns:a16="http://schemas.microsoft.com/office/drawing/2014/main" xmlns="" id="{C9F6F908-A238-40A9-A42A-1337FB9D80A8}"/>
              </a:ext>
            </a:extLst>
          </p:cNvPr>
          <p:cNvSpPr txBox="1"/>
          <p:nvPr/>
        </p:nvSpPr>
        <p:spPr>
          <a:xfrm>
            <a:off x="238778" y="5385462"/>
            <a:ext cx="5571872" cy="584775"/>
          </a:xfrm>
          <a:prstGeom prst="rect">
            <a:avLst/>
          </a:prstGeom>
          <a:noFill/>
        </p:spPr>
        <p:txBody>
          <a:bodyPr wrap="square" rtlCol="0">
            <a:spAutoFit/>
          </a:bodyPr>
          <a:lstStyle/>
          <a:p>
            <a:pPr algn="ctr"/>
            <a:r>
              <a:rPr lang="en-US" altLang="zh-CN" sz="3200" dirty="0" err="1">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rPr>
              <a:t>Tập</a:t>
            </a:r>
            <a:r>
              <a:rPr lang="en-US" altLang="zh-CN" sz="3200" dirty="0">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rPr>
              <a:t> </a:t>
            </a:r>
            <a:r>
              <a:rPr lang="en-US" altLang="zh-CN" sz="3200" dirty="0" err="1">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rPr>
              <a:t>hợp</a:t>
            </a:r>
            <a:r>
              <a:rPr lang="en-US" altLang="zh-CN" sz="3200" dirty="0">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rPr>
              <a:t> </a:t>
            </a:r>
            <a:r>
              <a:rPr lang="en-US" altLang="zh-CN" sz="3200" dirty="0" err="1">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rPr>
              <a:t>những</a:t>
            </a:r>
            <a:r>
              <a:rPr lang="en-US" altLang="zh-CN" sz="3200" dirty="0">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rPr>
              <a:t> </a:t>
            </a:r>
            <a:r>
              <a:rPr lang="en-US" altLang="zh-CN" sz="3200" dirty="0" err="1">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rPr>
              <a:t>từ</a:t>
            </a:r>
            <a:endParaRPr lang="zh-CN" altLang="en-US" sz="3200" dirty="0">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endParaRPr>
          </a:p>
        </p:txBody>
      </p:sp>
      <p:sp>
        <p:nvSpPr>
          <p:cNvPr id="42" name="TextBox 31">
            <a:extLst>
              <a:ext uri="{FF2B5EF4-FFF2-40B4-BE49-F238E27FC236}">
                <a16:creationId xmlns:a16="http://schemas.microsoft.com/office/drawing/2014/main" xmlns="" id="{C9F6F908-A238-40A9-A42A-1337FB9D80A8}"/>
              </a:ext>
            </a:extLst>
          </p:cNvPr>
          <p:cNvSpPr txBox="1"/>
          <p:nvPr/>
        </p:nvSpPr>
        <p:spPr>
          <a:xfrm>
            <a:off x="5790908" y="5455547"/>
            <a:ext cx="6531120" cy="584775"/>
          </a:xfrm>
          <a:prstGeom prst="rect">
            <a:avLst/>
          </a:prstGeom>
          <a:noFill/>
        </p:spPr>
        <p:txBody>
          <a:bodyPr wrap="square" rtlCol="0">
            <a:spAutoFit/>
          </a:bodyPr>
          <a:lstStyle/>
          <a:p>
            <a:pPr algn="ctr"/>
            <a:r>
              <a:rPr lang="en-US" altLang="zh-CN" sz="3200" dirty="0" err="1">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rPr>
              <a:t>Có</a:t>
            </a:r>
            <a:r>
              <a:rPr lang="en-US" altLang="zh-CN" sz="3200" dirty="0">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rPr>
              <a:t> </a:t>
            </a:r>
            <a:r>
              <a:rPr lang="en-US" altLang="zh-CN" sz="3200" dirty="0" err="1">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rPr>
              <a:t>ít</a:t>
            </a:r>
            <a:r>
              <a:rPr lang="en-US" altLang="zh-CN" sz="3200" dirty="0">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rPr>
              <a:t> </a:t>
            </a:r>
            <a:r>
              <a:rPr lang="en-US" altLang="zh-CN" sz="3200" dirty="0" err="1">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rPr>
              <a:t>nhất</a:t>
            </a:r>
            <a:r>
              <a:rPr lang="en-US" altLang="zh-CN" sz="3200" dirty="0">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rPr>
              <a:t> </a:t>
            </a:r>
            <a:r>
              <a:rPr lang="en-US" altLang="zh-CN" sz="3200" dirty="0" err="1">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rPr>
              <a:t>một</a:t>
            </a:r>
            <a:r>
              <a:rPr lang="en-US" altLang="zh-CN" sz="3200" dirty="0">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rPr>
              <a:t> </a:t>
            </a:r>
            <a:r>
              <a:rPr lang="en-US" altLang="zh-CN" sz="3200" dirty="0" err="1">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rPr>
              <a:t>nét</a:t>
            </a:r>
            <a:r>
              <a:rPr lang="en-US" altLang="zh-CN" sz="3200" dirty="0">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rPr>
              <a:t> </a:t>
            </a:r>
            <a:r>
              <a:rPr lang="en-US" altLang="zh-CN" sz="3200" dirty="0" err="1">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rPr>
              <a:t>chung</a:t>
            </a:r>
            <a:r>
              <a:rPr lang="en-US" altLang="zh-CN" sz="3200" dirty="0">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rPr>
              <a:t> </a:t>
            </a:r>
            <a:r>
              <a:rPr lang="en-US" altLang="zh-CN" sz="3200" dirty="0" err="1">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rPr>
              <a:t>về</a:t>
            </a:r>
            <a:r>
              <a:rPr lang="en-US" altLang="zh-CN" sz="3200" dirty="0">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rPr>
              <a:t> </a:t>
            </a:r>
            <a:r>
              <a:rPr lang="en-US" altLang="zh-CN" sz="3200" dirty="0" err="1">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rPr>
              <a:t>nghĩa</a:t>
            </a:r>
            <a:endParaRPr lang="zh-CN" altLang="en-US" sz="3200" dirty="0">
              <a:ln w="3175">
                <a:solidFill>
                  <a:schemeClr val="bg1"/>
                </a:solidFill>
              </a:ln>
              <a:blipFill>
                <a:blip r:embed="rId13"/>
                <a:stretch>
                  <a:fillRect/>
                </a:stretch>
              </a:blipFill>
              <a:latin typeface="Arial" panose="020B0604020202020204" pitchFamily="34" charset="0"/>
              <a:ea typeface="字魂27号-布丁体" panose="00000500000000000000" pitchFamily="2" charset="-122"/>
              <a:cs typeface="Arial" panose="020B0604020202020204" pitchFamily="34" charset="0"/>
            </a:endParaRPr>
          </a:p>
        </p:txBody>
      </p:sp>
    </p:spTree>
    <p:extLst>
      <p:ext uri="{BB962C8B-B14F-4D97-AF65-F5344CB8AC3E}">
        <p14:creationId xmlns:p14="http://schemas.microsoft.com/office/powerpoint/2010/main" val="302872663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randombar(horizontal)">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randombar(horizontal)">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randombar(horizont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randombar(horizontal)">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7" grpId="0"/>
      <p:bldP spid="28" grpId="0"/>
      <p:bldP spid="29" grpId="0"/>
      <p:bldP spid="35" grpId="0" animBg="1"/>
      <p:bldP spid="38" grpId="0" animBg="1"/>
      <p:bldP spid="40"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E02A594-B2F4-4FFA-BCDD-BDFA514AF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71" y="-65357"/>
            <a:ext cx="12192000" cy="6858000"/>
          </a:xfrm>
          <a:prstGeom prst="rect">
            <a:avLst/>
          </a:prstGeom>
        </p:spPr>
      </p:pic>
      <p:grpSp>
        <p:nvGrpSpPr>
          <p:cNvPr id="15" name="组合 14">
            <a:extLst>
              <a:ext uri="{FF2B5EF4-FFF2-40B4-BE49-F238E27FC236}">
                <a16:creationId xmlns:a16="http://schemas.microsoft.com/office/drawing/2014/main" xmlns="" id="{61A7871B-B595-47EC-9B3E-855331468C04}"/>
              </a:ext>
            </a:extLst>
          </p:cNvPr>
          <p:cNvGrpSpPr/>
          <p:nvPr/>
        </p:nvGrpSpPr>
        <p:grpSpPr>
          <a:xfrm>
            <a:off x="111820" y="1177011"/>
            <a:ext cx="795020" cy="797560"/>
            <a:chOff x="2510790" y="1152525"/>
            <a:chExt cx="673100" cy="674688"/>
          </a:xfrm>
          <a:blipFill>
            <a:blip r:embed="rId4"/>
            <a:stretch>
              <a:fillRect/>
            </a:stretch>
          </a:blipFill>
        </p:grpSpPr>
        <p:sp>
          <p:nvSpPr>
            <p:cNvPr id="17" name="Freeform 12">
              <a:extLst>
                <a:ext uri="{FF2B5EF4-FFF2-40B4-BE49-F238E27FC236}">
                  <a16:creationId xmlns:a16="http://schemas.microsoft.com/office/drawing/2014/main" xmlns="" id="{704F51DD-2DA3-4726-B8C6-8C1D7F6BD609}"/>
                </a:ext>
              </a:extLst>
            </p:cNvPr>
            <p:cNvSpPr/>
            <p:nvPr/>
          </p:nvSpPr>
          <p:spPr bwMode="auto">
            <a:xfrm>
              <a:off x="2510790" y="1152525"/>
              <a:ext cx="673100" cy="674688"/>
            </a:xfrm>
            <a:custGeom>
              <a:avLst/>
              <a:gdLst>
                <a:gd name="T0" fmla="*/ 32 w 262"/>
                <a:gd name="T1" fmla="*/ 188 h 262"/>
                <a:gd name="T2" fmla="*/ 74 w 262"/>
                <a:gd name="T3" fmla="*/ 31 h 262"/>
                <a:gd name="T4" fmla="*/ 230 w 262"/>
                <a:gd name="T5" fmla="*/ 73 h 262"/>
                <a:gd name="T6" fmla="*/ 189 w 262"/>
                <a:gd name="T7" fmla="*/ 230 h 262"/>
                <a:gd name="T8" fmla="*/ 32 w 262"/>
                <a:gd name="T9" fmla="*/ 188 h 262"/>
              </a:gdLst>
              <a:ahLst/>
              <a:cxnLst>
                <a:cxn ang="0">
                  <a:pos x="T0" y="T1"/>
                </a:cxn>
                <a:cxn ang="0">
                  <a:pos x="T2" y="T3"/>
                </a:cxn>
                <a:cxn ang="0">
                  <a:pos x="T4" y="T5"/>
                </a:cxn>
                <a:cxn ang="0">
                  <a:pos x="T6" y="T7"/>
                </a:cxn>
                <a:cxn ang="0">
                  <a:pos x="T8" y="T9"/>
                </a:cxn>
              </a:cxnLst>
              <a:rect l="0" t="0" r="r" b="b"/>
              <a:pathLst>
                <a:path w="262" h="262">
                  <a:moveTo>
                    <a:pt x="32" y="188"/>
                  </a:moveTo>
                  <a:cubicBezTo>
                    <a:pt x="0" y="133"/>
                    <a:pt x="19" y="63"/>
                    <a:pt x="74" y="31"/>
                  </a:cubicBezTo>
                  <a:cubicBezTo>
                    <a:pt x="128" y="0"/>
                    <a:pt x="199" y="18"/>
                    <a:pt x="230" y="73"/>
                  </a:cubicBezTo>
                  <a:cubicBezTo>
                    <a:pt x="262" y="129"/>
                    <a:pt x="243" y="198"/>
                    <a:pt x="189" y="230"/>
                  </a:cubicBezTo>
                  <a:cubicBezTo>
                    <a:pt x="133" y="262"/>
                    <a:pt x="64" y="243"/>
                    <a:pt x="32" y="188"/>
                  </a:cubicBezTo>
                </a:path>
              </a:pathLst>
            </a:custGeom>
            <a:grpFill/>
            <a:ln w="9525">
              <a:noFill/>
              <a:round/>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sp>
          <p:nvSpPr>
            <p:cNvPr id="18" name="Freeform 13">
              <a:extLst>
                <a:ext uri="{FF2B5EF4-FFF2-40B4-BE49-F238E27FC236}">
                  <a16:creationId xmlns:a16="http://schemas.microsoft.com/office/drawing/2014/main" xmlns="" id="{0F0A7543-3D89-4E23-8E51-3B3C96D149DB}"/>
                </a:ext>
              </a:extLst>
            </p:cNvPr>
            <p:cNvSpPr>
              <a:spLocks noEditPoints="1"/>
            </p:cNvSpPr>
            <p:nvPr/>
          </p:nvSpPr>
          <p:spPr bwMode="auto">
            <a:xfrm>
              <a:off x="2855278" y="1341438"/>
              <a:ext cx="287338" cy="444500"/>
            </a:xfrm>
            <a:custGeom>
              <a:avLst/>
              <a:gdLst>
                <a:gd name="T0" fmla="*/ 11 w 112"/>
                <a:gd name="T1" fmla="*/ 172 h 173"/>
                <a:gd name="T2" fmla="*/ 0 w 112"/>
                <a:gd name="T3" fmla="*/ 173 h 173"/>
                <a:gd name="T4" fmla="*/ 0 w 112"/>
                <a:gd name="T5" fmla="*/ 173 h 173"/>
                <a:gd name="T6" fmla="*/ 11 w 112"/>
                <a:gd name="T7" fmla="*/ 172 h 173"/>
                <a:gd name="T8" fmla="*/ 96 w 112"/>
                <a:gd name="T9" fmla="*/ 0 h 173"/>
                <a:gd name="T10" fmla="*/ 96 w 112"/>
                <a:gd name="T11" fmla="*/ 0 h 173"/>
                <a:gd name="T12" fmla="*/ 112 w 112"/>
                <a:gd name="T13" fmla="*/ 58 h 173"/>
                <a:gd name="T14" fmla="*/ 96 w 112"/>
                <a:gd name="T15" fmla="*/ 0 h 173"/>
                <a:gd name="T16" fmla="*/ 96 w 112"/>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73">
                  <a:moveTo>
                    <a:pt x="11" y="172"/>
                  </a:moveTo>
                  <a:cubicBezTo>
                    <a:pt x="8" y="172"/>
                    <a:pt x="4" y="172"/>
                    <a:pt x="0" y="173"/>
                  </a:cubicBezTo>
                  <a:cubicBezTo>
                    <a:pt x="0" y="173"/>
                    <a:pt x="0" y="173"/>
                    <a:pt x="0" y="173"/>
                  </a:cubicBezTo>
                  <a:cubicBezTo>
                    <a:pt x="4" y="173"/>
                    <a:pt x="8" y="172"/>
                    <a:pt x="11" y="172"/>
                  </a:cubicBezTo>
                  <a:moveTo>
                    <a:pt x="96" y="0"/>
                  </a:moveTo>
                  <a:cubicBezTo>
                    <a:pt x="96" y="0"/>
                    <a:pt x="96" y="0"/>
                    <a:pt x="96" y="0"/>
                  </a:cubicBezTo>
                  <a:cubicBezTo>
                    <a:pt x="107" y="18"/>
                    <a:pt x="112" y="38"/>
                    <a:pt x="112" y="58"/>
                  </a:cubicBezTo>
                  <a:cubicBezTo>
                    <a:pt x="112" y="38"/>
                    <a:pt x="107" y="18"/>
                    <a:pt x="96" y="0"/>
                  </a:cubicBezTo>
                  <a:cubicBezTo>
                    <a:pt x="96" y="0"/>
                    <a:pt x="96" y="0"/>
                    <a:pt x="9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sp>
          <p:nvSpPr>
            <p:cNvPr id="19" name="Freeform 16">
              <a:extLst>
                <a:ext uri="{FF2B5EF4-FFF2-40B4-BE49-F238E27FC236}">
                  <a16:creationId xmlns:a16="http://schemas.microsoft.com/office/drawing/2014/main" xmlns="" id="{0418FD64-F8E9-4D33-98F6-020DEBEB3E6C}"/>
                </a:ext>
              </a:extLst>
            </p:cNvPr>
            <p:cNvSpPr>
              <a:spLocks noEditPoints="1"/>
            </p:cNvSpPr>
            <p:nvPr/>
          </p:nvSpPr>
          <p:spPr bwMode="auto">
            <a:xfrm>
              <a:off x="2526665" y="1165225"/>
              <a:ext cx="641350" cy="646113"/>
            </a:xfrm>
            <a:custGeom>
              <a:avLst/>
              <a:gdLst>
                <a:gd name="T0" fmla="*/ 154 w 250"/>
                <a:gd name="T1" fmla="*/ 244 h 251"/>
                <a:gd name="T2" fmla="*/ 134 w 250"/>
                <a:gd name="T3" fmla="*/ 251 h 251"/>
                <a:gd name="T4" fmla="*/ 92 w 250"/>
                <a:gd name="T5" fmla="*/ 247 h 251"/>
                <a:gd name="T6" fmla="*/ 114 w 250"/>
                <a:gd name="T7" fmla="*/ 247 h 251"/>
                <a:gd name="T8" fmla="*/ 92 w 250"/>
                <a:gd name="T9" fmla="*/ 247 h 251"/>
                <a:gd name="T10" fmla="*/ 190 w 250"/>
                <a:gd name="T11" fmla="*/ 228 h 251"/>
                <a:gd name="T12" fmla="*/ 174 w 250"/>
                <a:gd name="T13" fmla="*/ 241 h 251"/>
                <a:gd name="T14" fmla="*/ 55 w 250"/>
                <a:gd name="T15" fmla="*/ 230 h 251"/>
                <a:gd name="T16" fmla="*/ 75 w 250"/>
                <a:gd name="T17" fmla="*/ 236 h 251"/>
                <a:gd name="T18" fmla="*/ 55 w 250"/>
                <a:gd name="T19" fmla="*/ 230 h 251"/>
                <a:gd name="T20" fmla="*/ 190 w 250"/>
                <a:gd name="T21" fmla="*/ 228 h 251"/>
                <a:gd name="T22" fmla="*/ 221 w 250"/>
                <a:gd name="T23" fmla="*/ 201 h 251"/>
                <a:gd name="T24" fmla="*/ 209 w 250"/>
                <a:gd name="T25" fmla="*/ 219 h 251"/>
                <a:gd name="T26" fmla="*/ 25 w 250"/>
                <a:gd name="T27" fmla="*/ 201 h 251"/>
                <a:gd name="T28" fmla="*/ 41 w 250"/>
                <a:gd name="T29" fmla="*/ 214 h 251"/>
                <a:gd name="T30" fmla="*/ 25 w 250"/>
                <a:gd name="T31" fmla="*/ 201 h 251"/>
                <a:gd name="T32" fmla="*/ 240 w 250"/>
                <a:gd name="T33" fmla="*/ 165 h 251"/>
                <a:gd name="T34" fmla="*/ 235 w 250"/>
                <a:gd name="T35" fmla="*/ 186 h 251"/>
                <a:gd name="T36" fmla="*/ 6 w 250"/>
                <a:gd name="T37" fmla="*/ 164 h 251"/>
                <a:gd name="T38" fmla="*/ 17 w 250"/>
                <a:gd name="T39" fmla="*/ 182 h 251"/>
                <a:gd name="T40" fmla="*/ 6 w 250"/>
                <a:gd name="T41" fmla="*/ 164 h 251"/>
                <a:gd name="T42" fmla="*/ 246 w 250"/>
                <a:gd name="T43" fmla="*/ 126 h 251"/>
                <a:gd name="T44" fmla="*/ 249 w 250"/>
                <a:gd name="T45" fmla="*/ 147 h 251"/>
                <a:gd name="T46" fmla="*/ 0 w 250"/>
                <a:gd name="T47" fmla="*/ 126 h 251"/>
                <a:gd name="T48" fmla="*/ 4 w 250"/>
                <a:gd name="T49" fmla="*/ 123 h 251"/>
                <a:gd name="T50" fmla="*/ 5 w 250"/>
                <a:gd name="T51" fmla="*/ 143 h 251"/>
                <a:gd name="T52" fmla="*/ 0 w 250"/>
                <a:gd name="T53" fmla="*/ 126 h 251"/>
                <a:gd name="T54" fmla="*/ 246 w 250"/>
                <a:gd name="T55" fmla="*/ 90 h 251"/>
                <a:gd name="T56" fmla="*/ 246 w 250"/>
                <a:gd name="T57" fmla="*/ 112 h 251"/>
                <a:gd name="T58" fmla="*/ 2 w 250"/>
                <a:gd name="T59" fmla="*/ 102 h 251"/>
                <a:gd name="T60" fmla="*/ 12 w 250"/>
                <a:gd name="T61" fmla="*/ 84 h 251"/>
                <a:gd name="T62" fmla="*/ 2 w 250"/>
                <a:gd name="T63" fmla="*/ 102 h 251"/>
                <a:gd name="T64" fmla="*/ 227 w 250"/>
                <a:gd name="T65" fmla="*/ 53 h 251"/>
                <a:gd name="T66" fmla="*/ 234 w 250"/>
                <a:gd name="T67" fmla="*/ 73 h 251"/>
                <a:gd name="T68" fmla="*/ 17 w 250"/>
                <a:gd name="T69" fmla="*/ 63 h 251"/>
                <a:gd name="T70" fmla="*/ 32 w 250"/>
                <a:gd name="T71" fmla="*/ 49 h 251"/>
                <a:gd name="T72" fmla="*/ 17 w 250"/>
                <a:gd name="T73" fmla="*/ 63 h 251"/>
                <a:gd name="T74" fmla="*/ 195 w 250"/>
                <a:gd name="T75" fmla="*/ 27 h 251"/>
                <a:gd name="T76" fmla="*/ 214 w 250"/>
                <a:gd name="T77" fmla="*/ 37 h 251"/>
                <a:gd name="T78" fmla="*/ 195 w 250"/>
                <a:gd name="T79" fmla="*/ 27 h 251"/>
                <a:gd name="T80" fmla="*/ 60 w 250"/>
                <a:gd name="T81" fmla="*/ 19 h 251"/>
                <a:gd name="T82" fmla="*/ 46 w 250"/>
                <a:gd name="T83" fmla="*/ 34 h 251"/>
                <a:gd name="T84" fmla="*/ 159 w 250"/>
                <a:gd name="T85" fmla="*/ 10 h 251"/>
                <a:gd name="T86" fmla="*/ 179 w 250"/>
                <a:gd name="T87" fmla="*/ 13 h 251"/>
                <a:gd name="T88" fmla="*/ 159 w 250"/>
                <a:gd name="T89" fmla="*/ 10 h 251"/>
                <a:gd name="T90" fmla="*/ 98 w 250"/>
                <a:gd name="T91" fmla="*/ 3 h 251"/>
                <a:gd name="T92" fmla="*/ 80 w 250"/>
                <a:gd name="T93" fmla="*/ 13 h 251"/>
                <a:gd name="T94" fmla="*/ 125 w 250"/>
                <a:gd name="T95" fmla="*/ 5 h 251"/>
                <a:gd name="T96" fmla="*/ 119 w 250"/>
                <a:gd name="T97" fmla="*/ 1 h 251"/>
                <a:gd name="T98" fmla="*/ 140 w 250"/>
                <a:gd name="T99" fmla="*/ 1 h 251"/>
                <a:gd name="T100" fmla="*/ 125 w 250"/>
                <a:gd name="T101" fmla="*/ 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134" y="247"/>
                  </a:moveTo>
                  <a:cubicBezTo>
                    <a:pt x="141" y="246"/>
                    <a:pt x="147" y="245"/>
                    <a:pt x="154" y="244"/>
                  </a:cubicBezTo>
                  <a:cubicBezTo>
                    <a:pt x="155" y="247"/>
                    <a:pt x="155" y="247"/>
                    <a:pt x="155" y="247"/>
                  </a:cubicBezTo>
                  <a:cubicBezTo>
                    <a:pt x="148" y="250"/>
                    <a:pt x="141" y="250"/>
                    <a:pt x="134" y="251"/>
                  </a:cubicBezTo>
                  <a:lnTo>
                    <a:pt x="134" y="247"/>
                  </a:lnTo>
                  <a:close/>
                  <a:moveTo>
                    <a:pt x="92" y="247"/>
                  </a:moveTo>
                  <a:cubicBezTo>
                    <a:pt x="94" y="243"/>
                    <a:pt x="94" y="243"/>
                    <a:pt x="94" y="243"/>
                  </a:cubicBezTo>
                  <a:cubicBezTo>
                    <a:pt x="100" y="245"/>
                    <a:pt x="107" y="246"/>
                    <a:pt x="114" y="247"/>
                  </a:cubicBezTo>
                  <a:cubicBezTo>
                    <a:pt x="113" y="250"/>
                    <a:pt x="113" y="250"/>
                    <a:pt x="113" y="250"/>
                  </a:cubicBezTo>
                  <a:cubicBezTo>
                    <a:pt x="106" y="250"/>
                    <a:pt x="99" y="249"/>
                    <a:pt x="92" y="247"/>
                  </a:cubicBezTo>
                  <a:close/>
                  <a:moveTo>
                    <a:pt x="173" y="237"/>
                  </a:moveTo>
                  <a:cubicBezTo>
                    <a:pt x="179" y="235"/>
                    <a:pt x="185" y="232"/>
                    <a:pt x="190" y="228"/>
                  </a:cubicBezTo>
                  <a:cubicBezTo>
                    <a:pt x="193" y="231"/>
                    <a:pt x="193" y="231"/>
                    <a:pt x="193" y="231"/>
                  </a:cubicBezTo>
                  <a:cubicBezTo>
                    <a:pt x="187" y="235"/>
                    <a:pt x="181" y="238"/>
                    <a:pt x="174" y="241"/>
                  </a:cubicBezTo>
                  <a:lnTo>
                    <a:pt x="173" y="237"/>
                  </a:lnTo>
                  <a:close/>
                  <a:moveTo>
                    <a:pt x="55" y="230"/>
                  </a:moveTo>
                  <a:cubicBezTo>
                    <a:pt x="57" y="226"/>
                    <a:pt x="57" y="226"/>
                    <a:pt x="57" y="226"/>
                  </a:cubicBezTo>
                  <a:cubicBezTo>
                    <a:pt x="62" y="230"/>
                    <a:pt x="68" y="233"/>
                    <a:pt x="75" y="236"/>
                  </a:cubicBezTo>
                  <a:cubicBezTo>
                    <a:pt x="73" y="240"/>
                    <a:pt x="73" y="240"/>
                    <a:pt x="73" y="240"/>
                  </a:cubicBezTo>
                  <a:cubicBezTo>
                    <a:pt x="67" y="237"/>
                    <a:pt x="60" y="234"/>
                    <a:pt x="55" y="230"/>
                  </a:cubicBezTo>
                  <a:close/>
                  <a:moveTo>
                    <a:pt x="190" y="228"/>
                  </a:moveTo>
                  <a:cubicBezTo>
                    <a:pt x="190" y="228"/>
                    <a:pt x="190" y="228"/>
                    <a:pt x="190" y="228"/>
                  </a:cubicBezTo>
                  <a:moveTo>
                    <a:pt x="207" y="216"/>
                  </a:moveTo>
                  <a:cubicBezTo>
                    <a:pt x="211" y="211"/>
                    <a:pt x="216" y="206"/>
                    <a:pt x="221" y="201"/>
                  </a:cubicBezTo>
                  <a:cubicBezTo>
                    <a:pt x="223" y="203"/>
                    <a:pt x="223" y="203"/>
                    <a:pt x="223" y="203"/>
                  </a:cubicBezTo>
                  <a:cubicBezTo>
                    <a:pt x="219" y="209"/>
                    <a:pt x="215" y="214"/>
                    <a:pt x="209" y="219"/>
                  </a:cubicBezTo>
                  <a:lnTo>
                    <a:pt x="207" y="216"/>
                  </a:lnTo>
                  <a:close/>
                  <a:moveTo>
                    <a:pt x="25" y="201"/>
                  </a:moveTo>
                  <a:cubicBezTo>
                    <a:pt x="28" y="198"/>
                    <a:pt x="28" y="198"/>
                    <a:pt x="28" y="198"/>
                  </a:cubicBezTo>
                  <a:cubicBezTo>
                    <a:pt x="32" y="204"/>
                    <a:pt x="37" y="209"/>
                    <a:pt x="41" y="214"/>
                  </a:cubicBezTo>
                  <a:cubicBezTo>
                    <a:pt x="39" y="216"/>
                    <a:pt x="39" y="216"/>
                    <a:pt x="39" y="216"/>
                  </a:cubicBezTo>
                  <a:cubicBezTo>
                    <a:pt x="34" y="211"/>
                    <a:pt x="29" y="207"/>
                    <a:pt x="25" y="201"/>
                  </a:cubicBezTo>
                  <a:close/>
                  <a:moveTo>
                    <a:pt x="231" y="184"/>
                  </a:moveTo>
                  <a:cubicBezTo>
                    <a:pt x="234" y="178"/>
                    <a:pt x="237" y="172"/>
                    <a:pt x="240" y="165"/>
                  </a:cubicBezTo>
                  <a:cubicBezTo>
                    <a:pt x="244" y="167"/>
                    <a:pt x="244" y="167"/>
                    <a:pt x="244" y="167"/>
                  </a:cubicBezTo>
                  <a:cubicBezTo>
                    <a:pt x="241" y="174"/>
                    <a:pt x="238" y="180"/>
                    <a:pt x="235" y="186"/>
                  </a:cubicBezTo>
                  <a:lnTo>
                    <a:pt x="231" y="184"/>
                  </a:lnTo>
                  <a:close/>
                  <a:moveTo>
                    <a:pt x="6" y="164"/>
                  </a:moveTo>
                  <a:cubicBezTo>
                    <a:pt x="10" y="163"/>
                    <a:pt x="10" y="163"/>
                    <a:pt x="10" y="163"/>
                  </a:cubicBezTo>
                  <a:cubicBezTo>
                    <a:pt x="12" y="169"/>
                    <a:pt x="14" y="176"/>
                    <a:pt x="17" y="182"/>
                  </a:cubicBezTo>
                  <a:cubicBezTo>
                    <a:pt x="14" y="183"/>
                    <a:pt x="14" y="183"/>
                    <a:pt x="14" y="183"/>
                  </a:cubicBezTo>
                  <a:cubicBezTo>
                    <a:pt x="11" y="177"/>
                    <a:pt x="8" y="171"/>
                    <a:pt x="6" y="164"/>
                  </a:cubicBezTo>
                  <a:close/>
                  <a:moveTo>
                    <a:pt x="245" y="146"/>
                  </a:moveTo>
                  <a:cubicBezTo>
                    <a:pt x="246" y="140"/>
                    <a:pt x="246" y="133"/>
                    <a:pt x="246" y="126"/>
                  </a:cubicBezTo>
                  <a:cubicBezTo>
                    <a:pt x="250" y="126"/>
                    <a:pt x="250" y="126"/>
                    <a:pt x="250" y="126"/>
                  </a:cubicBezTo>
                  <a:cubicBezTo>
                    <a:pt x="250" y="133"/>
                    <a:pt x="250" y="140"/>
                    <a:pt x="249" y="147"/>
                  </a:cubicBezTo>
                  <a:lnTo>
                    <a:pt x="245" y="146"/>
                  </a:lnTo>
                  <a:close/>
                  <a:moveTo>
                    <a:pt x="0" y="126"/>
                  </a:moveTo>
                  <a:cubicBezTo>
                    <a:pt x="0" y="125"/>
                    <a:pt x="0" y="124"/>
                    <a:pt x="0" y="123"/>
                  </a:cubicBezTo>
                  <a:cubicBezTo>
                    <a:pt x="4" y="123"/>
                    <a:pt x="4" y="123"/>
                    <a:pt x="4" y="123"/>
                  </a:cubicBezTo>
                  <a:cubicBezTo>
                    <a:pt x="4" y="124"/>
                    <a:pt x="4" y="125"/>
                    <a:pt x="4" y="126"/>
                  </a:cubicBezTo>
                  <a:cubicBezTo>
                    <a:pt x="4" y="132"/>
                    <a:pt x="4" y="137"/>
                    <a:pt x="5" y="143"/>
                  </a:cubicBezTo>
                  <a:cubicBezTo>
                    <a:pt x="1" y="144"/>
                    <a:pt x="1" y="144"/>
                    <a:pt x="1" y="144"/>
                  </a:cubicBezTo>
                  <a:cubicBezTo>
                    <a:pt x="0" y="138"/>
                    <a:pt x="0" y="132"/>
                    <a:pt x="0" y="126"/>
                  </a:cubicBezTo>
                  <a:close/>
                  <a:moveTo>
                    <a:pt x="241" y="92"/>
                  </a:moveTo>
                  <a:cubicBezTo>
                    <a:pt x="246" y="90"/>
                    <a:pt x="246" y="90"/>
                    <a:pt x="246" y="90"/>
                  </a:cubicBezTo>
                  <a:cubicBezTo>
                    <a:pt x="247" y="97"/>
                    <a:pt x="249" y="104"/>
                    <a:pt x="250" y="111"/>
                  </a:cubicBezTo>
                  <a:cubicBezTo>
                    <a:pt x="246" y="112"/>
                    <a:pt x="246" y="112"/>
                    <a:pt x="246" y="112"/>
                  </a:cubicBezTo>
                  <a:cubicBezTo>
                    <a:pt x="245" y="105"/>
                    <a:pt x="243" y="98"/>
                    <a:pt x="241" y="92"/>
                  </a:cubicBezTo>
                  <a:close/>
                  <a:moveTo>
                    <a:pt x="2" y="102"/>
                  </a:moveTo>
                  <a:cubicBezTo>
                    <a:pt x="3" y="95"/>
                    <a:pt x="5" y="88"/>
                    <a:pt x="8" y="82"/>
                  </a:cubicBezTo>
                  <a:cubicBezTo>
                    <a:pt x="12" y="84"/>
                    <a:pt x="12" y="84"/>
                    <a:pt x="12" y="84"/>
                  </a:cubicBezTo>
                  <a:cubicBezTo>
                    <a:pt x="9" y="90"/>
                    <a:pt x="7" y="96"/>
                    <a:pt x="6" y="103"/>
                  </a:cubicBezTo>
                  <a:lnTo>
                    <a:pt x="2" y="102"/>
                  </a:lnTo>
                  <a:close/>
                  <a:moveTo>
                    <a:pt x="224" y="55"/>
                  </a:moveTo>
                  <a:cubicBezTo>
                    <a:pt x="227" y="53"/>
                    <a:pt x="227" y="53"/>
                    <a:pt x="227" y="53"/>
                  </a:cubicBezTo>
                  <a:cubicBezTo>
                    <a:pt x="231" y="59"/>
                    <a:pt x="234" y="65"/>
                    <a:pt x="238" y="71"/>
                  </a:cubicBezTo>
                  <a:cubicBezTo>
                    <a:pt x="234" y="73"/>
                    <a:pt x="234" y="73"/>
                    <a:pt x="234" y="73"/>
                  </a:cubicBezTo>
                  <a:cubicBezTo>
                    <a:pt x="231" y="67"/>
                    <a:pt x="228" y="61"/>
                    <a:pt x="224" y="55"/>
                  </a:cubicBezTo>
                  <a:close/>
                  <a:moveTo>
                    <a:pt x="17" y="63"/>
                  </a:moveTo>
                  <a:cubicBezTo>
                    <a:pt x="20" y="57"/>
                    <a:pt x="24" y="52"/>
                    <a:pt x="28" y="46"/>
                  </a:cubicBezTo>
                  <a:cubicBezTo>
                    <a:pt x="32" y="49"/>
                    <a:pt x="32" y="49"/>
                    <a:pt x="32" y="49"/>
                  </a:cubicBezTo>
                  <a:cubicBezTo>
                    <a:pt x="27" y="54"/>
                    <a:pt x="24" y="60"/>
                    <a:pt x="20" y="65"/>
                  </a:cubicBezTo>
                  <a:lnTo>
                    <a:pt x="17" y="63"/>
                  </a:lnTo>
                  <a:close/>
                  <a:moveTo>
                    <a:pt x="195" y="27"/>
                  </a:moveTo>
                  <a:cubicBezTo>
                    <a:pt x="195" y="27"/>
                    <a:pt x="195" y="27"/>
                    <a:pt x="195" y="27"/>
                  </a:cubicBezTo>
                  <a:cubicBezTo>
                    <a:pt x="198" y="24"/>
                    <a:pt x="198" y="24"/>
                    <a:pt x="198" y="24"/>
                  </a:cubicBezTo>
                  <a:cubicBezTo>
                    <a:pt x="203" y="28"/>
                    <a:pt x="209" y="32"/>
                    <a:pt x="214" y="37"/>
                  </a:cubicBezTo>
                  <a:cubicBezTo>
                    <a:pt x="211" y="40"/>
                    <a:pt x="211" y="40"/>
                    <a:pt x="211" y="40"/>
                  </a:cubicBezTo>
                  <a:cubicBezTo>
                    <a:pt x="206" y="35"/>
                    <a:pt x="201" y="31"/>
                    <a:pt x="195" y="27"/>
                  </a:cubicBezTo>
                  <a:close/>
                  <a:moveTo>
                    <a:pt x="43" y="31"/>
                  </a:moveTo>
                  <a:cubicBezTo>
                    <a:pt x="48" y="26"/>
                    <a:pt x="54" y="23"/>
                    <a:pt x="60" y="19"/>
                  </a:cubicBezTo>
                  <a:cubicBezTo>
                    <a:pt x="62" y="23"/>
                    <a:pt x="62" y="23"/>
                    <a:pt x="62" y="23"/>
                  </a:cubicBezTo>
                  <a:cubicBezTo>
                    <a:pt x="56" y="26"/>
                    <a:pt x="51" y="30"/>
                    <a:pt x="46" y="34"/>
                  </a:cubicBezTo>
                  <a:lnTo>
                    <a:pt x="43" y="31"/>
                  </a:lnTo>
                  <a:close/>
                  <a:moveTo>
                    <a:pt x="159" y="10"/>
                  </a:moveTo>
                  <a:cubicBezTo>
                    <a:pt x="160" y="6"/>
                    <a:pt x="160" y="6"/>
                    <a:pt x="160" y="6"/>
                  </a:cubicBezTo>
                  <a:cubicBezTo>
                    <a:pt x="167" y="8"/>
                    <a:pt x="174" y="10"/>
                    <a:pt x="179" y="13"/>
                  </a:cubicBezTo>
                  <a:cubicBezTo>
                    <a:pt x="178" y="17"/>
                    <a:pt x="178" y="17"/>
                    <a:pt x="178" y="17"/>
                  </a:cubicBezTo>
                  <a:cubicBezTo>
                    <a:pt x="172" y="14"/>
                    <a:pt x="166" y="12"/>
                    <a:pt x="159" y="10"/>
                  </a:cubicBezTo>
                  <a:close/>
                  <a:moveTo>
                    <a:pt x="79" y="10"/>
                  </a:moveTo>
                  <a:cubicBezTo>
                    <a:pt x="85" y="7"/>
                    <a:pt x="92" y="5"/>
                    <a:pt x="98" y="3"/>
                  </a:cubicBezTo>
                  <a:cubicBezTo>
                    <a:pt x="99" y="7"/>
                    <a:pt x="99" y="7"/>
                    <a:pt x="99" y="7"/>
                  </a:cubicBezTo>
                  <a:cubicBezTo>
                    <a:pt x="92" y="9"/>
                    <a:pt x="86" y="11"/>
                    <a:pt x="80" y="13"/>
                  </a:cubicBezTo>
                  <a:lnTo>
                    <a:pt x="79" y="10"/>
                  </a:lnTo>
                  <a:close/>
                  <a:moveTo>
                    <a:pt x="125" y="5"/>
                  </a:moveTo>
                  <a:cubicBezTo>
                    <a:pt x="123" y="5"/>
                    <a:pt x="121" y="5"/>
                    <a:pt x="120" y="5"/>
                  </a:cubicBezTo>
                  <a:cubicBezTo>
                    <a:pt x="119" y="1"/>
                    <a:pt x="119" y="1"/>
                    <a:pt x="119" y="1"/>
                  </a:cubicBezTo>
                  <a:cubicBezTo>
                    <a:pt x="121" y="1"/>
                    <a:pt x="123" y="0"/>
                    <a:pt x="125" y="0"/>
                  </a:cubicBezTo>
                  <a:cubicBezTo>
                    <a:pt x="130" y="0"/>
                    <a:pt x="135" y="1"/>
                    <a:pt x="140" y="1"/>
                  </a:cubicBezTo>
                  <a:cubicBezTo>
                    <a:pt x="140" y="6"/>
                    <a:pt x="140" y="6"/>
                    <a:pt x="140" y="6"/>
                  </a:cubicBezTo>
                  <a:cubicBezTo>
                    <a:pt x="135" y="5"/>
                    <a:pt x="130" y="5"/>
                    <a:pt x="125" y="5"/>
                  </a:cubicBezTo>
                  <a:close/>
                </a:path>
              </a:pathLst>
            </a:custGeom>
            <a:grpFill/>
            <a:ln w="9525">
              <a:solidFill>
                <a:schemeClr val="bg1">
                  <a:lumMod val="50000"/>
                </a:schemeClr>
              </a:solidFill>
              <a:round/>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grpSp>
      <p:pic>
        <p:nvPicPr>
          <p:cNvPr id="2" name="Picture 1"/>
          <p:cNvPicPr>
            <a:picLocks noChangeAspect="1"/>
          </p:cNvPicPr>
          <p:nvPr/>
        </p:nvPicPr>
        <p:blipFill>
          <a:blip r:embed="rId5">
            <a:duotone>
              <a:prstClr val="black"/>
              <a:srgbClr val="FF0000">
                <a:tint val="45000"/>
                <a:satMod val="400000"/>
              </a:srgbClr>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433644" y="305623"/>
            <a:ext cx="8675360" cy="920576"/>
          </a:xfrm>
          <a:prstGeom prst="rect">
            <a:avLst/>
          </a:prstGeom>
        </p:spPr>
      </p:pic>
      <p:pic>
        <p:nvPicPr>
          <p:cNvPr id="3" name="Picture 2"/>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8">
                    <a14:imgEffect>
                      <a14:sharpenSoften amount="50000"/>
                    </a14:imgEffect>
                    <a14:imgEffect>
                      <a14:colorTemperature colorTemp="11200"/>
                    </a14:imgEffect>
                  </a14:imgLayer>
                </a14:imgProps>
              </a:ext>
            </a:extLst>
          </a:blip>
          <a:stretch>
            <a:fillRect/>
          </a:stretch>
        </p:blipFill>
        <p:spPr>
          <a:xfrm>
            <a:off x="327054" y="1241325"/>
            <a:ext cx="635696" cy="600379"/>
          </a:xfrm>
          <a:prstGeom prst="rect">
            <a:avLst/>
          </a:prstGeom>
        </p:spPr>
      </p:pic>
      <p:pic>
        <p:nvPicPr>
          <p:cNvPr id="36" name="Picture 35"/>
          <p:cNvPicPr>
            <a:picLocks noChangeAspect="1"/>
          </p:cNvPicPr>
          <p:nvPr/>
        </p:nvPicPr>
        <p:blipFill>
          <a:blip r:embed="rId9">
            <a:duotone>
              <a:prstClr val="black"/>
              <a:srgbClr val="FF0000">
                <a:tint val="45000"/>
                <a:satMod val="400000"/>
              </a:srgbClr>
            </a:duotone>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Lst>
          </a:blip>
          <a:stretch>
            <a:fillRect/>
          </a:stretch>
        </p:blipFill>
        <p:spPr>
          <a:xfrm>
            <a:off x="-2148236" y="1265557"/>
            <a:ext cx="10894496" cy="646232"/>
          </a:xfrm>
          <a:prstGeom prst="rect">
            <a:avLst/>
          </a:prstGeom>
        </p:spPr>
      </p:pic>
      <p:sp>
        <p:nvSpPr>
          <p:cNvPr id="16" name="Rectangle 15"/>
          <p:cNvSpPr/>
          <p:nvPr/>
        </p:nvSpPr>
        <p:spPr>
          <a:xfrm>
            <a:off x="858090" y="1798940"/>
            <a:ext cx="4682629" cy="523220"/>
          </a:xfrm>
          <a:prstGeom prst="rect">
            <a:avLst/>
          </a:prstGeom>
        </p:spPr>
        <p:txBody>
          <a:bodyPr wrap="none">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1, </a:t>
            </a:r>
            <a:r>
              <a:rPr lang="en-US" sz="2800" b="1" dirty="0" err="1" smtClean="0">
                <a:solidFill>
                  <a:schemeClr val="bg1"/>
                </a:solidFill>
                <a:latin typeface="Times New Roman" panose="02020603050405020304" pitchFamily="18" charset="0"/>
                <a:cs typeface="Times New Roman" panose="02020603050405020304" pitchFamily="18" charset="0"/>
              </a:rPr>
              <a:t>Tìm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hiểu</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ngữ</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liệu</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a:solidFill>
                  <a:schemeClr val="bg1"/>
                </a:solidFill>
                <a:latin typeface="Times New Roman" panose="02020603050405020304" pitchFamily="18" charset="0"/>
                <a:cs typeface="Times New Roman" panose="02020603050405020304" pitchFamily="18" charset="0"/>
              </a:rPr>
              <a:t>SGK/21</a:t>
            </a:r>
          </a:p>
        </p:txBody>
      </p:sp>
      <p:cxnSp>
        <p:nvCxnSpPr>
          <p:cNvPr id="75" name="直接连接符 38"/>
          <p:cNvCxnSpPr/>
          <p:nvPr/>
        </p:nvCxnSpPr>
        <p:spPr>
          <a:xfrm flipH="1">
            <a:off x="6212208" y="5088226"/>
            <a:ext cx="176326" cy="34526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6" name="直接连接符 32"/>
          <p:cNvCxnSpPr/>
          <p:nvPr/>
        </p:nvCxnSpPr>
        <p:spPr>
          <a:xfrm flipH="1" flipV="1">
            <a:off x="5596998" y="3363643"/>
            <a:ext cx="431936" cy="436071"/>
          </a:xfrm>
          <a:prstGeom prst="line">
            <a:avLst/>
          </a:prstGeom>
          <a:ln>
            <a:solidFill>
              <a:schemeClr val="bg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7" name="直接连接符 33"/>
          <p:cNvCxnSpPr/>
          <p:nvPr/>
        </p:nvCxnSpPr>
        <p:spPr>
          <a:xfrm flipV="1">
            <a:off x="6126288" y="3255660"/>
            <a:ext cx="257553" cy="544055"/>
          </a:xfrm>
          <a:prstGeom prst="line">
            <a:avLst/>
          </a:prstGeom>
          <a:ln>
            <a:solidFill>
              <a:schemeClr val="bg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8" name="直接连接符 34"/>
          <p:cNvCxnSpPr/>
          <p:nvPr/>
        </p:nvCxnSpPr>
        <p:spPr>
          <a:xfrm>
            <a:off x="6383842" y="3255659"/>
            <a:ext cx="270730" cy="21596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79" name="组合 35"/>
          <p:cNvGrpSpPr/>
          <p:nvPr/>
        </p:nvGrpSpPr>
        <p:grpSpPr>
          <a:xfrm>
            <a:off x="6651006" y="3439065"/>
            <a:ext cx="215968" cy="215968"/>
            <a:chOff x="304800" y="673100"/>
            <a:chExt cx="4000500" cy="4000500"/>
          </a:xfrm>
          <a:blipFill dpi="0" rotWithShape="1">
            <a:blip r:embed="rId11">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80" name="同心圆 3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81" name="椭圆 3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cxnSp>
        <p:nvCxnSpPr>
          <p:cNvPr id="82" name="直接连接符 3"/>
          <p:cNvCxnSpPr/>
          <p:nvPr/>
        </p:nvCxnSpPr>
        <p:spPr>
          <a:xfrm flipH="1" flipV="1">
            <a:off x="4595520" y="3741586"/>
            <a:ext cx="3308878" cy="1556252"/>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3" name="直接连接符 4"/>
          <p:cNvCxnSpPr/>
          <p:nvPr/>
        </p:nvCxnSpPr>
        <p:spPr>
          <a:xfrm flipV="1">
            <a:off x="4471849" y="3777639"/>
            <a:ext cx="3308878" cy="1556252"/>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84" name="组合 5"/>
          <p:cNvGrpSpPr/>
          <p:nvPr/>
        </p:nvGrpSpPr>
        <p:grpSpPr>
          <a:xfrm>
            <a:off x="5474014" y="3661762"/>
            <a:ext cx="1532708" cy="1532708"/>
            <a:chOff x="304800" y="673100"/>
            <a:chExt cx="4000500" cy="4000500"/>
          </a:xfrm>
          <a:blipFill dpi="0" rotWithShape="1">
            <a:blip r:embed="rId12">
              <a:extLst>
                <a:ext uri="{28A0092B-C50C-407E-A947-70E740481C1C}">
                  <a14:useLocalDpi xmlns:a14="http://schemas.microsoft.com/office/drawing/2010/main" val="0"/>
                </a:ext>
              </a:extLst>
            </a:blip>
            <a:srcRect/>
            <a:stretch>
              <a:fillRect/>
            </a:stretch>
          </a:blipFill>
          <a:effectLst>
            <a:outerShdw blurRad="444500" dist="254000" dir="8100000" algn="tr" rotWithShape="0">
              <a:prstClr val="black">
                <a:alpha val="50000"/>
              </a:prstClr>
            </a:outerShdw>
          </a:effectLst>
        </p:grpSpPr>
        <p:sp>
          <p:nvSpPr>
            <p:cNvPr id="85" name="同心圆 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solidFill>
                <a:latin typeface="微软雅黑" panose="020B0503020204020204" pitchFamily="34" charset="-122"/>
                <a:ea typeface="微软雅黑" panose="020B0503020204020204" pitchFamily="34" charset="-122"/>
              </a:endParaRPr>
            </a:p>
          </p:txBody>
        </p:sp>
        <p:sp>
          <p:nvSpPr>
            <p:cNvPr id="86" name="椭圆 7"/>
            <p:cNvSpPr/>
            <p:nvPr/>
          </p:nvSpPr>
          <p:spPr>
            <a:xfrm>
              <a:off x="392112" y="760412"/>
              <a:ext cx="3825877" cy="38258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solidFill>
                <a:latin typeface="微软雅黑" panose="020B0503020204020204" pitchFamily="34" charset="-122"/>
                <a:ea typeface="微软雅黑" panose="020B0503020204020204" pitchFamily="34" charset="-122"/>
              </a:endParaRPr>
            </a:p>
          </p:txBody>
        </p:sp>
      </p:grpSp>
      <p:grpSp>
        <p:nvGrpSpPr>
          <p:cNvPr id="88" name="组合 9"/>
          <p:cNvGrpSpPr/>
          <p:nvPr/>
        </p:nvGrpSpPr>
        <p:grpSpPr>
          <a:xfrm>
            <a:off x="7594700" y="3223542"/>
            <a:ext cx="2020118" cy="908997"/>
            <a:chOff x="1591195" y="3531392"/>
            <a:chExt cx="1721136" cy="774463"/>
          </a:xfrm>
          <a:blipFill dpi="0" rotWithShape="1">
            <a:blip r:embed="rId11">
              <a:extLst>
                <a:ext uri="{28A0092B-C50C-407E-A947-70E740481C1C}">
                  <a14:useLocalDpi xmlns:a14="http://schemas.microsoft.com/office/drawing/2010/main" val="0"/>
                </a:ext>
              </a:extLst>
            </a:blip>
            <a:srcRect/>
            <a:stretch>
              <a:fillRect/>
            </a:stretch>
          </a:blipFill>
          <a:effectLst>
            <a:outerShdw blurRad="444500" dist="254000" dir="8100000" algn="tr" rotWithShape="0">
              <a:prstClr val="black">
                <a:alpha val="50000"/>
              </a:prstClr>
            </a:outerShdw>
          </a:effectLst>
        </p:grpSpPr>
        <p:sp>
          <p:nvSpPr>
            <p:cNvPr id="89"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solidFill>
                <a:latin typeface="微软雅黑" panose="020B0503020204020204" pitchFamily="34" charset="-122"/>
                <a:ea typeface="微软雅黑" panose="020B0503020204020204" pitchFamily="34" charset="-122"/>
              </a:endParaRPr>
            </a:p>
          </p:txBody>
        </p:sp>
        <p:sp>
          <p:nvSpPr>
            <p:cNvPr id="90"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solidFill>
                <a:latin typeface="微软雅黑" panose="020B0503020204020204" pitchFamily="34" charset="-122"/>
                <a:ea typeface="微软雅黑" panose="020B0503020204020204" pitchFamily="34" charset="-122"/>
              </a:endParaRPr>
            </a:p>
          </p:txBody>
        </p:sp>
      </p:grpSp>
      <p:grpSp>
        <p:nvGrpSpPr>
          <p:cNvPr id="91" name="组合 12"/>
          <p:cNvGrpSpPr/>
          <p:nvPr/>
        </p:nvGrpSpPr>
        <p:grpSpPr>
          <a:xfrm>
            <a:off x="7594700" y="4689747"/>
            <a:ext cx="2020118" cy="908997"/>
            <a:chOff x="1591195" y="3531392"/>
            <a:chExt cx="1721136" cy="774463"/>
          </a:xfrm>
          <a:blipFill dpi="0" rotWithShape="1">
            <a:blip r:embed="rId13">
              <a:extLst>
                <a:ext uri="{28A0092B-C50C-407E-A947-70E740481C1C}">
                  <a14:useLocalDpi xmlns:a14="http://schemas.microsoft.com/office/drawing/2010/main" val="0"/>
                </a:ext>
              </a:extLst>
            </a:blip>
            <a:srcRect/>
            <a:stretch>
              <a:fillRect/>
            </a:stretch>
          </a:blipFill>
          <a:effectLst>
            <a:outerShdw blurRad="444500" dist="254000" dir="8100000" algn="tr" rotWithShape="0">
              <a:prstClr val="black">
                <a:alpha val="50000"/>
              </a:prstClr>
            </a:outerShdw>
          </a:effectLst>
        </p:grpSpPr>
        <p:sp>
          <p:nvSpPr>
            <p:cNvPr id="92"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solidFill>
                <a:latin typeface="微软雅黑" panose="020B0503020204020204" pitchFamily="34" charset="-122"/>
                <a:ea typeface="微软雅黑" panose="020B0503020204020204" pitchFamily="34" charset="-122"/>
              </a:endParaRPr>
            </a:p>
          </p:txBody>
        </p:sp>
        <p:sp>
          <p:nvSpPr>
            <p:cNvPr id="93"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solidFill>
                <a:latin typeface="微软雅黑" panose="020B0503020204020204" pitchFamily="34" charset="-122"/>
                <a:ea typeface="微软雅黑" panose="020B0503020204020204" pitchFamily="34" charset="-122"/>
              </a:endParaRPr>
            </a:p>
          </p:txBody>
        </p:sp>
      </p:grpSp>
      <p:grpSp>
        <p:nvGrpSpPr>
          <p:cNvPr id="94" name="组合 15"/>
          <p:cNvGrpSpPr/>
          <p:nvPr/>
        </p:nvGrpSpPr>
        <p:grpSpPr>
          <a:xfrm>
            <a:off x="2735473" y="3137930"/>
            <a:ext cx="2074110" cy="908997"/>
            <a:chOff x="1591195" y="3531392"/>
            <a:chExt cx="1721136" cy="774463"/>
          </a:xfrm>
          <a:blipFill dpi="0" rotWithShape="1">
            <a:blip r:embed="rId14">
              <a:extLst>
                <a:ext uri="{28A0092B-C50C-407E-A947-70E740481C1C}">
                  <a14:useLocalDpi xmlns:a14="http://schemas.microsoft.com/office/drawing/2010/main" val="0"/>
                </a:ext>
              </a:extLst>
            </a:blip>
            <a:srcRect/>
            <a:stretch>
              <a:fillRect/>
            </a:stretch>
          </a:blipFill>
          <a:effectLst>
            <a:outerShdw blurRad="444500" dist="254000" dir="8100000" algn="tr" rotWithShape="0">
              <a:prstClr val="black">
                <a:alpha val="50000"/>
              </a:prstClr>
            </a:outerShdw>
          </a:effectLst>
        </p:grpSpPr>
        <p:sp>
          <p:nvSpPr>
            <p:cNvPr id="95"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solidFill>
                <a:latin typeface="微软雅黑" panose="020B0503020204020204" pitchFamily="34" charset="-122"/>
                <a:ea typeface="微软雅黑" panose="020B0503020204020204" pitchFamily="34" charset="-122"/>
              </a:endParaRPr>
            </a:p>
          </p:txBody>
        </p:sp>
        <p:sp>
          <p:nvSpPr>
            <p:cNvPr id="96"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solidFill>
                <a:latin typeface="微软雅黑" panose="020B0503020204020204" pitchFamily="34" charset="-122"/>
                <a:ea typeface="微软雅黑" panose="020B0503020204020204" pitchFamily="34" charset="-122"/>
              </a:endParaRPr>
            </a:p>
          </p:txBody>
        </p:sp>
      </p:grpSp>
      <p:grpSp>
        <p:nvGrpSpPr>
          <p:cNvPr id="97" name="组合 18"/>
          <p:cNvGrpSpPr/>
          <p:nvPr/>
        </p:nvGrpSpPr>
        <p:grpSpPr>
          <a:xfrm>
            <a:off x="2709594" y="4689747"/>
            <a:ext cx="2074110" cy="908997"/>
            <a:chOff x="1591195" y="3531392"/>
            <a:chExt cx="1721136" cy="774463"/>
          </a:xfrm>
          <a:blipFill dpi="0" rotWithShape="1">
            <a:blip r:embed="rId15">
              <a:extLst>
                <a:ext uri="{28A0092B-C50C-407E-A947-70E740481C1C}">
                  <a14:useLocalDpi xmlns:a14="http://schemas.microsoft.com/office/drawing/2010/main" val="0"/>
                </a:ext>
              </a:extLst>
            </a:blip>
            <a:srcRect/>
            <a:stretch>
              <a:fillRect/>
            </a:stretch>
          </a:blipFill>
          <a:effectLst>
            <a:outerShdw blurRad="444500" dist="254000" dir="8100000" algn="tr" rotWithShape="0">
              <a:prstClr val="black">
                <a:alpha val="50000"/>
              </a:prstClr>
            </a:outerShdw>
          </a:effectLst>
        </p:grpSpPr>
        <p:sp>
          <p:nvSpPr>
            <p:cNvPr id="98"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solidFill>
                <a:latin typeface="微软雅黑" panose="020B0503020204020204" pitchFamily="34" charset="-122"/>
                <a:ea typeface="微软雅黑" panose="020B0503020204020204" pitchFamily="34" charset="-122"/>
              </a:endParaRPr>
            </a:p>
          </p:txBody>
        </p:sp>
        <p:sp>
          <p:nvSpPr>
            <p:cNvPr id="99"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solidFill>
                  <a:schemeClr val="tx1"/>
                </a:solidFill>
                <a:latin typeface="微软雅黑" panose="020B0503020204020204" pitchFamily="34" charset="-122"/>
                <a:ea typeface="微软雅黑" panose="020B0503020204020204" pitchFamily="34" charset="-122"/>
              </a:endParaRPr>
            </a:p>
          </p:txBody>
        </p:sp>
      </p:grpSp>
      <p:cxnSp>
        <p:nvCxnSpPr>
          <p:cNvPr id="108" name="直接连接符 39"/>
          <p:cNvCxnSpPr/>
          <p:nvPr/>
        </p:nvCxnSpPr>
        <p:spPr>
          <a:xfrm flipH="1" flipV="1">
            <a:off x="5704982" y="5371452"/>
            <a:ext cx="424083" cy="127027"/>
          </a:xfrm>
          <a:prstGeom prst="line">
            <a:avLst/>
          </a:prstGeom>
          <a:ln>
            <a:solidFill>
              <a:schemeClr val="bg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9" name="组合 40"/>
          <p:cNvGrpSpPr/>
          <p:nvPr/>
        </p:nvGrpSpPr>
        <p:grpSpPr>
          <a:xfrm>
            <a:off x="6079382" y="5408515"/>
            <a:ext cx="265651" cy="265651"/>
            <a:chOff x="304800" y="673100"/>
            <a:chExt cx="4000500" cy="4000500"/>
          </a:xfrm>
          <a:blipFill dpi="0" rotWithShape="1">
            <a:blip r:embed="rId15">
              <a:extLst>
                <a:ext uri="{28A0092B-C50C-407E-A947-70E740481C1C}">
                  <a14:useLocalDpi xmlns:a14="http://schemas.microsoft.com/office/drawing/2010/main" val="0"/>
                </a:ext>
              </a:extLst>
            </a:blip>
            <a:srcRect/>
            <a:stretch>
              <a:fillRect/>
            </a:stretch>
          </a:blipFill>
          <a:effectLst>
            <a:outerShdw blurRad="317500" dist="190500" dir="8100000" algn="tr" rotWithShape="0">
              <a:prstClr val="black">
                <a:alpha val="50000"/>
              </a:prstClr>
            </a:outerShdw>
          </a:effectLst>
        </p:grpSpPr>
        <p:sp>
          <p:nvSpPr>
            <p:cNvPr id="110" name="同心圆 4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11" name="椭圆 4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60324" y="3644076"/>
            <a:ext cx="1501392" cy="1501392"/>
          </a:xfrm>
          <a:prstGeom prst="rect">
            <a:avLst/>
          </a:prstGeom>
        </p:spPr>
      </p:pic>
      <p:sp>
        <p:nvSpPr>
          <p:cNvPr id="113" name="Rectangle 112"/>
          <p:cNvSpPr/>
          <p:nvPr/>
        </p:nvSpPr>
        <p:spPr>
          <a:xfrm>
            <a:off x="2493260" y="3402494"/>
            <a:ext cx="2524258" cy="523220"/>
          </a:xfrm>
          <a:prstGeom prst="rect">
            <a:avLst/>
          </a:prstGeom>
        </p:spPr>
        <p:txBody>
          <a:bodyPr wrap="square">
            <a:spAutoFit/>
          </a:bodyPr>
          <a:lstStyle/>
          <a:p>
            <a:pPr algn="ct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bộ</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phận</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14" name="Rectangle 113"/>
          <p:cNvSpPr/>
          <p:nvPr/>
        </p:nvSpPr>
        <p:spPr>
          <a:xfrm>
            <a:off x="7361206" y="3412935"/>
            <a:ext cx="2524258" cy="523220"/>
          </a:xfrm>
          <a:prstGeom prst="rect">
            <a:avLst/>
          </a:prstGeom>
        </p:spPr>
        <p:txBody>
          <a:bodyPr wrap="square">
            <a:spAutoFit/>
          </a:bodyPr>
          <a:lstStyle/>
          <a:p>
            <a:pPr algn="ctr"/>
            <a:r>
              <a:rPr lang="en-US" sz="2800" b="1" dirty="0" err="1">
                <a:solidFill>
                  <a:srgbClr val="0000FF"/>
                </a:solidFill>
                <a:latin typeface="Times New Roman" panose="02020603050405020304" pitchFamily="18" charset="0"/>
                <a:cs typeface="Times New Roman" panose="02020603050405020304" pitchFamily="18" charset="0"/>
              </a:rPr>
              <a:t>Đặc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điểm</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15" name="Rectangle 114"/>
          <p:cNvSpPr/>
          <p:nvPr/>
        </p:nvSpPr>
        <p:spPr>
          <a:xfrm>
            <a:off x="2479570" y="4932860"/>
            <a:ext cx="2524258" cy="523220"/>
          </a:xfrm>
          <a:prstGeom prst="rect">
            <a:avLst/>
          </a:prstGeom>
        </p:spPr>
        <p:txBody>
          <a:bodyPr wrap="square">
            <a:spAutoFit/>
          </a:bodyPr>
          <a:lstStyle/>
          <a:p>
            <a:pPr algn="ctr"/>
            <a:r>
              <a:rPr lang="en-US" sz="2800" b="1" dirty="0" err="1">
                <a:solidFill>
                  <a:srgbClr val="0000FF"/>
                </a:solidFill>
                <a:latin typeface="Times New Roman" panose="02020603050405020304" pitchFamily="18" charset="0"/>
                <a:cs typeface="Times New Roman" panose="02020603050405020304" pitchFamily="18" charset="0"/>
              </a:rPr>
              <a:t>Bệnh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tật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16" name="Rectangle 115"/>
          <p:cNvSpPr/>
          <p:nvPr/>
        </p:nvSpPr>
        <p:spPr>
          <a:xfrm>
            <a:off x="7361206" y="4953630"/>
            <a:ext cx="2524258" cy="523220"/>
          </a:xfrm>
          <a:prstGeom prst="rect">
            <a:avLst/>
          </a:prstGeom>
        </p:spPr>
        <p:txBody>
          <a:bodyPr wrap="square">
            <a:spAutoFit/>
          </a:bodyPr>
          <a:lstStyle/>
          <a:p>
            <a:pPr algn="ctr"/>
            <a:r>
              <a:rPr lang="en-US" sz="2800" b="1" dirty="0" err="1">
                <a:solidFill>
                  <a:srgbClr val="0000FF"/>
                </a:solidFill>
                <a:latin typeface="Times New Roman" panose="02020603050405020304" pitchFamily="18" charset="0"/>
                <a:cs typeface="Times New Roman" panose="02020603050405020304" pitchFamily="18" charset="0"/>
              </a:rPr>
              <a:t>Hoạt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động</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1171954" y="2812010"/>
            <a:ext cx="1672253" cy="1631216"/>
          </a:xfrm>
          <a:prstGeom prst="rect">
            <a:avLst/>
          </a:prstGeom>
        </p:spPr>
        <p:txBody>
          <a:bodyPr wrap="none">
            <a:spAutoFit/>
          </a:bodyPr>
          <a:lstStyle/>
          <a:p>
            <a:r>
              <a:rPr lang="en-US" sz="2000" b="1" dirty="0">
                <a:solidFill>
                  <a:schemeClr val="bg1"/>
                </a:solidFill>
                <a:latin typeface="Tahoma" panose="020B0604030504040204" pitchFamily="34" charset="0"/>
              </a:rPr>
              <a:t>l</a:t>
            </a:r>
            <a:r>
              <a:rPr lang="vi-VN" sz="2000" b="1" i="0" dirty="0">
                <a:solidFill>
                  <a:schemeClr val="bg1"/>
                </a:solidFill>
                <a:effectLst/>
                <a:latin typeface="Tahoma" panose="020B0604030504040204" pitchFamily="34" charset="0"/>
              </a:rPr>
              <a:t>òng đen, </a:t>
            </a:r>
            <a:endParaRPr lang="en-US" sz="2000" b="1" i="0" dirty="0">
              <a:solidFill>
                <a:schemeClr val="bg1"/>
              </a:solidFill>
              <a:effectLst/>
              <a:latin typeface="Tahoma" panose="020B0604030504040204" pitchFamily="34" charset="0"/>
            </a:endParaRPr>
          </a:p>
          <a:p>
            <a:r>
              <a:rPr lang="vi-VN" sz="2000" b="1" i="0" dirty="0">
                <a:solidFill>
                  <a:schemeClr val="bg1"/>
                </a:solidFill>
                <a:effectLst/>
                <a:latin typeface="Tahoma" panose="020B0604030504040204" pitchFamily="34" charset="0"/>
              </a:rPr>
              <a:t>lòng trắng, </a:t>
            </a:r>
            <a:endParaRPr lang="en-US" sz="2000" b="1" i="0" dirty="0">
              <a:solidFill>
                <a:schemeClr val="bg1"/>
              </a:solidFill>
              <a:effectLst/>
              <a:latin typeface="Tahoma" panose="020B0604030504040204" pitchFamily="34" charset="0"/>
            </a:endParaRPr>
          </a:p>
          <a:p>
            <a:r>
              <a:rPr lang="vi-VN" sz="2000" b="1" i="0" dirty="0">
                <a:solidFill>
                  <a:schemeClr val="bg1"/>
                </a:solidFill>
                <a:effectLst/>
                <a:latin typeface="Tahoma" panose="020B0604030504040204" pitchFamily="34" charset="0"/>
              </a:rPr>
              <a:t>con ngươi,</a:t>
            </a:r>
            <a:endParaRPr lang="en-US" sz="2000" b="1" i="0" dirty="0">
              <a:solidFill>
                <a:schemeClr val="bg1"/>
              </a:solidFill>
              <a:effectLst/>
              <a:latin typeface="Tahoma" panose="020B0604030504040204" pitchFamily="34" charset="0"/>
            </a:endParaRPr>
          </a:p>
          <a:p>
            <a:r>
              <a:rPr lang="vi-VN" sz="2000" b="1" i="0" dirty="0">
                <a:solidFill>
                  <a:schemeClr val="bg1"/>
                </a:solidFill>
                <a:effectLst/>
                <a:latin typeface="Tahoma" panose="020B0604030504040204" pitchFamily="34" charset="0"/>
              </a:rPr>
              <a:t>lông mi, </a:t>
            </a:r>
            <a:endParaRPr lang="en-US" sz="2000" b="1" i="0" dirty="0">
              <a:solidFill>
                <a:schemeClr val="bg1"/>
              </a:solidFill>
              <a:effectLst/>
              <a:latin typeface="Tahoma" panose="020B0604030504040204" pitchFamily="34" charset="0"/>
            </a:endParaRPr>
          </a:p>
          <a:p>
            <a:r>
              <a:rPr lang="vi-VN" sz="2000" b="1" i="0" dirty="0">
                <a:solidFill>
                  <a:schemeClr val="bg1"/>
                </a:solidFill>
                <a:effectLst/>
                <a:latin typeface="Tahoma" panose="020B0604030504040204" pitchFamily="34" charset="0"/>
              </a:rPr>
              <a:t>lông mày…</a:t>
            </a:r>
            <a:endParaRPr lang="en-US" sz="2000" b="1" dirty="0">
              <a:solidFill>
                <a:schemeClr val="bg1"/>
              </a:solidFill>
            </a:endParaRPr>
          </a:p>
        </p:txBody>
      </p:sp>
      <p:sp>
        <p:nvSpPr>
          <p:cNvPr id="9" name="Rectangle 8"/>
          <p:cNvSpPr/>
          <p:nvPr/>
        </p:nvSpPr>
        <p:spPr>
          <a:xfrm>
            <a:off x="1228445" y="4618454"/>
            <a:ext cx="1535998" cy="1015663"/>
          </a:xfrm>
          <a:prstGeom prst="rect">
            <a:avLst/>
          </a:prstGeom>
        </p:spPr>
        <p:txBody>
          <a:bodyPr wrap="none">
            <a:spAutoFit/>
          </a:bodyPr>
          <a:lstStyle/>
          <a:p>
            <a:r>
              <a:rPr lang="en-US" sz="2000" b="1" dirty="0" err="1">
                <a:solidFill>
                  <a:schemeClr val="bg1"/>
                </a:solidFill>
                <a:latin typeface="Tahoma" panose="020B0604030504040204" pitchFamily="34" charset="0"/>
              </a:rPr>
              <a:t>q</a:t>
            </a:r>
            <a:r>
              <a:rPr lang="en-US" sz="2000" b="1" i="0" dirty="0" err="1">
                <a:solidFill>
                  <a:schemeClr val="bg1"/>
                </a:solidFill>
                <a:effectLst/>
                <a:latin typeface="Tahoma" panose="020B0604030504040204" pitchFamily="34" charset="0"/>
              </a:rPr>
              <a:t>uáng</a:t>
            </a:r>
            <a:r>
              <a:rPr lang="en-US" sz="2000" b="1" i="0" dirty="0">
                <a:solidFill>
                  <a:schemeClr val="bg1"/>
                </a:solidFill>
                <a:effectLst/>
                <a:latin typeface="Tahoma" panose="020B0604030504040204" pitchFamily="34" charset="0"/>
              </a:rPr>
              <a:t> </a:t>
            </a:r>
            <a:r>
              <a:rPr lang="en-US" sz="2000" b="1" i="0" dirty="0" err="1">
                <a:solidFill>
                  <a:schemeClr val="bg1"/>
                </a:solidFill>
                <a:effectLst/>
                <a:latin typeface="Tahoma" panose="020B0604030504040204" pitchFamily="34" charset="0"/>
              </a:rPr>
              <a:t>gà</a:t>
            </a:r>
            <a:r>
              <a:rPr lang="en-US" sz="2000" b="1" i="0" dirty="0">
                <a:solidFill>
                  <a:schemeClr val="bg1"/>
                </a:solidFill>
                <a:effectLst/>
                <a:latin typeface="Tahoma" panose="020B0604030504040204" pitchFamily="34" charset="0"/>
              </a:rPr>
              <a:t>, </a:t>
            </a:r>
          </a:p>
          <a:p>
            <a:r>
              <a:rPr lang="en-US" sz="2000" b="1" i="0" dirty="0" err="1">
                <a:solidFill>
                  <a:schemeClr val="bg1"/>
                </a:solidFill>
                <a:effectLst/>
                <a:latin typeface="Tahoma" panose="020B0604030504040204" pitchFamily="34" charset="0"/>
              </a:rPr>
              <a:t>cận</a:t>
            </a:r>
            <a:r>
              <a:rPr lang="en-US" sz="2000" b="1" i="0" dirty="0">
                <a:solidFill>
                  <a:schemeClr val="bg1"/>
                </a:solidFill>
                <a:effectLst/>
                <a:latin typeface="Tahoma" panose="020B0604030504040204" pitchFamily="34" charset="0"/>
              </a:rPr>
              <a:t> </a:t>
            </a:r>
            <a:r>
              <a:rPr lang="en-US" sz="2000" b="1" i="0" dirty="0" err="1">
                <a:solidFill>
                  <a:schemeClr val="bg1"/>
                </a:solidFill>
                <a:effectLst/>
                <a:latin typeface="Tahoma" panose="020B0604030504040204" pitchFamily="34" charset="0"/>
              </a:rPr>
              <a:t>thị</a:t>
            </a:r>
            <a:r>
              <a:rPr lang="en-US" sz="2000" b="1" i="0" dirty="0">
                <a:solidFill>
                  <a:schemeClr val="bg1"/>
                </a:solidFill>
                <a:effectLst/>
                <a:latin typeface="Tahoma" panose="020B0604030504040204" pitchFamily="34" charset="0"/>
              </a:rPr>
              <a:t>, </a:t>
            </a:r>
          </a:p>
          <a:p>
            <a:r>
              <a:rPr lang="en-US" sz="2000" b="1" i="0" dirty="0" err="1">
                <a:solidFill>
                  <a:schemeClr val="bg1"/>
                </a:solidFill>
                <a:effectLst/>
                <a:latin typeface="Tahoma" panose="020B0604030504040204" pitchFamily="34" charset="0"/>
              </a:rPr>
              <a:t>viễn</a:t>
            </a:r>
            <a:r>
              <a:rPr lang="en-US" sz="2000" b="1" i="0" dirty="0">
                <a:solidFill>
                  <a:schemeClr val="bg1"/>
                </a:solidFill>
                <a:effectLst/>
                <a:latin typeface="Tahoma" panose="020B0604030504040204" pitchFamily="34" charset="0"/>
              </a:rPr>
              <a:t> </a:t>
            </a:r>
            <a:r>
              <a:rPr lang="en-US" sz="2000" b="1" i="0" dirty="0" err="1">
                <a:solidFill>
                  <a:schemeClr val="bg1"/>
                </a:solidFill>
                <a:effectLst/>
                <a:latin typeface="Tahoma" panose="020B0604030504040204" pitchFamily="34" charset="0"/>
              </a:rPr>
              <a:t>thị</a:t>
            </a:r>
            <a:r>
              <a:rPr lang="en-US" sz="2000" b="1" i="0" dirty="0">
                <a:solidFill>
                  <a:schemeClr val="bg1"/>
                </a:solidFill>
                <a:effectLst/>
                <a:latin typeface="Tahoma" panose="020B0604030504040204" pitchFamily="34" charset="0"/>
              </a:rPr>
              <a:t>..</a:t>
            </a:r>
            <a:endParaRPr lang="en-US" sz="2000" b="1" dirty="0">
              <a:solidFill>
                <a:schemeClr val="bg1"/>
              </a:solidFill>
            </a:endParaRPr>
          </a:p>
        </p:txBody>
      </p:sp>
      <p:sp>
        <p:nvSpPr>
          <p:cNvPr id="10" name="Rectangle 9"/>
          <p:cNvSpPr/>
          <p:nvPr/>
        </p:nvSpPr>
        <p:spPr>
          <a:xfrm>
            <a:off x="9673519" y="2132274"/>
            <a:ext cx="1460656" cy="2246769"/>
          </a:xfrm>
          <a:prstGeom prst="rect">
            <a:avLst/>
          </a:prstGeom>
        </p:spPr>
        <p:txBody>
          <a:bodyPr wrap="none">
            <a:spAutoFit/>
          </a:bodyPr>
          <a:lstStyle/>
          <a:p>
            <a:r>
              <a:rPr lang="en-US" sz="2000" b="1" dirty="0" err="1">
                <a:solidFill>
                  <a:schemeClr val="bg1"/>
                </a:solidFill>
                <a:latin typeface="Tahoma" panose="020B0604030504040204" pitchFamily="34" charset="0"/>
              </a:rPr>
              <a:t>t</a:t>
            </a:r>
            <a:r>
              <a:rPr lang="en-US" sz="2000" b="1" i="0" dirty="0" err="1">
                <a:solidFill>
                  <a:schemeClr val="bg1"/>
                </a:solidFill>
                <a:effectLst/>
                <a:latin typeface="Tahoma" panose="020B0604030504040204" pitchFamily="34" charset="0"/>
              </a:rPr>
              <a:t>inh</a:t>
            </a:r>
            <a:r>
              <a:rPr lang="en-US" sz="2000" b="1" i="0" dirty="0">
                <a:solidFill>
                  <a:schemeClr val="bg1"/>
                </a:solidFill>
                <a:effectLst/>
                <a:latin typeface="Tahoma" panose="020B0604030504040204" pitchFamily="34" charset="0"/>
              </a:rPr>
              <a:t> </a:t>
            </a:r>
            <a:r>
              <a:rPr lang="en-US" sz="2000" b="1" i="0" dirty="0" err="1">
                <a:solidFill>
                  <a:schemeClr val="bg1"/>
                </a:solidFill>
                <a:effectLst/>
                <a:latin typeface="Tahoma" panose="020B0604030504040204" pitchFamily="34" charset="0"/>
              </a:rPr>
              <a:t>anh</a:t>
            </a:r>
            <a:r>
              <a:rPr lang="en-US" sz="2000" b="1" i="0" dirty="0">
                <a:solidFill>
                  <a:schemeClr val="bg1"/>
                </a:solidFill>
                <a:effectLst/>
                <a:latin typeface="Tahoma" panose="020B0604030504040204" pitchFamily="34" charset="0"/>
              </a:rPr>
              <a:t>, </a:t>
            </a:r>
          </a:p>
          <a:p>
            <a:r>
              <a:rPr lang="en-US" sz="2000" b="1" i="0" dirty="0" err="1">
                <a:solidFill>
                  <a:schemeClr val="bg1"/>
                </a:solidFill>
                <a:effectLst/>
                <a:latin typeface="Tahoma" panose="020B0604030504040204" pitchFamily="34" charset="0"/>
              </a:rPr>
              <a:t>đờ</a:t>
            </a:r>
            <a:r>
              <a:rPr lang="en-US" sz="2000" b="1" i="0" dirty="0">
                <a:solidFill>
                  <a:schemeClr val="bg1"/>
                </a:solidFill>
                <a:effectLst/>
                <a:latin typeface="Tahoma" panose="020B0604030504040204" pitchFamily="34" charset="0"/>
              </a:rPr>
              <a:t> </a:t>
            </a:r>
            <a:r>
              <a:rPr lang="en-US" sz="2000" b="1" i="0" dirty="0" err="1">
                <a:solidFill>
                  <a:schemeClr val="bg1"/>
                </a:solidFill>
                <a:effectLst/>
                <a:latin typeface="Tahoma" panose="020B0604030504040204" pitchFamily="34" charset="0"/>
              </a:rPr>
              <a:t>đẫn</a:t>
            </a:r>
            <a:r>
              <a:rPr lang="en-US" sz="2000" b="1" i="0" dirty="0">
                <a:solidFill>
                  <a:schemeClr val="bg1"/>
                </a:solidFill>
                <a:effectLst/>
                <a:latin typeface="Tahoma" panose="020B0604030504040204" pitchFamily="34" charset="0"/>
              </a:rPr>
              <a:t>, </a:t>
            </a:r>
          </a:p>
          <a:p>
            <a:r>
              <a:rPr lang="en-US" sz="2000" b="1" i="0" dirty="0" err="1">
                <a:solidFill>
                  <a:schemeClr val="bg1"/>
                </a:solidFill>
                <a:effectLst/>
                <a:latin typeface="Tahoma" panose="020B0604030504040204" pitchFamily="34" charset="0"/>
              </a:rPr>
              <a:t>lờ</a:t>
            </a:r>
            <a:r>
              <a:rPr lang="en-US" sz="2000" b="1" i="0" dirty="0">
                <a:solidFill>
                  <a:schemeClr val="bg1"/>
                </a:solidFill>
                <a:effectLst/>
                <a:latin typeface="Tahoma" panose="020B0604030504040204" pitchFamily="34" charset="0"/>
              </a:rPr>
              <a:t> </a:t>
            </a:r>
            <a:r>
              <a:rPr lang="en-US" sz="2000" b="1" i="0" dirty="0" err="1">
                <a:solidFill>
                  <a:schemeClr val="bg1"/>
                </a:solidFill>
                <a:effectLst/>
                <a:latin typeface="Tahoma" panose="020B0604030504040204" pitchFamily="34" charset="0"/>
              </a:rPr>
              <a:t>đờ</a:t>
            </a:r>
            <a:r>
              <a:rPr lang="en-US" sz="2000" b="1" i="0" dirty="0">
                <a:solidFill>
                  <a:schemeClr val="bg1"/>
                </a:solidFill>
                <a:effectLst/>
                <a:latin typeface="Tahoma" panose="020B0604030504040204" pitchFamily="34" charset="0"/>
              </a:rPr>
              <a:t>, </a:t>
            </a:r>
          </a:p>
          <a:p>
            <a:r>
              <a:rPr lang="en-US" sz="2000" b="1" i="0" dirty="0" err="1">
                <a:solidFill>
                  <a:schemeClr val="bg1"/>
                </a:solidFill>
                <a:effectLst/>
                <a:latin typeface="Tahoma" panose="020B0604030504040204" pitchFamily="34" charset="0"/>
              </a:rPr>
              <a:t>mù</a:t>
            </a:r>
            <a:r>
              <a:rPr lang="en-US" sz="2000" b="1" i="0" dirty="0">
                <a:solidFill>
                  <a:schemeClr val="bg1"/>
                </a:solidFill>
                <a:effectLst/>
                <a:latin typeface="Tahoma" panose="020B0604030504040204" pitchFamily="34" charset="0"/>
              </a:rPr>
              <a:t>, </a:t>
            </a:r>
          </a:p>
          <a:p>
            <a:r>
              <a:rPr lang="en-US" sz="2000" b="1" i="0" dirty="0" err="1">
                <a:solidFill>
                  <a:schemeClr val="bg1"/>
                </a:solidFill>
                <a:effectLst/>
                <a:latin typeface="Tahoma" panose="020B0604030504040204" pitchFamily="34" charset="0"/>
              </a:rPr>
              <a:t>lòa</a:t>
            </a:r>
            <a:r>
              <a:rPr lang="en-US" sz="2000" b="1" i="0" dirty="0">
                <a:solidFill>
                  <a:schemeClr val="bg1"/>
                </a:solidFill>
                <a:effectLst/>
                <a:latin typeface="Tahoma" panose="020B0604030504040204" pitchFamily="34" charset="0"/>
              </a:rPr>
              <a:t>, </a:t>
            </a:r>
          </a:p>
          <a:p>
            <a:r>
              <a:rPr lang="en-US" sz="2000" b="1" i="0" dirty="0">
                <a:solidFill>
                  <a:schemeClr val="bg1"/>
                </a:solidFill>
                <a:effectLst/>
                <a:latin typeface="Tahoma" panose="020B0604030504040204" pitchFamily="34" charset="0"/>
              </a:rPr>
              <a:t>ti </a:t>
            </a:r>
            <a:r>
              <a:rPr lang="en-US" sz="2000" b="1" i="0" dirty="0" err="1">
                <a:solidFill>
                  <a:schemeClr val="bg1"/>
                </a:solidFill>
                <a:effectLst/>
                <a:latin typeface="Tahoma" panose="020B0604030504040204" pitchFamily="34" charset="0"/>
              </a:rPr>
              <a:t>hí</a:t>
            </a:r>
            <a:r>
              <a:rPr lang="en-US" sz="2000" b="1" i="0" dirty="0">
                <a:solidFill>
                  <a:schemeClr val="bg1"/>
                </a:solidFill>
                <a:effectLst/>
                <a:latin typeface="Tahoma" panose="020B0604030504040204" pitchFamily="34" charset="0"/>
              </a:rPr>
              <a:t>, </a:t>
            </a:r>
          </a:p>
          <a:p>
            <a:r>
              <a:rPr lang="en-US" sz="2000" b="1" i="0" dirty="0" err="1">
                <a:solidFill>
                  <a:schemeClr val="bg1"/>
                </a:solidFill>
                <a:effectLst/>
                <a:latin typeface="Tahoma" panose="020B0604030504040204" pitchFamily="34" charset="0"/>
              </a:rPr>
              <a:t>hấp</a:t>
            </a:r>
            <a:r>
              <a:rPr lang="en-US" sz="2000" b="1" i="0" dirty="0">
                <a:solidFill>
                  <a:schemeClr val="bg1"/>
                </a:solidFill>
                <a:effectLst/>
                <a:latin typeface="Tahoma" panose="020B0604030504040204" pitchFamily="34" charset="0"/>
              </a:rPr>
              <a:t> </a:t>
            </a:r>
            <a:r>
              <a:rPr lang="en-US" sz="2000" b="1" i="0" dirty="0" err="1">
                <a:solidFill>
                  <a:schemeClr val="bg1"/>
                </a:solidFill>
                <a:effectLst/>
                <a:latin typeface="Tahoma" panose="020B0604030504040204" pitchFamily="34" charset="0"/>
              </a:rPr>
              <a:t>háy</a:t>
            </a:r>
            <a:r>
              <a:rPr lang="en-US" sz="2000" b="1" i="0" dirty="0">
                <a:solidFill>
                  <a:schemeClr val="bg1"/>
                </a:solidFill>
                <a:effectLst/>
                <a:latin typeface="Tahoma" panose="020B0604030504040204" pitchFamily="34" charset="0"/>
              </a:rPr>
              <a:t>…</a:t>
            </a:r>
            <a:endParaRPr lang="en-US" sz="2000" b="1" dirty="0">
              <a:solidFill>
                <a:schemeClr val="bg1"/>
              </a:solidFill>
            </a:endParaRPr>
          </a:p>
        </p:txBody>
      </p:sp>
      <p:sp>
        <p:nvSpPr>
          <p:cNvPr id="11" name="Rectangle 10"/>
          <p:cNvSpPr/>
          <p:nvPr/>
        </p:nvSpPr>
        <p:spPr>
          <a:xfrm>
            <a:off x="9738566" y="4479538"/>
            <a:ext cx="1172116" cy="1323439"/>
          </a:xfrm>
          <a:prstGeom prst="rect">
            <a:avLst/>
          </a:prstGeom>
        </p:spPr>
        <p:txBody>
          <a:bodyPr wrap="none">
            <a:spAutoFit/>
          </a:bodyPr>
          <a:lstStyle/>
          <a:p>
            <a:r>
              <a:rPr lang="en-US" sz="2000" b="1" dirty="0" err="1">
                <a:solidFill>
                  <a:schemeClr val="bg1"/>
                </a:solidFill>
                <a:latin typeface="Tahoma" panose="020B0604030504040204" pitchFamily="34" charset="0"/>
              </a:rPr>
              <a:t>n</a:t>
            </a:r>
            <a:r>
              <a:rPr lang="en-US" sz="2000" b="1" i="0" dirty="0" err="1">
                <a:solidFill>
                  <a:schemeClr val="bg1"/>
                </a:solidFill>
                <a:effectLst/>
                <a:latin typeface="Tahoma" panose="020B0604030504040204" pitchFamily="34" charset="0"/>
              </a:rPr>
              <a:t>hìn</a:t>
            </a:r>
            <a:r>
              <a:rPr lang="en-US" sz="2000" b="1" i="0" dirty="0">
                <a:solidFill>
                  <a:schemeClr val="bg1"/>
                </a:solidFill>
                <a:effectLst/>
                <a:latin typeface="Tahoma" panose="020B0604030504040204" pitchFamily="34" charset="0"/>
              </a:rPr>
              <a:t>, </a:t>
            </a:r>
          </a:p>
          <a:p>
            <a:r>
              <a:rPr lang="en-US" sz="2000" b="1" i="0" dirty="0" err="1">
                <a:solidFill>
                  <a:schemeClr val="bg1"/>
                </a:solidFill>
                <a:effectLst/>
                <a:latin typeface="Tahoma" panose="020B0604030504040204" pitchFamily="34" charset="0"/>
              </a:rPr>
              <a:t>trông</a:t>
            </a:r>
            <a:r>
              <a:rPr lang="en-US" sz="2000" b="1" i="0" dirty="0">
                <a:solidFill>
                  <a:schemeClr val="bg1"/>
                </a:solidFill>
                <a:effectLst/>
                <a:latin typeface="Tahoma" panose="020B0604030504040204" pitchFamily="34" charset="0"/>
              </a:rPr>
              <a:t>, </a:t>
            </a:r>
          </a:p>
          <a:p>
            <a:r>
              <a:rPr lang="en-US" sz="2000" b="1" i="0" dirty="0" err="1">
                <a:solidFill>
                  <a:schemeClr val="bg1"/>
                </a:solidFill>
                <a:effectLst/>
                <a:latin typeface="Tahoma" panose="020B0604030504040204" pitchFamily="34" charset="0"/>
              </a:rPr>
              <a:t>liếc</a:t>
            </a:r>
            <a:r>
              <a:rPr lang="en-US" sz="2000" b="1" i="0" dirty="0">
                <a:solidFill>
                  <a:schemeClr val="bg1"/>
                </a:solidFill>
                <a:effectLst/>
                <a:latin typeface="Tahoma" panose="020B0604030504040204" pitchFamily="34" charset="0"/>
              </a:rPr>
              <a:t>, </a:t>
            </a:r>
          </a:p>
          <a:p>
            <a:r>
              <a:rPr lang="en-US" sz="2000" b="1" i="0" dirty="0" err="1">
                <a:solidFill>
                  <a:schemeClr val="bg1"/>
                </a:solidFill>
                <a:effectLst/>
                <a:latin typeface="Tahoma" panose="020B0604030504040204" pitchFamily="34" charset="0"/>
              </a:rPr>
              <a:t>nhòm</a:t>
            </a:r>
            <a:r>
              <a:rPr lang="en-US" sz="2000" b="1" i="0" dirty="0">
                <a:solidFill>
                  <a:schemeClr val="bg1"/>
                </a:solidFill>
                <a:effectLst/>
                <a:latin typeface="Tahoma" panose="020B0604030504040204" pitchFamily="34" charset="0"/>
              </a:rPr>
              <a:t>…</a:t>
            </a:r>
            <a:endParaRPr lang="en-US" sz="2000" b="1" dirty="0">
              <a:solidFill>
                <a:schemeClr val="bg1"/>
              </a:solidFill>
            </a:endParaRPr>
          </a:p>
        </p:txBody>
      </p:sp>
      <p:sp>
        <p:nvSpPr>
          <p:cNvPr id="117" name="Rectangle 116"/>
          <p:cNvSpPr/>
          <p:nvPr/>
        </p:nvSpPr>
        <p:spPr>
          <a:xfrm>
            <a:off x="858089" y="2312708"/>
            <a:ext cx="1587294" cy="523220"/>
          </a:xfrm>
          <a:prstGeom prst="rect">
            <a:avLst/>
          </a:prstGeom>
        </p:spPr>
        <p:txBody>
          <a:bodyPr wrap="none">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2, </a:t>
            </a:r>
            <a:r>
              <a:rPr lang="en-US" sz="2800" b="1" dirty="0" err="1" smtClean="0">
                <a:solidFill>
                  <a:schemeClr val="bg1"/>
                </a:solidFill>
                <a:latin typeface="Times New Roman" panose="02020603050405020304" pitchFamily="18" charset="0"/>
                <a:cs typeface="Times New Roman" panose="02020603050405020304" pitchFamily="18" charset="0"/>
              </a:rPr>
              <a:t>Lưu</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a:solidFill>
                  <a:schemeClr val="bg1"/>
                </a:solidFill>
                <a:latin typeface="Times New Roman" panose="02020603050405020304" pitchFamily="18" charset="0"/>
                <a:cs typeface="Times New Roman" panose="02020603050405020304" pitchFamily="18" charset="0"/>
              </a:rPr>
              <a:t>ý:</a:t>
            </a:r>
          </a:p>
        </p:txBody>
      </p:sp>
      <p:pic>
        <p:nvPicPr>
          <p:cNvPr id="6" name="Picture 5"/>
          <p:cNvPicPr>
            <a:picLocks noChangeAspect="1"/>
          </p:cNvPicPr>
          <p:nvPr/>
        </p:nvPicPr>
        <p:blipFill>
          <a:blip r:embed="rId17">
            <a:duotone>
              <a:prstClr val="black"/>
              <a:schemeClr val="accent4">
                <a:tint val="45000"/>
                <a:satMod val="400000"/>
              </a:schemeClr>
            </a:duotone>
          </a:blip>
          <a:stretch>
            <a:fillRect/>
          </a:stretch>
        </p:blipFill>
        <p:spPr>
          <a:xfrm>
            <a:off x="9540195" y="2468738"/>
            <a:ext cx="3968510" cy="1180714"/>
          </a:xfrm>
          <a:prstGeom prst="rect">
            <a:avLst/>
          </a:prstGeom>
        </p:spPr>
      </p:pic>
      <p:pic>
        <p:nvPicPr>
          <p:cNvPr id="7" name="Picture 6"/>
          <p:cNvPicPr>
            <a:picLocks noChangeAspect="1"/>
          </p:cNvPicPr>
          <p:nvPr/>
        </p:nvPicPr>
        <p:blipFill>
          <a:blip r:embed="rId18">
            <a:duotone>
              <a:prstClr val="black"/>
              <a:schemeClr val="accent4">
                <a:tint val="45000"/>
                <a:satMod val="400000"/>
              </a:schemeClr>
            </a:duotone>
          </a:blip>
          <a:stretch>
            <a:fillRect/>
          </a:stretch>
        </p:blipFill>
        <p:spPr>
          <a:xfrm>
            <a:off x="9404217" y="4550900"/>
            <a:ext cx="3972610" cy="1180714"/>
          </a:xfrm>
          <a:prstGeom prst="rect">
            <a:avLst/>
          </a:prstGeom>
        </p:spPr>
      </p:pic>
      <p:pic>
        <p:nvPicPr>
          <p:cNvPr id="12" name="Picture 11"/>
          <p:cNvPicPr>
            <a:picLocks noChangeAspect="1"/>
          </p:cNvPicPr>
          <p:nvPr/>
        </p:nvPicPr>
        <p:blipFill>
          <a:blip r:embed="rId19">
            <a:duotone>
              <a:prstClr val="black"/>
              <a:schemeClr val="accent4">
                <a:tint val="45000"/>
                <a:satMod val="400000"/>
              </a:schemeClr>
            </a:duotone>
          </a:blip>
          <a:stretch>
            <a:fillRect/>
          </a:stretch>
        </p:blipFill>
        <p:spPr>
          <a:xfrm>
            <a:off x="-1184827" y="3040233"/>
            <a:ext cx="3618471" cy="1180714"/>
          </a:xfrm>
          <a:prstGeom prst="rect">
            <a:avLst/>
          </a:prstGeom>
        </p:spPr>
      </p:pic>
      <p:pic>
        <p:nvPicPr>
          <p:cNvPr id="58" name="Picture 57"/>
          <p:cNvPicPr>
            <a:picLocks noChangeAspect="1"/>
          </p:cNvPicPr>
          <p:nvPr/>
        </p:nvPicPr>
        <p:blipFill>
          <a:blip r:embed="rId17">
            <a:duotone>
              <a:prstClr val="black"/>
              <a:schemeClr val="accent4">
                <a:tint val="45000"/>
                <a:satMod val="400000"/>
              </a:schemeClr>
            </a:duotone>
          </a:blip>
          <a:stretch>
            <a:fillRect/>
          </a:stretch>
        </p:blipFill>
        <p:spPr>
          <a:xfrm>
            <a:off x="-1280744" y="4486833"/>
            <a:ext cx="3968510" cy="1180714"/>
          </a:xfrm>
          <a:prstGeom prst="rect">
            <a:avLst/>
          </a:prstGeom>
        </p:spPr>
      </p:pic>
    </p:spTree>
    <p:extLst>
      <p:ext uri="{BB962C8B-B14F-4D97-AF65-F5344CB8AC3E}">
        <p14:creationId xmlns:p14="http://schemas.microsoft.com/office/powerpoint/2010/main" val="402087475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randombar(horizontal)">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randombar(horizontal)">
                                      <p:cBhvr>
                                        <p:cTn id="12" dur="500"/>
                                        <p:tgtEl>
                                          <p:spTgt spid="84"/>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randombar(horizontal)">
                                      <p:cBhvr>
                                        <p:cTn id="20" dur="500"/>
                                        <p:tgtEl>
                                          <p:spTgt spid="82"/>
                                        </p:tgtEl>
                                      </p:cBhvr>
                                    </p:animEffect>
                                  </p:childTnLst>
                                </p:cTn>
                              </p:par>
                              <p:par>
                                <p:cTn id="21" presetID="14" presetClass="entr" presetSubtype="10" fill="hold" nodeType="with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randombar(horizontal)">
                                      <p:cBhvr>
                                        <p:cTn id="23" dur="500"/>
                                        <p:tgtEl>
                                          <p:spTgt spid="9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3"/>
                                        </p:tgtEl>
                                        <p:attrNameLst>
                                          <p:attrName>style.visibility</p:attrName>
                                        </p:attrNameLst>
                                      </p:cBhvr>
                                      <p:to>
                                        <p:strVal val="visible"/>
                                      </p:to>
                                    </p:set>
                                    <p:animEffect transition="in" filter="randombar(horizontal)">
                                      <p:cBhvr>
                                        <p:cTn id="26" dur="500"/>
                                        <p:tgtEl>
                                          <p:spTgt spid="11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4" presetClass="entr" presetSubtype="10" fill="hold" nodeType="with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randombar(horizontal)">
                                      <p:cBhvr>
                                        <p:cTn id="33" dur="500"/>
                                        <p:tgtEl>
                                          <p:spTgt spid="9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16"/>
                                        </p:tgtEl>
                                        <p:attrNameLst>
                                          <p:attrName>style.visibility</p:attrName>
                                        </p:attrNameLst>
                                      </p:cBhvr>
                                      <p:to>
                                        <p:strVal val="visible"/>
                                      </p:to>
                                    </p:set>
                                    <p:animEffect transition="in" filter="randombar(horizontal)">
                                      <p:cBhvr>
                                        <p:cTn id="36" dur="500"/>
                                        <p:tgtEl>
                                          <p:spTgt spid="11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P spid="115" grpId="0"/>
      <p:bldP spid="116" grpId="0"/>
      <p:bldP spid="8" grpId="0"/>
      <p:bldP spid="9" grpId="0"/>
      <p:bldP spid="10" grpId="0"/>
      <p:bldP spid="1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E02A594-B2F4-4FFA-BCDD-BDFA514AF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a:extLst>
              <a:ext uri="{FF2B5EF4-FFF2-40B4-BE49-F238E27FC236}">
                <a16:creationId xmlns:a16="http://schemas.microsoft.com/office/drawing/2014/main" xmlns="" id="{61A7871B-B595-47EC-9B3E-855331468C04}"/>
              </a:ext>
            </a:extLst>
          </p:cNvPr>
          <p:cNvGrpSpPr/>
          <p:nvPr/>
        </p:nvGrpSpPr>
        <p:grpSpPr>
          <a:xfrm>
            <a:off x="111820" y="1177011"/>
            <a:ext cx="795020" cy="797560"/>
            <a:chOff x="2510790" y="1152525"/>
            <a:chExt cx="673100" cy="674688"/>
          </a:xfrm>
          <a:blipFill>
            <a:blip r:embed="rId4"/>
            <a:stretch>
              <a:fillRect/>
            </a:stretch>
          </a:blipFill>
        </p:grpSpPr>
        <p:sp>
          <p:nvSpPr>
            <p:cNvPr id="17" name="Freeform 12">
              <a:extLst>
                <a:ext uri="{FF2B5EF4-FFF2-40B4-BE49-F238E27FC236}">
                  <a16:creationId xmlns:a16="http://schemas.microsoft.com/office/drawing/2014/main" xmlns="" id="{704F51DD-2DA3-4726-B8C6-8C1D7F6BD609}"/>
                </a:ext>
              </a:extLst>
            </p:cNvPr>
            <p:cNvSpPr/>
            <p:nvPr/>
          </p:nvSpPr>
          <p:spPr bwMode="auto">
            <a:xfrm>
              <a:off x="2510790" y="1152525"/>
              <a:ext cx="673100" cy="674688"/>
            </a:xfrm>
            <a:custGeom>
              <a:avLst/>
              <a:gdLst>
                <a:gd name="T0" fmla="*/ 32 w 262"/>
                <a:gd name="T1" fmla="*/ 188 h 262"/>
                <a:gd name="T2" fmla="*/ 74 w 262"/>
                <a:gd name="T3" fmla="*/ 31 h 262"/>
                <a:gd name="T4" fmla="*/ 230 w 262"/>
                <a:gd name="T5" fmla="*/ 73 h 262"/>
                <a:gd name="T6" fmla="*/ 189 w 262"/>
                <a:gd name="T7" fmla="*/ 230 h 262"/>
                <a:gd name="T8" fmla="*/ 32 w 262"/>
                <a:gd name="T9" fmla="*/ 188 h 262"/>
              </a:gdLst>
              <a:ahLst/>
              <a:cxnLst>
                <a:cxn ang="0">
                  <a:pos x="T0" y="T1"/>
                </a:cxn>
                <a:cxn ang="0">
                  <a:pos x="T2" y="T3"/>
                </a:cxn>
                <a:cxn ang="0">
                  <a:pos x="T4" y="T5"/>
                </a:cxn>
                <a:cxn ang="0">
                  <a:pos x="T6" y="T7"/>
                </a:cxn>
                <a:cxn ang="0">
                  <a:pos x="T8" y="T9"/>
                </a:cxn>
              </a:cxnLst>
              <a:rect l="0" t="0" r="r" b="b"/>
              <a:pathLst>
                <a:path w="262" h="262">
                  <a:moveTo>
                    <a:pt x="32" y="188"/>
                  </a:moveTo>
                  <a:cubicBezTo>
                    <a:pt x="0" y="133"/>
                    <a:pt x="19" y="63"/>
                    <a:pt x="74" y="31"/>
                  </a:cubicBezTo>
                  <a:cubicBezTo>
                    <a:pt x="128" y="0"/>
                    <a:pt x="199" y="18"/>
                    <a:pt x="230" y="73"/>
                  </a:cubicBezTo>
                  <a:cubicBezTo>
                    <a:pt x="262" y="129"/>
                    <a:pt x="243" y="198"/>
                    <a:pt x="189" y="230"/>
                  </a:cubicBezTo>
                  <a:cubicBezTo>
                    <a:pt x="133" y="262"/>
                    <a:pt x="64" y="243"/>
                    <a:pt x="32" y="188"/>
                  </a:cubicBezTo>
                </a:path>
              </a:pathLst>
            </a:custGeom>
            <a:grpFill/>
            <a:ln w="9525">
              <a:noFill/>
              <a:round/>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sp>
          <p:nvSpPr>
            <p:cNvPr id="18" name="Freeform 13">
              <a:extLst>
                <a:ext uri="{FF2B5EF4-FFF2-40B4-BE49-F238E27FC236}">
                  <a16:creationId xmlns:a16="http://schemas.microsoft.com/office/drawing/2014/main" xmlns="" id="{0F0A7543-3D89-4E23-8E51-3B3C96D149DB}"/>
                </a:ext>
              </a:extLst>
            </p:cNvPr>
            <p:cNvSpPr>
              <a:spLocks noEditPoints="1"/>
            </p:cNvSpPr>
            <p:nvPr/>
          </p:nvSpPr>
          <p:spPr bwMode="auto">
            <a:xfrm>
              <a:off x="2855278" y="1341438"/>
              <a:ext cx="287338" cy="444500"/>
            </a:xfrm>
            <a:custGeom>
              <a:avLst/>
              <a:gdLst>
                <a:gd name="T0" fmla="*/ 11 w 112"/>
                <a:gd name="T1" fmla="*/ 172 h 173"/>
                <a:gd name="T2" fmla="*/ 0 w 112"/>
                <a:gd name="T3" fmla="*/ 173 h 173"/>
                <a:gd name="T4" fmla="*/ 0 w 112"/>
                <a:gd name="T5" fmla="*/ 173 h 173"/>
                <a:gd name="T6" fmla="*/ 11 w 112"/>
                <a:gd name="T7" fmla="*/ 172 h 173"/>
                <a:gd name="T8" fmla="*/ 96 w 112"/>
                <a:gd name="T9" fmla="*/ 0 h 173"/>
                <a:gd name="T10" fmla="*/ 96 w 112"/>
                <a:gd name="T11" fmla="*/ 0 h 173"/>
                <a:gd name="T12" fmla="*/ 112 w 112"/>
                <a:gd name="T13" fmla="*/ 58 h 173"/>
                <a:gd name="T14" fmla="*/ 96 w 112"/>
                <a:gd name="T15" fmla="*/ 0 h 173"/>
                <a:gd name="T16" fmla="*/ 96 w 112"/>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73">
                  <a:moveTo>
                    <a:pt x="11" y="172"/>
                  </a:moveTo>
                  <a:cubicBezTo>
                    <a:pt x="8" y="172"/>
                    <a:pt x="4" y="172"/>
                    <a:pt x="0" y="173"/>
                  </a:cubicBezTo>
                  <a:cubicBezTo>
                    <a:pt x="0" y="173"/>
                    <a:pt x="0" y="173"/>
                    <a:pt x="0" y="173"/>
                  </a:cubicBezTo>
                  <a:cubicBezTo>
                    <a:pt x="4" y="173"/>
                    <a:pt x="8" y="172"/>
                    <a:pt x="11" y="172"/>
                  </a:cubicBezTo>
                  <a:moveTo>
                    <a:pt x="96" y="0"/>
                  </a:moveTo>
                  <a:cubicBezTo>
                    <a:pt x="96" y="0"/>
                    <a:pt x="96" y="0"/>
                    <a:pt x="96" y="0"/>
                  </a:cubicBezTo>
                  <a:cubicBezTo>
                    <a:pt x="107" y="18"/>
                    <a:pt x="112" y="38"/>
                    <a:pt x="112" y="58"/>
                  </a:cubicBezTo>
                  <a:cubicBezTo>
                    <a:pt x="112" y="38"/>
                    <a:pt x="107" y="18"/>
                    <a:pt x="96" y="0"/>
                  </a:cubicBezTo>
                  <a:cubicBezTo>
                    <a:pt x="96" y="0"/>
                    <a:pt x="96" y="0"/>
                    <a:pt x="9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sp>
          <p:nvSpPr>
            <p:cNvPr id="19" name="Freeform 16">
              <a:extLst>
                <a:ext uri="{FF2B5EF4-FFF2-40B4-BE49-F238E27FC236}">
                  <a16:creationId xmlns:a16="http://schemas.microsoft.com/office/drawing/2014/main" xmlns="" id="{0418FD64-F8E9-4D33-98F6-020DEBEB3E6C}"/>
                </a:ext>
              </a:extLst>
            </p:cNvPr>
            <p:cNvSpPr>
              <a:spLocks noEditPoints="1"/>
            </p:cNvSpPr>
            <p:nvPr/>
          </p:nvSpPr>
          <p:spPr bwMode="auto">
            <a:xfrm>
              <a:off x="2526665" y="1165225"/>
              <a:ext cx="641350" cy="646113"/>
            </a:xfrm>
            <a:custGeom>
              <a:avLst/>
              <a:gdLst>
                <a:gd name="T0" fmla="*/ 154 w 250"/>
                <a:gd name="T1" fmla="*/ 244 h 251"/>
                <a:gd name="T2" fmla="*/ 134 w 250"/>
                <a:gd name="T3" fmla="*/ 251 h 251"/>
                <a:gd name="T4" fmla="*/ 92 w 250"/>
                <a:gd name="T5" fmla="*/ 247 h 251"/>
                <a:gd name="T6" fmla="*/ 114 w 250"/>
                <a:gd name="T7" fmla="*/ 247 h 251"/>
                <a:gd name="T8" fmla="*/ 92 w 250"/>
                <a:gd name="T9" fmla="*/ 247 h 251"/>
                <a:gd name="T10" fmla="*/ 190 w 250"/>
                <a:gd name="T11" fmla="*/ 228 h 251"/>
                <a:gd name="T12" fmla="*/ 174 w 250"/>
                <a:gd name="T13" fmla="*/ 241 h 251"/>
                <a:gd name="T14" fmla="*/ 55 w 250"/>
                <a:gd name="T15" fmla="*/ 230 h 251"/>
                <a:gd name="T16" fmla="*/ 75 w 250"/>
                <a:gd name="T17" fmla="*/ 236 h 251"/>
                <a:gd name="T18" fmla="*/ 55 w 250"/>
                <a:gd name="T19" fmla="*/ 230 h 251"/>
                <a:gd name="T20" fmla="*/ 190 w 250"/>
                <a:gd name="T21" fmla="*/ 228 h 251"/>
                <a:gd name="T22" fmla="*/ 221 w 250"/>
                <a:gd name="T23" fmla="*/ 201 h 251"/>
                <a:gd name="T24" fmla="*/ 209 w 250"/>
                <a:gd name="T25" fmla="*/ 219 h 251"/>
                <a:gd name="T26" fmla="*/ 25 w 250"/>
                <a:gd name="T27" fmla="*/ 201 h 251"/>
                <a:gd name="T28" fmla="*/ 41 w 250"/>
                <a:gd name="T29" fmla="*/ 214 h 251"/>
                <a:gd name="T30" fmla="*/ 25 w 250"/>
                <a:gd name="T31" fmla="*/ 201 h 251"/>
                <a:gd name="T32" fmla="*/ 240 w 250"/>
                <a:gd name="T33" fmla="*/ 165 h 251"/>
                <a:gd name="T34" fmla="*/ 235 w 250"/>
                <a:gd name="T35" fmla="*/ 186 h 251"/>
                <a:gd name="T36" fmla="*/ 6 w 250"/>
                <a:gd name="T37" fmla="*/ 164 h 251"/>
                <a:gd name="T38" fmla="*/ 17 w 250"/>
                <a:gd name="T39" fmla="*/ 182 h 251"/>
                <a:gd name="T40" fmla="*/ 6 w 250"/>
                <a:gd name="T41" fmla="*/ 164 h 251"/>
                <a:gd name="T42" fmla="*/ 246 w 250"/>
                <a:gd name="T43" fmla="*/ 126 h 251"/>
                <a:gd name="T44" fmla="*/ 249 w 250"/>
                <a:gd name="T45" fmla="*/ 147 h 251"/>
                <a:gd name="T46" fmla="*/ 0 w 250"/>
                <a:gd name="T47" fmla="*/ 126 h 251"/>
                <a:gd name="T48" fmla="*/ 4 w 250"/>
                <a:gd name="T49" fmla="*/ 123 h 251"/>
                <a:gd name="T50" fmla="*/ 5 w 250"/>
                <a:gd name="T51" fmla="*/ 143 h 251"/>
                <a:gd name="T52" fmla="*/ 0 w 250"/>
                <a:gd name="T53" fmla="*/ 126 h 251"/>
                <a:gd name="T54" fmla="*/ 246 w 250"/>
                <a:gd name="T55" fmla="*/ 90 h 251"/>
                <a:gd name="T56" fmla="*/ 246 w 250"/>
                <a:gd name="T57" fmla="*/ 112 h 251"/>
                <a:gd name="T58" fmla="*/ 2 w 250"/>
                <a:gd name="T59" fmla="*/ 102 h 251"/>
                <a:gd name="T60" fmla="*/ 12 w 250"/>
                <a:gd name="T61" fmla="*/ 84 h 251"/>
                <a:gd name="T62" fmla="*/ 2 w 250"/>
                <a:gd name="T63" fmla="*/ 102 h 251"/>
                <a:gd name="T64" fmla="*/ 227 w 250"/>
                <a:gd name="T65" fmla="*/ 53 h 251"/>
                <a:gd name="T66" fmla="*/ 234 w 250"/>
                <a:gd name="T67" fmla="*/ 73 h 251"/>
                <a:gd name="T68" fmla="*/ 17 w 250"/>
                <a:gd name="T69" fmla="*/ 63 h 251"/>
                <a:gd name="T70" fmla="*/ 32 w 250"/>
                <a:gd name="T71" fmla="*/ 49 h 251"/>
                <a:gd name="T72" fmla="*/ 17 w 250"/>
                <a:gd name="T73" fmla="*/ 63 h 251"/>
                <a:gd name="T74" fmla="*/ 195 w 250"/>
                <a:gd name="T75" fmla="*/ 27 h 251"/>
                <a:gd name="T76" fmla="*/ 214 w 250"/>
                <a:gd name="T77" fmla="*/ 37 h 251"/>
                <a:gd name="T78" fmla="*/ 195 w 250"/>
                <a:gd name="T79" fmla="*/ 27 h 251"/>
                <a:gd name="T80" fmla="*/ 60 w 250"/>
                <a:gd name="T81" fmla="*/ 19 h 251"/>
                <a:gd name="T82" fmla="*/ 46 w 250"/>
                <a:gd name="T83" fmla="*/ 34 h 251"/>
                <a:gd name="T84" fmla="*/ 159 w 250"/>
                <a:gd name="T85" fmla="*/ 10 h 251"/>
                <a:gd name="T86" fmla="*/ 179 w 250"/>
                <a:gd name="T87" fmla="*/ 13 h 251"/>
                <a:gd name="T88" fmla="*/ 159 w 250"/>
                <a:gd name="T89" fmla="*/ 10 h 251"/>
                <a:gd name="T90" fmla="*/ 98 w 250"/>
                <a:gd name="T91" fmla="*/ 3 h 251"/>
                <a:gd name="T92" fmla="*/ 80 w 250"/>
                <a:gd name="T93" fmla="*/ 13 h 251"/>
                <a:gd name="T94" fmla="*/ 125 w 250"/>
                <a:gd name="T95" fmla="*/ 5 h 251"/>
                <a:gd name="T96" fmla="*/ 119 w 250"/>
                <a:gd name="T97" fmla="*/ 1 h 251"/>
                <a:gd name="T98" fmla="*/ 140 w 250"/>
                <a:gd name="T99" fmla="*/ 1 h 251"/>
                <a:gd name="T100" fmla="*/ 125 w 250"/>
                <a:gd name="T101" fmla="*/ 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134" y="247"/>
                  </a:moveTo>
                  <a:cubicBezTo>
                    <a:pt x="141" y="246"/>
                    <a:pt x="147" y="245"/>
                    <a:pt x="154" y="244"/>
                  </a:cubicBezTo>
                  <a:cubicBezTo>
                    <a:pt x="155" y="247"/>
                    <a:pt x="155" y="247"/>
                    <a:pt x="155" y="247"/>
                  </a:cubicBezTo>
                  <a:cubicBezTo>
                    <a:pt x="148" y="250"/>
                    <a:pt x="141" y="250"/>
                    <a:pt x="134" y="251"/>
                  </a:cubicBezTo>
                  <a:lnTo>
                    <a:pt x="134" y="247"/>
                  </a:lnTo>
                  <a:close/>
                  <a:moveTo>
                    <a:pt x="92" y="247"/>
                  </a:moveTo>
                  <a:cubicBezTo>
                    <a:pt x="94" y="243"/>
                    <a:pt x="94" y="243"/>
                    <a:pt x="94" y="243"/>
                  </a:cubicBezTo>
                  <a:cubicBezTo>
                    <a:pt x="100" y="245"/>
                    <a:pt x="107" y="246"/>
                    <a:pt x="114" y="247"/>
                  </a:cubicBezTo>
                  <a:cubicBezTo>
                    <a:pt x="113" y="250"/>
                    <a:pt x="113" y="250"/>
                    <a:pt x="113" y="250"/>
                  </a:cubicBezTo>
                  <a:cubicBezTo>
                    <a:pt x="106" y="250"/>
                    <a:pt x="99" y="249"/>
                    <a:pt x="92" y="247"/>
                  </a:cubicBezTo>
                  <a:close/>
                  <a:moveTo>
                    <a:pt x="173" y="237"/>
                  </a:moveTo>
                  <a:cubicBezTo>
                    <a:pt x="179" y="235"/>
                    <a:pt x="185" y="232"/>
                    <a:pt x="190" y="228"/>
                  </a:cubicBezTo>
                  <a:cubicBezTo>
                    <a:pt x="193" y="231"/>
                    <a:pt x="193" y="231"/>
                    <a:pt x="193" y="231"/>
                  </a:cubicBezTo>
                  <a:cubicBezTo>
                    <a:pt x="187" y="235"/>
                    <a:pt x="181" y="238"/>
                    <a:pt x="174" y="241"/>
                  </a:cubicBezTo>
                  <a:lnTo>
                    <a:pt x="173" y="237"/>
                  </a:lnTo>
                  <a:close/>
                  <a:moveTo>
                    <a:pt x="55" y="230"/>
                  </a:moveTo>
                  <a:cubicBezTo>
                    <a:pt x="57" y="226"/>
                    <a:pt x="57" y="226"/>
                    <a:pt x="57" y="226"/>
                  </a:cubicBezTo>
                  <a:cubicBezTo>
                    <a:pt x="62" y="230"/>
                    <a:pt x="68" y="233"/>
                    <a:pt x="75" y="236"/>
                  </a:cubicBezTo>
                  <a:cubicBezTo>
                    <a:pt x="73" y="240"/>
                    <a:pt x="73" y="240"/>
                    <a:pt x="73" y="240"/>
                  </a:cubicBezTo>
                  <a:cubicBezTo>
                    <a:pt x="67" y="237"/>
                    <a:pt x="60" y="234"/>
                    <a:pt x="55" y="230"/>
                  </a:cubicBezTo>
                  <a:close/>
                  <a:moveTo>
                    <a:pt x="190" y="228"/>
                  </a:moveTo>
                  <a:cubicBezTo>
                    <a:pt x="190" y="228"/>
                    <a:pt x="190" y="228"/>
                    <a:pt x="190" y="228"/>
                  </a:cubicBezTo>
                  <a:moveTo>
                    <a:pt x="207" y="216"/>
                  </a:moveTo>
                  <a:cubicBezTo>
                    <a:pt x="211" y="211"/>
                    <a:pt x="216" y="206"/>
                    <a:pt x="221" y="201"/>
                  </a:cubicBezTo>
                  <a:cubicBezTo>
                    <a:pt x="223" y="203"/>
                    <a:pt x="223" y="203"/>
                    <a:pt x="223" y="203"/>
                  </a:cubicBezTo>
                  <a:cubicBezTo>
                    <a:pt x="219" y="209"/>
                    <a:pt x="215" y="214"/>
                    <a:pt x="209" y="219"/>
                  </a:cubicBezTo>
                  <a:lnTo>
                    <a:pt x="207" y="216"/>
                  </a:lnTo>
                  <a:close/>
                  <a:moveTo>
                    <a:pt x="25" y="201"/>
                  </a:moveTo>
                  <a:cubicBezTo>
                    <a:pt x="28" y="198"/>
                    <a:pt x="28" y="198"/>
                    <a:pt x="28" y="198"/>
                  </a:cubicBezTo>
                  <a:cubicBezTo>
                    <a:pt x="32" y="204"/>
                    <a:pt x="37" y="209"/>
                    <a:pt x="41" y="214"/>
                  </a:cubicBezTo>
                  <a:cubicBezTo>
                    <a:pt x="39" y="216"/>
                    <a:pt x="39" y="216"/>
                    <a:pt x="39" y="216"/>
                  </a:cubicBezTo>
                  <a:cubicBezTo>
                    <a:pt x="34" y="211"/>
                    <a:pt x="29" y="207"/>
                    <a:pt x="25" y="201"/>
                  </a:cubicBezTo>
                  <a:close/>
                  <a:moveTo>
                    <a:pt x="231" y="184"/>
                  </a:moveTo>
                  <a:cubicBezTo>
                    <a:pt x="234" y="178"/>
                    <a:pt x="237" y="172"/>
                    <a:pt x="240" y="165"/>
                  </a:cubicBezTo>
                  <a:cubicBezTo>
                    <a:pt x="244" y="167"/>
                    <a:pt x="244" y="167"/>
                    <a:pt x="244" y="167"/>
                  </a:cubicBezTo>
                  <a:cubicBezTo>
                    <a:pt x="241" y="174"/>
                    <a:pt x="238" y="180"/>
                    <a:pt x="235" y="186"/>
                  </a:cubicBezTo>
                  <a:lnTo>
                    <a:pt x="231" y="184"/>
                  </a:lnTo>
                  <a:close/>
                  <a:moveTo>
                    <a:pt x="6" y="164"/>
                  </a:moveTo>
                  <a:cubicBezTo>
                    <a:pt x="10" y="163"/>
                    <a:pt x="10" y="163"/>
                    <a:pt x="10" y="163"/>
                  </a:cubicBezTo>
                  <a:cubicBezTo>
                    <a:pt x="12" y="169"/>
                    <a:pt x="14" y="176"/>
                    <a:pt x="17" y="182"/>
                  </a:cubicBezTo>
                  <a:cubicBezTo>
                    <a:pt x="14" y="183"/>
                    <a:pt x="14" y="183"/>
                    <a:pt x="14" y="183"/>
                  </a:cubicBezTo>
                  <a:cubicBezTo>
                    <a:pt x="11" y="177"/>
                    <a:pt x="8" y="171"/>
                    <a:pt x="6" y="164"/>
                  </a:cubicBezTo>
                  <a:close/>
                  <a:moveTo>
                    <a:pt x="245" y="146"/>
                  </a:moveTo>
                  <a:cubicBezTo>
                    <a:pt x="246" y="140"/>
                    <a:pt x="246" y="133"/>
                    <a:pt x="246" y="126"/>
                  </a:cubicBezTo>
                  <a:cubicBezTo>
                    <a:pt x="250" y="126"/>
                    <a:pt x="250" y="126"/>
                    <a:pt x="250" y="126"/>
                  </a:cubicBezTo>
                  <a:cubicBezTo>
                    <a:pt x="250" y="133"/>
                    <a:pt x="250" y="140"/>
                    <a:pt x="249" y="147"/>
                  </a:cubicBezTo>
                  <a:lnTo>
                    <a:pt x="245" y="146"/>
                  </a:lnTo>
                  <a:close/>
                  <a:moveTo>
                    <a:pt x="0" y="126"/>
                  </a:moveTo>
                  <a:cubicBezTo>
                    <a:pt x="0" y="125"/>
                    <a:pt x="0" y="124"/>
                    <a:pt x="0" y="123"/>
                  </a:cubicBezTo>
                  <a:cubicBezTo>
                    <a:pt x="4" y="123"/>
                    <a:pt x="4" y="123"/>
                    <a:pt x="4" y="123"/>
                  </a:cubicBezTo>
                  <a:cubicBezTo>
                    <a:pt x="4" y="124"/>
                    <a:pt x="4" y="125"/>
                    <a:pt x="4" y="126"/>
                  </a:cubicBezTo>
                  <a:cubicBezTo>
                    <a:pt x="4" y="132"/>
                    <a:pt x="4" y="137"/>
                    <a:pt x="5" y="143"/>
                  </a:cubicBezTo>
                  <a:cubicBezTo>
                    <a:pt x="1" y="144"/>
                    <a:pt x="1" y="144"/>
                    <a:pt x="1" y="144"/>
                  </a:cubicBezTo>
                  <a:cubicBezTo>
                    <a:pt x="0" y="138"/>
                    <a:pt x="0" y="132"/>
                    <a:pt x="0" y="126"/>
                  </a:cubicBezTo>
                  <a:close/>
                  <a:moveTo>
                    <a:pt x="241" y="92"/>
                  </a:moveTo>
                  <a:cubicBezTo>
                    <a:pt x="246" y="90"/>
                    <a:pt x="246" y="90"/>
                    <a:pt x="246" y="90"/>
                  </a:cubicBezTo>
                  <a:cubicBezTo>
                    <a:pt x="247" y="97"/>
                    <a:pt x="249" y="104"/>
                    <a:pt x="250" y="111"/>
                  </a:cubicBezTo>
                  <a:cubicBezTo>
                    <a:pt x="246" y="112"/>
                    <a:pt x="246" y="112"/>
                    <a:pt x="246" y="112"/>
                  </a:cubicBezTo>
                  <a:cubicBezTo>
                    <a:pt x="245" y="105"/>
                    <a:pt x="243" y="98"/>
                    <a:pt x="241" y="92"/>
                  </a:cubicBezTo>
                  <a:close/>
                  <a:moveTo>
                    <a:pt x="2" y="102"/>
                  </a:moveTo>
                  <a:cubicBezTo>
                    <a:pt x="3" y="95"/>
                    <a:pt x="5" y="88"/>
                    <a:pt x="8" y="82"/>
                  </a:cubicBezTo>
                  <a:cubicBezTo>
                    <a:pt x="12" y="84"/>
                    <a:pt x="12" y="84"/>
                    <a:pt x="12" y="84"/>
                  </a:cubicBezTo>
                  <a:cubicBezTo>
                    <a:pt x="9" y="90"/>
                    <a:pt x="7" y="96"/>
                    <a:pt x="6" y="103"/>
                  </a:cubicBezTo>
                  <a:lnTo>
                    <a:pt x="2" y="102"/>
                  </a:lnTo>
                  <a:close/>
                  <a:moveTo>
                    <a:pt x="224" y="55"/>
                  </a:moveTo>
                  <a:cubicBezTo>
                    <a:pt x="227" y="53"/>
                    <a:pt x="227" y="53"/>
                    <a:pt x="227" y="53"/>
                  </a:cubicBezTo>
                  <a:cubicBezTo>
                    <a:pt x="231" y="59"/>
                    <a:pt x="234" y="65"/>
                    <a:pt x="238" y="71"/>
                  </a:cubicBezTo>
                  <a:cubicBezTo>
                    <a:pt x="234" y="73"/>
                    <a:pt x="234" y="73"/>
                    <a:pt x="234" y="73"/>
                  </a:cubicBezTo>
                  <a:cubicBezTo>
                    <a:pt x="231" y="67"/>
                    <a:pt x="228" y="61"/>
                    <a:pt x="224" y="55"/>
                  </a:cubicBezTo>
                  <a:close/>
                  <a:moveTo>
                    <a:pt x="17" y="63"/>
                  </a:moveTo>
                  <a:cubicBezTo>
                    <a:pt x="20" y="57"/>
                    <a:pt x="24" y="52"/>
                    <a:pt x="28" y="46"/>
                  </a:cubicBezTo>
                  <a:cubicBezTo>
                    <a:pt x="32" y="49"/>
                    <a:pt x="32" y="49"/>
                    <a:pt x="32" y="49"/>
                  </a:cubicBezTo>
                  <a:cubicBezTo>
                    <a:pt x="27" y="54"/>
                    <a:pt x="24" y="60"/>
                    <a:pt x="20" y="65"/>
                  </a:cubicBezTo>
                  <a:lnTo>
                    <a:pt x="17" y="63"/>
                  </a:lnTo>
                  <a:close/>
                  <a:moveTo>
                    <a:pt x="195" y="27"/>
                  </a:moveTo>
                  <a:cubicBezTo>
                    <a:pt x="195" y="27"/>
                    <a:pt x="195" y="27"/>
                    <a:pt x="195" y="27"/>
                  </a:cubicBezTo>
                  <a:cubicBezTo>
                    <a:pt x="198" y="24"/>
                    <a:pt x="198" y="24"/>
                    <a:pt x="198" y="24"/>
                  </a:cubicBezTo>
                  <a:cubicBezTo>
                    <a:pt x="203" y="28"/>
                    <a:pt x="209" y="32"/>
                    <a:pt x="214" y="37"/>
                  </a:cubicBezTo>
                  <a:cubicBezTo>
                    <a:pt x="211" y="40"/>
                    <a:pt x="211" y="40"/>
                    <a:pt x="211" y="40"/>
                  </a:cubicBezTo>
                  <a:cubicBezTo>
                    <a:pt x="206" y="35"/>
                    <a:pt x="201" y="31"/>
                    <a:pt x="195" y="27"/>
                  </a:cubicBezTo>
                  <a:close/>
                  <a:moveTo>
                    <a:pt x="43" y="31"/>
                  </a:moveTo>
                  <a:cubicBezTo>
                    <a:pt x="48" y="26"/>
                    <a:pt x="54" y="23"/>
                    <a:pt x="60" y="19"/>
                  </a:cubicBezTo>
                  <a:cubicBezTo>
                    <a:pt x="62" y="23"/>
                    <a:pt x="62" y="23"/>
                    <a:pt x="62" y="23"/>
                  </a:cubicBezTo>
                  <a:cubicBezTo>
                    <a:pt x="56" y="26"/>
                    <a:pt x="51" y="30"/>
                    <a:pt x="46" y="34"/>
                  </a:cubicBezTo>
                  <a:lnTo>
                    <a:pt x="43" y="31"/>
                  </a:lnTo>
                  <a:close/>
                  <a:moveTo>
                    <a:pt x="159" y="10"/>
                  </a:moveTo>
                  <a:cubicBezTo>
                    <a:pt x="160" y="6"/>
                    <a:pt x="160" y="6"/>
                    <a:pt x="160" y="6"/>
                  </a:cubicBezTo>
                  <a:cubicBezTo>
                    <a:pt x="167" y="8"/>
                    <a:pt x="174" y="10"/>
                    <a:pt x="179" y="13"/>
                  </a:cubicBezTo>
                  <a:cubicBezTo>
                    <a:pt x="178" y="17"/>
                    <a:pt x="178" y="17"/>
                    <a:pt x="178" y="17"/>
                  </a:cubicBezTo>
                  <a:cubicBezTo>
                    <a:pt x="172" y="14"/>
                    <a:pt x="166" y="12"/>
                    <a:pt x="159" y="10"/>
                  </a:cubicBezTo>
                  <a:close/>
                  <a:moveTo>
                    <a:pt x="79" y="10"/>
                  </a:moveTo>
                  <a:cubicBezTo>
                    <a:pt x="85" y="7"/>
                    <a:pt x="92" y="5"/>
                    <a:pt x="98" y="3"/>
                  </a:cubicBezTo>
                  <a:cubicBezTo>
                    <a:pt x="99" y="7"/>
                    <a:pt x="99" y="7"/>
                    <a:pt x="99" y="7"/>
                  </a:cubicBezTo>
                  <a:cubicBezTo>
                    <a:pt x="92" y="9"/>
                    <a:pt x="86" y="11"/>
                    <a:pt x="80" y="13"/>
                  </a:cubicBezTo>
                  <a:lnTo>
                    <a:pt x="79" y="10"/>
                  </a:lnTo>
                  <a:close/>
                  <a:moveTo>
                    <a:pt x="125" y="5"/>
                  </a:moveTo>
                  <a:cubicBezTo>
                    <a:pt x="123" y="5"/>
                    <a:pt x="121" y="5"/>
                    <a:pt x="120" y="5"/>
                  </a:cubicBezTo>
                  <a:cubicBezTo>
                    <a:pt x="119" y="1"/>
                    <a:pt x="119" y="1"/>
                    <a:pt x="119" y="1"/>
                  </a:cubicBezTo>
                  <a:cubicBezTo>
                    <a:pt x="121" y="1"/>
                    <a:pt x="123" y="0"/>
                    <a:pt x="125" y="0"/>
                  </a:cubicBezTo>
                  <a:cubicBezTo>
                    <a:pt x="130" y="0"/>
                    <a:pt x="135" y="1"/>
                    <a:pt x="140" y="1"/>
                  </a:cubicBezTo>
                  <a:cubicBezTo>
                    <a:pt x="140" y="6"/>
                    <a:pt x="140" y="6"/>
                    <a:pt x="140" y="6"/>
                  </a:cubicBezTo>
                  <a:cubicBezTo>
                    <a:pt x="135" y="5"/>
                    <a:pt x="130" y="5"/>
                    <a:pt x="125" y="5"/>
                  </a:cubicBezTo>
                  <a:close/>
                </a:path>
              </a:pathLst>
            </a:custGeom>
            <a:grpFill/>
            <a:ln w="9525">
              <a:solidFill>
                <a:schemeClr val="bg1">
                  <a:lumMod val="50000"/>
                </a:schemeClr>
              </a:solidFill>
              <a:round/>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grpSp>
      <p:pic>
        <p:nvPicPr>
          <p:cNvPr id="2" name="Picture 1"/>
          <p:cNvPicPr>
            <a:picLocks noChangeAspect="1"/>
          </p:cNvPicPr>
          <p:nvPr/>
        </p:nvPicPr>
        <p:blipFill>
          <a:blip r:embed="rId5">
            <a:duotone>
              <a:prstClr val="black"/>
              <a:srgbClr val="FF0000">
                <a:tint val="45000"/>
                <a:satMod val="400000"/>
              </a:srgbClr>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433644" y="305623"/>
            <a:ext cx="8675360" cy="920576"/>
          </a:xfrm>
          <a:prstGeom prst="rect">
            <a:avLst/>
          </a:prstGeom>
        </p:spPr>
      </p:pic>
      <p:pic>
        <p:nvPicPr>
          <p:cNvPr id="3" name="Picture 2"/>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8">
                    <a14:imgEffect>
                      <a14:sharpenSoften amount="50000"/>
                    </a14:imgEffect>
                    <a14:imgEffect>
                      <a14:colorTemperature colorTemp="11200"/>
                    </a14:imgEffect>
                  </a14:imgLayer>
                </a14:imgProps>
              </a:ext>
            </a:extLst>
          </a:blip>
          <a:stretch>
            <a:fillRect/>
          </a:stretch>
        </p:blipFill>
        <p:spPr>
          <a:xfrm>
            <a:off x="327054" y="1241325"/>
            <a:ext cx="635696" cy="600379"/>
          </a:xfrm>
          <a:prstGeom prst="rect">
            <a:avLst/>
          </a:prstGeom>
        </p:spPr>
      </p:pic>
      <p:pic>
        <p:nvPicPr>
          <p:cNvPr id="36" name="Picture 35"/>
          <p:cNvPicPr>
            <a:picLocks noChangeAspect="1"/>
          </p:cNvPicPr>
          <p:nvPr/>
        </p:nvPicPr>
        <p:blipFill>
          <a:blip r:embed="rId9">
            <a:duotone>
              <a:prstClr val="black"/>
              <a:srgbClr val="FF0000">
                <a:tint val="45000"/>
                <a:satMod val="400000"/>
              </a:srgbClr>
            </a:duotone>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Lst>
          </a:blip>
          <a:stretch>
            <a:fillRect/>
          </a:stretch>
        </p:blipFill>
        <p:spPr>
          <a:xfrm>
            <a:off x="-2148236" y="1265557"/>
            <a:ext cx="10894496" cy="646232"/>
          </a:xfrm>
          <a:prstGeom prst="rect">
            <a:avLst/>
          </a:prstGeom>
        </p:spPr>
      </p:pic>
      <p:sp>
        <p:nvSpPr>
          <p:cNvPr id="16" name="Rectangle 15"/>
          <p:cNvSpPr/>
          <p:nvPr/>
        </p:nvSpPr>
        <p:spPr>
          <a:xfrm>
            <a:off x="858090" y="1798940"/>
            <a:ext cx="3255956" cy="523220"/>
          </a:xfrm>
          <a:prstGeom prst="rect">
            <a:avLst/>
          </a:prstGeom>
        </p:spPr>
        <p:txBody>
          <a:bodyPr wrap="none">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1, </a:t>
            </a:r>
            <a:r>
              <a:rPr lang="en-US" sz="2800" b="1" dirty="0" err="1" smtClean="0">
                <a:solidFill>
                  <a:schemeClr val="bg1"/>
                </a:solidFill>
                <a:latin typeface="Times New Roman" panose="02020603050405020304" pitchFamily="18" charset="0"/>
                <a:cs typeface="Times New Roman" panose="02020603050405020304" pitchFamily="18" charset="0"/>
              </a:rPr>
              <a:t>Tìm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hiểu</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ngữ</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liệu</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858089" y="2312708"/>
            <a:ext cx="1587294" cy="523220"/>
          </a:xfrm>
          <a:prstGeom prst="rect">
            <a:avLst/>
          </a:prstGeom>
        </p:spPr>
        <p:txBody>
          <a:bodyPr wrap="none">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2, </a:t>
            </a:r>
            <a:r>
              <a:rPr lang="en-US" sz="2800" b="1" dirty="0" err="1" smtClean="0">
                <a:solidFill>
                  <a:schemeClr val="bg1"/>
                </a:solidFill>
                <a:latin typeface="Times New Roman" panose="02020603050405020304" pitchFamily="18" charset="0"/>
                <a:cs typeface="Times New Roman" panose="02020603050405020304" pitchFamily="18" charset="0"/>
              </a:rPr>
              <a:t>Lưu</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a:solidFill>
                  <a:schemeClr val="bg1"/>
                </a:solidFill>
                <a:latin typeface="Times New Roman" panose="02020603050405020304" pitchFamily="18" charset="0"/>
                <a:cs typeface="Times New Roman" panose="02020603050405020304" pitchFamily="18" charset="0"/>
              </a:rPr>
              <a:t>ý:</a:t>
            </a:r>
          </a:p>
        </p:txBody>
      </p:sp>
      <p:sp>
        <p:nvSpPr>
          <p:cNvPr id="43" name="椭圆 16"/>
          <p:cNvSpPr/>
          <p:nvPr/>
        </p:nvSpPr>
        <p:spPr>
          <a:xfrm>
            <a:off x="4350448" y="3574520"/>
            <a:ext cx="2529051" cy="2490748"/>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14455"/>
              </a:solidFill>
            </a:endParaRPr>
          </a:p>
        </p:txBody>
      </p:sp>
      <p:sp>
        <p:nvSpPr>
          <p:cNvPr id="44" name="椭圆 17"/>
          <p:cNvSpPr/>
          <p:nvPr/>
        </p:nvSpPr>
        <p:spPr>
          <a:xfrm>
            <a:off x="5875646" y="3574520"/>
            <a:ext cx="2529051" cy="2490748"/>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14455"/>
              </a:solidFill>
            </a:endParaRPr>
          </a:p>
        </p:txBody>
      </p:sp>
      <p:grpSp>
        <p:nvGrpSpPr>
          <p:cNvPr id="52" name="组合 25"/>
          <p:cNvGrpSpPr/>
          <p:nvPr/>
        </p:nvGrpSpPr>
        <p:grpSpPr>
          <a:xfrm>
            <a:off x="4030106" y="4431441"/>
            <a:ext cx="645595" cy="573261"/>
            <a:chOff x="5424755" y="1340768"/>
            <a:chExt cx="670560" cy="604586"/>
          </a:xfrm>
          <a:blipFill dpi="0" rotWithShape="1">
            <a:blip r:embed="rId11">
              <a:extLst>
                <a:ext uri="{28A0092B-C50C-407E-A947-70E740481C1C}">
                  <a14:useLocalDpi xmlns:a14="http://schemas.microsoft.com/office/drawing/2010/main" val="0"/>
                </a:ext>
              </a:extLst>
            </a:blip>
            <a:srcRect/>
            <a:stretch>
              <a:fillRect/>
            </a:stretch>
          </a:blipFill>
        </p:grpSpPr>
        <p:grpSp>
          <p:nvGrpSpPr>
            <p:cNvPr id="53" name="组合 26"/>
            <p:cNvGrpSpPr/>
            <p:nvPr/>
          </p:nvGrpSpPr>
          <p:grpSpPr>
            <a:xfrm>
              <a:off x="5424755" y="1340768"/>
              <a:ext cx="670560" cy="604586"/>
              <a:chOff x="5424755" y="1340768"/>
              <a:chExt cx="670560" cy="604586"/>
            </a:xfrm>
            <a:grpFill/>
          </p:grpSpPr>
          <p:grpSp>
            <p:nvGrpSpPr>
              <p:cNvPr id="55" name="组合 28"/>
              <p:cNvGrpSpPr/>
              <p:nvPr/>
            </p:nvGrpSpPr>
            <p:grpSpPr>
              <a:xfrm>
                <a:off x="5424755" y="1340768"/>
                <a:ext cx="670560" cy="604586"/>
                <a:chOff x="3720691" y="2824413"/>
                <a:chExt cx="1341120" cy="1209172"/>
              </a:xfrm>
              <a:grpFill/>
            </p:grpSpPr>
            <p:sp>
              <p:nvSpPr>
                <p:cNvPr id="57"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58"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56"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54"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01</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grpSp>
        <p:nvGrpSpPr>
          <p:cNvPr id="59" name="组合 32"/>
          <p:cNvGrpSpPr/>
          <p:nvPr/>
        </p:nvGrpSpPr>
        <p:grpSpPr>
          <a:xfrm>
            <a:off x="4395422" y="5485875"/>
            <a:ext cx="645595" cy="573261"/>
            <a:chOff x="5424755" y="1340768"/>
            <a:chExt cx="670560" cy="604586"/>
          </a:xfrm>
          <a:blipFill dpi="0" rotWithShape="1">
            <a:blip r:embed="rId12">
              <a:extLst>
                <a:ext uri="{28A0092B-C50C-407E-A947-70E740481C1C}">
                  <a14:useLocalDpi xmlns:a14="http://schemas.microsoft.com/office/drawing/2010/main" val="0"/>
                </a:ext>
              </a:extLst>
            </a:blip>
            <a:srcRect/>
            <a:stretch>
              <a:fillRect/>
            </a:stretch>
          </a:blipFill>
        </p:grpSpPr>
        <p:grpSp>
          <p:nvGrpSpPr>
            <p:cNvPr id="60" name="组合 33"/>
            <p:cNvGrpSpPr/>
            <p:nvPr/>
          </p:nvGrpSpPr>
          <p:grpSpPr>
            <a:xfrm>
              <a:off x="5424755" y="1340768"/>
              <a:ext cx="670560" cy="604586"/>
              <a:chOff x="5424755" y="1340768"/>
              <a:chExt cx="670560" cy="604586"/>
            </a:xfrm>
            <a:grpFill/>
          </p:grpSpPr>
          <p:grpSp>
            <p:nvGrpSpPr>
              <p:cNvPr id="62" name="组合 35"/>
              <p:cNvGrpSpPr/>
              <p:nvPr/>
            </p:nvGrpSpPr>
            <p:grpSpPr>
              <a:xfrm>
                <a:off x="5424755" y="1340768"/>
                <a:ext cx="670560" cy="604586"/>
                <a:chOff x="3720691" y="2824413"/>
                <a:chExt cx="1341120" cy="1209172"/>
              </a:xfrm>
              <a:grpFill/>
            </p:grpSpPr>
            <p:sp>
              <p:nvSpPr>
                <p:cNvPr id="64"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65"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63"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61"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02</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grpSp>
        <p:nvGrpSpPr>
          <p:cNvPr id="66" name="组合 39"/>
          <p:cNvGrpSpPr/>
          <p:nvPr/>
        </p:nvGrpSpPr>
        <p:grpSpPr>
          <a:xfrm>
            <a:off x="7365385" y="5592688"/>
            <a:ext cx="645595" cy="573261"/>
            <a:chOff x="5424755" y="1340768"/>
            <a:chExt cx="670560" cy="604586"/>
          </a:xfrm>
          <a:blipFill dpi="0" rotWithShape="1">
            <a:blip r:embed="rId13">
              <a:extLst>
                <a:ext uri="{28A0092B-C50C-407E-A947-70E740481C1C}">
                  <a14:useLocalDpi xmlns:a14="http://schemas.microsoft.com/office/drawing/2010/main" val="0"/>
                </a:ext>
              </a:extLst>
            </a:blip>
            <a:srcRect/>
            <a:stretch>
              <a:fillRect/>
            </a:stretch>
          </a:blipFill>
        </p:grpSpPr>
        <p:grpSp>
          <p:nvGrpSpPr>
            <p:cNvPr id="67" name="组合 40"/>
            <p:cNvGrpSpPr/>
            <p:nvPr/>
          </p:nvGrpSpPr>
          <p:grpSpPr>
            <a:xfrm>
              <a:off x="5424755" y="1340768"/>
              <a:ext cx="670560" cy="604586"/>
              <a:chOff x="5424755" y="1340768"/>
              <a:chExt cx="670560" cy="604586"/>
            </a:xfrm>
            <a:grpFill/>
          </p:grpSpPr>
          <p:grpSp>
            <p:nvGrpSpPr>
              <p:cNvPr id="69" name="组合 42"/>
              <p:cNvGrpSpPr/>
              <p:nvPr/>
            </p:nvGrpSpPr>
            <p:grpSpPr>
              <a:xfrm>
                <a:off x="5424755" y="1340768"/>
                <a:ext cx="670560" cy="604586"/>
                <a:chOff x="3720691" y="2824413"/>
                <a:chExt cx="1341120" cy="1209172"/>
              </a:xfrm>
              <a:grpFill/>
            </p:grpSpPr>
            <p:sp>
              <p:nvSpPr>
                <p:cNvPr id="71"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72"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70"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68"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03</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grpSp>
        <p:nvGrpSpPr>
          <p:cNvPr id="73" name="组合 46"/>
          <p:cNvGrpSpPr/>
          <p:nvPr/>
        </p:nvGrpSpPr>
        <p:grpSpPr>
          <a:xfrm>
            <a:off x="8089239" y="4446389"/>
            <a:ext cx="645595" cy="573261"/>
            <a:chOff x="5424755" y="1340768"/>
            <a:chExt cx="670560" cy="604586"/>
          </a:xfrm>
          <a:blipFill dpi="0" rotWithShape="1">
            <a:blip r:embed="rId13">
              <a:extLst>
                <a:ext uri="{28A0092B-C50C-407E-A947-70E740481C1C}">
                  <a14:useLocalDpi xmlns:a14="http://schemas.microsoft.com/office/drawing/2010/main" val="0"/>
                </a:ext>
              </a:extLst>
            </a:blip>
            <a:srcRect/>
            <a:stretch>
              <a:fillRect/>
            </a:stretch>
          </a:blipFill>
        </p:grpSpPr>
        <p:grpSp>
          <p:nvGrpSpPr>
            <p:cNvPr id="74" name="组合 47"/>
            <p:cNvGrpSpPr/>
            <p:nvPr/>
          </p:nvGrpSpPr>
          <p:grpSpPr>
            <a:xfrm>
              <a:off x="5424755" y="1340768"/>
              <a:ext cx="670560" cy="604586"/>
              <a:chOff x="5424755" y="1340768"/>
              <a:chExt cx="670560" cy="604586"/>
            </a:xfrm>
            <a:grpFill/>
          </p:grpSpPr>
          <p:grpSp>
            <p:nvGrpSpPr>
              <p:cNvPr id="76" name="组合 49"/>
              <p:cNvGrpSpPr/>
              <p:nvPr/>
            </p:nvGrpSpPr>
            <p:grpSpPr>
              <a:xfrm>
                <a:off x="5424755" y="1340768"/>
                <a:ext cx="670560" cy="604586"/>
                <a:chOff x="3720691" y="2824413"/>
                <a:chExt cx="1341120" cy="1209172"/>
              </a:xfrm>
              <a:grpFill/>
            </p:grpSpPr>
            <p:sp>
              <p:nvSpPr>
                <p:cNvPr id="78"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79"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77"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75"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04</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grpSp>
        <p:nvGrpSpPr>
          <p:cNvPr id="80" name="组合 53"/>
          <p:cNvGrpSpPr/>
          <p:nvPr/>
        </p:nvGrpSpPr>
        <p:grpSpPr>
          <a:xfrm>
            <a:off x="5386647" y="2354795"/>
            <a:ext cx="645595" cy="573261"/>
            <a:chOff x="5424755" y="1340768"/>
            <a:chExt cx="670560" cy="604586"/>
          </a:xfrm>
          <a:blipFill dpi="0" rotWithShape="1">
            <a:blip r:embed="rId12">
              <a:extLst>
                <a:ext uri="{28A0092B-C50C-407E-A947-70E740481C1C}">
                  <a14:useLocalDpi xmlns:a14="http://schemas.microsoft.com/office/drawing/2010/main" val="0"/>
                </a:ext>
              </a:extLst>
            </a:blip>
            <a:srcRect/>
            <a:stretch>
              <a:fillRect/>
            </a:stretch>
          </a:blipFill>
        </p:grpSpPr>
        <p:grpSp>
          <p:nvGrpSpPr>
            <p:cNvPr id="81" name="组合 54"/>
            <p:cNvGrpSpPr/>
            <p:nvPr/>
          </p:nvGrpSpPr>
          <p:grpSpPr>
            <a:xfrm>
              <a:off x="5424755" y="1340768"/>
              <a:ext cx="670560" cy="604586"/>
              <a:chOff x="5424755" y="1340768"/>
              <a:chExt cx="670560" cy="604586"/>
            </a:xfrm>
            <a:grpFill/>
          </p:grpSpPr>
          <p:grpSp>
            <p:nvGrpSpPr>
              <p:cNvPr id="83" name="组合 60"/>
              <p:cNvGrpSpPr/>
              <p:nvPr/>
            </p:nvGrpSpPr>
            <p:grpSpPr>
              <a:xfrm>
                <a:off x="5424755" y="1340768"/>
                <a:ext cx="670560" cy="604586"/>
                <a:chOff x="3720691" y="2824413"/>
                <a:chExt cx="1341120" cy="1209172"/>
              </a:xfrm>
              <a:grpFill/>
            </p:grpSpPr>
            <p:sp>
              <p:nvSpPr>
                <p:cNvPr id="85"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86"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84"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82"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05</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grpSp>
        <p:nvGrpSpPr>
          <p:cNvPr id="87" name="组合 64"/>
          <p:cNvGrpSpPr/>
          <p:nvPr/>
        </p:nvGrpSpPr>
        <p:grpSpPr>
          <a:xfrm>
            <a:off x="6912136" y="2330500"/>
            <a:ext cx="645595" cy="573261"/>
            <a:chOff x="5424755" y="1340768"/>
            <a:chExt cx="670560" cy="604586"/>
          </a:xfrm>
          <a:blipFill dpi="0" rotWithShape="1">
            <a:blip r:embed="rId11">
              <a:extLst>
                <a:ext uri="{28A0092B-C50C-407E-A947-70E740481C1C}">
                  <a14:useLocalDpi xmlns:a14="http://schemas.microsoft.com/office/drawing/2010/main" val="0"/>
                </a:ext>
              </a:extLst>
            </a:blip>
            <a:srcRect/>
            <a:stretch>
              <a:fillRect/>
            </a:stretch>
          </a:blipFill>
        </p:grpSpPr>
        <p:grpSp>
          <p:nvGrpSpPr>
            <p:cNvPr id="88" name="组合 65"/>
            <p:cNvGrpSpPr/>
            <p:nvPr/>
          </p:nvGrpSpPr>
          <p:grpSpPr>
            <a:xfrm>
              <a:off x="5424755" y="1340768"/>
              <a:ext cx="670560" cy="604586"/>
              <a:chOff x="5424755" y="1340768"/>
              <a:chExt cx="670560" cy="604586"/>
            </a:xfrm>
            <a:grpFill/>
          </p:grpSpPr>
          <p:grpSp>
            <p:nvGrpSpPr>
              <p:cNvPr id="90" name="组合 68"/>
              <p:cNvGrpSpPr/>
              <p:nvPr/>
            </p:nvGrpSpPr>
            <p:grpSpPr>
              <a:xfrm>
                <a:off x="5424755" y="1340768"/>
                <a:ext cx="670560" cy="604586"/>
                <a:chOff x="3720691" y="2824413"/>
                <a:chExt cx="1341120" cy="1209172"/>
              </a:xfrm>
              <a:grpFill/>
            </p:grpSpPr>
            <p:sp>
              <p:nvSpPr>
                <p:cNvPr id="92"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93"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91"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89" name="TextBox 7"/>
            <p:cNvSpPr>
              <a:spLocks noChangeArrowheads="1"/>
            </p:cNvSpPr>
            <p:nvPr/>
          </p:nvSpPr>
          <p:spPr bwMode="auto">
            <a:xfrm>
              <a:off x="5472003" y="1484784"/>
              <a:ext cx="576063" cy="3078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rPr>
                <a:t>06</a:t>
              </a:r>
              <a:endParaRPr lang="zh-CN" altLang="en-US" sz="1500" b="1" dirty="0">
                <a:solidFill>
                  <a:schemeClr val="bg1"/>
                </a:solidFill>
                <a:latin typeface="方正兰亭黑简体" panose="02000000000000000000" pitchFamily="2" charset="-122"/>
                <a:ea typeface="方正兰亭黑简体" panose="02000000000000000000" pitchFamily="2" charset="-122"/>
                <a:sym typeface="微软雅黑" pitchFamily="34" charset="-122"/>
              </a:endParaRPr>
            </a:p>
          </p:txBody>
        </p:sp>
      </p:grpSp>
      <p:grpSp>
        <p:nvGrpSpPr>
          <p:cNvPr id="106" name="组合 94"/>
          <p:cNvGrpSpPr/>
          <p:nvPr/>
        </p:nvGrpSpPr>
        <p:grpSpPr>
          <a:xfrm>
            <a:off x="9203349" y="5418005"/>
            <a:ext cx="268020" cy="174951"/>
            <a:chOff x="9482595" y="2565731"/>
            <a:chExt cx="278384" cy="184511"/>
          </a:xfrm>
          <a:blipFill dpi="0" rotWithShape="1">
            <a:blip r:embed="rId14">
              <a:extLst>
                <a:ext uri="{28A0092B-C50C-407E-A947-70E740481C1C}">
                  <a14:useLocalDpi xmlns:a14="http://schemas.microsoft.com/office/drawing/2010/main" val="0"/>
                </a:ext>
              </a:extLst>
            </a:blip>
            <a:srcRect/>
            <a:stretch>
              <a:fillRect/>
            </a:stretch>
          </a:blipFill>
        </p:grpSpPr>
        <p:sp>
          <p:nvSpPr>
            <p:cNvPr id="107" name="椭圆 95"/>
            <p:cNvSpPr/>
            <p:nvPr/>
          </p:nvSpPr>
          <p:spPr>
            <a:xfrm>
              <a:off x="9482595" y="2565731"/>
              <a:ext cx="71376" cy="7137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08" name="椭圆 96"/>
            <p:cNvSpPr/>
            <p:nvPr/>
          </p:nvSpPr>
          <p:spPr>
            <a:xfrm>
              <a:off x="9625979" y="2615242"/>
              <a:ext cx="135000" cy="1350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109" name="椭圆 17"/>
          <p:cNvSpPr/>
          <p:nvPr/>
        </p:nvSpPr>
        <p:spPr>
          <a:xfrm>
            <a:off x="5221328" y="2322160"/>
            <a:ext cx="2529051" cy="2490748"/>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14455"/>
              </a:solidFill>
            </a:endParaRPr>
          </a:p>
        </p:txBody>
      </p:sp>
      <p:grpSp>
        <p:nvGrpSpPr>
          <p:cNvPr id="46" name="组合 19"/>
          <p:cNvGrpSpPr/>
          <p:nvPr/>
        </p:nvGrpSpPr>
        <p:grpSpPr>
          <a:xfrm>
            <a:off x="5634478" y="3820298"/>
            <a:ext cx="1543097" cy="1370206"/>
            <a:chOff x="5424755" y="1340768"/>
            <a:chExt cx="670560" cy="604586"/>
          </a:xfrm>
          <a:blipFill dpi="0" rotWithShape="1">
            <a:blip r:embed="rId15">
              <a:extLst>
                <a:ext uri="{28A0092B-C50C-407E-A947-70E740481C1C}">
                  <a14:useLocalDpi xmlns:a14="http://schemas.microsoft.com/office/drawing/2010/main" val="0"/>
                </a:ext>
              </a:extLst>
            </a:blip>
            <a:srcRect/>
            <a:stretch>
              <a:fillRect/>
            </a:stretch>
          </a:blipFill>
        </p:grpSpPr>
        <p:grpSp>
          <p:nvGrpSpPr>
            <p:cNvPr id="48" name="组合 21"/>
            <p:cNvGrpSpPr/>
            <p:nvPr/>
          </p:nvGrpSpPr>
          <p:grpSpPr>
            <a:xfrm>
              <a:off x="5424755" y="1340768"/>
              <a:ext cx="670560" cy="604586"/>
              <a:chOff x="3720691" y="2824413"/>
              <a:chExt cx="1341120" cy="1209172"/>
            </a:xfrm>
            <a:grpFill/>
          </p:grpSpPr>
          <p:sp>
            <p:nvSpPr>
              <p:cNvPr id="50"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51" name="Freeform 5"/>
              <p:cNvSpPr>
                <a:spLocks/>
              </p:cNvSpPr>
              <p:nvPr/>
            </p:nvSpPr>
            <p:spPr bwMode="auto">
              <a:xfrm rot="1855731">
                <a:off x="3764580" y="2863368"/>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49"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110" name="Rectangle 109"/>
          <p:cNvSpPr/>
          <p:nvPr/>
        </p:nvSpPr>
        <p:spPr>
          <a:xfrm>
            <a:off x="5132104" y="4247966"/>
            <a:ext cx="2524258" cy="523220"/>
          </a:xfrm>
          <a:prstGeom prst="rect">
            <a:avLst/>
          </a:prstGeom>
        </p:spPr>
        <p:txBody>
          <a:bodyPr wrap="square">
            <a:spAutoFit/>
          </a:bodyPr>
          <a:lstStyle/>
          <a:p>
            <a:pPr algn="ctr"/>
            <a:r>
              <a:rPr lang="en-US" sz="2800" b="1" dirty="0">
                <a:solidFill>
                  <a:srgbClr val="0000FF"/>
                </a:solidFill>
                <a:latin typeface="Times New Roman" panose="02020603050405020304" pitchFamily="18" charset="0"/>
                <a:cs typeface="Times New Roman" panose="02020603050405020304" pitchFamily="18" charset="0"/>
              </a:rPr>
              <a:t>NGỌT</a:t>
            </a:r>
          </a:p>
        </p:txBody>
      </p:sp>
      <p:sp>
        <p:nvSpPr>
          <p:cNvPr id="94" name="Rectangle 93"/>
          <p:cNvSpPr/>
          <p:nvPr/>
        </p:nvSpPr>
        <p:spPr>
          <a:xfrm>
            <a:off x="4679558" y="4516463"/>
            <a:ext cx="1136850" cy="954107"/>
          </a:xfrm>
          <a:prstGeom prst="rect">
            <a:avLst/>
          </a:prstGeom>
        </p:spPr>
        <p:txBody>
          <a:bodyPr wrap="none">
            <a:spAutoFit/>
          </a:bodyPr>
          <a:lstStyle/>
          <a:p>
            <a:pPr algn="ctr"/>
            <a:r>
              <a:rPr lang="en-US" sz="2800" dirty="0" err="1">
                <a:solidFill>
                  <a:schemeClr val="bg1"/>
                </a:solidFill>
                <a:latin typeface="VNI-Briquet" panose="020B7200000000000000" pitchFamily="34" charset="0"/>
                <a:cs typeface="Times New Roman" panose="02020603050405020304" pitchFamily="18" charset="0"/>
              </a:rPr>
              <a:t>Tröôøng</a:t>
            </a:r>
            <a:r>
              <a:rPr lang="en-US" sz="2800" dirty="0">
                <a:solidFill>
                  <a:schemeClr val="bg1"/>
                </a:solidFill>
                <a:latin typeface="VNI-Briquet" panose="020B7200000000000000" pitchFamily="34" charset="0"/>
                <a:cs typeface="Times New Roman" panose="02020603050405020304" pitchFamily="18" charset="0"/>
              </a:rPr>
              <a:t> </a:t>
            </a:r>
          </a:p>
          <a:p>
            <a:pPr algn="ctr"/>
            <a:r>
              <a:rPr lang="en-US" sz="2800" dirty="0" err="1">
                <a:solidFill>
                  <a:schemeClr val="bg1"/>
                </a:solidFill>
                <a:latin typeface="VNI-Briquet" panose="020B7200000000000000" pitchFamily="34" charset="0"/>
                <a:cs typeface="Times New Roman" panose="02020603050405020304" pitchFamily="18" charset="0"/>
              </a:rPr>
              <a:t>muøi</a:t>
            </a:r>
            <a:r>
              <a:rPr lang="en-US" sz="2800" dirty="0">
                <a:solidFill>
                  <a:schemeClr val="bg1"/>
                </a:solidFill>
                <a:latin typeface="VNI-Briquet" panose="020B7200000000000000" pitchFamily="34" charset="0"/>
                <a:cs typeface="Times New Roman" panose="02020603050405020304" pitchFamily="18" charset="0"/>
              </a:rPr>
              <a:t> </a:t>
            </a:r>
            <a:r>
              <a:rPr lang="en-US" sz="2800" dirty="0" err="1">
                <a:solidFill>
                  <a:schemeClr val="bg1"/>
                </a:solidFill>
                <a:latin typeface="VNI-Briquet" panose="020B7200000000000000" pitchFamily="34" charset="0"/>
                <a:cs typeface="Times New Roman" panose="02020603050405020304" pitchFamily="18" charset="0"/>
              </a:rPr>
              <a:t>vò</a:t>
            </a:r>
            <a:endParaRPr lang="en-US" sz="2800" dirty="0">
              <a:solidFill>
                <a:schemeClr val="bg1"/>
              </a:solidFill>
              <a:latin typeface="VNI-Briquet" panose="020B7200000000000000" pitchFamily="34" charset="0"/>
              <a:cs typeface="Times New Roman" panose="02020603050405020304" pitchFamily="18" charset="0"/>
            </a:endParaRPr>
          </a:p>
        </p:txBody>
      </p:sp>
      <p:sp>
        <p:nvSpPr>
          <p:cNvPr id="95" name="Rectangle 94"/>
          <p:cNvSpPr/>
          <p:nvPr/>
        </p:nvSpPr>
        <p:spPr>
          <a:xfrm>
            <a:off x="7012744" y="4549301"/>
            <a:ext cx="1330814" cy="954107"/>
          </a:xfrm>
          <a:prstGeom prst="rect">
            <a:avLst/>
          </a:prstGeom>
        </p:spPr>
        <p:txBody>
          <a:bodyPr wrap="none">
            <a:spAutoFit/>
          </a:bodyPr>
          <a:lstStyle/>
          <a:p>
            <a:pPr algn="ctr"/>
            <a:r>
              <a:rPr lang="en-US" sz="2800" dirty="0" err="1">
                <a:solidFill>
                  <a:schemeClr val="bg1"/>
                </a:solidFill>
                <a:latin typeface="VNI-Briquet" panose="020B7200000000000000" pitchFamily="34" charset="0"/>
                <a:cs typeface="Times New Roman" panose="02020603050405020304" pitchFamily="18" charset="0"/>
              </a:rPr>
              <a:t>Tröôøng</a:t>
            </a:r>
            <a:r>
              <a:rPr lang="en-US" sz="2800" dirty="0">
                <a:solidFill>
                  <a:schemeClr val="bg1"/>
                </a:solidFill>
                <a:latin typeface="VNI-Briquet" panose="020B7200000000000000" pitchFamily="34" charset="0"/>
                <a:cs typeface="Times New Roman" panose="02020603050405020304" pitchFamily="18" charset="0"/>
              </a:rPr>
              <a:t> </a:t>
            </a:r>
          </a:p>
          <a:p>
            <a:pPr algn="ctr"/>
            <a:r>
              <a:rPr lang="en-US" sz="2800" dirty="0" err="1">
                <a:solidFill>
                  <a:schemeClr val="bg1"/>
                </a:solidFill>
                <a:latin typeface="VNI-Briquet" panose="020B7200000000000000" pitchFamily="34" charset="0"/>
                <a:cs typeface="Times New Roman" panose="02020603050405020304" pitchFamily="18" charset="0"/>
              </a:rPr>
              <a:t>aâm</a:t>
            </a:r>
            <a:r>
              <a:rPr lang="en-US" sz="2800" dirty="0">
                <a:solidFill>
                  <a:schemeClr val="bg1"/>
                </a:solidFill>
                <a:latin typeface="VNI-Briquet" panose="020B7200000000000000" pitchFamily="34" charset="0"/>
                <a:cs typeface="Times New Roman" panose="02020603050405020304" pitchFamily="18" charset="0"/>
              </a:rPr>
              <a:t> </a:t>
            </a:r>
            <a:r>
              <a:rPr lang="en-US" sz="2800" dirty="0" err="1">
                <a:solidFill>
                  <a:schemeClr val="bg1"/>
                </a:solidFill>
                <a:latin typeface="VNI-Briquet" panose="020B7200000000000000" pitchFamily="34" charset="0"/>
                <a:cs typeface="Times New Roman" panose="02020603050405020304" pitchFamily="18" charset="0"/>
              </a:rPr>
              <a:t>thanh</a:t>
            </a:r>
            <a:endParaRPr lang="en-US" sz="2800" dirty="0">
              <a:solidFill>
                <a:schemeClr val="bg1"/>
              </a:solidFill>
              <a:latin typeface="VNI-Briquet" panose="020B7200000000000000" pitchFamily="34" charset="0"/>
              <a:cs typeface="Times New Roman" panose="02020603050405020304" pitchFamily="18" charset="0"/>
            </a:endParaRPr>
          </a:p>
        </p:txBody>
      </p:sp>
      <p:sp>
        <p:nvSpPr>
          <p:cNvPr id="96" name="Rectangle 95"/>
          <p:cNvSpPr/>
          <p:nvPr/>
        </p:nvSpPr>
        <p:spPr>
          <a:xfrm>
            <a:off x="5910217" y="2590695"/>
            <a:ext cx="1151276" cy="954107"/>
          </a:xfrm>
          <a:prstGeom prst="rect">
            <a:avLst/>
          </a:prstGeom>
        </p:spPr>
        <p:txBody>
          <a:bodyPr wrap="none">
            <a:spAutoFit/>
          </a:bodyPr>
          <a:lstStyle/>
          <a:p>
            <a:pPr algn="ctr"/>
            <a:r>
              <a:rPr lang="en-US" sz="2800" dirty="0" err="1">
                <a:solidFill>
                  <a:schemeClr val="bg1"/>
                </a:solidFill>
                <a:latin typeface="VNI-Briquet" panose="020B7200000000000000" pitchFamily="34" charset="0"/>
                <a:cs typeface="Times New Roman" panose="02020603050405020304" pitchFamily="18" charset="0"/>
              </a:rPr>
              <a:t>Tröôøng</a:t>
            </a:r>
            <a:r>
              <a:rPr lang="en-US" sz="2800" dirty="0">
                <a:solidFill>
                  <a:schemeClr val="bg1"/>
                </a:solidFill>
                <a:latin typeface="VNI-Briquet" panose="020B7200000000000000" pitchFamily="34" charset="0"/>
                <a:cs typeface="Times New Roman" panose="02020603050405020304" pitchFamily="18" charset="0"/>
              </a:rPr>
              <a:t> </a:t>
            </a:r>
          </a:p>
          <a:p>
            <a:pPr algn="ctr"/>
            <a:r>
              <a:rPr lang="en-US" sz="2800" dirty="0" err="1">
                <a:solidFill>
                  <a:schemeClr val="bg1"/>
                </a:solidFill>
                <a:latin typeface="VNI-Briquet" panose="020B7200000000000000" pitchFamily="34" charset="0"/>
                <a:cs typeface="Times New Roman" panose="02020603050405020304" pitchFamily="18" charset="0"/>
              </a:rPr>
              <a:t>thoøi</a:t>
            </a:r>
            <a:r>
              <a:rPr lang="en-US" sz="2800" dirty="0">
                <a:solidFill>
                  <a:schemeClr val="bg1"/>
                </a:solidFill>
                <a:latin typeface="VNI-Briquet" panose="020B7200000000000000" pitchFamily="34" charset="0"/>
                <a:cs typeface="Times New Roman" panose="02020603050405020304" pitchFamily="18" charset="0"/>
              </a:rPr>
              <a:t> </a:t>
            </a:r>
            <a:r>
              <a:rPr lang="en-US" sz="2800" dirty="0" err="1">
                <a:solidFill>
                  <a:schemeClr val="bg1"/>
                </a:solidFill>
                <a:latin typeface="VNI-Briquet" panose="020B7200000000000000" pitchFamily="34" charset="0"/>
                <a:cs typeface="Times New Roman" panose="02020603050405020304" pitchFamily="18" charset="0"/>
              </a:rPr>
              <a:t>tieát</a:t>
            </a:r>
            <a:endParaRPr lang="en-US" sz="2800" dirty="0">
              <a:solidFill>
                <a:schemeClr val="bg1"/>
              </a:solidFill>
              <a:latin typeface="VNI-Briquet" panose="020B7200000000000000" pitchFamily="34" charset="0"/>
              <a:cs typeface="Times New Roman" panose="02020603050405020304" pitchFamily="18" charset="0"/>
            </a:endParaRPr>
          </a:p>
        </p:txBody>
      </p:sp>
      <p:sp>
        <p:nvSpPr>
          <p:cNvPr id="97" name="Rectangle 96"/>
          <p:cNvSpPr/>
          <p:nvPr/>
        </p:nvSpPr>
        <p:spPr>
          <a:xfrm>
            <a:off x="3237304" y="4460459"/>
            <a:ext cx="721672" cy="523220"/>
          </a:xfrm>
          <a:prstGeom prst="rect">
            <a:avLst/>
          </a:prstGeom>
        </p:spPr>
        <p:txBody>
          <a:bodyPr wrap="none">
            <a:spAutoFit/>
          </a:bodyPr>
          <a:lstStyle/>
          <a:p>
            <a:pPr algn="ctr"/>
            <a:r>
              <a:rPr lang="en-US" sz="2800" dirty="0" err="1">
                <a:solidFill>
                  <a:srgbClr val="FFFF00"/>
                </a:solidFill>
                <a:latin typeface="VNI-Briquet" panose="020B7200000000000000" pitchFamily="34" charset="0"/>
                <a:cs typeface="Times New Roman" panose="02020603050405020304" pitchFamily="18" charset="0"/>
              </a:rPr>
              <a:t>ngoït</a:t>
            </a:r>
            <a:endParaRPr lang="en-US" sz="2800" dirty="0">
              <a:solidFill>
                <a:srgbClr val="FFFF00"/>
              </a:solidFill>
              <a:latin typeface="VNI-Briquet" panose="020B7200000000000000" pitchFamily="34" charset="0"/>
              <a:cs typeface="Times New Roman" panose="02020603050405020304" pitchFamily="18" charset="0"/>
            </a:endParaRPr>
          </a:p>
        </p:txBody>
      </p:sp>
      <p:sp>
        <p:nvSpPr>
          <p:cNvPr id="98" name="Rectangle 97"/>
          <p:cNvSpPr/>
          <p:nvPr/>
        </p:nvSpPr>
        <p:spPr>
          <a:xfrm>
            <a:off x="1284987" y="5547493"/>
            <a:ext cx="3110147" cy="523220"/>
          </a:xfrm>
          <a:prstGeom prst="rect">
            <a:avLst/>
          </a:prstGeom>
        </p:spPr>
        <p:txBody>
          <a:bodyPr wrap="none">
            <a:spAutoFit/>
          </a:bodyPr>
          <a:lstStyle/>
          <a:p>
            <a:pPr algn="ctr"/>
            <a:r>
              <a:rPr lang="en-US" sz="2800" dirty="0">
                <a:solidFill>
                  <a:schemeClr val="bg1"/>
                </a:solidFill>
                <a:latin typeface="VNI-Briquet" panose="020B7200000000000000" pitchFamily="34" charset="0"/>
                <a:cs typeface="Times New Roman" panose="02020603050405020304" pitchFamily="18" charset="0"/>
              </a:rPr>
              <a:t>cay, </a:t>
            </a:r>
            <a:r>
              <a:rPr lang="en-US" sz="2800" dirty="0" err="1">
                <a:solidFill>
                  <a:schemeClr val="bg1"/>
                </a:solidFill>
                <a:latin typeface="VNI-Briquet" panose="020B7200000000000000" pitchFamily="34" charset="0"/>
                <a:cs typeface="Times New Roman" panose="02020603050405020304" pitchFamily="18" charset="0"/>
              </a:rPr>
              <a:t>ñaéng</a:t>
            </a:r>
            <a:r>
              <a:rPr lang="en-US" sz="2800" dirty="0">
                <a:solidFill>
                  <a:schemeClr val="bg1"/>
                </a:solidFill>
                <a:latin typeface="VNI-Briquet" panose="020B7200000000000000" pitchFamily="34" charset="0"/>
                <a:cs typeface="Times New Roman" panose="02020603050405020304" pitchFamily="18" charset="0"/>
              </a:rPr>
              <a:t>, </a:t>
            </a:r>
            <a:r>
              <a:rPr lang="en-US" sz="2800" dirty="0" err="1">
                <a:solidFill>
                  <a:schemeClr val="bg1"/>
                </a:solidFill>
                <a:latin typeface="VNI-Briquet" panose="020B7200000000000000" pitchFamily="34" charset="0"/>
                <a:cs typeface="Times New Roman" panose="02020603050405020304" pitchFamily="18" charset="0"/>
              </a:rPr>
              <a:t>maën</a:t>
            </a:r>
            <a:r>
              <a:rPr lang="en-US" sz="2800" dirty="0">
                <a:solidFill>
                  <a:schemeClr val="bg1"/>
                </a:solidFill>
                <a:latin typeface="VNI-Briquet" panose="020B7200000000000000" pitchFamily="34" charset="0"/>
                <a:cs typeface="Times New Roman" panose="02020603050405020304" pitchFamily="18" charset="0"/>
              </a:rPr>
              <a:t>, </a:t>
            </a:r>
            <a:r>
              <a:rPr lang="en-US" sz="2800" dirty="0" err="1">
                <a:solidFill>
                  <a:schemeClr val="bg1"/>
                </a:solidFill>
                <a:latin typeface="VNI-Briquet" panose="020B7200000000000000" pitchFamily="34" charset="0"/>
                <a:cs typeface="Times New Roman" panose="02020603050405020304" pitchFamily="18" charset="0"/>
              </a:rPr>
              <a:t>chaùt</a:t>
            </a:r>
            <a:r>
              <a:rPr lang="en-US" sz="2800" dirty="0">
                <a:solidFill>
                  <a:schemeClr val="bg1"/>
                </a:solidFill>
                <a:latin typeface="VNI-Briquet" panose="020B7200000000000000" pitchFamily="34" charset="0"/>
                <a:cs typeface="Times New Roman" panose="02020603050405020304" pitchFamily="18" charset="0"/>
              </a:rPr>
              <a:t>…</a:t>
            </a:r>
          </a:p>
        </p:txBody>
      </p:sp>
      <p:sp>
        <p:nvSpPr>
          <p:cNvPr id="99" name="Rectangle 98"/>
          <p:cNvSpPr/>
          <p:nvPr/>
        </p:nvSpPr>
        <p:spPr>
          <a:xfrm>
            <a:off x="8072758" y="5612710"/>
            <a:ext cx="1406155" cy="523220"/>
          </a:xfrm>
          <a:prstGeom prst="rect">
            <a:avLst/>
          </a:prstGeom>
        </p:spPr>
        <p:txBody>
          <a:bodyPr wrap="none">
            <a:spAutoFit/>
          </a:bodyPr>
          <a:lstStyle/>
          <a:p>
            <a:pPr algn="ctr"/>
            <a:r>
              <a:rPr lang="en-US" sz="2800" dirty="0" err="1">
                <a:solidFill>
                  <a:srgbClr val="FFFF00"/>
                </a:solidFill>
                <a:latin typeface="VNI-Briquet" panose="020B7200000000000000" pitchFamily="34" charset="0"/>
                <a:cs typeface="Times New Roman" panose="02020603050405020304" pitchFamily="18" charset="0"/>
              </a:rPr>
              <a:t>ngoït</a:t>
            </a:r>
            <a:r>
              <a:rPr lang="en-US" sz="2800" dirty="0">
                <a:solidFill>
                  <a:srgbClr val="FFFF00"/>
                </a:solidFill>
                <a:latin typeface="VNI-Briquet" panose="020B7200000000000000" pitchFamily="34" charset="0"/>
                <a:cs typeface="Times New Roman" panose="02020603050405020304" pitchFamily="18" charset="0"/>
              </a:rPr>
              <a:t> </a:t>
            </a:r>
            <a:r>
              <a:rPr lang="en-US" sz="2800" dirty="0" err="1">
                <a:solidFill>
                  <a:srgbClr val="FFFF00"/>
                </a:solidFill>
                <a:latin typeface="VNI-Briquet" panose="020B7200000000000000" pitchFamily="34" charset="0"/>
                <a:cs typeface="Times New Roman" panose="02020603050405020304" pitchFamily="18" charset="0"/>
              </a:rPr>
              <a:t>ngaøo</a:t>
            </a:r>
            <a:endParaRPr lang="en-US" sz="2800" dirty="0">
              <a:solidFill>
                <a:srgbClr val="FFFF00"/>
              </a:solidFill>
              <a:latin typeface="VNI-Briquet" panose="020B7200000000000000" pitchFamily="34" charset="0"/>
              <a:cs typeface="Times New Roman" panose="02020603050405020304" pitchFamily="18" charset="0"/>
            </a:endParaRPr>
          </a:p>
        </p:txBody>
      </p:sp>
      <p:sp>
        <p:nvSpPr>
          <p:cNvPr id="100" name="Rectangle 99"/>
          <p:cNvSpPr/>
          <p:nvPr/>
        </p:nvSpPr>
        <p:spPr>
          <a:xfrm>
            <a:off x="8682121" y="4434325"/>
            <a:ext cx="3413115" cy="523220"/>
          </a:xfrm>
          <a:prstGeom prst="rect">
            <a:avLst/>
          </a:prstGeom>
        </p:spPr>
        <p:txBody>
          <a:bodyPr wrap="none">
            <a:spAutoFit/>
          </a:bodyPr>
          <a:lstStyle/>
          <a:p>
            <a:pPr algn="ctr"/>
            <a:r>
              <a:rPr lang="en-US" sz="2800" dirty="0" err="1">
                <a:solidFill>
                  <a:schemeClr val="bg1"/>
                </a:solidFill>
                <a:latin typeface="VNI-Briquet" panose="020B7200000000000000" pitchFamily="34" charset="0"/>
                <a:cs typeface="Times New Roman" panose="02020603050405020304" pitchFamily="18" charset="0"/>
              </a:rPr>
              <a:t>dòu</a:t>
            </a:r>
            <a:r>
              <a:rPr lang="en-US" sz="2800" dirty="0">
                <a:solidFill>
                  <a:schemeClr val="bg1"/>
                </a:solidFill>
                <a:latin typeface="VNI-Briquet" panose="020B7200000000000000" pitchFamily="34" charset="0"/>
                <a:cs typeface="Times New Roman" panose="02020603050405020304" pitchFamily="18" charset="0"/>
              </a:rPr>
              <a:t> </a:t>
            </a:r>
            <a:r>
              <a:rPr lang="en-US" sz="2800" dirty="0" err="1">
                <a:solidFill>
                  <a:schemeClr val="bg1"/>
                </a:solidFill>
                <a:latin typeface="VNI-Briquet" panose="020B7200000000000000" pitchFamily="34" charset="0"/>
                <a:cs typeface="Times New Roman" panose="02020603050405020304" pitchFamily="18" charset="0"/>
              </a:rPr>
              <a:t>eâm</a:t>
            </a:r>
            <a:r>
              <a:rPr lang="en-US" sz="2800" dirty="0">
                <a:solidFill>
                  <a:schemeClr val="bg1"/>
                </a:solidFill>
                <a:latin typeface="VNI-Briquet" panose="020B7200000000000000" pitchFamily="34" charset="0"/>
                <a:cs typeface="Times New Roman" panose="02020603050405020304" pitchFamily="18" charset="0"/>
              </a:rPr>
              <a:t>, the </a:t>
            </a:r>
            <a:r>
              <a:rPr lang="en-US" sz="2800" dirty="0" err="1">
                <a:solidFill>
                  <a:schemeClr val="bg1"/>
                </a:solidFill>
                <a:latin typeface="VNI-Briquet" panose="020B7200000000000000" pitchFamily="34" charset="0"/>
                <a:cs typeface="Times New Roman" panose="02020603050405020304" pitchFamily="18" charset="0"/>
              </a:rPr>
              <a:t>theù</a:t>
            </a:r>
            <a:r>
              <a:rPr lang="en-US" sz="2800" dirty="0">
                <a:solidFill>
                  <a:schemeClr val="bg1"/>
                </a:solidFill>
                <a:latin typeface="VNI-Briquet" panose="020B7200000000000000" pitchFamily="34" charset="0"/>
                <a:cs typeface="Times New Roman" panose="02020603050405020304" pitchFamily="18" charset="0"/>
              </a:rPr>
              <a:t>, </a:t>
            </a:r>
            <a:r>
              <a:rPr lang="en-US" sz="2800" dirty="0" err="1">
                <a:solidFill>
                  <a:schemeClr val="bg1"/>
                </a:solidFill>
                <a:latin typeface="VNI-Briquet" panose="020B7200000000000000" pitchFamily="34" charset="0"/>
                <a:cs typeface="Times New Roman" panose="02020603050405020304" pitchFamily="18" charset="0"/>
              </a:rPr>
              <a:t>choùi</a:t>
            </a:r>
            <a:r>
              <a:rPr lang="en-US" sz="2800" dirty="0">
                <a:solidFill>
                  <a:schemeClr val="bg1"/>
                </a:solidFill>
                <a:latin typeface="VNI-Briquet" panose="020B7200000000000000" pitchFamily="34" charset="0"/>
                <a:cs typeface="Times New Roman" panose="02020603050405020304" pitchFamily="18" charset="0"/>
              </a:rPr>
              <a:t> tai…</a:t>
            </a:r>
          </a:p>
        </p:txBody>
      </p:sp>
      <p:sp>
        <p:nvSpPr>
          <p:cNvPr id="101" name="Rectangle 100"/>
          <p:cNvSpPr/>
          <p:nvPr/>
        </p:nvSpPr>
        <p:spPr>
          <a:xfrm>
            <a:off x="4117670" y="2333860"/>
            <a:ext cx="1176925" cy="523220"/>
          </a:xfrm>
          <a:prstGeom prst="rect">
            <a:avLst/>
          </a:prstGeom>
        </p:spPr>
        <p:txBody>
          <a:bodyPr wrap="none">
            <a:spAutoFit/>
          </a:bodyPr>
          <a:lstStyle/>
          <a:p>
            <a:pPr algn="ctr"/>
            <a:r>
              <a:rPr lang="en-US" sz="2800" dirty="0" err="1">
                <a:solidFill>
                  <a:srgbClr val="FFFF00"/>
                </a:solidFill>
                <a:latin typeface="VNI-Briquet" panose="020B7200000000000000" pitchFamily="34" charset="0"/>
                <a:cs typeface="Times New Roman" panose="02020603050405020304" pitchFamily="18" charset="0"/>
              </a:rPr>
              <a:t>reùt</a:t>
            </a:r>
            <a:r>
              <a:rPr lang="en-US" sz="2800" dirty="0">
                <a:solidFill>
                  <a:srgbClr val="FFFF00"/>
                </a:solidFill>
                <a:latin typeface="VNI-Briquet" panose="020B7200000000000000" pitchFamily="34" charset="0"/>
                <a:cs typeface="Times New Roman" panose="02020603050405020304" pitchFamily="18" charset="0"/>
              </a:rPr>
              <a:t> </a:t>
            </a:r>
            <a:r>
              <a:rPr lang="en-US" sz="2800" dirty="0" err="1">
                <a:solidFill>
                  <a:srgbClr val="FFFF00"/>
                </a:solidFill>
                <a:latin typeface="VNI-Briquet" panose="020B7200000000000000" pitchFamily="34" charset="0"/>
                <a:cs typeface="Times New Roman" panose="02020603050405020304" pitchFamily="18" charset="0"/>
              </a:rPr>
              <a:t>ngoït</a:t>
            </a:r>
            <a:endParaRPr lang="en-US" sz="2800" dirty="0">
              <a:solidFill>
                <a:srgbClr val="FFFF00"/>
              </a:solidFill>
              <a:latin typeface="VNI-Briquet" panose="020B7200000000000000" pitchFamily="34" charset="0"/>
              <a:cs typeface="Times New Roman" panose="02020603050405020304" pitchFamily="18" charset="0"/>
            </a:endParaRPr>
          </a:p>
        </p:txBody>
      </p:sp>
      <p:sp>
        <p:nvSpPr>
          <p:cNvPr id="102" name="Rectangle 101"/>
          <p:cNvSpPr/>
          <p:nvPr/>
        </p:nvSpPr>
        <p:spPr>
          <a:xfrm>
            <a:off x="7600263" y="2369745"/>
            <a:ext cx="3381055" cy="523220"/>
          </a:xfrm>
          <a:prstGeom prst="rect">
            <a:avLst/>
          </a:prstGeom>
        </p:spPr>
        <p:txBody>
          <a:bodyPr wrap="none">
            <a:spAutoFit/>
          </a:bodyPr>
          <a:lstStyle/>
          <a:p>
            <a:pPr algn="ctr"/>
            <a:r>
              <a:rPr lang="en-US" sz="2800" dirty="0" err="1">
                <a:solidFill>
                  <a:schemeClr val="bg1"/>
                </a:solidFill>
                <a:latin typeface="VNI-Briquet" panose="020B7200000000000000" pitchFamily="34" charset="0"/>
                <a:cs typeface="Times New Roman" panose="02020603050405020304" pitchFamily="18" charset="0"/>
              </a:rPr>
              <a:t>hanh</a:t>
            </a:r>
            <a:r>
              <a:rPr lang="en-US" sz="2800" dirty="0">
                <a:solidFill>
                  <a:schemeClr val="bg1"/>
                </a:solidFill>
                <a:latin typeface="VNI-Briquet" panose="020B7200000000000000" pitchFamily="34" charset="0"/>
                <a:cs typeface="Times New Roman" panose="02020603050405020304" pitchFamily="18" charset="0"/>
              </a:rPr>
              <a:t>, </a:t>
            </a:r>
            <a:r>
              <a:rPr lang="en-US" sz="2800" dirty="0" err="1">
                <a:solidFill>
                  <a:schemeClr val="bg1"/>
                </a:solidFill>
                <a:latin typeface="VNI-Briquet" panose="020B7200000000000000" pitchFamily="34" charset="0"/>
                <a:cs typeface="Times New Roman" panose="02020603050405020304" pitchFamily="18" charset="0"/>
              </a:rPr>
              <a:t>aåm</a:t>
            </a:r>
            <a:r>
              <a:rPr lang="en-US" sz="2800" dirty="0">
                <a:solidFill>
                  <a:schemeClr val="bg1"/>
                </a:solidFill>
                <a:latin typeface="VNI-Briquet" panose="020B7200000000000000" pitchFamily="34" charset="0"/>
                <a:cs typeface="Times New Roman" panose="02020603050405020304" pitchFamily="18" charset="0"/>
              </a:rPr>
              <a:t> </a:t>
            </a:r>
            <a:r>
              <a:rPr lang="en-US" sz="2800" dirty="0" err="1">
                <a:solidFill>
                  <a:schemeClr val="bg1"/>
                </a:solidFill>
                <a:latin typeface="VNI-Briquet" panose="020B7200000000000000" pitchFamily="34" charset="0"/>
                <a:cs typeface="Times New Roman" panose="02020603050405020304" pitchFamily="18" charset="0"/>
              </a:rPr>
              <a:t>öôùt</a:t>
            </a:r>
            <a:r>
              <a:rPr lang="en-US" sz="2800" dirty="0">
                <a:solidFill>
                  <a:schemeClr val="bg1"/>
                </a:solidFill>
                <a:latin typeface="VNI-Briquet" panose="020B7200000000000000" pitchFamily="34" charset="0"/>
                <a:cs typeface="Times New Roman" panose="02020603050405020304" pitchFamily="18" charset="0"/>
              </a:rPr>
              <a:t>, </a:t>
            </a:r>
            <a:r>
              <a:rPr lang="en-US" sz="2800" dirty="0" err="1">
                <a:solidFill>
                  <a:schemeClr val="bg1"/>
                </a:solidFill>
                <a:latin typeface="VNI-Briquet" panose="020B7200000000000000" pitchFamily="34" charset="0"/>
                <a:cs typeface="Times New Roman" panose="02020603050405020304" pitchFamily="18" charset="0"/>
              </a:rPr>
              <a:t>noùng</a:t>
            </a:r>
            <a:r>
              <a:rPr lang="en-US" sz="2800" dirty="0">
                <a:solidFill>
                  <a:schemeClr val="bg1"/>
                </a:solidFill>
                <a:latin typeface="VNI-Briquet" panose="020B7200000000000000" pitchFamily="34" charset="0"/>
                <a:cs typeface="Times New Roman" panose="02020603050405020304" pitchFamily="18" charset="0"/>
              </a:rPr>
              <a:t> </a:t>
            </a:r>
            <a:r>
              <a:rPr lang="en-US" sz="2800" dirty="0" err="1">
                <a:solidFill>
                  <a:schemeClr val="bg1"/>
                </a:solidFill>
                <a:latin typeface="VNI-Briquet" panose="020B7200000000000000" pitchFamily="34" charset="0"/>
                <a:cs typeface="Times New Roman" panose="02020603050405020304" pitchFamily="18" charset="0"/>
              </a:rPr>
              <a:t>böùc</a:t>
            </a:r>
            <a:r>
              <a:rPr lang="en-US" sz="2800" dirty="0">
                <a:solidFill>
                  <a:schemeClr val="bg1"/>
                </a:solidFill>
                <a:latin typeface="VNI-Briquet" panose="020B7200000000000000" pitchFamily="34" charset="0"/>
                <a:cs typeface="Times New Roman" panose="02020603050405020304" pitchFamily="18" charset="0"/>
              </a:rPr>
              <a:t>…</a:t>
            </a:r>
          </a:p>
        </p:txBody>
      </p:sp>
    </p:spTree>
    <p:extLst>
      <p:ext uri="{BB962C8B-B14F-4D97-AF65-F5344CB8AC3E}">
        <p14:creationId xmlns:p14="http://schemas.microsoft.com/office/powerpoint/2010/main" val="2911600888"/>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109" grpId="0" animBg="1"/>
      <p:bldP spid="110" grpId="0"/>
      <p:bldP spid="94" grpId="0"/>
      <p:bldP spid="95" grpId="0"/>
      <p:bldP spid="96" grpId="0"/>
      <p:bldP spid="97" grpId="0"/>
      <p:bldP spid="98" grpId="0"/>
      <p:bldP spid="99" grpId="0"/>
      <p:bldP spid="100" grpId="0"/>
      <p:bldP spid="101" grpId="0"/>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E02A594-B2F4-4FFA-BCDD-BDFA514AF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a:extLst>
              <a:ext uri="{FF2B5EF4-FFF2-40B4-BE49-F238E27FC236}">
                <a16:creationId xmlns:a16="http://schemas.microsoft.com/office/drawing/2014/main" xmlns="" id="{61A7871B-B595-47EC-9B3E-855331468C04}"/>
              </a:ext>
            </a:extLst>
          </p:cNvPr>
          <p:cNvGrpSpPr/>
          <p:nvPr/>
        </p:nvGrpSpPr>
        <p:grpSpPr>
          <a:xfrm>
            <a:off x="111820" y="1177011"/>
            <a:ext cx="795020" cy="797560"/>
            <a:chOff x="2510790" y="1152525"/>
            <a:chExt cx="673100" cy="674688"/>
          </a:xfrm>
          <a:blipFill>
            <a:blip r:embed="rId4"/>
            <a:stretch>
              <a:fillRect/>
            </a:stretch>
          </a:blipFill>
        </p:grpSpPr>
        <p:sp>
          <p:nvSpPr>
            <p:cNvPr id="17" name="Freeform 12">
              <a:extLst>
                <a:ext uri="{FF2B5EF4-FFF2-40B4-BE49-F238E27FC236}">
                  <a16:creationId xmlns:a16="http://schemas.microsoft.com/office/drawing/2014/main" xmlns="" id="{704F51DD-2DA3-4726-B8C6-8C1D7F6BD609}"/>
                </a:ext>
              </a:extLst>
            </p:cNvPr>
            <p:cNvSpPr/>
            <p:nvPr/>
          </p:nvSpPr>
          <p:spPr bwMode="auto">
            <a:xfrm>
              <a:off x="2510790" y="1152525"/>
              <a:ext cx="673100" cy="674688"/>
            </a:xfrm>
            <a:custGeom>
              <a:avLst/>
              <a:gdLst>
                <a:gd name="T0" fmla="*/ 32 w 262"/>
                <a:gd name="T1" fmla="*/ 188 h 262"/>
                <a:gd name="T2" fmla="*/ 74 w 262"/>
                <a:gd name="T3" fmla="*/ 31 h 262"/>
                <a:gd name="T4" fmla="*/ 230 w 262"/>
                <a:gd name="T5" fmla="*/ 73 h 262"/>
                <a:gd name="T6" fmla="*/ 189 w 262"/>
                <a:gd name="T7" fmla="*/ 230 h 262"/>
                <a:gd name="T8" fmla="*/ 32 w 262"/>
                <a:gd name="T9" fmla="*/ 188 h 262"/>
              </a:gdLst>
              <a:ahLst/>
              <a:cxnLst>
                <a:cxn ang="0">
                  <a:pos x="T0" y="T1"/>
                </a:cxn>
                <a:cxn ang="0">
                  <a:pos x="T2" y="T3"/>
                </a:cxn>
                <a:cxn ang="0">
                  <a:pos x="T4" y="T5"/>
                </a:cxn>
                <a:cxn ang="0">
                  <a:pos x="T6" y="T7"/>
                </a:cxn>
                <a:cxn ang="0">
                  <a:pos x="T8" y="T9"/>
                </a:cxn>
              </a:cxnLst>
              <a:rect l="0" t="0" r="r" b="b"/>
              <a:pathLst>
                <a:path w="262" h="262">
                  <a:moveTo>
                    <a:pt x="32" y="188"/>
                  </a:moveTo>
                  <a:cubicBezTo>
                    <a:pt x="0" y="133"/>
                    <a:pt x="19" y="63"/>
                    <a:pt x="74" y="31"/>
                  </a:cubicBezTo>
                  <a:cubicBezTo>
                    <a:pt x="128" y="0"/>
                    <a:pt x="199" y="18"/>
                    <a:pt x="230" y="73"/>
                  </a:cubicBezTo>
                  <a:cubicBezTo>
                    <a:pt x="262" y="129"/>
                    <a:pt x="243" y="198"/>
                    <a:pt x="189" y="230"/>
                  </a:cubicBezTo>
                  <a:cubicBezTo>
                    <a:pt x="133" y="262"/>
                    <a:pt x="64" y="243"/>
                    <a:pt x="32" y="188"/>
                  </a:cubicBezTo>
                </a:path>
              </a:pathLst>
            </a:custGeom>
            <a:grpFill/>
            <a:ln w="9525">
              <a:noFill/>
              <a:round/>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sp>
          <p:nvSpPr>
            <p:cNvPr id="18" name="Freeform 13">
              <a:extLst>
                <a:ext uri="{FF2B5EF4-FFF2-40B4-BE49-F238E27FC236}">
                  <a16:creationId xmlns:a16="http://schemas.microsoft.com/office/drawing/2014/main" xmlns="" id="{0F0A7543-3D89-4E23-8E51-3B3C96D149DB}"/>
                </a:ext>
              </a:extLst>
            </p:cNvPr>
            <p:cNvSpPr>
              <a:spLocks noEditPoints="1"/>
            </p:cNvSpPr>
            <p:nvPr/>
          </p:nvSpPr>
          <p:spPr bwMode="auto">
            <a:xfrm>
              <a:off x="2855278" y="1341438"/>
              <a:ext cx="287338" cy="444500"/>
            </a:xfrm>
            <a:custGeom>
              <a:avLst/>
              <a:gdLst>
                <a:gd name="T0" fmla="*/ 11 w 112"/>
                <a:gd name="T1" fmla="*/ 172 h 173"/>
                <a:gd name="T2" fmla="*/ 0 w 112"/>
                <a:gd name="T3" fmla="*/ 173 h 173"/>
                <a:gd name="T4" fmla="*/ 0 w 112"/>
                <a:gd name="T5" fmla="*/ 173 h 173"/>
                <a:gd name="T6" fmla="*/ 11 w 112"/>
                <a:gd name="T7" fmla="*/ 172 h 173"/>
                <a:gd name="T8" fmla="*/ 96 w 112"/>
                <a:gd name="T9" fmla="*/ 0 h 173"/>
                <a:gd name="T10" fmla="*/ 96 w 112"/>
                <a:gd name="T11" fmla="*/ 0 h 173"/>
                <a:gd name="T12" fmla="*/ 112 w 112"/>
                <a:gd name="T13" fmla="*/ 58 h 173"/>
                <a:gd name="T14" fmla="*/ 96 w 112"/>
                <a:gd name="T15" fmla="*/ 0 h 173"/>
                <a:gd name="T16" fmla="*/ 96 w 112"/>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73">
                  <a:moveTo>
                    <a:pt x="11" y="172"/>
                  </a:moveTo>
                  <a:cubicBezTo>
                    <a:pt x="8" y="172"/>
                    <a:pt x="4" y="172"/>
                    <a:pt x="0" y="173"/>
                  </a:cubicBezTo>
                  <a:cubicBezTo>
                    <a:pt x="0" y="173"/>
                    <a:pt x="0" y="173"/>
                    <a:pt x="0" y="173"/>
                  </a:cubicBezTo>
                  <a:cubicBezTo>
                    <a:pt x="4" y="173"/>
                    <a:pt x="8" y="172"/>
                    <a:pt x="11" y="172"/>
                  </a:cubicBezTo>
                  <a:moveTo>
                    <a:pt x="96" y="0"/>
                  </a:moveTo>
                  <a:cubicBezTo>
                    <a:pt x="96" y="0"/>
                    <a:pt x="96" y="0"/>
                    <a:pt x="96" y="0"/>
                  </a:cubicBezTo>
                  <a:cubicBezTo>
                    <a:pt x="107" y="18"/>
                    <a:pt x="112" y="38"/>
                    <a:pt x="112" y="58"/>
                  </a:cubicBezTo>
                  <a:cubicBezTo>
                    <a:pt x="112" y="38"/>
                    <a:pt x="107" y="18"/>
                    <a:pt x="96" y="0"/>
                  </a:cubicBezTo>
                  <a:cubicBezTo>
                    <a:pt x="96" y="0"/>
                    <a:pt x="96" y="0"/>
                    <a:pt x="9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sp>
          <p:nvSpPr>
            <p:cNvPr id="19" name="Freeform 16">
              <a:extLst>
                <a:ext uri="{FF2B5EF4-FFF2-40B4-BE49-F238E27FC236}">
                  <a16:creationId xmlns:a16="http://schemas.microsoft.com/office/drawing/2014/main" xmlns="" id="{0418FD64-F8E9-4D33-98F6-020DEBEB3E6C}"/>
                </a:ext>
              </a:extLst>
            </p:cNvPr>
            <p:cNvSpPr>
              <a:spLocks noEditPoints="1"/>
            </p:cNvSpPr>
            <p:nvPr/>
          </p:nvSpPr>
          <p:spPr bwMode="auto">
            <a:xfrm>
              <a:off x="2526665" y="1165225"/>
              <a:ext cx="641350" cy="646113"/>
            </a:xfrm>
            <a:custGeom>
              <a:avLst/>
              <a:gdLst>
                <a:gd name="T0" fmla="*/ 154 w 250"/>
                <a:gd name="T1" fmla="*/ 244 h 251"/>
                <a:gd name="T2" fmla="*/ 134 w 250"/>
                <a:gd name="T3" fmla="*/ 251 h 251"/>
                <a:gd name="T4" fmla="*/ 92 w 250"/>
                <a:gd name="T5" fmla="*/ 247 h 251"/>
                <a:gd name="T6" fmla="*/ 114 w 250"/>
                <a:gd name="T7" fmla="*/ 247 h 251"/>
                <a:gd name="T8" fmla="*/ 92 w 250"/>
                <a:gd name="T9" fmla="*/ 247 h 251"/>
                <a:gd name="T10" fmla="*/ 190 w 250"/>
                <a:gd name="T11" fmla="*/ 228 h 251"/>
                <a:gd name="T12" fmla="*/ 174 w 250"/>
                <a:gd name="T13" fmla="*/ 241 h 251"/>
                <a:gd name="T14" fmla="*/ 55 w 250"/>
                <a:gd name="T15" fmla="*/ 230 h 251"/>
                <a:gd name="T16" fmla="*/ 75 w 250"/>
                <a:gd name="T17" fmla="*/ 236 h 251"/>
                <a:gd name="T18" fmla="*/ 55 w 250"/>
                <a:gd name="T19" fmla="*/ 230 h 251"/>
                <a:gd name="T20" fmla="*/ 190 w 250"/>
                <a:gd name="T21" fmla="*/ 228 h 251"/>
                <a:gd name="T22" fmla="*/ 221 w 250"/>
                <a:gd name="T23" fmla="*/ 201 h 251"/>
                <a:gd name="T24" fmla="*/ 209 w 250"/>
                <a:gd name="T25" fmla="*/ 219 h 251"/>
                <a:gd name="T26" fmla="*/ 25 w 250"/>
                <a:gd name="T27" fmla="*/ 201 h 251"/>
                <a:gd name="T28" fmla="*/ 41 w 250"/>
                <a:gd name="T29" fmla="*/ 214 h 251"/>
                <a:gd name="T30" fmla="*/ 25 w 250"/>
                <a:gd name="T31" fmla="*/ 201 h 251"/>
                <a:gd name="T32" fmla="*/ 240 w 250"/>
                <a:gd name="T33" fmla="*/ 165 h 251"/>
                <a:gd name="T34" fmla="*/ 235 w 250"/>
                <a:gd name="T35" fmla="*/ 186 h 251"/>
                <a:gd name="T36" fmla="*/ 6 w 250"/>
                <a:gd name="T37" fmla="*/ 164 h 251"/>
                <a:gd name="T38" fmla="*/ 17 w 250"/>
                <a:gd name="T39" fmla="*/ 182 h 251"/>
                <a:gd name="T40" fmla="*/ 6 w 250"/>
                <a:gd name="T41" fmla="*/ 164 h 251"/>
                <a:gd name="T42" fmla="*/ 246 w 250"/>
                <a:gd name="T43" fmla="*/ 126 h 251"/>
                <a:gd name="T44" fmla="*/ 249 w 250"/>
                <a:gd name="T45" fmla="*/ 147 h 251"/>
                <a:gd name="T46" fmla="*/ 0 w 250"/>
                <a:gd name="T47" fmla="*/ 126 h 251"/>
                <a:gd name="T48" fmla="*/ 4 w 250"/>
                <a:gd name="T49" fmla="*/ 123 h 251"/>
                <a:gd name="T50" fmla="*/ 5 w 250"/>
                <a:gd name="T51" fmla="*/ 143 h 251"/>
                <a:gd name="T52" fmla="*/ 0 w 250"/>
                <a:gd name="T53" fmla="*/ 126 h 251"/>
                <a:gd name="T54" fmla="*/ 246 w 250"/>
                <a:gd name="T55" fmla="*/ 90 h 251"/>
                <a:gd name="T56" fmla="*/ 246 w 250"/>
                <a:gd name="T57" fmla="*/ 112 h 251"/>
                <a:gd name="T58" fmla="*/ 2 w 250"/>
                <a:gd name="T59" fmla="*/ 102 h 251"/>
                <a:gd name="T60" fmla="*/ 12 w 250"/>
                <a:gd name="T61" fmla="*/ 84 h 251"/>
                <a:gd name="T62" fmla="*/ 2 w 250"/>
                <a:gd name="T63" fmla="*/ 102 h 251"/>
                <a:gd name="T64" fmla="*/ 227 w 250"/>
                <a:gd name="T65" fmla="*/ 53 h 251"/>
                <a:gd name="T66" fmla="*/ 234 w 250"/>
                <a:gd name="T67" fmla="*/ 73 h 251"/>
                <a:gd name="T68" fmla="*/ 17 w 250"/>
                <a:gd name="T69" fmla="*/ 63 h 251"/>
                <a:gd name="T70" fmla="*/ 32 w 250"/>
                <a:gd name="T71" fmla="*/ 49 h 251"/>
                <a:gd name="T72" fmla="*/ 17 w 250"/>
                <a:gd name="T73" fmla="*/ 63 h 251"/>
                <a:gd name="T74" fmla="*/ 195 w 250"/>
                <a:gd name="T75" fmla="*/ 27 h 251"/>
                <a:gd name="T76" fmla="*/ 214 w 250"/>
                <a:gd name="T77" fmla="*/ 37 h 251"/>
                <a:gd name="T78" fmla="*/ 195 w 250"/>
                <a:gd name="T79" fmla="*/ 27 h 251"/>
                <a:gd name="T80" fmla="*/ 60 w 250"/>
                <a:gd name="T81" fmla="*/ 19 h 251"/>
                <a:gd name="T82" fmla="*/ 46 w 250"/>
                <a:gd name="T83" fmla="*/ 34 h 251"/>
                <a:gd name="T84" fmla="*/ 159 w 250"/>
                <a:gd name="T85" fmla="*/ 10 h 251"/>
                <a:gd name="T86" fmla="*/ 179 w 250"/>
                <a:gd name="T87" fmla="*/ 13 h 251"/>
                <a:gd name="T88" fmla="*/ 159 w 250"/>
                <a:gd name="T89" fmla="*/ 10 h 251"/>
                <a:gd name="T90" fmla="*/ 98 w 250"/>
                <a:gd name="T91" fmla="*/ 3 h 251"/>
                <a:gd name="T92" fmla="*/ 80 w 250"/>
                <a:gd name="T93" fmla="*/ 13 h 251"/>
                <a:gd name="T94" fmla="*/ 125 w 250"/>
                <a:gd name="T95" fmla="*/ 5 h 251"/>
                <a:gd name="T96" fmla="*/ 119 w 250"/>
                <a:gd name="T97" fmla="*/ 1 h 251"/>
                <a:gd name="T98" fmla="*/ 140 w 250"/>
                <a:gd name="T99" fmla="*/ 1 h 251"/>
                <a:gd name="T100" fmla="*/ 125 w 250"/>
                <a:gd name="T101" fmla="*/ 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134" y="247"/>
                  </a:moveTo>
                  <a:cubicBezTo>
                    <a:pt x="141" y="246"/>
                    <a:pt x="147" y="245"/>
                    <a:pt x="154" y="244"/>
                  </a:cubicBezTo>
                  <a:cubicBezTo>
                    <a:pt x="155" y="247"/>
                    <a:pt x="155" y="247"/>
                    <a:pt x="155" y="247"/>
                  </a:cubicBezTo>
                  <a:cubicBezTo>
                    <a:pt x="148" y="250"/>
                    <a:pt x="141" y="250"/>
                    <a:pt x="134" y="251"/>
                  </a:cubicBezTo>
                  <a:lnTo>
                    <a:pt x="134" y="247"/>
                  </a:lnTo>
                  <a:close/>
                  <a:moveTo>
                    <a:pt x="92" y="247"/>
                  </a:moveTo>
                  <a:cubicBezTo>
                    <a:pt x="94" y="243"/>
                    <a:pt x="94" y="243"/>
                    <a:pt x="94" y="243"/>
                  </a:cubicBezTo>
                  <a:cubicBezTo>
                    <a:pt x="100" y="245"/>
                    <a:pt x="107" y="246"/>
                    <a:pt x="114" y="247"/>
                  </a:cubicBezTo>
                  <a:cubicBezTo>
                    <a:pt x="113" y="250"/>
                    <a:pt x="113" y="250"/>
                    <a:pt x="113" y="250"/>
                  </a:cubicBezTo>
                  <a:cubicBezTo>
                    <a:pt x="106" y="250"/>
                    <a:pt x="99" y="249"/>
                    <a:pt x="92" y="247"/>
                  </a:cubicBezTo>
                  <a:close/>
                  <a:moveTo>
                    <a:pt x="173" y="237"/>
                  </a:moveTo>
                  <a:cubicBezTo>
                    <a:pt x="179" y="235"/>
                    <a:pt x="185" y="232"/>
                    <a:pt x="190" y="228"/>
                  </a:cubicBezTo>
                  <a:cubicBezTo>
                    <a:pt x="193" y="231"/>
                    <a:pt x="193" y="231"/>
                    <a:pt x="193" y="231"/>
                  </a:cubicBezTo>
                  <a:cubicBezTo>
                    <a:pt x="187" y="235"/>
                    <a:pt x="181" y="238"/>
                    <a:pt x="174" y="241"/>
                  </a:cubicBezTo>
                  <a:lnTo>
                    <a:pt x="173" y="237"/>
                  </a:lnTo>
                  <a:close/>
                  <a:moveTo>
                    <a:pt x="55" y="230"/>
                  </a:moveTo>
                  <a:cubicBezTo>
                    <a:pt x="57" y="226"/>
                    <a:pt x="57" y="226"/>
                    <a:pt x="57" y="226"/>
                  </a:cubicBezTo>
                  <a:cubicBezTo>
                    <a:pt x="62" y="230"/>
                    <a:pt x="68" y="233"/>
                    <a:pt x="75" y="236"/>
                  </a:cubicBezTo>
                  <a:cubicBezTo>
                    <a:pt x="73" y="240"/>
                    <a:pt x="73" y="240"/>
                    <a:pt x="73" y="240"/>
                  </a:cubicBezTo>
                  <a:cubicBezTo>
                    <a:pt x="67" y="237"/>
                    <a:pt x="60" y="234"/>
                    <a:pt x="55" y="230"/>
                  </a:cubicBezTo>
                  <a:close/>
                  <a:moveTo>
                    <a:pt x="190" y="228"/>
                  </a:moveTo>
                  <a:cubicBezTo>
                    <a:pt x="190" y="228"/>
                    <a:pt x="190" y="228"/>
                    <a:pt x="190" y="228"/>
                  </a:cubicBezTo>
                  <a:moveTo>
                    <a:pt x="207" y="216"/>
                  </a:moveTo>
                  <a:cubicBezTo>
                    <a:pt x="211" y="211"/>
                    <a:pt x="216" y="206"/>
                    <a:pt x="221" y="201"/>
                  </a:cubicBezTo>
                  <a:cubicBezTo>
                    <a:pt x="223" y="203"/>
                    <a:pt x="223" y="203"/>
                    <a:pt x="223" y="203"/>
                  </a:cubicBezTo>
                  <a:cubicBezTo>
                    <a:pt x="219" y="209"/>
                    <a:pt x="215" y="214"/>
                    <a:pt x="209" y="219"/>
                  </a:cubicBezTo>
                  <a:lnTo>
                    <a:pt x="207" y="216"/>
                  </a:lnTo>
                  <a:close/>
                  <a:moveTo>
                    <a:pt x="25" y="201"/>
                  </a:moveTo>
                  <a:cubicBezTo>
                    <a:pt x="28" y="198"/>
                    <a:pt x="28" y="198"/>
                    <a:pt x="28" y="198"/>
                  </a:cubicBezTo>
                  <a:cubicBezTo>
                    <a:pt x="32" y="204"/>
                    <a:pt x="37" y="209"/>
                    <a:pt x="41" y="214"/>
                  </a:cubicBezTo>
                  <a:cubicBezTo>
                    <a:pt x="39" y="216"/>
                    <a:pt x="39" y="216"/>
                    <a:pt x="39" y="216"/>
                  </a:cubicBezTo>
                  <a:cubicBezTo>
                    <a:pt x="34" y="211"/>
                    <a:pt x="29" y="207"/>
                    <a:pt x="25" y="201"/>
                  </a:cubicBezTo>
                  <a:close/>
                  <a:moveTo>
                    <a:pt x="231" y="184"/>
                  </a:moveTo>
                  <a:cubicBezTo>
                    <a:pt x="234" y="178"/>
                    <a:pt x="237" y="172"/>
                    <a:pt x="240" y="165"/>
                  </a:cubicBezTo>
                  <a:cubicBezTo>
                    <a:pt x="244" y="167"/>
                    <a:pt x="244" y="167"/>
                    <a:pt x="244" y="167"/>
                  </a:cubicBezTo>
                  <a:cubicBezTo>
                    <a:pt x="241" y="174"/>
                    <a:pt x="238" y="180"/>
                    <a:pt x="235" y="186"/>
                  </a:cubicBezTo>
                  <a:lnTo>
                    <a:pt x="231" y="184"/>
                  </a:lnTo>
                  <a:close/>
                  <a:moveTo>
                    <a:pt x="6" y="164"/>
                  </a:moveTo>
                  <a:cubicBezTo>
                    <a:pt x="10" y="163"/>
                    <a:pt x="10" y="163"/>
                    <a:pt x="10" y="163"/>
                  </a:cubicBezTo>
                  <a:cubicBezTo>
                    <a:pt x="12" y="169"/>
                    <a:pt x="14" y="176"/>
                    <a:pt x="17" y="182"/>
                  </a:cubicBezTo>
                  <a:cubicBezTo>
                    <a:pt x="14" y="183"/>
                    <a:pt x="14" y="183"/>
                    <a:pt x="14" y="183"/>
                  </a:cubicBezTo>
                  <a:cubicBezTo>
                    <a:pt x="11" y="177"/>
                    <a:pt x="8" y="171"/>
                    <a:pt x="6" y="164"/>
                  </a:cubicBezTo>
                  <a:close/>
                  <a:moveTo>
                    <a:pt x="245" y="146"/>
                  </a:moveTo>
                  <a:cubicBezTo>
                    <a:pt x="246" y="140"/>
                    <a:pt x="246" y="133"/>
                    <a:pt x="246" y="126"/>
                  </a:cubicBezTo>
                  <a:cubicBezTo>
                    <a:pt x="250" y="126"/>
                    <a:pt x="250" y="126"/>
                    <a:pt x="250" y="126"/>
                  </a:cubicBezTo>
                  <a:cubicBezTo>
                    <a:pt x="250" y="133"/>
                    <a:pt x="250" y="140"/>
                    <a:pt x="249" y="147"/>
                  </a:cubicBezTo>
                  <a:lnTo>
                    <a:pt x="245" y="146"/>
                  </a:lnTo>
                  <a:close/>
                  <a:moveTo>
                    <a:pt x="0" y="126"/>
                  </a:moveTo>
                  <a:cubicBezTo>
                    <a:pt x="0" y="125"/>
                    <a:pt x="0" y="124"/>
                    <a:pt x="0" y="123"/>
                  </a:cubicBezTo>
                  <a:cubicBezTo>
                    <a:pt x="4" y="123"/>
                    <a:pt x="4" y="123"/>
                    <a:pt x="4" y="123"/>
                  </a:cubicBezTo>
                  <a:cubicBezTo>
                    <a:pt x="4" y="124"/>
                    <a:pt x="4" y="125"/>
                    <a:pt x="4" y="126"/>
                  </a:cubicBezTo>
                  <a:cubicBezTo>
                    <a:pt x="4" y="132"/>
                    <a:pt x="4" y="137"/>
                    <a:pt x="5" y="143"/>
                  </a:cubicBezTo>
                  <a:cubicBezTo>
                    <a:pt x="1" y="144"/>
                    <a:pt x="1" y="144"/>
                    <a:pt x="1" y="144"/>
                  </a:cubicBezTo>
                  <a:cubicBezTo>
                    <a:pt x="0" y="138"/>
                    <a:pt x="0" y="132"/>
                    <a:pt x="0" y="126"/>
                  </a:cubicBezTo>
                  <a:close/>
                  <a:moveTo>
                    <a:pt x="241" y="92"/>
                  </a:moveTo>
                  <a:cubicBezTo>
                    <a:pt x="246" y="90"/>
                    <a:pt x="246" y="90"/>
                    <a:pt x="246" y="90"/>
                  </a:cubicBezTo>
                  <a:cubicBezTo>
                    <a:pt x="247" y="97"/>
                    <a:pt x="249" y="104"/>
                    <a:pt x="250" y="111"/>
                  </a:cubicBezTo>
                  <a:cubicBezTo>
                    <a:pt x="246" y="112"/>
                    <a:pt x="246" y="112"/>
                    <a:pt x="246" y="112"/>
                  </a:cubicBezTo>
                  <a:cubicBezTo>
                    <a:pt x="245" y="105"/>
                    <a:pt x="243" y="98"/>
                    <a:pt x="241" y="92"/>
                  </a:cubicBezTo>
                  <a:close/>
                  <a:moveTo>
                    <a:pt x="2" y="102"/>
                  </a:moveTo>
                  <a:cubicBezTo>
                    <a:pt x="3" y="95"/>
                    <a:pt x="5" y="88"/>
                    <a:pt x="8" y="82"/>
                  </a:cubicBezTo>
                  <a:cubicBezTo>
                    <a:pt x="12" y="84"/>
                    <a:pt x="12" y="84"/>
                    <a:pt x="12" y="84"/>
                  </a:cubicBezTo>
                  <a:cubicBezTo>
                    <a:pt x="9" y="90"/>
                    <a:pt x="7" y="96"/>
                    <a:pt x="6" y="103"/>
                  </a:cubicBezTo>
                  <a:lnTo>
                    <a:pt x="2" y="102"/>
                  </a:lnTo>
                  <a:close/>
                  <a:moveTo>
                    <a:pt x="224" y="55"/>
                  </a:moveTo>
                  <a:cubicBezTo>
                    <a:pt x="227" y="53"/>
                    <a:pt x="227" y="53"/>
                    <a:pt x="227" y="53"/>
                  </a:cubicBezTo>
                  <a:cubicBezTo>
                    <a:pt x="231" y="59"/>
                    <a:pt x="234" y="65"/>
                    <a:pt x="238" y="71"/>
                  </a:cubicBezTo>
                  <a:cubicBezTo>
                    <a:pt x="234" y="73"/>
                    <a:pt x="234" y="73"/>
                    <a:pt x="234" y="73"/>
                  </a:cubicBezTo>
                  <a:cubicBezTo>
                    <a:pt x="231" y="67"/>
                    <a:pt x="228" y="61"/>
                    <a:pt x="224" y="55"/>
                  </a:cubicBezTo>
                  <a:close/>
                  <a:moveTo>
                    <a:pt x="17" y="63"/>
                  </a:moveTo>
                  <a:cubicBezTo>
                    <a:pt x="20" y="57"/>
                    <a:pt x="24" y="52"/>
                    <a:pt x="28" y="46"/>
                  </a:cubicBezTo>
                  <a:cubicBezTo>
                    <a:pt x="32" y="49"/>
                    <a:pt x="32" y="49"/>
                    <a:pt x="32" y="49"/>
                  </a:cubicBezTo>
                  <a:cubicBezTo>
                    <a:pt x="27" y="54"/>
                    <a:pt x="24" y="60"/>
                    <a:pt x="20" y="65"/>
                  </a:cubicBezTo>
                  <a:lnTo>
                    <a:pt x="17" y="63"/>
                  </a:lnTo>
                  <a:close/>
                  <a:moveTo>
                    <a:pt x="195" y="27"/>
                  </a:moveTo>
                  <a:cubicBezTo>
                    <a:pt x="195" y="27"/>
                    <a:pt x="195" y="27"/>
                    <a:pt x="195" y="27"/>
                  </a:cubicBezTo>
                  <a:cubicBezTo>
                    <a:pt x="198" y="24"/>
                    <a:pt x="198" y="24"/>
                    <a:pt x="198" y="24"/>
                  </a:cubicBezTo>
                  <a:cubicBezTo>
                    <a:pt x="203" y="28"/>
                    <a:pt x="209" y="32"/>
                    <a:pt x="214" y="37"/>
                  </a:cubicBezTo>
                  <a:cubicBezTo>
                    <a:pt x="211" y="40"/>
                    <a:pt x="211" y="40"/>
                    <a:pt x="211" y="40"/>
                  </a:cubicBezTo>
                  <a:cubicBezTo>
                    <a:pt x="206" y="35"/>
                    <a:pt x="201" y="31"/>
                    <a:pt x="195" y="27"/>
                  </a:cubicBezTo>
                  <a:close/>
                  <a:moveTo>
                    <a:pt x="43" y="31"/>
                  </a:moveTo>
                  <a:cubicBezTo>
                    <a:pt x="48" y="26"/>
                    <a:pt x="54" y="23"/>
                    <a:pt x="60" y="19"/>
                  </a:cubicBezTo>
                  <a:cubicBezTo>
                    <a:pt x="62" y="23"/>
                    <a:pt x="62" y="23"/>
                    <a:pt x="62" y="23"/>
                  </a:cubicBezTo>
                  <a:cubicBezTo>
                    <a:pt x="56" y="26"/>
                    <a:pt x="51" y="30"/>
                    <a:pt x="46" y="34"/>
                  </a:cubicBezTo>
                  <a:lnTo>
                    <a:pt x="43" y="31"/>
                  </a:lnTo>
                  <a:close/>
                  <a:moveTo>
                    <a:pt x="159" y="10"/>
                  </a:moveTo>
                  <a:cubicBezTo>
                    <a:pt x="160" y="6"/>
                    <a:pt x="160" y="6"/>
                    <a:pt x="160" y="6"/>
                  </a:cubicBezTo>
                  <a:cubicBezTo>
                    <a:pt x="167" y="8"/>
                    <a:pt x="174" y="10"/>
                    <a:pt x="179" y="13"/>
                  </a:cubicBezTo>
                  <a:cubicBezTo>
                    <a:pt x="178" y="17"/>
                    <a:pt x="178" y="17"/>
                    <a:pt x="178" y="17"/>
                  </a:cubicBezTo>
                  <a:cubicBezTo>
                    <a:pt x="172" y="14"/>
                    <a:pt x="166" y="12"/>
                    <a:pt x="159" y="10"/>
                  </a:cubicBezTo>
                  <a:close/>
                  <a:moveTo>
                    <a:pt x="79" y="10"/>
                  </a:moveTo>
                  <a:cubicBezTo>
                    <a:pt x="85" y="7"/>
                    <a:pt x="92" y="5"/>
                    <a:pt x="98" y="3"/>
                  </a:cubicBezTo>
                  <a:cubicBezTo>
                    <a:pt x="99" y="7"/>
                    <a:pt x="99" y="7"/>
                    <a:pt x="99" y="7"/>
                  </a:cubicBezTo>
                  <a:cubicBezTo>
                    <a:pt x="92" y="9"/>
                    <a:pt x="86" y="11"/>
                    <a:pt x="80" y="13"/>
                  </a:cubicBezTo>
                  <a:lnTo>
                    <a:pt x="79" y="10"/>
                  </a:lnTo>
                  <a:close/>
                  <a:moveTo>
                    <a:pt x="125" y="5"/>
                  </a:moveTo>
                  <a:cubicBezTo>
                    <a:pt x="123" y="5"/>
                    <a:pt x="121" y="5"/>
                    <a:pt x="120" y="5"/>
                  </a:cubicBezTo>
                  <a:cubicBezTo>
                    <a:pt x="119" y="1"/>
                    <a:pt x="119" y="1"/>
                    <a:pt x="119" y="1"/>
                  </a:cubicBezTo>
                  <a:cubicBezTo>
                    <a:pt x="121" y="1"/>
                    <a:pt x="123" y="0"/>
                    <a:pt x="125" y="0"/>
                  </a:cubicBezTo>
                  <a:cubicBezTo>
                    <a:pt x="130" y="0"/>
                    <a:pt x="135" y="1"/>
                    <a:pt x="140" y="1"/>
                  </a:cubicBezTo>
                  <a:cubicBezTo>
                    <a:pt x="140" y="6"/>
                    <a:pt x="140" y="6"/>
                    <a:pt x="140" y="6"/>
                  </a:cubicBezTo>
                  <a:cubicBezTo>
                    <a:pt x="135" y="5"/>
                    <a:pt x="130" y="5"/>
                    <a:pt x="125" y="5"/>
                  </a:cubicBezTo>
                  <a:close/>
                </a:path>
              </a:pathLst>
            </a:custGeom>
            <a:grpFill/>
            <a:ln w="9525">
              <a:solidFill>
                <a:schemeClr val="bg1">
                  <a:lumMod val="50000"/>
                </a:schemeClr>
              </a:solidFill>
              <a:round/>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grpSp>
      <p:pic>
        <p:nvPicPr>
          <p:cNvPr id="2" name="Picture 1"/>
          <p:cNvPicPr>
            <a:picLocks noChangeAspect="1"/>
          </p:cNvPicPr>
          <p:nvPr/>
        </p:nvPicPr>
        <p:blipFill>
          <a:blip r:embed="rId5">
            <a:duotone>
              <a:prstClr val="black"/>
              <a:srgbClr val="FF0000">
                <a:tint val="45000"/>
                <a:satMod val="400000"/>
              </a:srgbClr>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433644" y="305623"/>
            <a:ext cx="8675360" cy="920576"/>
          </a:xfrm>
          <a:prstGeom prst="rect">
            <a:avLst/>
          </a:prstGeom>
        </p:spPr>
      </p:pic>
      <p:pic>
        <p:nvPicPr>
          <p:cNvPr id="3" name="Picture 2"/>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8">
                    <a14:imgEffect>
                      <a14:sharpenSoften amount="50000"/>
                    </a14:imgEffect>
                    <a14:imgEffect>
                      <a14:colorTemperature colorTemp="11200"/>
                    </a14:imgEffect>
                  </a14:imgLayer>
                </a14:imgProps>
              </a:ext>
            </a:extLst>
          </a:blip>
          <a:stretch>
            <a:fillRect/>
          </a:stretch>
        </p:blipFill>
        <p:spPr>
          <a:xfrm>
            <a:off x="327054" y="1241325"/>
            <a:ext cx="635696" cy="600379"/>
          </a:xfrm>
          <a:prstGeom prst="rect">
            <a:avLst/>
          </a:prstGeom>
        </p:spPr>
      </p:pic>
      <p:pic>
        <p:nvPicPr>
          <p:cNvPr id="36" name="Picture 35"/>
          <p:cNvPicPr>
            <a:picLocks noChangeAspect="1"/>
          </p:cNvPicPr>
          <p:nvPr/>
        </p:nvPicPr>
        <p:blipFill>
          <a:blip r:embed="rId9">
            <a:duotone>
              <a:prstClr val="black"/>
              <a:srgbClr val="FF0000">
                <a:tint val="45000"/>
                <a:satMod val="400000"/>
              </a:srgbClr>
            </a:duotone>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Lst>
          </a:blip>
          <a:stretch>
            <a:fillRect/>
          </a:stretch>
        </p:blipFill>
        <p:spPr>
          <a:xfrm>
            <a:off x="-2148236" y="1265557"/>
            <a:ext cx="10894496" cy="646232"/>
          </a:xfrm>
          <a:prstGeom prst="rect">
            <a:avLst/>
          </a:prstGeom>
        </p:spPr>
      </p:pic>
      <p:sp>
        <p:nvSpPr>
          <p:cNvPr id="41" name="Rectangle 40"/>
          <p:cNvSpPr/>
          <p:nvPr/>
        </p:nvSpPr>
        <p:spPr>
          <a:xfrm>
            <a:off x="824707" y="2240316"/>
            <a:ext cx="1587294" cy="523220"/>
          </a:xfrm>
          <a:prstGeom prst="rect">
            <a:avLst/>
          </a:prstGeom>
        </p:spPr>
        <p:txBody>
          <a:bodyPr wrap="none">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2, </a:t>
            </a:r>
            <a:r>
              <a:rPr lang="en-US" sz="2800" b="1" dirty="0" err="1" smtClean="0">
                <a:solidFill>
                  <a:schemeClr val="bg1"/>
                </a:solidFill>
                <a:latin typeface="Times New Roman" panose="02020603050405020304" pitchFamily="18" charset="0"/>
                <a:cs typeface="Times New Roman" panose="02020603050405020304" pitchFamily="18" charset="0"/>
              </a:rPr>
              <a:t>Lưu</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a:solidFill>
                  <a:schemeClr val="bg1"/>
                </a:solidFill>
                <a:latin typeface="Times New Roman" panose="02020603050405020304" pitchFamily="18" charset="0"/>
                <a:cs typeface="Times New Roman" panose="02020603050405020304" pitchFamily="18" charset="0"/>
              </a:rPr>
              <a:t>ý:</a:t>
            </a:r>
          </a:p>
        </p:txBody>
      </p:sp>
      <p:sp>
        <p:nvSpPr>
          <p:cNvPr id="5" name="Rectangle 4"/>
          <p:cNvSpPr/>
          <p:nvPr/>
        </p:nvSpPr>
        <p:spPr>
          <a:xfrm>
            <a:off x="888089" y="2720772"/>
            <a:ext cx="11198203" cy="3539430"/>
          </a:xfrm>
          <a:prstGeom prst="rect">
            <a:avLst/>
          </a:prstGeom>
        </p:spPr>
        <p:txBody>
          <a:bodyPr wrap="square">
            <a:spAutoFit/>
          </a:bodyPr>
          <a:lstStyle/>
          <a:p>
            <a:pPr algn="just"/>
            <a:r>
              <a:rPr lang="en-US" sz="2800" b="1" dirty="0">
                <a:solidFill>
                  <a:schemeClr val="bg1"/>
                </a:solidFill>
                <a:latin typeface="Times New Roman" pitchFamily="18" charset="0"/>
                <a:cs typeface="Times New Roman" pitchFamily="18" charset="0"/>
              </a:rPr>
              <a:t>Con </a:t>
            </a:r>
            <a:r>
              <a:rPr lang="en-US" sz="2800" b="1" dirty="0" err="1">
                <a:solidFill>
                  <a:schemeClr val="bg1"/>
                </a:solidFill>
                <a:latin typeface="Times New Roman" pitchFamily="18" charset="0"/>
                <a:cs typeface="Times New Roman" pitchFamily="18" charset="0"/>
              </a:rPr>
              <a:t>chó</a:t>
            </a:r>
            <a:r>
              <a:rPr lang="en-US" sz="2800" b="1" dirty="0">
                <a:solidFill>
                  <a:schemeClr val="bg1"/>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tưởng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chủ</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mắng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vẫy</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đuôi</a:t>
            </a:r>
            <a:r>
              <a:rPr lang="en-US" sz="2800" b="1" dirty="0">
                <a:solidFill>
                  <a:schemeClr val="bg1"/>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mừng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để</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lấy</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lòng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chủ</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Lão</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Hạc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nạt</a:t>
            </a:r>
            <a:r>
              <a:rPr lang="en-US" sz="2800" b="1" dirty="0">
                <a:solidFill>
                  <a:schemeClr val="bg1"/>
                </a:solidFill>
                <a:latin typeface="Times New Roman" pitchFamily="18" charset="0"/>
                <a:cs typeface="Times New Roman" pitchFamily="18" charset="0"/>
              </a:rPr>
              <a:t> to </a:t>
            </a:r>
            <a:r>
              <a:rPr lang="en-US" sz="2800" b="1" dirty="0" err="1">
                <a:solidFill>
                  <a:schemeClr val="bg1"/>
                </a:solidFill>
                <a:latin typeface="Times New Roman" pitchFamily="18" charset="0"/>
                <a:cs typeface="Times New Roman" pitchFamily="18" charset="0"/>
              </a:rPr>
              <a:t>hơn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nữa</a:t>
            </a:r>
            <a:r>
              <a:rPr lang="en-US" sz="2800" b="1" dirty="0">
                <a:solidFill>
                  <a:schemeClr val="bg1"/>
                </a:solidFill>
                <a:latin typeface="Times New Roman" pitchFamily="18" charset="0"/>
                <a:cs typeface="Times New Roman" pitchFamily="18" charset="0"/>
              </a:rPr>
              <a:t>:</a:t>
            </a:r>
          </a:p>
          <a:p>
            <a:pPr algn="just"/>
            <a:r>
              <a:rPr lang="en-US" sz="2800" b="1" dirty="0">
                <a:solidFill>
                  <a:schemeClr val="bg1"/>
                </a:solidFill>
                <a:latin typeface="Times New Roman" pitchFamily="18" charset="0"/>
                <a:cs typeface="Times New Roman" pitchFamily="18" charset="0"/>
              </a:rPr>
              <a:t>   - </a:t>
            </a:r>
            <a:r>
              <a:rPr lang="en-US" sz="2800" b="1" dirty="0" err="1">
                <a:solidFill>
                  <a:srgbClr val="FFFF00"/>
                </a:solidFill>
                <a:latin typeface="Times New Roman" pitchFamily="18" charset="0"/>
                <a:cs typeface="Times New Roman" pitchFamily="18" charset="0"/>
              </a:rPr>
              <a:t>Mừng</a:t>
            </a:r>
            <a:r>
              <a:rPr lang="en-US" sz="2800" b="1" dirty="0">
                <a:solidFill>
                  <a:schemeClr val="bg1"/>
                </a:solidFill>
                <a:latin typeface="Times New Roman" pitchFamily="18" charset="0"/>
                <a:cs typeface="Times New Roman" pitchFamily="18" charset="0"/>
              </a:rPr>
              <a:t> à? </a:t>
            </a:r>
            <a:r>
              <a:rPr lang="en-US" sz="2800" b="1" dirty="0" err="1">
                <a:solidFill>
                  <a:schemeClr val="bg1"/>
                </a:solidFill>
                <a:latin typeface="Times New Roman" pitchFamily="18" charset="0"/>
                <a:cs typeface="Times New Roman" pitchFamily="18" charset="0"/>
              </a:rPr>
              <a:t>Vẫy</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đuôi</a:t>
            </a:r>
            <a:r>
              <a:rPr lang="en-US" sz="2800" b="1" dirty="0">
                <a:solidFill>
                  <a:schemeClr val="bg1"/>
                </a:solidFill>
                <a:latin typeface="Times New Roman" pitchFamily="18" charset="0"/>
                <a:cs typeface="Times New Roman" pitchFamily="18" charset="0"/>
              </a:rPr>
              <a:t> à? </a:t>
            </a:r>
            <a:r>
              <a:rPr lang="en-US" sz="2800" b="1" dirty="0" err="1">
                <a:solidFill>
                  <a:schemeClr val="bg1"/>
                </a:solidFill>
                <a:latin typeface="Times New Roman" pitchFamily="18" charset="0"/>
                <a:cs typeface="Times New Roman" pitchFamily="18" charset="0"/>
              </a:rPr>
              <a:t>Vẫy</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đuôi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thì</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cũng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giết</a:t>
            </a:r>
            <a:r>
              <a:rPr lang="en-US" sz="2800" b="1" dirty="0">
                <a:solidFill>
                  <a:schemeClr val="bg1"/>
                </a:solidFill>
                <a:latin typeface="Times New Roman" pitchFamily="18" charset="0"/>
                <a:cs typeface="Times New Roman" pitchFamily="18" charset="0"/>
              </a:rPr>
              <a:t>! Cho </a:t>
            </a:r>
            <a:r>
              <a:rPr lang="en-US" sz="2800" b="1" dirty="0" err="1">
                <a:solidFill>
                  <a:srgbClr val="FFFF00"/>
                </a:solidFill>
                <a:latin typeface="Times New Roman" pitchFamily="18" charset="0"/>
                <a:cs typeface="Times New Roman" pitchFamily="18" charset="0"/>
              </a:rPr>
              <a:t>cậu</a:t>
            </a:r>
            <a:r>
              <a:rPr lang="en-US" sz="2800" b="1" dirty="0">
                <a:solidFill>
                  <a:srgbClr val="FFFF00"/>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chết</a:t>
            </a:r>
            <a:r>
              <a:rPr lang="en-US" sz="2800" b="1" dirty="0">
                <a:solidFill>
                  <a:schemeClr val="bg1"/>
                </a:solidFill>
                <a:latin typeface="Times New Roman" pitchFamily="18" charset="0"/>
                <a:cs typeface="Times New Roman" pitchFamily="18" charset="0"/>
              </a:rPr>
              <a:t>!</a:t>
            </a:r>
          </a:p>
          <a:p>
            <a:pPr algn="just"/>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Thấy</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lão</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sừng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sộ</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quá</a:t>
            </a:r>
            <a:r>
              <a:rPr lang="en-US" sz="2800" b="1" dirty="0">
                <a:solidFill>
                  <a:schemeClr val="bg1"/>
                </a:solidFill>
                <a:latin typeface="Times New Roman" pitchFamily="18" charset="0"/>
                <a:cs typeface="Times New Roman" pitchFamily="18" charset="0"/>
              </a:rPr>
              <a:t>, con </a:t>
            </a:r>
            <a:r>
              <a:rPr lang="en-US" sz="2800" b="1" dirty="0" err="1">
                <a:solidFill>
                  <a:schemeClr val="bg1"/>
                </a:solidFill>
                <a:latin typeface="Times New Roman" pitchFamily="18" charset="0"/>
                <a:cs typeface="Times New Roman" pitchFamily="18" charset="0"/>
              </a:rPr>
              <a:t>chó</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vừa</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vẫy</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đuôi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vừa</a:t>
            </a:r>
            <a:r>
              <a:rPr lang="en-US" sz="2800" b="1" dirty="0">
                <a:solidFill>
                  <a:schemeClr val="bg1"/>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chực</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lảng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Nhưng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lão</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vội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nắm</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lấy</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nó</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ôm</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đầu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nó</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đập</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nhè</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nhẹ</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vào</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lưng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nó</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và</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dấu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dí</a:t>
            </a:r>
            <a:r>
              <a:rPr lang="en-US" sz="2800" b="1" dirty="0">
                <a:solidFill>
                  <a:schemeClr val="bg1"/>
                </a:solidFill>
                <a:latin typeface="Times New Roman" pitchFamily="18" charset="0"/>
                <a:cs typeface="Times New Roman" pitchFamily="18" charset="0"/>
              </a:rPr>
              <a:t>:</a:t>
            </a:r>
          </a:p>
          <a:p>
            <a:pPr algn="just"/>
            <a:r>
              <a:rPr lang="en-US" sz="2800" b="1" dirty="0">
                <a:solidFill>
                  <a:schemeClr val="bg1"/>
                </a:solidFill>
                <a:latin typeface="Times New Roman" pitchFamily="18" charset="0"/>
                <a:cs typeface="Times New Roman" pitchFamily="18" charset="0"/>
              </a:rPr>
              <a:t>   - À </a:t>
            </a:r>
            <a:r>
              <a:rPr lang="en-US" sz="2800" b="1" dirty="0" err="1">
                <a:solidFill>
                  <a:schemeClr val="bg1"/>
                </a:solidFill>
                <a:latin typeface="Times New Roman" pitchFamily="18" charset="0"/>
                <a:cs typeface="Times New Roman" pitchFamily="18" charset="0"/>
              </a:rPr>
              <a:t>không</a:t>
            </a:r>
            <a:r>
              <a:rPr lang="en-US" sz="2800" b="1" dirty="0">
                <a:solidFill>
                  <a:schemeClr val="bg1"/>
                </a:solidFill>
                <a:latin typeface="Times New Roman" pitchFamily="18" charset="0"/>
                <a:cs typeface="Times New Roman" pitchFamily="18" charset="0"/>
              </a:rPr>
              <a:t>! À </a:t>
            </a:r>
            <a:r>
              <a:rPr lang="en-US" sz="2800" b="1" dirty="0" err="1">
                <a:solidFill>
                  <a:schemeClr val="bg1"/>
                </a:solidFill>
                <a:latin typeface="Times New Roman" pitchFamily="18" charset="0"/>
                <a:cs typeface="Times New Roman" pitchFamily="18" charset="0"/>
              </a:rPr>
              <a:t>không</a:t>
            </a:r>
            <a:r>
              <a:rPr lang="en-US" sz="2800" b="1" dirty="0">
                <a:solidFill>
                  <a:schemeClr val="bg1"/>
                </a:solidFill>
                <a:latin typeface="Times New Roman" pitchFamily="18" charset="0"/>
                <a:cs typeface="Times New Roman" pitchFamily="18" charset="0"/>
              </a:rPr>
              <a:t> ! </a:t>
            </a:r>
            <a:r>
              <a:rPr lang="en-US" sz="2800" b="1" dirty="0" err="1">
                <a:solidFill>
                  <a:schemeClr val="bg1"/>
                </a:solidFill>
                <a:latin typeface="Times New Roman" pitchFamily="18" charset="0"/>
                <a:cs typeface="Times New Roman" pitchFamily="18" charset="0"/>
              </a:rPr>
              <a:t>Không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giết</a:t>
            </a:r>
            <a:r>
              <a:rPr lang="en-US" sz="2800" b="1" dirty="0">
                <a:solidFill>
                  <a:schemeClr val="bg1"/>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cậu</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Vàng</a:t>
            </a:r>
            <a:r>
              <a:rPr lang="en-US" sz="2800" b="1" dirty="0">
                <a:solidFill>
                  <a:srgbClr val="FFFF00"/>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đâu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nhỉ</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Cậu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Vàng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của</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ông</a:t>
            </a:r>
            <a:r>
              <a:rPr lang="en-US" sz="2800" b="1" dirty="0">
                <a:solidFill>
                  <a:schemeClr val="bg1"/>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ngoan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lắm</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Ông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không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cho</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giết</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Ông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để</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cậu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Vàng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ông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nuôi</a:t>
            </a:r>
            <a:r>
              <a:rPr lang="en-US" sz="2800" b="1" dirty="0">
                <a:solidFill>
                  <a:schemeClr val="bg1"/>
                </a:solidFill>
                <a:latin typeface="Times New Roman" pitchFamily="18" charset="0"/>
                <a:cs typeface="Times New Roman" pitchFamily="18" charset="0"/>
              </a:rPr>
              <a:t>…</a:t>
            </a:r>
          </a:p>
          <a:p>
            <a:pPr algn="r"/>
            <a:r>
              <a:rPr lang="en-US" sz="2800" b="1" i="1" dirty="0">
                <a:solidFill>
                  <a:schemeClr val="bg1"/>
                </a:solidFill>
                <a:latin typeface="Times New Roman" pitchFamily="18" charset="0"/>
                <a:cs typeface="Times New Roman" pitchFamily="18" charset="0"/>
              </a:rPr>
              <a:t>                                </a:t>
            </a:r>
            <a:r>
              <a:rPr lang="en-US" sz="2800" i="1" dirty="0">
                <a:solidFill>
                  <a:schemeClr val="bg1"/>
                </a:solidFill>
                <a:latin typeface="Times New Roman" pitchFamily="18" charset="0"/>
                <a:cs typeface="Times New Roman" pitchFamily="18" charset="0"/>
              </a:rPr>
              <a:t>(Nam Cao- “</a:t>
            </a:r>
            <a:r>
              <a:rPr lang="en-US" sz="2800" i="1" dirty="0" err="1">
                <a:solidFill>
                  <a:schemeClr val="bg1"/>
                </a:solidFill>
                <a:latin typeface="Times New Roman" pitchFamily="18" charset="0"/>
                <a:cs typeface="Times New Roman" pitchFamily="18" charset="0"/>
              </a:rPr>
              <a:t>Lão</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Hạc</a:t>
            </a:r>
            <a:r>
              <a:rPr lang="en-US" sz="2800" i="1"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373701890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E02A594-B2F4-4FFA-BCDD-BDFA514AF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a:extLst>
              <a:ext uri="{FF2B5EF4-FFF2-40B4-BE49-F238E27FC236}">
                <a16:creationId xmlns:a16="http://schemas.microsoft.com/office/drawing/2014/main" xmlns="" id="{61A7871B-B595-47EC-9B3E-855331468C04}"/>
              </a:ext>
            </a:extLst>
          </p:cNvPr>
          <p:cNvGrpSpPr/>
          <p:nvPr/>
        </p:nvGrpSpPr>
        <p:grpSpPr>
          <a:xfrm>
            <a:off x="111820" y="1177011"/>
            <a:ext cx="795020" cy="797560"/>
            <a:chOff x="2510790" y="1152525"/>
            <a:chExt cx="673100" cy="674688"/>
          </a:xfrm>
          <a:blipFill>
            <a:blip r:embed="rId4"/>
            <a:stretch>
              <a:fillRect/>
            </a:stretch>
          </a:blipFill>
        </p:grpSpPr>
        <p:sp>
          <p:nvSpPr>
            <p:cNvPr id="17" name="Freeform 12">
              <a:extLst>
                <a:ext uri="{FF2B5EF4-FFF2-40B4-BE49-F238E27FC236}">
                  <a16:creationId xmlns:a16="http://schemas.microsoft.com/office/drawing/2014/main" xmlns="" id="{704F51DD-2DA3-4726-B8C6-8C1D7F6BD609}"/>
                </a:ext>
              </a:extLst>
            </p:cNvPr>
            <p:cNvSpPr/>
            <p:nvPr/>
          </p:nvSpPr>
          <p:spPr bwMode="auto">
            <a:xfrm>
              <a:off x="2510790" y="1152525"/>
              <a:ext cx="673100" cy="674688"/>
            </a:xfrm>
            <a:custGeom>
              <a:avLst/>
              <a:gdLst>
                <a:gd name="T0" fmla="*/ 32 w 262"/>
                <a:gd name="T1" fmla="*/ 188 h 262"/>
                <a:gd name="T2" fmla="*/ 74 w 262"/>
                <a:gd name="T3" fmla="*/ 31 h 262"/>
                <a:gd name="T4" fmla="*/ 230 w 262"/>
                <a:gd name="T5" fmla="*/ 73 h 262"/>
                <a:gd name="T6" fmla="*/ 189 w 262"/>
                <a:gd name="T7" fmla="*/ 230 h 262"/>
                <a:gd name="T8" fmla="*/ 32 w 262"/>
                <a:gd name="T9" fmla="*/ 188 h 262"/>
              </a:gdLst>
              <a:ahLst/>
              <a:cxnLst>
                <a:cxn ang="0">
                  <a:pos x="T0" y="T1"/>
                </a:cxn>
                <a:cxn ang="0">
                  <a:pos x="T2" y="T3"/>
                </a:cxn>
                <a:cxn ang="0">
                  <a:pos x="T4" y="T5"/>
                </a:cxn>
                <a:cxn ang="0">
                  <a:pos x="T6" y="T7"/>
                </a:cxn>
                <a:cxn ang="0">
                  <a:pos x="T8" y="T9"/>
                </a:cxn>
              </a:cxnLst>
              <a:rect l="0" t="0" r="r" b="b"/>
              <a:pathLst>
                <a:path w="262" h="262">
                  <a:moveTo>
                    <a:pt x="32" y="188"/>
                  </a:moveTo>
                  <a:cubicBezTo>
                    <a:pt x="0" y="133"/>
                    <a:pt x="19" y="63"/>
                    <a:pt x="74" y="31"/>
                  </a:cubicBezTo>
                  <a:cubicBezTo>
                    <a:pt x="128" y="0"/>
                    <a:pt x="199" y="18"/>
                    <a:pt x="230" y="73"/>
                  </a:cubicBezTo>
                  <a:cubicBezTo>
                    <a:pt x="262" y="129"/>
                    <a:pt x="243" y="198"/>
                    <a:pt x="189" y="230"/>
                  </a:cubicBezTo>
                  <a:cubicBezTo>
                    <a:pt x="133" y="262"/>
                    <a:pt x="64" y="243"/>
                    <a:pt x="32" y="188"/>
                  </a:cubicBezTo>
                </a:path>
              </a:pathLst>
            </a:custGeom>
            <a:grpFill/>
            <a:ln w="9525">
              <a:noFill/>
              <a:round/>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sp>
          <p:nvSpPr>
            <p:cNvPr id="18" name="Freeform 13">
              <a:extLst>
                <a:ext uri="{FF2B5EF4-FFF2-40B4-BE49-F238E27FC236}">
                  <a16:creationId xmlns:a16="http://schemas.microsoft.com/office/drawing/2014/main" xmlns="" id="{0F0A7543-3D89-4E23-8E51-3B3C96D149DB}"/>
                </a:ext>
              </a:extLst>
            </p:cNvPr>
            <p:cNvSpPr>
              <a:spLocks noEditPoints="1"/>
            </p:cNvSpPr>
            <p:nvPr/>
          </p:nvSpPr>
          <p:spPr bwMode="auto">
            <a:xfrm>
              <a:off x="2855278" y="1341438"/>
              <a:ext cx="287338" cy="444500"/>
            </a:xfrm>
            <a:custGeom>
              <a:avLst/>
              <a:gdLst>
                <a:gd name="T0" fmla="*/ 11 w 112"/>
                <a:gd name="T1" fmla="*/ 172 h 173"/>
                <a:gd name="T2" fmla="*/ 0 w 112"/>
                <a:gd name="T3" fmla="*/ 173 h 173"/>
                <a:gd name="T4" fmla="*/ 0 w 112"/>
                <a:gd name="T5" fmla="*/ 173 h 173"/>
                <a:gd name="T6" fmla="*/ 11 w 112"/>
                <a:gd name="T7" fmla="*/ 172 h 173"/>
                <a:gd name="T8" fmla="*/ 96 w 112"/>
                <a:gd name="T9" fmla="*/ 0 h 173"/>
                <a:gd name="T10" fmla="*/ 96 w 112"/>
                <a:gd name="T11" fmla="*/ 0 h 173"/>
                <a:gd name="T12" fmla="*/ 112 w 112"/>
                <a:gd name="T13" fmla="*/ 58 h 173"/>
                <a:gd name="T14" fmla="*/ 96 w 112"/>
                <a:gd name="T15" fmla="*/ 0 h 173"/>
                <a:gd name="T16" fmla="*/ 96 w 112"/>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73">
                  <a:moveTo>
                    <a:pt x="11" y="172"/>
                  </a:moveTo>
                  <a:cubicBezTo>
                    <a:pt x="8" y="172"/>
                    <a:pt x="4" y="172"/>
                    <a:pt x="0" y="173"/>
                  </a:cubicBezTo>
                  <a:cubicBezTo>
                    <a:pt x="0" y="173"/>
                    <a:pt x="0" y="173"/>
                    <a:pt x="0" y="173"/>
                  </a:cubicBezTo>
                  <a:cubicBezTo>
                    <a:pt x="4" y="173"/>
                    <a:pt x="8" y="172"/>
                    <a:pt x="11" y="172"/>
                  </a:cubicBezTo>
                  <a:moveTo>
                    <a:pt x="96" y="0"/>
                  </a:moveTo>
                  <a:cubicBezTo>
                    <a:pt x="96" y="0"/>
                    <a:pt x="96" y="0"/>
                    <a:pt x="96" y="0"/>
                  </a:cubicBezTo>
                  <a:cubicBezTo>
                    <a:pt x="107" y="18"/>
                    <a:pt x="112" y="38"/>
                    <a:pt x="112" y="58"/>
                  </a:cubicBezTo>
                  <a:cubicBezTo>
                    <a:pt x="112" y="38"/>
                    <a:pt x="107" y="18"/>
                    <a:pt x="96" y="0"/>
                  </a:cubicBezTo>
                  <a:cubicBezTo>
                    <a:pt x="96" y="0"/>
                    <a:pt x="96" y="0"/>
                    <a:pt x="9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sp>
          <p:nvSpPr>
            <p:cNvPr id="19" name="Freeform 16">
              <a:extLst>
                <a:ext uri="{FF2B5EF4-FFF2-40B4-BE49-F238E27FC236}">
                  <a16:creationId xmlns:a16="http://schemas.microsoft.com/office/drawing/2014/main" xmlns="" id="{0418FD64-F8E9-4D33-98F6-020DEBEB3E6C}"/>
                </a:ext>
              </a:extLst>
            </p:cNvPr>
            <p:cNvSpPr>
              <a:spLocks noEditPoints="1"/>
            </p:cNvSpPr>
            <p:nvPr/>
          </p:nvSpPr>
          <p:spPr bwMode="auto">
            <a:xfrm>
              <a:off x="2526665" y="1165225"/>
              <a:ext cx="641350" cy="646113"/>
            </a:xfrm>
            <a:custGeom>
              <a:avLst/>
              <a:gdLst>
                <a:gd name="T0" fmla="*/ 154 w 250"/>
                <a:gd name="T1" fmla="*/ 244 h 251"/>
                <a:gd name="T2" fmla="*/ 134 w 250"/>
                <a:gd name="T3" fmla="*/ 251 h 251"/>
                <a:gd name="T4" fmla="*/ 92 w 250"/>
                <a:gd name="T5" fmla="*/ 247 h 251"/>
                <a:gd name="T6" fmla="*/ 114 w 250"/>
                <a:gd name="T7" fmla="*/ 247 h 251"/>
                <a:gd name="T8" fmla="*/ 92 w 250"/>
                <a:gd name="T9" fmla="*/ 247 h 251"/>
                <a:gd name="T10" fmla="*/ 190 w 250"/>
                <a:gd name="T11" fmla="*/ 228 h 251"/>
                <a:gd name="T12" fmla="*/ 174 w 250"/>
                <a:gd name="T13" fmla="*/ 241 h 251"/>
                <a:gd name="T14" fmla="*/ 55 w 250"/>
                <a:gd name="T15" fmla="*/ 230 h 251"/>
                <a:gd name="T16" fmla="*/ 75 w 250"/>
                <a:gd name="T17" fmla="*/ 236 h 251"/>
                <a:gd name="T18" fmla="*/ 55 w 250"/>
                <a:gd name="T19" fmla="*/ 230 h 251"/>
                <a:gd name="T20" fmla="*/ 190 w 250"/>
                <a:gd name="T21" fmla="*/ 228 h 251"/>
                <a:gd name="T22" fmla="*/ 221 w 250"/>
                <a:gd name="T23" fmla="*/ 201 h 251"/>
                <a:gd name="T24" fmla="*/ 209 w 250"/>
                <a:gd name="T25" fmla="*/ 219 h 251"/>
                <a:gd name="T26" fmla="*/ 25 w 250"/>
                <a:gd name="T27" fmla="*/ 201 h 251"/>
                <a:gd name="T28" fmla="*/ 41 w 250"/>
                <a:gd name="T29" fmla="*/ 214 h 251"/>
                <a:gd name="T30" fmla="*/ 25 w 250"/>
                <a:gd name="T31" fmla="*/ 201 h 251"/>
                <a:gd name="T32" fmla="*/ 240 w 250"/>
                <a:gd name="T33" fmla="*/ 165 h 251"/>
                <a:gd name="T34" fmla="*/ 235 w 250"/>
                <a:gd name="T35" fmla="*/ 186 h 251"/>
                <a:gd name="T36" fmla="*/ 6 w 250"/>
                <a:gd name="T37" fmla="*/ 164 h 251"/>
                <a:gd name="T38" fmla="*/ 17 w 250"/>
                <a:gd name="T39" fmla="*/ 182 h 251"/>
                <a:gd name="T40" fmla="*/ 6 w 250"/>
                <a:gd name="T41" fmla="*/ 164 h 251"/>
                <a:gd name="T42" fmla="*/ 246 w 250"/>
                <a:gd name="T43" fmla="*/ 126 h 251"/>
                <a:gd name="T44" fmla="*/ 249 w 250"/>
                <a:gd name="T45" fmla="*/ 147 h 251"/>
                <a:gd name="T46" fmla="*/ 0 w 250"/>
                <a:gd name="T47" fmla="*/ 126 h 251"/>
                <a:gd name="T48" fmla="*/ 4 w 250"/>
                <a:gd name="T49" fmla="*/ 123 h 251"/>
                <a:gd name="T50" fmla="*/ 5 w 250"/>
                <a:gd name="T51" fmla="*/ 143 h 251"/>
                <a:gd name="T52" fmla="*/ 0 w 250"/>
                <a:gd name="T53" fmla="*/ 126 h 251"/>
                <a:gd name="T54" fmla="*/ 246 w 250"/>
                <a:gd name="T55" fmla="*/ 90 h 251"/>
                <a:gd name="T56" fmla="*/ 246 w 250"/>
                <a:gd name="T57" fmla="*/ 112 h 251"/>
                <a:gd name="T58" fmla="*/ 2 w 250"/>
                <a:gd name="T59" fmla="*/ 102 h 251"/>
                <a:gd name="T60" fmla="*/ 12 w 250"/>
                <a:gd name="T61" fmla="*/ 84 h 251"/>
                <a:gd name="T62" fmla="*/ 2 w 250"/>
                <a:gd name="T63" fmla="*/ 102 h 251"/>
                <a:gd name="T64" fmla="*/ 227 w 250"/>
                <a:gd name="T65" fmla="*/ 53 h 251"/>
                <a:gd name="T66" fmla="*/ 234 w 250"/>
                <a:gd name="T67" fmla="*/ 73 h 251"/>
                <a:gd name="T68" fmla="*/ 17 w 250"/>
                <a:gd name="T69" fmla="*/ 63 h 251"/>
                <a:gd name="T70" fmla="*/ 32 w 250"/>
                <a:gd name="T71" fmla="*/ 49 h 251"/>
                <a:gd name="T72" fmla="*/ 17 w 250"/>
                <a:gd name="T73" fmla="*/ 63 h 251"/>
                <a:gd name="T74" fmla="*/ 195 w 250"/>
                <a:gd name="T75" fmla="*/ 27 h 251"/>
                <a:gd name="T76" fmla="*/ 214 w 250"/>
                <a:gd name="T77" fmla="*/ 37 h 251"/>
                <a:gd name="T78" fmla="*/ 195 w 250"/>
                <a:gd name="T79" fmla="*/ 27 h 251"/>
                <a:gd name="T80" fmla="*/ 60 w 250"/>
                <a:gd name="T81" fmla="*/ 19 h 251"/>
                <a:gd name="T82" fmla="*/ 46 w 250"/>
                <a:gd name="T83" fmla="*/ 34 h 251"/>
                <a:gd name="T84" fmla="*/ 159 w 250"/>
                <a:gd name="T85" fmla="*/ 10 h 251"/>
                <a:gd name="T86" fmla="*/ 179 w 250"/>
                <a:gd name="T87" fmla="*/ 13 h 251"/>
                <a:gd name="T88" fmla="*/ 159 w 250"/>
                <a:gd name="T89" fmla="*/ 10 h 251"/>
                <a:gd name="T90" fmla="*/ 98 w 250"/>
                <a:gd name="T91" fmla="*/ 3 h 251"/>
                <a:gd name="T92" fmla="*/ 80 w 250"/>
                <a:gd name="T93" fmla="*/ 13 h 251"/>
                <a:gd name="T94" fmla="*/ 125 w 250"/>
                <a:gd name="T95" fmla="*/ 5 h 251"/>
                <a:gd name="T96" fmla="*/ 119 w 250"/>
                <a:gd name="T97" fmla="*/ 1 h 251"/>
                <a:gd name="T98" fmla="*/ 140 w 250"/>
                <a:gd name="T99" fmla="*/ 1 h 251"/>
                <a:gd name="T100" fmla="*/ 125 w 250"/>
                <a:gd name="T101" fmla="*/ 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134" y="247"/>
                  </a:moveTo>
                  <a:cubicBezTo>
                    <a:pt x="141" y="246"/>
                    <a:pt x="147" y="245"/>
                    <a:pt x="154" y="244"/>
                  </a:cubicBezTo>
                  <a:cubicBezTo>
                    <a:pt x="155" y="247"/>
                    <a:pt x="155" y="247"/>
                    <a:pt x="155" y="247"/>
                  </a:cubicBezTo>
                  <a:cubicBezTo>
                    <a:pt x="148" y="250"/>
                    <a:pt x="141" y="250"/>
                    <a:pt x="134" y="251"/>
                  </a:cubicBezTo>
                  <a:lnTo>
                    <a:pt x="134" y="247"/>
                  </a:lnTo>
                  <a:close/>
                  <a:moveTo>
                    <a:pt x="92" y="247"/>
                  </a:moveTo>
                  <a:cubicBezTo>
                    <a:pt x="94" y="243"/>
                    <a:pt x="94" y="243"/>
                    <a:pt x="94" y="243"/>
                  </a:cubicBezTo>
                  <a:cubicBezTo>
                    <a:pt x="100" y="245"/>
                    <a:pt x="107" y="246"/>
                    <a:pt x="114" y="247"/>
                  </a:cubicBezTo>
                  <a:cubicBezTo>
                    <a:pt x="113" y="250"/>
                    <a:pt x="113" y="250"/>
                    <a:pt x="113" y="250"/>
                  </a:cubicBezTo>
                  <a:cubicBezTo>
                    <a:pt x="106" y="250"/>
                    <a:pt x="99" y="249"/>
                    <a:pt x="92" y="247"/>
                  </a:cubicBezTo>
                  <a:close/>
                  <a:moveTo>
                    <a:pt x="173" y="237"/>
                  </a:moveTo>
                  <a:cubicBezTo>
                    <a:pt x="179" y="235"/>
                    <a:pt x="185" y="232"/>
                    <a:pt x="190" y="228"/>
                  </a:cubicBezTo>
                  <a:cubicBezTo>
                    <a:pt x="193" y="231"/>
                    <a:pt x="193" y="231"/>
                    <a:pt x="193" y="231"/>
                  </a:cubicBezTo>
                  <a:cubicBezTo>
                    <a:pt x="187" y="235"/>
                    <a:pt x="181" y="238"/>
                    <a:pt x="174" y="241"/>
                  </a:cubicBezTo>
                  <a:lnTo>
                    <a:pt x="173" y="237"/>
                  </a:lnTo>
                  <a:close/>
                  <a:moveTo>
                    <a:pt x="55" y="230"/>
                  </a:moveTo>
                  <a:cubicBezTo>
                    <a:pt x="57" y="226"/>
                    <a:pt x="57" y="226"/>
                    <a:pt x="57" y="226"/>
                  </a:cubicBezTo>
                  <a:cubicBezTo>
                    <a:pt x="62" y="230"/>
                    <a:pt x="68" y="233"/>
                    <a:pt x="75" y="236"/>
                  </a:cubicBezTo>
                  <a:cubicBezTo>
                    <a:pt x="73" y="240"/>
                    <a:pt x="73" y="240"/>
                    <a:pt x="73" y="240"/>
                  </a:cubicBezTo>
                  <a:cubicBezTo>
                    <a:pt x="67" y="237"/>
                    <a:pt x="60" y="234"/>
                    <a:pt x="55" y="230"/>
                  </a:cubicBezTo>
                  <a:close/>
                  <a:moveTo>
                    <a:pt x="190" y="228"/>
                  </a:moveTo>
                  <a:cubicBezTo>
                    <a:pt x="190" y="228"/>
                    <a:pt x="190" y="228"/>
                    <a:pt x="190" y="228"/>
                  </a:cubicBezTo>
                  <a:moveTo>
                    <a:pt x="207" y="216"/>
                  </a:moveTo>
                  <a:cubicBezTo>
                    <a:pt x="211" y="211"/>
                    <a:pt x="216" y="206"/>
                    <a:pt x="221" y="201"/>
                  </a:cubicBezTo>
                  <a:cubicBezTo>
                    <a:pt x="223" y="203"/>
                    <a:pt x="223" y="203"/>
                    <a:pt x="223" y="203"/>
                  </a:cubicBezTo>
                  <a:cubicBezTo>
                    <a:pt x="219" y="209"/>
                    <a:pt x="215" y="214"/>
                    <a:pt x="209" y="219"/>
                  </a:cubicBezTo>
                  <a:lnTo>
                    <a:pt x="207" y="216"/>
                  </a:lnTo>
                  <a:close/>
                  <a:moveTo>
                    <a:pt x="25" y="201"/>
                  </a:moveTo>
                  <a:cubicBezTo>
                    <a:pt x="28" y="198"/>
                    <a:pt x="28" y="198"/>
                    <a:pt x="28" y="198"/>
                  </a:cubicBezTo>
                  <a:cubicBezTo>
                    <a:pt x="32" y="204"/>
                    <a:pt x="37" y="209"/>
                    <a:pt x="41" y="214"/>
                  </a:cubicBezTo>
                  <a:cubicBezTo>
                    <a:pt x="39" y="216"/>
                    <a:pt x="39" y="216"/>
                    <a:pt x="39" y="216"/>
                  </a:cubicBezTo>
                  <a:cubicBezTo>
                    <a:pt x="34" y="211"/>
                    <a:pt x="29" y="207"/>
                    <a:pt x="25" y="201"/>
                  </a:cubicBezTo>
                  <a:close/>
                  <a:moveTo>
                    <a:pt x="231" y="184"/>
                  </a:moveTo>
                  <a:cubicBezTo>
                    <a:pt x="234" y="178"/>
                    <a:pt x="237" y="172"/>
                    <a:pt x="240" y="165"/>
                  </a:cubicBezTo>
                  <a:cubicBezTo>
                    <a:pt x="244" y="167"/>
                    <a:pt x="244" y="167"/>
                    <a:pt x="244" y="167"/>
                  </a:cubicBezTo>
                  <a:cubicBezTo>
                    <a:pt x="241" y="174"/>
                    <a:pt x="238" y="180"/>
                    <a:pt x="235" y="186"/>
                  </a:cubicBezTo>
                  <a:lnTo>
                    <a:pt x="231" y="184"/>
                  </a:lnTo>
                  <a:close/>
                  <a:moveTo>
                    <a:pt x="6" y="164"/>
                  </a:moveTo>
                  <a:cubicBezTo>
                    <a:pt x="10" y="163"/>
                    <a:pt x="10" y="163"/>
                    <a:pt x="10" y="163"/>
                  </a:cubicBezTo>
                  <a:cubicBezTo>
                    <a:pt x="12" y="169"/>
                    <a:pt x="14" y="176"/>
                    <a:pt x="17" y="182"/>
                  </a:cubicBezTo>
                  <a:cubicBezTo>
                    <a:pt x="14" y="183"/>
                    <a:pt x="14" y="183"/>
                    <a:pt x="14" y="183"/>
                  </a:cubicBezTo>
                  <a:cubicBezTo>
                    <a:pt x="11" y="177"/>
                    <a:pt x="8" y="171"/>
                    <a:pt x="6" y="164"/>
                  </a:cubicBezTo>
                  <a:close/>
                  <a:moveTo>
                    <a:pt x="245" y="146"/>
                  </a:moveTo>
                  <a:cubicBezTo>
                    <a:pt x="246" y="140"/>
                    <a:pt x="246" y="133"/>
                    <a:pt x="246" y="126"/>
                  </a:cubicBezTo>
                  <a:cubicBezTo>
                    <a:pt x="250" y="126"/>
                    <a:pt x="250" y="126"/>
                    <a:pt x="250" y="126"/>
                  </a:cubicBezTo>
                  <a:cubicBezTo>
                    <a:pt x="250" y="133"/>
                    <a:pt x="250" y="140"/>
                    <a:pt x="249" y="147"/>
                  </a:cubicBezTo>
                  <a:lnTo>
                    <a:pt x="245" y="146"/>
                  </a:lnTo>
                  <a:close/>
                  <a:moveTo>
                    <a:pt x="0" y="126"/>
                  </a:moveTo>
                  <a:cubicBezTo>
                    <a:pt x="0" y="125"/>
                    <a:pt x="0" y="124"/>
                    <a:pt x="0" y="123"/>
                  </a:cubicBezTo>
                  <a:cubicBezTo>
                    <a:pt x="4" y="123"/>
                    <a:pt x="4" y="123"/>
                    <a:pt x="4" y="123"/>
                  </a:cubicBezTo>
                  <a:cubicBezTo>
                    <a:pt x="4" y="124"/>
                    <a:pt x="4" y="125"/>
                    <a:pt x="4" y="126"/>
                  </a:cubicBezTo>
                  <a:cubicBezTo>
                    <a:pt x="4" y="132"/>
                    <a:pt x="4" y="137"/>
                    <a:pt x="5" y="143"/>
                  </a:cubicBezTo>
                  <a:cubicBezTo>
                    <a:pt x="1" y="144"/>
                    <a:pt x="1" y="144"/>
                    <a:pt x="1" y="144"/>
                  </a:cubicBezTo>
                  <a:cubicBezTo>
                    <a:pt x="0" y="138"/>
                    <a:pt x="0" y="132"/>
                    <a:pt x="0" y="126"/>
                  </a:cubicBezTo>
                  <a:close/>
                  <a:moveTo>
                    <a:pt x="241" y="92"/>
                  </a:moveTo>
                  <a:cubicBezTo>
                    <a:pt x="246" y="90"/>
                    <a:pt x="246" y="90"/>
                    <a:pt x="246" y="90"/>
                  </a:cubicBezTo>
                  <a:cubicBezTo>
                    <a:pt x="247" y="97"/>
                    <a:pt x="249" y="104"/>
                    <a:pt x="250" y="111"/>
                  </a:cubicBezTo>
                  <a:cubicBezTo>
                    <a:pt x="246" y="112"/>
                    <a:pt x="246" y="112"/>
                    <a:pt x="246" y="112"/>
                  </a:cubicBezTo>
                  <a:cubicBezTo>
                    <a:pt x="245" y="105"/>
                    <a:pt x="243" y="98"/>
                    <a:pt x="241" y="92"/>
                  </a:cubicBezTo>
                  <a:close/>
                  <a:moveTo>
                    <a:pt x="2" y="102"/>
                  </a:moveTo>
                  <a:cubicBezTo>
                    <a:pt x="3" y="95"/>
                    <a:pt x="5" y="88"/>
                    <a:pt x="8" y="82"/>
                  </a:cubicBezTo>
                  <a:cubicBezTo>
                    <a:pt x="12" y="84"/>
                    <a:pt x="12" y="84"/>
                    <a:pt x="12" y="84"/>
                  </a:cubicBezTo>
                  <a:cubicBezTo>
                    <a:pt x="9" y="90"/>
                    <a:pt x="7" y="96"/>
                    <a:pt x="6" y="103"/>
                  </a:cubicBezTo>
                  <a:lnTo>
                    <a:pt x="2" y="102"/>
                  </a:lnTo>
                  <a:close/>
                  <a:moveTo>
                    <a:pt x="224" y="55"/>
                  </a:moveTo>
                  <a:cubicBezTo>
                    <a:pt x="227" y="53"/>
                    <a:pt x="227" y="53"/>
                    <a:pt x="227" y="53"/>
                  </a:cubicBezTo>
                  <a:cubicBezTo>
                    <a:pt x="231" y="59"/>
                    <a:pt x="234" y="65"/>
                    <a:pt x="238" y="71"/>
                  </a:cubicBezTo>
                  <a:cubicBezTo>
                    <a:pt x="234" y="73"/>
                    <a:pt x="234" y="73"/>
                    <a:pt x="234" y="73"/>
                  </a:cubicBezTo>
                  <a:cubicBezTo>
                    <a:pt x="231" y="67"/>
                    <a:pt x="228" y="61"/>
                    <a:pt x="224" y="55"/>
                  </a:cubicBezTo>
                  <a:close/>
                  <a:moveTo>
                    <a:pt x="17" y="63"/>
                  </a:moveTo>
                  <a:cubicBezTo>
                    <a:pt x="20" y="57"/>
                    <a:pt x="24" y="52"/>
                    <a:pt x="28" y="46"/>
                  </a:cubicBezTo>
                  <a:cubicBezTo>
                    <a:pt x="32" y="49"/>
                    <a:pt x="32" y="49"/>
                    <a:pt x="32" y="49"/>
                  </a:cubicBezTo>
                  <a:cubicBezTo>
                    <a:pt x="27" y="54"/>
                    <a:pt x="24" y="60"/>
                    <a:pt x="20" y="65"/>
                  </a:cubicBezTo>
                  <a:lnTo>
                    <a:pt x="17" y="63"/>
                  </a:lnTo>
                  <a:close/>
                  <a:moveTo>
                    <a:pt x="195" y="27"/>
                  </a:moveTo>
                  <a:cubicBezTo>
                    <a:pt x="195" y="27"/>
                    <a:pt x="195" y="27"/>
                    <a:pt x="195" y="27"/>
                  </a:cubicBezTo>
                  <a:cubicBezTo>
                    <a:pt x="198" y="24"/>
                    <a:pt x="198" y="24"/>
                    <a:pt x="198" y="24"/>
                  </a:cubicBezTo>
                  <a:cubicBezTo>
                    <a:pt x="203" y="28"/>
                    <a:pt x="209" y="32"/>
                    <a:pt x="214" y="37"/>
                  </a:cubicBezTo>
                  <a:cubicBezTo>
                    <a:pt x="211" y="40"/>
                    <a:pt x="211" y="40"/>
                    <a:pt x="211" y="40"/>
                  </a:cubicBezTo>
                  <a:cubicBezTo>
                    <a:pt x="206" y="35"/>
                    <a:pt x="201" y="31"/>
                    <a:pt x="195" y="27"/>
                  </a:cubicBezTo>
                  <a:close/>
                  <a:moveTo>
                    <a:pt x="43" y="31"/>
                  </a:moveTo>
                  <a:cubicBezTo>
                    <a:pt x="48" y="26"/>
                    <a:pt x="54" y="23"/>
                    <a:pt x="60" y="19"/>
                  </a:cubicBezTo>
                  <a:cubicBezTo>
                    <a:pt x="62" y="23"/>
                    <a:pt x="62" y="23"/>
                    <a:pt x="62" y="23"/>
                  </a:cubicBezTo>
                  <a:cubicBezTo>
                    <a:pt x="56" y="26"/>
                    <a:pt x="51" y="30"/>
                    <a:pt x="46" y="34"/>
                  </a:cubicBezTo>
                  <a:lnTo>
                    <a:pt x="43" y="31"/>
                  </a:lnTo>
                  <a:close/>
                  <a:moveTo>
                    <a:pt x="159" y="10"/>
                  </a:moveTo>
                  <a:cubicBezTo>
                    <a:pt x="160" y="6"/>
                    <a:pt x="160" y="6"/>
                    <a:pt x="160" y="6"/>
                  </a:cubicBezTo>
                  <a:cubicBezTo>
                    <a:pt x="167" y="8"/>
                    <a:pt x="174" y="10"/>
                    <a:pt x="179" y="13"/>
                  </a:cubicBezTo>
                  <a:cubicBezTo>
                    <a:pt x="178" y="17"/>
                    <a:pt x="178" y="17"/>
                    <a:pt x="178" y="17"/>
                  </a:cubicBezTo>
                  <a:cubicBezTo>
                    <a:pt x="172" y="14"/>
                    <a:pt x="166" y="12"/>
                    <a:pt x="159" y="10"/>
                  </a:cubicBezTo>
                  <a:close/>
                  <a:moveTo>
                    <a:pt x="79" y="10"/>
                  </a:moveTo>
                  <a:cubicBezTo>
                    <a:pt x="85" y="7"/>
                    <a:pt x="92" y="5"/>
                    <a:pt x="98" y="3"/>
                  </a:cubicBezTo>
                  <a:cubicBezTo>
                    <a:pt x="99" y="7"/>
                    <a:pt x="99" y="7"/>
                    <a:pt x="99" y="7"/>
                  </a:cubicBezTo>
                  <a:cubicBezTo>
                    <a:pt x="92" y="9"/>
                    <a:pt x="86" y="11"/>
                    <a:pt x="80" y="13"/>
                  </a:cubicBezTo>
                  <a:lnTo>
                    <a:pt x="79" y="10"/>
                  </a:lnTo>
                  <a:close/>
                  <a:moveTo>
                    <a:pt x="125" y="5"/>
                  </a:moveTo>
                  <a:cubicBezTo>
                    <a:pt x="123" y="5"/>
                    <a:pt x="121" y="5"/>
                    <a:pt x="120" y="5"/>
                  </a:cubicBezTo>
                  <a:cubicBezTo>
                    <a:pt x="119" y="1"/>
                    <a:pt x="119" y="1"/>
                    <a:pt x="119" y="1"/>
                  </a:cubicBezTo>
                  <a:cubicBezTo>
                    <a:pt x="121" y="1"/>
                    <a:pt x="123" y="0"/>
                    <a:pt x="125" y="0"/>
                  </a:cubicBezTo>
                  <a:cubicBezTo>
                    <a:pt x="130" y="0"/>
                    <a:pt x="135" y="1"/>
                    <a:pt x="140" y="1"/>
                  </a:cubicBezTo>
                  <a:cubicBezTo>
                    <a:pt x="140" y="6"/>
                    <a:pt x="140" y="6"/>
                    <a:pt x="140" y="6"/>
                  </a:cubicBezTo>
                  <a:cubicBezTo>
                    <a:pt x="135" y="5"/>
                    <a:pt x="130" y="5"/>
                    <a:pt x="125" y="5"/>
                  </a:cubicBezTo>
                  <a:close/>
                </a:path>
              </a:pathLst>
            </a:custGeom>
            <a:grpFill/>
            <a:ln w="9525">
              <a:solidFill>
                <a:schemeClr val="bg1">
                  <a:lumMod val="50000"/>
                </a:schemeClr>
              </a:solidFill>
              <a:round/>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grpSp>
      <p:pic>
        <p:nvPicPr>
          <p:cNvPr id="2" name="Picture 1"/>
          <p:cNvPicPr>
            <a:picLocks noChangeAspect="1"/>
          </p:cNvPicPr>
          <p:nvPr/>
        </p:nvPicPr>
        <p:blipFill>
          <a:blip r:embed="rId5">
            <a:duotone>
              <a:prstClr val="black"/>
              <a:srgbClr val="FF0000">
                <a:tint val="45000"/>
                <a:satMod val="400000"/>
              </a:srgbClr>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433644" y="305623"/>
            <a:ext cx="8675360" cy="920576"/>
          </a:xfrm>
          <a:prstGeom prst="rect">
            <a:avLst/>
          </a:prstGeom>
        </p:spPr>
      </p:pic>
      <p:pic>
        <p:nvPicPr>
          <p:cNvPr id="3" name="Picture 2"/>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8">
                    <a14:imgEffect>
                      <a14:sharpenSoften amount="50000"/>
                    </a14:imgEffect>
                    <a14:imgEffect>
                      <a14:colorTemperature colorTemp="11200"/>
                    </a14:imgEffect>
                  </a14:imgLayer>
                </a14:imgProps>
              </a:ext>
            </a:extLst>
          </a:blip>
          <a:stretch>
            <a:fillRect/>
          </a:stretch>
        </p:blipFill>
        <p:spPr>
          <a:xfrm>
            <a:off x="327054" y="1241325"/>
            <a:ext cx="635696" cy="600379"/>
          </a:xfrm>
          <a:prstGeom prst="rect">
            <a:avLst/>
          </a:prstGeom>
        </p:spPr>
      </p:pic>
      <p:pic>
        <p:nvPicPr>
          <p:cNvPr id="36" name="Picture 35"/>
          <p:cNvPicPr>
            <a:picLocks noChangeAspect="1"/>
          </p:cNvPicPr>
          <p:nvPr/>
        </p:nvPicPr>
        <p:blipFill>
          <a:blip r:embed="rId9">
            <a:duotone>
              <a:prstClr val="black"/>
              <a:srgbClr val="FF0000">
                <a:tint val="45000"/>
                <a:satMod val="400000"/>
              </a:srgbClr>
            </a:duotone>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Lst>
          </a:blip>
          <a:stretch>
            <a:fillRect/>
          </a:stretch>
        </p:blipFill>
        <p:spPr>
          <a:xfrm>
            <a:off x="-2148236" y="1265557"/>
            <a:ext cx="10894496" cy="646232"/>
          </a:xfrm>
          <a:prstGeom prst="rect">
            <a:avLst/>
          </a:prstGeom>
        </p:spPr>
      </p:pic>
      <p:sp>
        <p:nvSpPr>
          <p:cNvPr id="41" name="Rectangle 40"/>
          <p:cNvSpPr/>
          <p:nvPr/>
        </p:nvSpPr>
        <p:spPr>
          <a:xfrm>
            <a:off x="888089" y="1777275"/>
            <a:ext cx="1587294" cy="523220"/>
          </a:xfrm>
          <a:prstGeom prst="rect">
            <a:avLst/>
          </a:prstGeom>
        </p:spPr>
        <p:txBody>
          <a:bodyPr wrap="none">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2,</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Lưu</a:t>
            </a:r>
            <a:r>
              <a:rPr lang="en-US" sz="2800" b="1" dirty="0">
                <a:solidFill>
                  <a:schemeClr val="bg1"/>
                </a:solidFill>
                <a:latin typeface="Times New Roman" panose="02020603050405020304" pitchFamily="18" charset="0"/>
                <a:cs typeface="Times New Roman" panose="02020603050405020304" pitchFamily="18" charset="0"/>
              </a:rPr>
              <a:t> ý:</a:t>
            </a:r>
          </a:p>
        </p:txBody>
      </p:sp>
      <p:sp>
        <p:nvSpPr>
          <p:cNvPr id="22" name="Round Diagonal Corner Rectangle 31">
            <a:extLst>
              <a:ext uri="{FF2B5EF4-FFF2-40B4-BE49-F238E27FC236}">
                <a16:creationId xmlns:a16="http://schemas.microsoft.com/office/drawing/2014/main" xmlns="" id="{C557D13F-F332-4847-9916-94DBF7DE926E}"/>
              </a:ext>
            </a:extLst>
          </p:cNvPr>
          <p:cNvSpPr/>
          <p:nvPr/>
        </p:nvSpPr>
        <p:spPr bwMode="auto">
          <a:xfrm rot="2528627">
            <a:off x="6334188" y="3901965"/>
            <a:ext cx="953897" cy="954436"/>
          </a:xfrm>
          <a:prstGeom prst="round2DiagRect">
            <a:avLst>
              <a:gd name="adj1" fmla="val 31373"/>
              <a:gd name="adj2" fmla="val 0"/>
            </a:avLst>
          </a:prstGeom>
          <a:blipFill>
            <a:blip r:embed="rId11"/>
            <a:stretch>
              <a:fillRect/>
            </a:stretch>
          </a:blipFill>
          <a:ln w="9525">
            <a:noFill/>
            <a:round/>
          </a:ln>
        </p:spPr>
        <p:txBody>
          <a:bodyPr vert="horz" wrap="square" lIns="121917" tIns="60958" rIns="121917" bIns="60958" numCol="1" rtlCol="0" anchor="t" anchorCtr="0" compatLnSpc="1"/>
          <a:lstStyle/>
          <a:p>
            <a:pPr algn="ctr"/>
            <a:endParaRPr lang="en-US" dirty="0">
              <a:solidFill>
                <a:schemeClr val="bg1">
                  <a:lumMod val="95000"/>
                </a:schemeClr>
              </a:solidFill>
              <a:latin typeface="+mn-ea"/>
            </a:endParaRPr>
          </a:p>
        </p:txBody>
      </p:sp>
      <p:sp>
        <p:nvSpPr>
          <p:cNvPr id="23" name="Round Diagonal Corner Rectangle 32">
            <a:extLst>
              <a:ext uri="{FF2B5EF4-FFF2-40B4-BE49-F238E27FC236}">
                <a16:creationId xmlns:a16="http://schemas.microsoft.com/office/drawing/2014/main" xmlns="" id="{5D636CDB-AFBE-40DF-B718-493B79ED0BAD}"/>
              </a:ext>
            </a:extLst>
          </p:cNvPr>
          <p:cNvSpPr/>
          <p:nvPr/>
        </p:nvSpPr>
        <p:spPr bwMode="auto">
          <a:xfrm rot="19071373" flipH="1">
            <a:off x="4903914" y="3901965"/>
            <a:ext cx="953897" cy="954436"/>
          </a:xfrm>
          <a:prstGeom prst="round2DiagRect">
            <a:avLst>
              <a:gd name="adj1" fmla="val 31373"/>
              <a:gd name="adj2" fmla="val 0"/>
            </a:avLst>
          </a:prstGeom>
          <a:blipFill>
            <a:blip r:embed="rId11"/>
            <a:stretch>
              <a:fillRect/>
            </a:stretch>
          </a:blipFill>
          <a:ln w="9525">
            <a:noFill/>
            <a:round/>
          </a:ln>
        </p:spPr>
        <p:txBody>
          <a:bodyPr vert="horz" wrap="square" lIns="121917" tIns="60958" rIns="121917" bIns="60958" numCol="1" rtlCol="0" anchor="t" anchorCtr="0" compatLnSpc="1"/>
          <a:lstStyle/>
          <a:p>
            <a:pPr algn="ctr"/>
            <a:endParaRPr lang="en-US" dirty="0">
              <a:solidFill>
                <a:schemeClr val="bg1">
                  <a:lumMod val="95000"/>
                </a:schemeClr>
              </a:solidFill>
              <a:latin typeface="+mn-ea"/>
            </a:endParaRPr>
          </a:p>
        </p:txBody>
      </p:sp>
      <p:sp>
        <p:nvSpPr>
          <p:cNvPr id="24" name="Round Diagonal Corner Rectangle 40">
            <a:extLst>
              <a:ext uri="{FF2B5EF4-FFF2-40B4-BE49-F238E27FC236}">
                <a16:creationId xmlns:a16="http://schemas.microsoft.com/office/drawing/2014/main" xmlns="" id="{482E74D4-2088-46AA-BA8E-0F206964869D}"/>
              </a:ext>
            </a:extLst>
          </p:cNvPr>
          <p:cNvSpPr/>
          <p:nvPr/>
        </p:nvSpPr>
        <p:spPr bwMode="auto">
          <a:xfrm rot="18900000">
            <a:off x="5619051" y="3188995"/>
            <a:ext cx="953897" cy="954436"/>
          </a:xfrm>
          <a:prstGeom prst="round2DiagRect">
            <a:avLst>
              <a:gd name="adj1" fmla="val 31373"/>
              <a:gd name="adj2" fmla="val 0"/>
            </a:avLst>
          </a:prstGeom>
          <a:blipFill>
            <a:blip r:embed="rId11"/>
            <a:stretch>
              <a:fillRect/>
            </a:stretch>
          </a:blipFill>
          <a:ln w="9525">
            <a:noFill/>
            <a:round/>
          </a:ln>
        </p:spPr>
        <p:txBody>
          <a:bodyPr vert="horz" wrap="square" lIns="121917" tIns="60958" rIns="121917" bIns="60958" numCol="1" rtlCol="0" anchor="t" anchorCtr="0" compatLnSpc="1"/>
          <a:lstStyle/>
          <a:p>
            <a:pPr algn="ctr"/>
            <a:endParaRPr lang="en-US" dirty="0">
              <a:solidFill>
                <a:schemeClr val="bg1">
                  <a:lumMod val="95000"/>
                </a:schemeClr>
              </a:solidFill>
              <a:latin typeface="+mn-ea"/>
            </a:endParaRPr>
          </a:p>
        </p:txBody>
      </p:sp>
      <p:sp>
        <p:nvSpPr>
          <p:cNvPr id="25" name="Round Diagonal Corner Rectangle 41">
            <a:extLst>
              <a:ext uri="{FF2B5EF4-FFF2-40B4-BE49-F238E27FC236}">
                <a16:creationId xmlns:a16="http://schemas.microsoft.com/office/drawing/2014/main" xmlns="" id="{6E4FEACF-6E7C-4DDE-A2B2-BADBB3B80F72}"/>
              </a:ext>
            </a:extLst>
          </p:cNvPr>
          <p:cNvSpPr/>
          <p:nvPr/>
        </p:nvSpPr>
        <p:spPr bwMode="auto">
          <a:xfrm rot="18900000">
            <a:off x="5619051" y="4656449"/>
            <a:ext cx="953897" cy="954436"/>
          </a:xfrm>
          <a:prstGeom prst="round2DiagRect">
            <a:avLst>
              <a:gd name="adj1" fmla="val 31373"/>
              <a:gd name="adj2" fmla="val 0"/>
            </a:avLst>
          </a:prstGeom>
          <a:blipFill>
            <a:blip r:embed="rId11"/>
            <a:stretch>
              <a:fillRect/>
            </a:stretch>
          </a:blipFill>
          <a:ln w="9525">
            <a:noFill/>
            <a:round/>
          </a:ln>
        </p:spPr>
        <p:txBody>
          <a:bodyPr vert="horz" wrap="square" lIns="121917" tIns="60958" rIns="121917" bIns="60958" numCol="1" rtlCol="0" anchor="t" anchorCtr="0" compatLnSpc="1"/>
          <a:lstStyle/>
          <a:p>
            <a:pPr algn="ctr"/>
            <a:endParaRPr lang="en-US" dirty="0">
              <a:solidFill>
                <a:schemeClr val="bg1">
                  <a:lumMod val="95000"/>
                </a:schemeClr>
              </a:solidFill>
              <a:latin typeface="+mn-ea"/>
            </a:endParaRPr>
          </a:p>
        </p:txBody>
      </p:sp>
      <p:sp>
        <p:nvSpPr>
          <p:cNvPr id="26" name="Freeform 129">
            <a:extLst>
              <a:ext uri="{FF2B5EF4-FFF2-40B4-BE49-F238E27FC236}">
                <a16:creationId xmlns:a16="http://schemas.microsoft.com/office/drawing/2014/main" xmlns="" id="{3097DD54-ECE7-417B-9C29-103283202E8D}"/>
              </a:ext>
            </a:extLst>
          </p:cNvPr>
          <p:cNvSpPr/>
          <p:nvPr/>
        </p:nvSpPr>
        <p:spPr bwMode="auto">
          <a:xfrm>
            <a:off x="5926354" y="3458263"/>
            <a:ext cx="339671" cy="415899"/>
          </a:xfrm>
          <a:custGeom>
            <a:avLst/>
            <a:gdLst/>
            <a:ahLst/>
            <a:cxnLst>
              <a:cxn ang="0">
                <a:pos x="53" y="58"/>
              </a:cxn>
              <a:cxn ang="0">
                <a:pos x="36" y="58"/>
              </a:cxn>
              <a:cxn ang="0">
                <a:pos x="36" y="65"/>
              </a:cxn>
              <a:cxn ang="0">
                <a:pos x="34" y="68"/>
              </a:cxn>
              <a:cxn ang="0">
                <a:pos x="22" y="68"/>
              </a:cxn>
              <a:cxn ang="0">
                <a:pos x="20" y="65"/>
              </a:cxn>
              <a:cxn ang="0">
                <a:pos x="20" y="58"/>
              </a:cxn>
              <a:cxn ang="0">
                <a:pos x="2" y="58"/>
              </a:cxn>
              <a:cxn ang="0">
                <a:pos x="0" y="56"/>
              </a:cxn>
              <a:cxn ang="0">
                <a:pos x="1" y="54"/>
              </a:cxn>
              <a:cxn ang="0">
                <a:pos x="16" y="39"/>
              </a:cxn>
              <a:cxn ang="0">
                <a:pos x="7" y="39"/>
              </a:cxn>
              <a:cxn ang="0">
                <a:pos x="5" y="36"/>
              </a:cxn>
              <a:cxn ang="0">
                <a:pos x="6" y="34"/>
              </a:cxn>
              <a:cxn ang="0">
                <a:pos x="21" y="19"/>
              </a:cxn>
              <a:cxn ang="0">
                <a:pos x="13" y="19"/>
              </a:cxn>
              <a:cxn ang="0">
                <a:pos x="11" y="17"/>
              </a:cxn>
              <a:cxn ang="0">
                <a:pos x="12" y="15"/>
              </a:cxn>
              <a:cxn ang="0">
                <a:pos x="26" y="0"/>
              </a:cxn>
              <a:cxn ang="0">
                <a:pos x="28" y="0"/>
              </a:cxn>
              <a:cxn ang="0">
                <a:pos x="30" y="0"/>
              </a:cxn>
              <a:cxn ang="0">
                <a:pos x="44" y="15"/>
              </a:cxn>
              <a:cxn ang="0">
                <a:pos x="45" y="17"/>
              </a:cxn>
              <a:cxn ang="0">
                <a:pos x="42" y="19"/>
              </a:cxn>
              <a:cxn ang="0">
                <a:pos x="35" y="19"/>
              </a:cxn>
              <a:cxn ang="0">
                <a:pos x="50" y="34"/>
              </a:cxn>
              <a:cxn ang="0">
                <a:pos x="51" y="36"/>
              </a:cxn>
              <a:cxn ang="0">
                <a:pos x="49" y="39"/>
              </a:cxn>
              <a:cxn ang="0">
                <a:pos x="40" y="39"/>
              </a:cxn>
              <a:cxn ang="0">
                <a:pos x="55" y="54"/>
              </a:cxn>
              <a:cxn ang="0">
                <a:pos x="56" y="56"/>
              </a:cxn>
              <a:cxn ang="0">
                <a:pos x="53" y="58"/>
              </a:cxn>
            </a:cxnLst>
            <a:rect l="0" t="0" r="r" b="b"/>
            <a:pathLst>
              <a:path w="56" h="68">
                <a:moveTo>
                  <a:pt x="53" y="58"/>
                </a:moveTo>
                <a:cubicBezTo>
                  <a:pt x="36" y="58"/>
                  <a:pt x="36" y="58"/>
                  <a:pt x="36" y="58"/>
                </a:cubicBezTo>
                <a:cubicBezTo>
                  <a:pt x="36" y="60"/>
                  <a:pt x="36" y="63"/>
                  <a:pt x="36" y="65"/>
                </a:cubicBezTo>
                <a:cubicBezTo>
                  <a:pt x="36" y="67"/>
                  <a:pt x="35" y="68"/>
                  <a:pt x="34" y="68"/>
                </a:cubicBezTo>
                <a:cubicBezTo>
                  <a:pt x="22" y="68"/>
                  <a:pt x="22" y="68"/>
                  <a:pt x="22" y="68"/>
                </a:cubicBezTo>
                <a:cubicBezTo>
                  <a:pt x="21" y="68"/>
                  <a:pt x="20" y="67"/>
                  <a:pt x="20" y="65"/>
                </a:cubicBezTo>
                <a:cubicBezTo>
                  <a:pt x="20" y="63"/>
                  <a:pt x="20" y="60"/>
                  <a:pt x="20" y="58"/>
                </a:cubicBezTo>
                <a:cubicBezTo>
                  <a:pt x="2" y="58"/>
                  <a:pt x="2" y="58"/>
                  <a:pt x="2" y="58"/>
                </a:cubicBezTo>
                <a:cubicBezTo>
                  <a:pt x="1" y="58"/>
                  <a:pt x="0" y="57"/>
                  <a:pt x="0" y="56"/>
                </a:cubicBezTo>
                <a:cubicBezTo>
                  <a:pt x="0" y="55"/>
                  <a:pt x="0" y="54"/>
                  <a:pt x="1" y="54"/>
                </a:cubicBezTo>
                <a:cubicBezTo>
                  <a:pt x="16" y="39"/>
                  <a:pt x="16" y="39"/>
                  <a:pt x="16" y="39"/>
                </a:cubicBezTo>
                <a:cubicBezTo>
                  <a:pt x="7" y="39"/>
                  <a:pt x="7" y="39"/>
                  <a:pt x="7" y="39"/>
                </a:cubicBezTo>
                <a:cubicBezTo>
                  <a:pt x="6" y="39"/>
                  <a:pt x="5" y="37"/>
                  <a:pt x="5" y="36"/>
                </a:cubicBezTo>
                <a:cubicBezTo>
                  <a:pt x="5" y="35"/>
                  <a:pt x="5" y="35"/>
                  <a:pt x="6" y="34"/>
                </a:cubicBezTo>
                <a:cubicBezTo>
                  <a:pt x="21" y="19"/>
                  <a:pt x="21" y="19"/>
                  <a:pt x="21" y="19"/>
                </a:cubicBezTo>
                <a:cubicBezTo>
                  <a:pt x="13" y="19"/>
                  <a:pt x="13" y="19"/>
                  <a:pt x="13" y="19"/>
                </a:cubicBezTo>
                <a:cubicBezTo>
                  <a:pt x="12" y="19"/>
                  <a:pt x="11" y="18"/>
                  <a:pt x="11" y="17"/>
                </a:cubicBezTo>
                <a:cubicBezTo>
                  <a:pt x="11" y="16"/>
                  <a:pt x="11" y="15"/>
                  <a:pt x="12" y="15"/>
                </a:cubicBezTo>
                <a:cubicBezTo>
                  <a:pt x="26" y="0"/>
                  <a:pt x="26" y="0"/>
                  <a:pt x="26" y="0"/>
                </a:cubicBezTo>
                <a:cubicBezTo>
                  <a:pt x="27" y="0"/>
                  <a:pt x="27" y="0"/>
                  <a:pt x="28" y="0"/>
                </a:cubicBezTo>
                <a:cubicBezTo>
                  <a:pt x="29" y="0"/>
                  <a:pt x="29" y="0"/>
                  <a:pt x="30" y="0"/>
                </a:cubicBezTo>
                <a:cubicBezTo>
                  <a:pt x="44" y="15"/>
                  <a:pt x="44" y="15"/>
                  <a:pt x="44" y="15"/>
                </a:cubicBezTo>
                <a:cubicBezTo>
                  <a:pt x="45" y="15"/>
                  <a:pt x="45" y="16"/>
                  <a:pt x="45" y="17"/>
                </a:cubicBezTo>
                <a:cubicBezTo>
                  <a:pt x="45" y="18"/>
                  <a:pt x="44" y="19"/>
                  <a:pt x="42" y="19"/>
                </a:cubicBezTo>
                <a:cubicBezTo>
                  <a:pt x="35" y="19"/>
                  <a:pt x="35" y="19"/>
                  <a:pt x="35" y="19"/>
                </a:cubicBezTo>
                <a:cubicBezTo>
                  <a:pt x="50" y="34"/>
                  <a:pt x="50" y="34"/>
                  <a:pt x="50" y="34"/>
                </a:cubicBezTo>
                <a:cubicBezTo>
                  <a:pt x="51" y="35"/>
                  <a:pt x="51" y="35"/>
                  <a:pt x="51" y="36"/>
                </a:cubicBezTo>
                <a:cubicBezTo>
                  <a:pt x="51" y="37"/>
                  <a:pt x="50" y="39"/>
                  <a:pt x="49" y="39"/>
                </a:cubicBezTo>
                <a:cubicBezTo>
                  <a:pt x="40" y="39"/>
                  <a:pt x="40" y="39"/>
                  <a:pt x="40" y="39"/>
                </a:cubicBezTo>
                <a:cubicBezTo>
                  <a:pt x="55" y="54"/>
                  <a:pt x="55" y="54"/>
                  <a:pt x="55" y="54"/>
                </a:cubicBezTo>
                <a:cubicBezTo>
                  <a:pt x="56" y="54"/>
                  <a:pt x="56" y="55"/>
                  <a:pt x="56" y="56"/>
                </a:cubicBezTo>
                <a:cubicBezTo>
                  <a:pt x="56" y="57"/>
                  <a:pt x="55" y="58"/>
                  <a:pt x="53" y="58"/>
                </a:cubicBezTo>
                <a:close/>
              </a:path>
            </a:pathLst>
          </a:custGeom>
          <a:solidFill>
            <a:schemeClr val="bg1">
              <a:lumMod val="95000"/>
            </a:schemeClr>
          </a:solidFill>
          <a:ln w="9525">
            <a:noFill/>
            <a:round/>
          </a:ln>
        </p:spPr>
        <p:txBody>
          <a:bodyPr vert="horz" wrap="square" lIns="121917" tIns="60958" rIns="121917" bIns="60958" numCol="1" anchor="t" anchorCtr="0" compatLnSpc="1"/>
          <a:lstStyle/>
          <a:p>
            <a:endParaRPr lang="en-US">
              <a:solidFill>
                <a:schemeClr val="bg1">
                  <a:lumMod val="95000"/>
                </a:schemeClr>
              </a:solidFill>
              <a:latin typeface="+mn-ea"/>
            </a:endParaRPr>
          </a:p>
        </p:txBody>
      </p:sp>
      <p:sp>
        <p:nvSpPr>
          <p:cNvPr id="27" name="Freeform 166">
            <a:extLst>
              <a:ext uri="{FF2B5EF4-FFF2-40B4-BE49-F238E27FC236}">
                <a16:creationId xmlns:a16="http://schemas.microsoft.com/office/drawing/2014/main" xmlns="" id="{17D246DA-BEC6-412D-9E2B-9DA9245DF880}"/>
              </a:ext>
            </a:extLst>
          </p:cNvPr>
          <p:cNvSpPr>
            <a:spLocks noEditPoints="1"/>
          </p:cNvSpPr>
          <p:nvPr/>
        </p:nvSpPr>
        <p:spPr bwMode="auto">
          <a:xfrm>
            <a:off x="5189893" y="4186468"/>
            <a:ext cx="381940" cy="385050"/>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chemeClr val="bg1">
              <a:lumMod val="95000"/>
            </a:schemeClr>
          </a:solidFill>
          <a:ln w="9525">
            <a:noFill/>
            <a:round/>
          </a:ln>
        </p:spPr>
        <p:txBody>
          <a:bodyPr vert="horz" wrap="square" lIns="121917" tIns="60958" rIns="121917" bIns="60958" numCol="1" anchor="t" anchorCtr="0" compatLnSpc="1"/>
          <a:lstStyle/>
          <a:p>
            <a:endParaRPr lang="en-US">
              <a:solidFill>
                <a:schemeClr val="bg1">
                  <a:lumMod val="95000"/>
                </a:schemeClr>
              </a:solidFill>
              <a:latin typeface="+mn-ea"/>
            </a:endParaRPr>
          </a:p>
        </p:txBody>
      </p:sp>
      <p:sp>
        <p:nvSpPr>
          <p:cNvPr id="28" name="Freeform 187">
            <a:extLst>
              <a:ext uri="{FF2B5EF4-FFF2-40B4-BE49-F238E27FC236}">
                <a16:creationId xmlns:a16="http://schemas.microsoft.com/office/drawing/2014/main" xmlns="" id="{F0FF35C0-4B91-4265-9B67-34604D4CDC13}"/>
              </a:ext>
            </a:extLst>
          </p:cNvPr>
          <p:cNvSpPr>
            <a:spLocks noEditPoints="1"/>
          </p:cNvSpPr>
          <p:nvPr/>
        </p:nvSpPr>
        <p:spPr bwMode="auto">
          <a:xfrm>
            <a:off x="6604935" y="4245501"/>
            <a:ext cx="412784" cy="266983"/>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lumMod val="95000"/>
            </a:schemeClr>
          </a:solidFill>
          <a:ln w="9525">
            <a:noFill/>
            <a:round/>
          </a:ln>
        </p:spPr>
        <p:txBody>
          <a:bodyPr vert="horz" wrap="square" lIns="121917" tIns="60958" rIns="121917" bIns="60958" numCol="1" anchor="t" anchorCtr="0" compatLnSpc="1"/>
          <a:lstStyle/>
          <a:p>
            <a:endParaRPr lang="en-US">
              <a:solidFill>
                <a:schemeClr val="bg1">
                  <a:lumMod val="95000"/>
                </a:schemeClr>
              </a:solidFill>
              <a:latin typeface="+mn-ea"/>
            </a:endParaRPr>
          </a:p>
        </p:txBody>
      </p:sp>
      <p:sp>
        <p:nvSpPr>
          <p:cNvPr id="29" name="Freeform 204">
            <a:extLst>
              <a:ext uri="{FF2B5EF4-FFF2-40B4-BE49-F238E27FC236}">
                <a16:creationId xmlns:a16="http://schemas.microsoft.com/office/drawing/2014/main" xmlns="" id="{94586A6B-B2ED-4378-A93D-107247DBC111}"/>
              </a:ext>
            </a:extLst>
          </p:cNvPr>
          <p:cNvSpPr>
            <a:spLocks noEditPoints="1"/>
          </p:cNvSpPr>
          <p:nvPr/>
        </p:nvSpPr>
        <p:spPr bwMode="auto">
          <a:xfrm>
            <a:off x="5832297" y="4958091"/>
            <a:ext cx="527785" cy="351153"/>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bg1">
              <a:lumMod val="95000"/>
            </a:schemeClr>
          </a:solidFill>
          <a:ln w="9525">
            <a:noFill/>
            <a:round/>
          </a:ln>
        </p:spPr>
        <p:txBody>
          <a:bodyPr vert="horz" wrap="square" lIns="121917" tIns="60958" rIns="121917" bIns="60958" numCol="1" anchor="t" anchorCtr="0" compatLnSpc="1"/>
          <a:lstStyle/>
          <a:p>
            <a:endParaRPr lang="en-US">
              <a:solidFill>
                <a:schemeClr val="bg1">
                  <a:lumMod val="95000"/>
                </a:schemeClr>
              </a:solidFill>
              <a:latin typeface="+mn-ea"/>
            </a:endParaRPr>
          </a:p>
        </p:txBody>
      </p:sp>
      <p:sp>
        <p:nvSpPr>
          <p:cNvPr id="6" name="Rectangle 5"/>
          <p:cNvSpPr/>
          <p:nvPr/>
        </p:nvSpPr>
        <p:spPr>
          <a:xfrm>
            <a:off x="1490286" y="3247748"/>
            <a:ext cx="2982902" cy="1200329"/>
          </a:xfrm>
          <a:prstGeom prst="rect">
            <a:avLst/>
          </a:prstGeom>
        </p:spPr>
        <p:txBody>
          <a:bodyPr wrap="square">
            <a:spAutoFit/>
          </a:bodyPr>
          <a:lstStyle/>
          <a:p>
            <a:r>
              <a:rPr lang="vi-VN" sz="2400" b="1" i="0" dirty="0">
                <a:solidFill>
                  <a:schemeClr val="bg1"/>
                </a:solidFill>
                <a:effectLst/>
                <a:latin typeface="+mj-lt"/>
              </a:rPr>
              <a:t>Một trường từ vựng có thể có nhiều trường từ vựng nhỏ.</a:t>
            </a:r>
            <a:endParaRPr lang="en-US" sz="2400" b="1" dirty="0">
              <a:solidFill>
                <a:schemeClr val="bg1"/>
              </a:solidFill>
              <a:latin typeface="+mj-lt"/>
            </a:endParaRPr>
          </a:p>
        </p:txBody>
      </p:sp>
      <p:sp>
        <p:nvSpPr>
          <p:cNvPr id="8" name="Rectangle 7"/>
          <p:cNvSpPr/>
          <p:nvPr/>
        </p:nvSpPr>
        <p:spPr>
          <a:xfrm>
            <a:off x="2241577" y="5041273"/>
            <a:ext cx="3508147" cy="1200329"/>
          </a:xfrm>
          <a:prstGeom prst="rect">
            <a:avLst/>
          </a:prstGeom>
        </p:spPr>
        <p:txBody>
          <a:bodyPr wrap="square">
            <a:spAutoFit/>
          </a:bodyPr>
          <a:lstStyle/>
          <a:p>
            <a:r>
              <a:rPr lang="vi-VN" sz="2400" b="1" dirty="0">
                <a:solidFill>
                  <a:schemeClr val="bg1"/>
                </a:solidFill>
                <a:latin typeface="+mj-lt"/>
              </a:rPr>
              <a:t>Một trường từ vựng có thể bao gồm những từ khác biệt nhau về từ loại.</a:t>
            </a:r>
          </a:p>
        </p:txBody>
      </p:sp>
      <p:sp>
        <p:nvSpPr>
          <p:cNvPr id="10" name="Rectangle 9"/>
          <p:cNvSpPr/>
          <p:nvPr/>
        </p:nvSpPr>
        <p:spPr>
          <a:xfrm>
            <a:off x="7482369" y="4755196"/>
            <a:ext cx="3006713" cy="1200329"/>
          </a:xfrm>
          <a:prstGeom prst="rect">
            <a:avLst/>
          </a:prstGeom>
        </p:spPr>
        <p:txBody>
          <a:bodyPr wrap="square">
            <a:spAutoFit/>
          </a:bodyPr>
          <a:lstStyle/>
          <a:p>
            <a:r>
              <a:rPr lang="vi-VN" sz="2400" b="1" dirty="0">
                <a:solidFill>
                  <a:schemeClr val="bg1"/>
                </a:solidFill>
                <a:latin typeface="+mj-lt"/>
              </a:rPr>
              <a:t>Một từ có thể thuộc nhiều trường từ vựng khác nhau.</a:t>
            </a:r>
          </a:p>
        </p:txBody>
      </p:sp>
      <p:sp>
        <p:nvSpPr>
          <p:cNvPr id="11" name="Rectangle 10"/>
          <p:cNvSpPr/>
          <p:nvPr/>
        </p:nvSpPr>
        <p:spPr>
          <a:xfrm>
            <a:off x="6922351" y="2206685"/>
            <a:ext cx="5234570" cy="1569660"/>
          </a:xfrm>
          <a:prstGeom prst="rect">
            <a:avLst/>
          </a:prstGeom>
        </p:spPr>
        <p:txBody>
          <a:bodyPr wrap="square">
            <a:spAutoFit/>
          </a:bodyPr>
          <a:lstStyle/>
          <a:p>
            <a:r>
              <a:rPr lang="vi-VN" sz="2400" b="1" i="0" dirty="0">
                <a:solidFill>
                  <a:schemeClr val="bg1"/>
                </a:solidFill>
                <a:effectLst/>
                <a:latin typeface="+mj-lt"/>
              </a:rPr>
              <a:t>Trong thơ văn cũng như trong cuộc sống hàng ngày, người ta thường dùng cách chuyển trường từ vựng để tăng thêm tính nghệ thuật của ngôn từ</a:t>
            </a:r>
            <a:endParaRPr lang="en-US" sz="2400" b="1" dirty="0">
              <a:solidFill>
                <a:schemeClr val="bg1"/>
              </a:solidFill>
              <a:latin typeface="+mj-lt"/>
            </a:endParaRPr>
          </a:p>
        </p:txBody>
      </p:sp>
    </p:spTree>
    <p:extLst>
      <p:ext uri="{BB962C8B-B14F-4D97-AF65-F5344CB8AC3E}">
        <p14:creationId xmlns:p14="http://schemas.microsoft.com/office/powerpoint/2010/main" val="2748772288"/>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6" grpId="0"/>
      <p:bldP spid="8"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E02A594-B2F4-4FFA-BCDD-BDFA514AF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a:extLst>
              <a:ext uri="{FF2B5EF4-FFF2-40B4-BE49-F238E27FC236}">
                <a16:creationId xmlns:a16="http://schemas.microsoft.com/office/drawing/2014/main" xmlns="" id="{61A7871B-B595-47EC-9B3E-855331468C04}"/>
              </a:ext>
            </a:extLst>
          </p:cNvPr>
          <p:cNvGrpSpPr/>
          <p:nvPr/>
        </p:nvGrpSpPr>
        <p:grpSpPr>
          <a:xfrm>
            <a:off x="111820" y="1177011"/>
            <a:ext cx="795020" cy="797560"/>
            <a:chOff x="2510790" y="1152525"/>
            <a:chExt cx="673100" cy="674688"/>
          </a:xfrm>
          <a:blipFill>
            <a:blip r:embed="rId4"/>
            <a:stretch>
              <a:fillRect/>
            </a:stretch>
          </a:blipFill>
        </p:grpSpPr>
        <p:sp>
          <p:nvSpPr>
            <p:cNvPr id="17" name="Freeform 12">
              <a:extLst>
                <a:ext uri="{FF2B5EF4-FFF2-40B4-BE49-F238E27FC236}">
                  <a16:creationId xmlns:a16="http://schemas.microsoft.com/office/drawing/2014/main" xmlns="" id="{704F51DD-2DA3-4726-B8C6-8C1D7F6BD609}"/>
                </a:ext>
              </a:extLst>
            </p:cNvPr>
            <p:cNvSpPr/>
            <p:nvPr/>
          </p:nvSpPr>
          <p:spPr bwMode="auto">
            <a:xfrm>
              <a:off x="2510790" y="1152525"/>
              <a:ext cx="673100" cy="674688"/>
            </a:xfrm>
            <a:custGeom>
              <a:avLst/>
              <a:gdLst>
                <a:gd name="T0" fmla="*/ 32 w 262"/>
                <a:gd name="T1" fmla="*/ 188 h 262"/>
                <a:gd name="T2" fmla="*/ 74 w 262"/>
                <a:gd name="T3" fmla="*/ 31 h 262"/>
                <a:gd name="T4" fmla="*/ 230 w 262"/>
                <a:gd name="T5" fmla="*/ 73 h 262"/>
                <a:gd name="T6" fmla="*/ 189 w 262"/>
                <a:gd name="T7" fmla="*/ 230 h 262"/>
                <a:gd name="T8" fmla="*/ 32 w 262"/>
                <a:gd name="T9" fmla="*/ 188 h 262"/>
              </a:gdLst>
              <a:ahLst/>
              <a:cxnLst>
                <a:cxn ang="0">
                  <a:pos x="T0" y="T1"/>
                </a:cxn>
                <a:cxn ang="0">
                  <a:pos x="T2" y="T3"/>
                </a:cxn>
                <a:cxn ang="0">
                  <a:pos x="T4" y="T5"/>
                </a:cxn>
                <a:cxn ang="0">
                  <a:pos x="T6" y="T7"/>
                </a:cxn>
                <a:cxn ang="0">
                  <a:pos x="T8" y="T9"/>
                </a:cxn>
              </a:cxnLst>
              <a:rect l="0" t="0" r="r" b="b"/>
              <a:pathLst>
                <a:path w="262" h="262">
                  <a:moveTo>
                    <a:pt x="32" y="188"/>
                  </a:moveTo>
                  <a:cubicBezTo>
                    <a:pt x="0" y="133"/>
                    <a:pt x="19" y="63"/>
                    <a:pt x="74" y="31"/>
                  </a:cubicBezTo>
                  <a:cubicBezTo>
                    <a:pt x="128" y="0"/>
                    <a:pt x="199" y="18"/>
                    <a:pt x="230" y="73"/>
                  </a:cubicBezTo>
                  <a:cubicBezTo>
                    <a:pt x="262" y="129"/>
                    <a:pt x="243" y="198"/>
                    <a:pt x="189" y="230"/>
                  </a:cubicBezTo>
                  <a:cubicBezTo>
                    <a:pt x="133" y="262"/>
                    <a:pt x="64" y="243"/>
                    <a:pt x="32" y="188"/>
                  </a:cubicBezTo>
                </a:path>
              </a:pathLst>
            </a:custGeom>
            <a:grpFill/>
            <a:ln w="9525">
              <a:noFill/>
              <a:round/>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sp>
          <p:nvSpPr>
            <p:cNvPr id="18" name="Freeform 13">
              <a:extLst>
                <a:ext uri="{FF2B5EF4-FFF2-40B4-BE49-F238E27FC236}">
                  <a16:creationId xmlns:a16="http://schemas.microsoft.com/office/drawing/2014/main" xmlns="" id="{0F0A7543-3D89-4E23-8E51-3B3C96D149DB}"/>
                </a:ext>
              </a:extLst>
            </p:cNvPr>
            <p:cNvSpPr>
              <a:spLocks noEditPoints="1"/>
            </p:cNvSpPr>
            <p:nvPr/>
          </p:nvSpPr>
          <p:spPr bwMode="auto">
            <a:xfrm>
              <a:off x="2855278" y="1341438"/>
              <a:ext cx="287338" cy="444500"/>
            </a:xfrm>
            <a:custGeom>
              <a:avLst/>
              <a:gdLst>
                <a:gd name="T0" fmla="*/ 11 w 112"/>
                <a:gd name="T1" fmla="*/ 172 h 173"/>
                <a:gd name="T2" fmla="*/ 0 w 112"/>
                <a:gd name="T3" fmla="*/ 173 h 173"/>
                <a:gd name="T4" fmla="*/ 0 w 112"/>
                <a:gd name="T5" fmla="*/ 173 h 173"/>
                <a:gd name="T6" fmla="*/ 11 w 112"/>
                <a:gd name="T7" fmla="*/ 172 h 173"/>
                <a:gd name="T8" fmla="*/ 96 w 112"/>
                <a:gd name="T9" fmla="*/ 0 h 173"/>
                <a:gd name="T10" fmla="*/ 96 w 112"/>
                <a:gd name="T11" fmla="*/ 0 h 173"/>
                <a:gd name="T12" fmla="*/ 112 w 112"/>
                <a:gd name="T13" fmla="*/ 58 h 173"/>
                <a:gd name="T14" fmla="*/ 96 w 112"/>
                <a:gd name="T15" fmla="*/ 0 h 173"/>
                <a:gd name="T16" fmla="*/ 96 w 112"/>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73">
                  <a:moveTo>
                    <a:pt x="11" y="172"/>
                  </a:moveTo>
                  <a:cubicBezTo>
                    <a:pt x="8" y="172"/>
                    <a:pt x="4" y="172"/>
                    <a:pt x="0" y="173"/>
                  </a:cubicBezTo>
                  <a:cubicBezTo>
                    <a:pt x="0" y="173"/>
                    <a:pt x="0" y="173"/>
                    <a:pt x="0" y="173"/>
                  </a:cubicBezTo>
                  <a:cubicBezTo>
                    <a:pt x="4" y="173"/>
                    <a:pt x="8" y="172"/>
                    <a:pt x="11" y="172"/>
                  </a:cubicBezTo>
                  <a:moveTo>
                    <a:pt x="96" y="0"/>
                  </a:moveTo>
                  <a:cubicBezTo>
                    <a:pt x="96" y="0"/>
                    <a:pt x="96" y="0"/>
                    <a:pt x="96" y="0"/>
                  </a:cubicBezTo>
                  <a:cubicBezTo>
                    <a:pt x="107" y="18"/>
                    <a:pt x="112" y="38"/>
                    <a:pt x="112" y="58"/>
                  </a:cubicBezTo>
                  <a:cubicBezTo>
                    <a:pt x="112" y="38"/>
                    <a:pt x="107" y="18"/>
                    <a:pt x="96" y="0"/>
                  </a:cubicBezTo>
                  <a:cubicBezTo>
                    <a:pt x="96" y="0"/>
                    <a:pt x="96" y="0"/>
                    <a:pt x="9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sp>
          <p:nvSpPr>
            <p:cNvPr id="19" name="Freeform 16">
              <a:extLst>
                <a:ext uri="{FF2B5EF4-FFF2-40B4-BE49-F238E27FC236}">
                  <a16:creationId xmlns:a16="http://schemas.microsoft.com/office/drawing/2014/main" xmlns="" id="{0418FD64-F8E9-4D33-98F6-020DEBEB3E6C}"/>
                </a:ext>
              </a:extLst>
            </p:cNvPr>
            <p:cNvSpPr>
              <a:spLocks noEditPoints="1"/>
            </p:cNvSpPr>
            <p:nvPr/>
          </p:nvSpPr>
          <p:spPr bwMode="auto">
            <a:xfrm>
              <a:off x="2526665" y="1165225"/>
              <a:ext cx="641350" cy="646113"/>
            </a:xfrm>
            <a:custGeom>
              <a:avLst/>
              <a:gdLst>
                <a:gd name="T0" fmla="*/ 154 w 250"/>
                <a:gd name="T1" fmla="*/ 244 h 251"/>
                <a:gd name="T2" fmla="*/ 134 w 250"/>
                <a:gd name="T3" fmla="*/ 251 h 251"/>
                <a:gd name="T4" fmla="*/ 92 w 250"/>
                <a:gd name="T5" fmla="*/ 247 h 251"/>
                <a:gd name="T6" fmla="*/ 114 w 250"/>
                <a:gd name="T7" fmla="*/ 247 h 251"/>
                <a:gd name="T8" fmla="*/ 92 w 250"/>
                <a:gd name="T9" fmla="*/ 247 h 251"/>
                <a:gd name="T10" fmla="*/ 190 w 250"/>
                <a:gd name="T11" fmla="*/ 228 h 251"/>
                <a:gd name="T12" fmla="*/ 174 w 250"/>
                <a:gd name="T13" fmla="*/ 241 h 251"/>
                <a:gd name="T14" fmla="*/ 55 w 250"/>
                <a:gd name="T15" fmla="*/ 230 h 251"/>
                <a:gd name="T16" fmla="*/ 75 w 250"/>
                <a:gd name="T17" fmla="*/ 236 h 251"/>
                <a:gd name="T18" fmla="*/ 55 w 250"/>
                <a:gd name="T19" fmla="*/ 230 h 251"/>
                <a:gd name="T20" fmla="*/ 190 w 250"/>
                <a:gd name="T21" fmla="*/ 228 h 251"/>
                <a:gd name="T22" fmla="*/ 221 w 250"/>
                <a:gd name="T23" fmla="*/ 201 h 251"/>
                <a:gd name="T24" fmla="*/ 209 w 250"/>
                <a:gd name="T25" fmla="*/ 219 h 251"/>
                <a:gd name="T26" fmla="*/ 25 w 250"/>
                <a:gd name="T27" fmla="*/ 201 h 251"/>
                <a:gd name="T28" fmla="*/ 41 w 250"/>
                <a:gd name="T29" fmla="*/ 214 h 251"/>
                <a:gd name="T30" fmla="*/ 25 w 250"/>
                <a:gd name="T31" fmla="*/ 201 h 251"/>
                <a:gd name="T32" fmla="*/ 240 w 250"/>
                <a:gd name="T33" fmla="*/ 165 h 251"/>
                <a:gd name="T34" fmla="*/ 235 w 250"/>
                <a:gd name="T35" fmla="*/ 186 h 251"/>
                <a:gd name="T36" fmla="*/ 6 w 250"/>
                <a:gd name="T37" fmla="*/ 164 h 251"/>
                <a:gd name="T38" fmla="*/ 17 w 250"/>
                <a:gd name="T39" fmla="*/ 182 h 251"/>
                <a:gd name="T40" fmla="*/ 6 w 250"/>
                <a:gd name="T41" fmla="*/ 164 h 251"/>
                <a:gd name="T42" fmla="*/ 246 w 250"/>
                <a:gd name="T43" fmla="*/ 126 h 251"/>
                <a:gd name="T44" fmla="*/ 249 w 250"/>
                <a:gd name="T45" fmla="*/ 147 h 251"/>
                <a:gd name="T46" fmla="*/ 0 w 250"/>
                <a:gd name="T47" fmla="*/ 126 h 251"/>
                <a:gd name="T48" fmla="*/ 4 w 250"/>
                <a:gd name="T49" fmla="*/ 123 h 251"/>
                <a:gd name="T50" fmla="*/ 5 w 250"/>
                <a:gd name="T51" fmla="*/ 143 h 251"/>
                <a:gd name="T52" fmla="*/ 0 w 250"/>
                <a:gd name="T53" fmla="*/ 126 h 251"/>
                <a:gd name="T54" fmla="*/ 246 w 250"/>
                <a:gd name="T55" fmla="*/ 90 h 251"/>
                <a:gd name="T56" fmla="*/ 246 w 250"/>
                <a:gd name="T57" fmla="*/ 112 h 251"/>
                <a:gd name="T58" fmla="*/ 2 w 250"/>
                <a:gd name="T59" fmla="*/ 102 h 251"/>
                <a:gd name="T60" fmla="*/ 12 w 250"/>
                <a:gd name="T61" fmla="*/ 84 h 251"/>
                <a:gd name="T62" fmla="*/ 2 w 250"/>
                <a:gd name="T63" fmla="*/ 102 h 251"/>
                <a:gd name="T64" fmla="*/ 227 w 250"/>
                <a:gd name="T65" fmla="*/ 53 h 251"/>
                <a:gd name="T66" fmla="*/ 234 w 250"/>
                <a:gd name="T67" fmla="*/ 73 h 251"/>
                <a:gd name="T68" fmla="*/ 17 w 250"/>
                <a:gd name="T69" fmla="*/ 63 h 251"/>
                <a:gd name="T70" fmla="*/ 32 w 250"/>
                <a:gd name="T71" fmla="*/ 49 h 251"/>
                <a:gd name="T72" fmla="*/ 17 w 250"/>
                <a:gd name="T73" fmla="*/ 63 h 251"/>
                <a:gd name="T74" fmla="*/ 195 w 250"/>
                <a:gd name="T75" fmla="*/ 27 h 251"/>
                <a:gd name="T76" fmla="*/ 214 w 250"/>
                <a:gd name="T77" fmla="*/ 37 h 251"/>
                <a:gd name="T78" fmla="*/ 195 w 250"/>
                <a:gd name="T79" fmla="*/ 27 h 251"/>
                <a:gd name="T80" fmla="*/ 60 w 250"/>
                <a:gd name="T81" fmla="*/ 19 h 251"/>
                <a:gd name="T82" fmla="*/ 46 w 250"/>
                <a:gd name="T83" fmla="*/ 34 h 251"/>
                <a:gd name="T84" fmla="*/ 159 w 250"/>
                <a:gd name="T85" fmla="*/ 10 h 251"/>
                <a:gd name="T86" fmla="*/ 179 w 250"/>
                <a:gd name="T87" fmla="*/ 13 h 251"/>
                <a:gd name="T88" fmla="*/ 159 w 250"/>
                <a:gd name="T89" fmla="*/ 10 h 251"/>
                <a:gd name="T90" fmla="*/ 98 w 250"/>
                <a:gd name="T91" fmla="*/ 3 h 251"/>
                <a:gd name="T92" fmla="*/ 80 w 250"/>
                <a:gd name="T93" fmla="*/ 13 h 251"/>
                <a:gd name="T94" fmla="*/ 125 w 250"/>
                <a:gd name="T95" fmla="*/ 5 h 251"/>
                <a:gd name="T96" fmla="*/ 119 w 250"/>
                <a:gd name="T97" fmla="*/ 1 h 251"/>
                <a:gd name="T98" fmla="*/ 140 w 250"/>
                <a:gd name="T99" fmla="*/ 1 h 251"/>
                <a:gd name="T100" fmla="*/ 125 w 250"/>
                <a:gd name="T101" fmla="*/ 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134" y="247"/>
                  </a:moveTo>
                  <a:cubicBezTo>
                    <a:pt x="141" y="246"/>
                    <a:pt x="147" y="245"/>
                    <a:pt x="154" y="244"/>
                  </a:cubicBezTo>
                  <a:cubicBezTo>
                    <a:pt x="155" y="247"/>
                    <a:pt x="155" y="247"/>
                    <a:pt x="155" y="247"/>
                  </a:cubicBezTo>
                  <a:cubicBezTo>
                    <a:pt x="148" y="250"/>
                    <a:pt x="141" y="250"/>
                    <a:pt x="134" y="251"/>
                  </a:cubicBezTo>
                  <a:lnTo>
                    <a:pt x="134" y="247"/>
                  </a:lnTo>
                  <a:close/>
                  <a:moveTo>
                    <a:pt x="92" y="247"/>
                  </a:moveTo>
                  <a:cubicBezTo>
                    <a:pt x="94" y="243"/>
                    <a:pt x="94" y="243"/>
                    <a:pt x="94" y="243"/>
                  </a:cubicBezTo>
                  <a:cubicBezTo>
                    <a:pt x="100" y="245"/>
                    <a:pt x="107" y="246"/>
                    <a:pt x="114" y="247"/>
                  </a:cubicBezTo>
                  <a:cubicBezTo>
                    <a:pt x="113" y="250"/>
                    <a:pt x="113" y="250"/>
                    <a:pt x="113" y="250"/>
                  </a:cubicBezTo>
                  <a:cubicBezTo>
                    <a:pt x="106" y="250"/>
                    <a:pt x="99" y="249"/>
                    <a:pt x="92" y="247"/>
                  </a:cubicBezTo>
                  <a:close/>
                  <a:moveTo>
                    <a:pt x="173" y="237"/>
                  </a:moveTo>
                  <a:cubicBezTo>
                    <a:pt x="179" y="235"/>
                    <a:pt x="185" y="232"/>
                    <a:pt x="190" y="228"/>
                  </a:cubicBezTo>
                  <a:cubicBezTo>
                    <a:pt x="193" y="231"/>
                    <a:pt x="193" y="231"/>
                    <a:pt x="193" y="231"/>
                  </a:cubicBezTo>
                  <a:cubicBezTo>
                    <a:pt x="187" y="235"/>
                    <a:pt x="181" y="238"/>
                    <a:pt x="174" y="241"/>
                  </a:cubicBezTo>
                  <a:lnTo>
                    <a:pt x="173" y="237"/>
                  </a:lnTo>
                  <a:close/>
                  <a:moveTo>
                    <a:pt x="55" y="230"/>
                  </a:moveTo>
                  <a:cubicBezTo>
                    <a:pt x="57" y="226"/>
                    <a:pt x="57" y="226"/>
                    <a:pt x="57" y="226"/>
                  </a:cubicBezTo>
                  <a:cubicBezTo>
                    <a:pt x="62" y="230"/>
                    <a:pt x="68" y="233"/>
                    <a:pt x="75" y="236"/>
                  </a:cubicBezTo>
                  <a:cubicBezTo>
                    <a:pt x="73" y="240"/>
                    <a:pt x="73" y="240"/>
                    <a:pt x="73" y="240"/>
                  </a:cubicBezTo>
                  <a:cubicBezTo>
                    <a:pt x="67" y="237"/>
                    <a:pt x="60" y="234"/>
                    <a:pt x="55" y="230"/>
                  </a:cubicBezTo>
                  <a:close/>
                  <a:moveTo>
                    <a:pt x="190" y="228"/>
                  </a:moveTo>
                  <a:cubicBezTo>
                    <a:pt x="190" y="228"/>
                    <a:pt x="190" y="228"/>
                    <a:pt x="190" y="228"/>
                  </a:cubicBezTo>
                  <a:moveTo>
                    <a:pt x="207" y="216"/>
                  </a:moveTo>
                  <a:cubicBezTo>
                    <a:pt x="211" y="211"/>
                    <a:pt x="216" y="206"/>
                    <a:pt x="221" y="201"/>
                  </a:cubicBezTo>
                  <a:cubicBezTo>
                    <a:pt x="223" y="203"/>
                    <a:pt x="223" y="203"/>
                    <a:pt x="223" y="203"/>
                  </a:cubicBezTo>
                  <a:cubicBezTo>
                    <a:pt x="219" y="209"/>
                    <a:pt x="215" y="214"/>
                    <a:pt x="209" y="219"/>
                  </a:cubicBezTo>
                  <a:lnTo>
                    <a:pt x="207" y="216"/>
                  </a:lnTo>
                  <a:close/>
                  <a:moveTo>
                    <a:pt x="25" y="201"/>
                  </a:moveTo>
                  <a:cubicBezTo>
                    <a:pt x="28" y="198"/>
                    <a:pt x="28" y="198"/>
                    <a:pt x="28" y="198"/>
                  </a:cubicBezTo>
                  <a:cubicBezTo>
                    <a:pt x="32" y="204"/>
                    <a:pt x="37" y="209"/>
                    <a:pt x="41" y="214"/>
                  </a:cubicBezTo>
                  <a:cubicBezTo>
                    <a:pt x="39" y="216"/>
                    <a:pt x="39" y="216"/>
                    <a:pt x="39" y="216"/>
                  </a:cubicBezTo>
                  <a:cubicBezTo>
                    <a:pt x="34" y="211"/>
                    <a:pt x="29" y="207"/>
                    <a:pt x="25" y="201"/>
                  </a:cubicBezTo>
                  <a:close/>
                  <a:moveTo>
                    <a:pt x="231" y="184"/>
                  </a:moveTo>
                  <a:cubicBezTo>
                    <a:pt x="234" y="178"/>
                    <a:pt x="237" y="172"/>
                    <a:pt x="240" y="165"/>
                  </a:cubicBezTo>
                  <a:cubicBezTo>
                    <a:pt x="244" y="167"/>
                    <a:pt x="244" y="167"/>
                    <a:pt x="244" y="167"/>
                  </a:cubicBezTo>
                  <a:cubicBezTo>
                    <a:pt x="241" y="174"/>
                    <a:pt x="238" y="180"/>
                    <a:pt x="235" y="186"/>
                  </a:cubicBezTo>
                  <a:lnTo>
                    <a:pt x="231" y="184"/>
                  </a:lnTo>
                  <a:close/>
                  <a:moveTo>
                    <a:pt x="6" y="164"/>
                  </a:moveTo>
                  <a:cubicBezTo>
                    <a:pt x="10" y="163"/>
                    <a:pt x="10" y="163"/>
                    <a:pt x="10" y="163"/>
                  </a:cubicBezTo>
                  <a:cubicBezTo>
                    <a:pt x="12" y="169"/>
                    <a:pt x="14" y="176"/>
                    <a:pt x="17" y="182"/>
                  </a:cubicBezTo>
                  <a:cubicBezTo>
                    <a:pt x="14" y="183"/>
                    <a:pt x="14" y="183"/>
                    <a:pt x="14" y="183"/>
                  </a:cubicBezTo>
                  <a:cubicBezTo>
                    <a:pt x="11" y="177"/>
                    <a:pt x="8" y="171"/>
                    <a:pt x="6" y="164"/>
                  </a:cubicBezTo>
                  <a:close/>
                  <a:moveTo>
                    <a:pt x="245" y="146"/>
                  </a:moveTo>
                  <a:cubicBezTo>
                    <a:pt x="246" y="140"/>
                    <a:pt x="246" y="133"/>
                    <a:pt x="246" y="126"/>
                  </a:cubicBezTo>
                  <a:cubicBezTo>
                    <a:pt x="250" y="126"/>
                    <a:pt x="250" y="126"/>
                    <a:pt x="250" y="126"/>
                  </a:cubicBezTo>
                  <a:cubicBezTo>
                    <a:pt x="250" y="133"/>
                    <a:pt x="250" y="140"/>
                    <a:pt x="249" y="147"/>
                  </a:cubicBezTo>
                  <a:lnTo>
                    <a:pt x="245" y="146"/>
                  </a:lnTo>
                  <a:close/>
                  <a:moveTo>
                    <a:pt x="0" y="126"/>
                  </a:moveTo>
                  <a:cubicBezTo>
                    <a:pt x="0" y="125"/>
                    <a:pt x="0" y="124"/>
                    <a:pt x="0" y="123"/>
                  </a:cubicBezTo>
                  <a:cubicBezTo>
                    <a:pt x="4" y="123"/>
                    <a:pt x="4" y="123"/>
                    <a:pt x="4" y="123"/>
                  </a:cubicBezTo>
                  <a:cubicBezTo>
                    <a:pt x="4" y="124"/>
                    <a:pt x="4" y="125"/>
                    <a:pt x="4" y="126"/>
                  </a:cubicBezTo>
                  <a:cubicBezTo>
                    <a:pt x="4" y="132"/>
                    <a:pt x="4" y="137"/>
                    <a:pt x="5" y="143"/>
                  </a:cubicBezTo>
                  <a:cubicBezTo>
                    <a:pt x="1" y="144"/>
                    <a:pt x="1" y="144"/>
                    <a:pt x="1" y="144"/>
                  </a:cubicBezTo>
                  <a:cubicBezTo>
                    <a:pt x="0" y="138"/>
                    <a:pt x="0" y="132"/>
                    <a:pt x="0" y="126"/>
                  </a:cubicBezTo>
                  <a:close/>
                  <a:moveTo>
                    <a:pt x="241" y="92"/>
                  </a:moveTo>
                  <a:cubicBezTo>
                    <a:pt x="246" y="90"/>
                    <a:pt x="246" y="90"/>
                    <a:pt x="246" y="90"/>
                  </a:cubicBezTo>
                  <a:cubicBezTo>
                    <a:pt x="247" y="97"/>
                    <a:pt x="249" y="104"/>
                    <a:pt x="250" y="111"/>
                  </a:cubicBezTo>
                  <a:cubicBezTo>
                    <a:pt x="246" y="112"/>
                    <a:pt x="246" y="112"/>
                    <a:pt x="246" y="112"/>
                  </a:cubicBezTo>
                  <a:cubicBezTo>
                    <a:pt x="245" y="105"/>
                    <a:pt x="243" y="98"/>
                    <a:pt x="241" y="92"/>
                  </a:cubicBezTo>
                  <a:close/>
                  <a:moveTo>
                    <a:pt x="2" y="102"/>
                  </a:moveTo>
                  <a:cubicBezTo>
                    <a:pt x="3" y="95"/>
                    <a:pt x="5" y="88"/>
                    <a:pt x="8" y="82"/>
                  </a:cubicBezTo>
                  <a:cubicBezTo>
                    <a:pt x="12" y="84"/>
                    <a:pt x="12" y="84"/>
                    <a:pt x="12" y="84"/>
                  </a:cubicBezTo>
                  <a:cubicBezTo>
                    <a:pt x="9" y="90"/>
                    <a:pt x="7" y="96"/>
                    <a:pt x="6" y="103"/>
                  </a:cubicBezTo>
                  <a:lnTo>
                    <a:pt x="2" y="102"/>
                  </a:lnTo>
                  <a:close/>
                  <a:moveTo>
                    <a:pt x="224" y="55"/>
                  </a:moveTo>
                  <a:cubicBezTo>
                    <a:pt x="227" y="53"/>
                    <a:pt x="227" y="53"/>
                    <a:pt x="227" y="53"/>
                  </a:cubicBezTo>
                  <a:cubicBezTo>
                    <a:pt x="231" y="59"/>
                    <a:pt x="234" y="65"/>
                    <a:pt x="238" y="71"/>
                  </a:cubicBezTo>
                  <a:cubicBezTo>
                    <a:pt x="234" y="73"/>
                    <a:pt x="234" y="73"/>
                    <a:pt x="234" y="73"/>
                  </a:cubicBezTo>
                  <a:cubicBezTo>
                    <a:pt x="231" y="67"/>
                    <a:pt x="228" y="61"/>
                    <a:pt x="224" y="55"/>
                  </a:cubicBezTo>
                  <a:close/>
                  <a:moveTo>
                    <a:pt x="17" y="63"/>
                  </a:moveTo>
                  <a:cubicBezTo>
                    <a:pt x="20" y="57"/>
                    <a:pt x="24" y="52"/>
                    <a:pt x="28" y="46"/>
                  </a:cubicBezTo>
                  <a:cubicBezTo>
                    <a:pt x="32" y="49"/>
                    <a:pt x="32" y="49"/>
                    <a:pt x="32" y="49"/>
                  </a:cubicBezTo>
                  <a:cubicBezTo>
                    <a:pt x="27" y="54"/>
                    <a:pt x="24" y="60"/>
                    <a:pt x="20" y="65"/>
                  </a:cubicBezTo>
                  <a:lnTo>
                    <a:pt x="17" y="63"/>
                  </a:lnTo>
                  <a:close/>
                  <a:moveTo>
                    <a:pt x="195" y="27"/>
                  </a:moveTo>
                  <a:cubicBezTo>
                    <a:pt x="195" y="27"/>
                    <a:pt x="195" y="27"/>
                    <a:pt x="195" y="27"/>
                  </a:cubicBezTo>
                  <a:cubicBezTo>
                    <a:pt x="198" y="24"/>
                    <a:pt x="198" y="24"/>
                    <a:pt x="198" y="24"/>
                  </a:cubicBezTo>
                  <a:cubicBezTo>
                    <a:pt x="203" y="28"/>
                    <a:pt x="209" y="32"/>
                    <a:pt x="214" y="37"/>
                  </a:cubicBezTo>
                  <a:cubicBezTo>
                    <a:pt x="211" y="40"/>
                    <a:pt x="211" y="40"/>
                    <a:pt x="211" y="40"/>
                  </a:cubicBezTo>
                  <a:cubicBezTo>
                    <a:pt x="206" y="35"/>
                    <a:pt x="201" y="31"/>
                    <a:pt x="195" y="27"/>
                  </a:cubicBezTo>
                  <a:close/>
                  <a:moveTo>
                    <a:pt x="43" y="31"/>
                  </a:moveTo>
                  <a:cubicBezTo>
                    <a:pt x="48" y="26"/>
                    <a:pt x="54" y="23"/>
                    <a:pt x="60" y="19"/>
                  </a:cubicBezTo>
                  <a:cubicBezTo>
                    <a:pt x="62" y="23"/>
                    <a:pt x="62" y="23"/>
                    <a:pt x="62" y="23"/>
                  </a:cubicBezTo>
                  <a:cubicBezTo>
                    <a:pt x="56" y="26"/>
                    <a:pt x="51" y="30"/>
                    <a:pt x="46" y="34"/>
                  </a:cubicBezTo>
                  <a:lnTo>
                    <a:pt x="43" y="31"/>
                  </a:lnTo>
                  <a:close/>
                  <a:moveTo>
                    <a:pt x="159" y="10"/>
                  </a:moveTo>
                  <a:cubicBezTo>
                    <a:pt x="160" y="6"/>
                    <a:pt x="160" y="6"/>
                    <a:pt x="160" y="6"/>
                  </a:cubicBezTo>
                  <a:cubicBezTo>
                    <a:pt x="167" y="8"/>
                    <a:pt x="174" y="10"/>
                    <a:pt x="179" y="13"/>
                  </a:cubicBezTo>
                  <a:cubicBezTo>
                    <a:pt x="178" y="17"/>
                    <a:pt x="178" y="17"/>
                    <a:pt x="178" y="17"/>
                  </a:cubicBezTo>
                  <a:cubicBezTo>
                    <a:pt x="172" y="14"/>
                    <a:pt x="166" y="12"/>
                    <a:pt x="159" y="10"/>
                  </a:cubicBezTo>
                  <a:close/>
                  <a:moveTo>
                    <a:pt x="79" y="10"/>
                  </a:moveTo>
                  <a:cubicBezTo>
                    <a:pt x="85" y="7"/>
                    <a:pt x="92" y="5"/>
                    <a:pt x="98" y="3"/>
                  </a:cubicBezTo>
                  <a:cubicBezTo>
                    <a:pt x="99" y="7"/>
                    <a:pt x="99" y="7"/>
                    <a:pt x="99" y="7"/>
                  </a:cubicBezTo>
                  <a:cubicBezTo>
                    <a:pt x="92" y="9"/>
                    <a:pt x="86" y="11"/>
                    <a:pt x="80" y="13"/>
                  </a:cubicBezTo>
                  <a:lnTo>
                    <a:pt x="79" y="10"/>
                  </a:lnTo>
                  <a:close/>
                  <a:moveTo>
                    <a:pt x="125" y="5"/>
                  </a:moveTo>
                  <a:cubicBezTo>
                    <a:pt x="123" y="5"/>
                    <a:pt x="121" y="5"/>
                    <a:pt x="120" y="5"/>
                  </a:cubicBezTo>
                  <a:cubicBezTo>
                    <a:pt x="119" y="1"/>
                    <a:pt x="119" y="1"/>
                    <a:pt x="119" y="1"/>
                  </a:cubicBezTo>
                  <a:cubicBezTo>
                    <a:pt x="121" y="1"/>
                    <a:pt x="123" y="0"/>
                    <a:pt x="125" y="0"/>
                  </a:cubicBezTo>
                  <a:cubicBezTo>
                    <a:pt x="130" y="0"/>
                    <a:pt x="135" y="1"/>
                    <a:pt x="140" y="1"/>
                  </a:cubicBezTo>
                  <a:cubicBezTo>
                    <a:pt x="140" y="6"/>
                    <a:pt x="140" y="6"/>
                    <a:pt x="140" y="6"/>
                  </a:cubicBezTo>
                  <a:cubicBezTo>
                    <a:pt x="135" y="5"/>
                    <a:pt x="130" y="5"/>
                    <a:pt x="125" y="5"/>
                  </a:cubicBezTo>
                  <a:close/>
                </a:path>
              </a:pathLst>
            </a:custGeom>
            <a:grpFill/>
            <a:ln w="9525">
              <a:solidFill>
                <a:schemeClr val="bg1">
                  <a:lumMod val="50000"/>
                </a:schemeClr>
              </a:solidFill>
              <a:round/>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grpSp>
      <p:pic>
        <p:nvPicPr>
          <p:cNvPr id="2" name="Picture 1"/>
          <p:cNvPicPr>
            <a:picLocks noChangeAspect="1"/>
          </p:cNvPicPr>
          <p:nvPr/>
        </p:nvPicPr>
        <p:blipFill>
          <a:blip r:embed="rId5">
            <a:duotone>
              <a:prstClr val="black"/>
              <a:srgbClr val="FF0000">
                <a:tint val="45000"/>
                <a:satMod val="400000"/>
              </a:srgbClr>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433644" y="305623"/>
            <a:ext cx="8675360" cy="920576"/>
          </a:xfrm>
          <a:prstGeom prst="rect">
            <a:avLst/>
          </a:prstGeom>
        </p:spPr>
      </p:pic>
      <p:pic>
        <p:nvPicPr>
          <p:cNvPr id="3" name="Picture 2"/>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8">
                    <a14:imgEffect>
                      <a14:sharpenSoften amount="50000"/>
                    </a14:imgEffect>
                    <a14:imgEffect>
                      <a14:colorTemperature colorTemp="11200"/>
                    </a14:imgEffect>
                  </a14:imgLayer>
                </a14:imgProps>
              </a:ext>
            </a:extLst>
          </a:blip>
          <a:stretch>
            <a:fillRect/>
          </a:stretch>
        </p:blipFill>
        <p:spPr>
          <a:xfrm>
            <a:off x="200858" y="1256338"/>
            <a:ext cx="635696" cy="600379"/>
          </a:xfrm>
          <a:prstGeom prst="rect">
            <a:avLst/>
          </a:prstGeom>
        </p:spPr>
      </p:pic>
      <p:pic>
        <p:nvPicPr>
          <p:cNvPr id="29" name="Picture 28"/>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8">
                    <a14:imgEffect>
                      <a14:sharpenSoften amount="50000"/>
                    </a14:imgEffect>
                    <a14:imgEffect>
                      <a14:colorTemperature colorTemp="11200"/>
                    </a14:imgEffect>
                  </a14:imgLayer>
                </a14:imgProps>
              </a:ext>
            </a:extLst>
          </a:blip>
          <a:stretch>
            <a:fillRect/>
          </a:stretch>
        </p:blipFill>
        <p:spPr>
          <a:xfrm>
            <a:off x="423992" y="1241325"/>
            <a:ext cx="635696" cy="600379"/>
          </a:xfrm>
          <a:prstGeom prst="rect">
            <a:avLst/>
          </a:prstGeom>
        </p:spPr>
      </p:pic>
      <p:pic>
        <p:nvPicPr>
          <p:cNvPr id="16" name="Picture 15"/>
          <p:cNvPicPr>
            <a:picLocks noChangeAspect="1"/>
          </p:cNvPicPr>
          <p:nvPr/>
        </p:nvPicPr>
        <p:blipFill>
          <a:blip r:embed="rId9">
            <a:duotone>
              <a:prstClr val="black"/>
              <a:srgbClr val="FF0000">
                <a:tint val="45000"/>
                <a:satMod val="400000"/>
              </a:srgbClr>
            </a:duotone>
          </a:blip>
          <a:stretch>
            <a:fillRect/>
          </a:stretch>
        </p:blipFill>
        <p:spPr>
          <a:xfrm>
            <a:off x="-878225" y="1113626"/>
            <a:ext cx="5907536" cy="920576"/>
          </a:xfrm>
          <a:prstGeom prst="rect">
            <a:avLst/>
          </a:prstGeom>
        </p:spPr>
      </p:pic>
      <p:sp>
        <p:nvSpPr>
          <p:cNvPr id="35" name="Freeform 49"/>
          <p:cNvSpPr>
            <a:spLocks/>
          </p:cNvSpPr>
          <p:nvPr/>
        </p:nvSpPr>
        <p:spPr bwMode="auto">
          <a:xfrm>
            <a:off x="142026" y="1969403"/>
            <a:ext cx="1678253" cy="2138234"/>
          </a:xfrm>
          <a:custGeom>
            <a:avLst/>
            <a:gdLst>
              <a:gd name="T0" fmla="*/ 388 w 842"/>
              <a:gd name="T1" fmla="*/ 1312 h 1312"/>
              <a:gd name="T2" fmla="*/ 340 w 842"/>
              <a:gd name="T3" fmla="*/ 1265 h 1312"/>
              <a:gd name="T4" fmla="*/ 343 w 842"/>
              <a:gd name="T5" fmla="*/ 1249 h 1312"/>
              <a:gd name="T6" fmla="*/ 278 w 842"/>
              <a:gd name="T7" fmla="*/ 1249 h 1312"/>
              <a:gd name="T8" fmla="*/ 228 w 842"/>
              <a:gd name="T9" fmla="*/ 1199 h 1312"/>
              <a:gd name="T10" fmla="*/ 241 w 842"/>
              <a:gd name="T11" fmla="*/ 1164 h 1312"/>
              <a:gd name="T12" fmla="*/ 219 w 842"/>
              <a:gd name="T13" fmla="*/ 1121 h 1312"/>
              <a:gd name="T14" fmla="*/ 232 w 842"/>
              <a:gd name="T15" fmla="*/ 1086 h 1312"/>
              <a:gd name="T16" fmla="*/ 196 w 842"/>
              <a:gd name="T17" fmla="*/ 1022 h 1312"/>
              <a:gd name="T18" fmla="*/ 196 w 842"/>
              <a:gd name="T19" fmla="*/ 982 h 1312"/>
              <a:gd name="T20" fmla="*/ 196 w 842"/>
              <a:gd name="T21" fmla="*/ 982 h 1312"/>
              <a:gd name="T22" fmla="*/ 196 w 842"/>
              <a:gd name="T23" fmla="*/ 976 h 1312"/>
              <a:gd name="T24" fmla="*/ 196 w 842"/>
              <a:gd name="T25" fmla="*/ 947 h 1312"/>
              <a:gd name="T26" fmla="*/ 197 w 842"/>
              <a:gd name="T27" fmla="*/ 940 h 1312"/>
              <a:gd name="T28" fmla="*/ 197 w 842"/>
              <a:gd name="T29" fmla="*/ 917 h 1312"/>
              <a:gd name="T30" fmla="*/ 180 w 842"/>
              <a:gd name="T31" fmla="*/ 849 h 1312"/>
              <a:gd name="T32" fmla="*/ 129 w 842"/>
              <a:gd name="T33" fmla="*/ 779 h 1312"/>
              <a:gd name="T34" fmla="*/ 0 w 842"/>
              <a:gd name="T35" fmla="*/ 419 h 1312"/>
              <a:gd name="T36" fmla="*/ 419 w 842"/>
              <a:gd name="T37" fmla="*/ 0 h 1312"/>
              <a:gd name="T38" fmla="*/ 423 w 842"/>
              <a:gd name="T39" fmla="*/ 0 h 1312"/>
              <a:gd name="T40" fmla="*/ 842 w 842"/>
              <a:gd name="T41" fmla="*/ 419 h 1312"/>
              <a:gd name="T42" fmla="*/ 713 w 842"/>
              <a:gd name="T43" fmla="*/ 779 h 1312"/>
              <a:gd name="T44" fmla="*/ 662 w 842"/>
              <a:gd name="T45" fmla="*/ 849 h 1312"/>
              <a:gd name="T46" fmla="*/ 647 w 842"/>
              <a:gd name="T47" fmla="*/ 899 h 1312"/>
              <a:gd name="T48" fmla="*/ 646 w 842"/>
              <a:gd name="T49" fmla="*/ 1023 h 1312"/>
              <a:gd name="T50" fmla="*/ 610 w 842"/>
              <a:gd name="T51" fmla="*/ 1086 h 1312"/>
              <a:gd name="T52" fmla="*/ 623 w 842"/>
              <a:gd name="T53" fmla="*/ 1121 h 1312"/>
              <a:gd name="T54" fmla="*/ 601 w 842"/>
              <a:gd name="T55" fmla="*/ 1164 h 1312"/>
              <a:gd name="T56" fmla="*/ 614 w 842"/>
              <a:gd name="T57" fmla="*/ 1199 h 1312"/>
              <a:gd name="T58" fmla="*/ 564 w 842"/>
              <a:gd name="T59" fmla="*/ 1249 h 1312"/>
              <a:gd name="T60" fmla="*/ 499 w 842"/>
              <a:gd name="T61" fmla="*/ 1249 h 1312"/>
              <a:gd name="T62" fmla="*/ 502 w 842"/>
              <a:gd name="T63" fmla="*/ 1265 h 1312"/>
              <a:gd name="T64" fmla="*/ 455 w 842"/>
              <a:gd name="T65" fmla="*/ 1312 h 1312"/>
              <a:gd name="T66" fmla="*/ 388 w 842"/>
              <a:gd name="T67" fmla="*/ 1312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blipFill dpi="0" rotWithShape="1">
            <a:blip r:embed="rId10">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200"/>
          </a:p>
        </p:txBody>
      </p:sp>
      <p:sp>
        <p:nvSpPr>
          <p:cNvPr id="23" name="Rectangle 22"/>
          <p:cNvSpPr/>
          <p:nvPr/>
        </p:nvSpPr>
        <p:spPr>
          <a:xfrm>
            <a:off x="257598" y="2161517"/>
            <a:ext cx="1348446" cy="1077218"/>
          </a:xfrm>
          <a:prstGeom prst="rect">
            <a:avLst/>
          </a:prstGeom>
          <a:noFill/>
        </p:spPr>
        <p:txBody>
          <a:bodyPr wrap="none" lIns="91440" tIns="45720" rIns="91440" bIns="45720">
            <a:spAutoFit/>
          </a:bodyPr>
          <a:lstStyle/>
          <a:p>
            <a:pPr algn="ctr"/>
            <a:r>
              <a:rPr lang="en-US" sz="3200" b="1" cap="none" spc="0" dirty="0">
                <a:ln w="0"/>
                <a:solidFill>
                  <a:srgbClr val="0000FF"/>
                </a:solidFill>
                <a:latin typeface="VNI-Briquet" panose="020B7200000000000000" pitchFamily="34" charset="0"/>
              </a:rPr>
              <a:t>BT 2</a:t>
            </a:r>
          </a:p>
          <a:p>
            <a:pPr algn="ctr"/>
            <a:r>
              <a:rPr lang="en-US" sz="3200" b="1" dirty="0">
                <a:ln w="0"/>
                <a:solidFill>
                  <a:srgbClr val="0000FF"/>
                </a:solidFill>
                <a:latin typeface="VNI-Briquet" panose="020B7200000000000000" pitchFamily="34" charset="0"/>
              </a:rPr>
              <a:t>SGK/</a:t>
            </a:r>
            <a:r>
              <a:rPr lang="en-US" sz="3200" b="1" cap="none" spc="0" dirty="0">
                <a:ln w="0"/>
                <a:solidFill>
                  <a:srgbClr val="0000FF"/>
                </a:solidFill>
                <a:latin typeface="VNI-Briquet" panose="020B7200000000000000" pitchFamily="34" charset="0"/>
              </a:rPr>
              <a:t>23</a:t>
            </a:r>
          </a:p>
        </p:txBody>
      </p:sp>
      <p:sp>
        <p:nvSpPr>
          <p:cNvPr id="24" name="Rectangle 23"/>
          <p:cNvSpPr/>
          <p:nvPr/>
        </p:nvSpPr>
        <p:spPr>
          <a:xfrm>
            <a:off x="1832311" y="1985961"/>
            <a:ext cx="9878025" cy="646331"/>
          </a:xfrm>
          <a:prstGeom prst="rect">
            <a:avLst/>
          </a:prstGeom>
        </p:spPr>
        <p:txBody>
          <a:bodyPr wrap="none">
            <a:spAutoFit/>
          </a:bodyPr>
          <a:lstStyle/>
          <a:p>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đặt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trường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từ</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vựng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mỗi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từ</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dưới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đây</a:t>
            </a:r>
            <a:r>
              <a:rPr lang="en-US" sz="3600" b="1" dirty="0">
                <a:solidFill>
                  <a:srgbClr val="FF0000"/>
                </a:solidFill>
                <a:latin typeface="Times New Roman" pitchFamily="18" charset="0"/>
                <a:cs typeface="Times New Roman" pitchFamily="18" charset="0"/>
              </a:rPr>
              <a:t>:</a:t>
            </a:r>
            <a:endParaRPr lang="en-US" sz="3600" dirty="0"/>
          </a:p>
        </p:txBody>
      </p:sp>
      <p:grpSp>
        <p:nvGrpSpPr>
          <p:cNvPr id="37" name="组合 6"/>
          <p:cNvGrpSpPr/>
          <p:nvPr/>
        </p:nvGrpSpPr>
        <p:grpSpPr>
          <a:xfrm>
            <a:off x="3057766" y="2643825"/>
            <a:ext cx="96415" cy="3867333"/>
            <a:chOff x="3225404" y="829867"/>
            <a:chExt cx="96440" cy="3868340"/>
          </a:xfrm>
          <a:blipFill dpi="0" rotWithShape="1">
            <a:blip r:embed="rId11">
              <a:extLst>
                <a:ext uri="{28A0092B-C50C-407E-A947-70E740481C1C}">
                  <a14:useLocalDpi xmlns:a14="http://schemas.microsoft.com/office/drawing/2010/main" val="0"/>
                </a:ext>
              </a:extLst>
            </a:blip>
            <a:srcRect/>
            <a:stretch>
              <a:fillRect/>
            </a:stretch>
          </a:blipFill>
        </p:grpSpPr>
        <p:cxnSp>
          <p:nvCxnSpPr>
            <p:cNvPr id="38" name="直接连接符 13"/>
            <p:cNvCxnSpPr>
              <a:cxnSpLocks noChangeShapeType="1"/>
            </p:cNvCxnSpPr>
            <p:nvPr/>
          </p:nvCxnSpPr>
          <p:spPr bwMode="auto">
            <a:xfrm>
              <a:off x="3276600" y="829867"/>
              <a:ext cx="0" cy="3868340"/>
            </a:xfrm>
            <a:prstGeom prst="line">
              <a:avLst/>
            </a:pr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9" name="椭圆 14"/>
            <p:cNvSpPr>
              <a:spLocks noChangeArrowheads="1"/>
            </p:cNvSpPr>
            <p:nvPr/>
          </p:nvSpPr>
          <p:spPr bwMode="auto">
            <a:xfrm>
              <a:off x="3225404" y="1458517"/>
              <a:ext cx="96440" cy="96440"/>
            </a:xfrm>
            <a:prstGeom prst="ellipse">
              <a:avLst/>
            </a:pr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40" name="椭圆 15"/>
            <p:cNvSpPr>
              <a:spLocks noChangeArrowheads="1"/>
            </p:cNvSpPr>
            <p:nvPr/>
          </p:nvSpPr>
          <p:spPr bwMode="auto">
            <a:xfrm>
              <a:off x="3225404" y="2715817"/>
              <a:ext cx="96440" cy="96440"/>
            </a:xfrm>
            <a:prstGeom prst="ellipse">
              <a:avLst/>
            </a:pr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41" name="椭圆 16"/>
            <p:cNvSpPr>
              <a:spLocks noChangeArrowheads="1"/>
            </p:cNvSpPr>
            <p:nvPr/>
          </p:nvSpPr>
          <p:spPr bwMode="auto">
            <a:xfrm>
              <a:off x="3225404" y="3974306"/>
              <a:ext cx="96440" cy="96441"/>
            </a:xfrm>
            <a:prstGeom prst="ellipse">
              <a:avLst/>
            </a:pr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grpSp>
      <p:grpSp>
        <p:nvGrpSpPr>
          <p:cNvPr id="42" name="组合 5"/>
          <p:cNvGrpSpPr/>
          <p:nvPr/>
        </p:nvGrpSpPr>
        <p:grpSpPr>
          <a:xfrm>
            <a:off x="1842732" y="2842205"/>
            <a:ext cx="957015" cy="3444176"/>
            <a:chOff x="1966912" y="1055490"/>
            <a:chExt cx="957264" cy="3445073"/>
          </a:xfrm>
          <a:blipFill dpi="0" rotWithShape="1">
            <a:blip r:embed="rId12">
              <a:extLst>
                <a:ext uri="{28A0092B-C50C-407E-A947-70E740481C1C}">
                  <a14:useLocalDpi xmlns:a14="http://schemas.microsoft.com/office/drawing/2010/main" val="0"/>
                </a:ext>
              </a:extLst>
            </a:blip>
            <a:srcRect/>
            <a:stretch>
              <a:fillRect/>
            </a:stretch>
          </a:blipFill>
        </p:grpSpPr>
        <p:sp>
          <p:nvSpPr>
            <p:cNvPr id="43" name="泪滴形 7"/>
            <p:cNvSpPr>
              <a:spLocks/>
            </p:cNvSpPr>
            <p:nvPr/>
          </p:nvSpPr>
          <p:spPr bwMode="auto">
            <a:xfrm rot="2700000">
              <a:off x="1967509" y="1054894"/>
              <a:ext cx="956072" cy="957263"/>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44" name="文本框 17"/>
            <p:cNvSpPr txBox="1">
              <a:spLocks noChangeArrowheads="1"/>
            </p:cNvSpPr>
            <p:nvPr/>
          </p:nvSpPr>
          <p:spPr bwMode="auto">
            <a:xfrm>
              <a:off x="2213858" y="1275606"/>
              <a:ext cx="657266" cy="430871"/>
            </a:xfrm>
            <a:prstGeom prst="rect">
              <a:avLst/>
            </a:prstGeom>
            <a:noFill/>
            <a:ln w="9525">
              <a:noFill/>
              <a:miter lim="800000"/>
              <a:headEnd/>
              <a:tailEnd/>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99" dirty="0">
                  <a:solidFill>
                    <a:schemeClr val="bg1"/>
                  </a:solidFill>
                  <a:latin typeface="微软雅黑" panose="020B0503020204020204" pitchFamily="34" charset="-122"/>
                  <a:ea typeface="微软雅黑" panose="020B0503020204020204" pitchFamily="34" charset="-122"/>
                </a:rPr>
                <a:t>01</a:t>
              </a:r>
              <a:endParaRPr lang="zh-CN" altLang="en-US" sz="2199" dirty="0">
                <a:solidFill>
                  <a:schemeClr val="bg1"/>
                </a:solidFill>
                <a:latin typeface="微软雅黑" panose="020B0503020204020204" pitchFamily="34" charset="-122"/>
                <a:ea typeface="微软雅黑" panose="020B0503020204020204" pitchFamily="34" charset="-122"/>
              </a:endParaRPr>
            </a:p>
          </p:txBody>
        </p:sp>
        <p:sp>
          <p:nvSpPr>
            <p:cNvPr id="45" name="泪滴形 9"/>
            <p:cNvSpPr>
              <a:spLocks/>
            </p:cNvSpPr>
            <p:nvPr/>
          </p:nvSpPr>
          <p:spPr bwMode="auto">
            <a:xfrm rot="2700000">
              <a:off x="1966912" y="2286000"/>
              <a:ext cx="957263" cy="957263"/>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46" name="文本框 18"/>
            <p:cNvSpPr txBox="1">
              <a:spLocks noChangeArrowheads="1"/>
            </p:cNvSpPr>
            <p:nvPr/>
          </p:nvSpPr>
          <p:spPr bwMode="auto">
            <a:xfrm>
              <a:off x="2215761" y="2555977"/>
              <a:ext cx="657266" cy="430871"/>
            </a:xfrm>
            <a:prstGeom prst="rect">
              <a:avLst/>
            </a:prstGeom>
            <a:noFill/>
            <a:ln w="9525">
              <a:noFill/>
              <a:miter lim="800000"/>
              <a:headEnd/>
              <a:tailEnd/>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199" dirty="0">
                  <a:solidFill>
                    <a:schemeClr val="bg1"/>
                  </a:solidFill>
                  <a:latin typeface="微软雅黑" panose="020B0503020204020204" pitchFamily="34" charset="-122"/>
                  <a:ea typeface="微软雅黑" panose="020B0503020204020204" pitchFamily="34" charset="-122"/>
                </a:rPr>
                <a:t>02</a:t>
              </a:r>
              <a:endParaRPr lang="zh-CN" altLang="en-US" sz="2199" dirty="0">
                <a:solidFill>
                  <a:schemeClr val="bg1"/>
                </a:solidFill>
                <a:latin typeface="微软雅黑" panose="020B0503020204020204" pitchFamily="34" charset="-122"/>
                <a:ea typeface="微软雅黑" panose="020B0503020204020204" pitchFamily="34" charset="-122"/>
              </a:endParaRPr>
            </a:p>
          </p:txBody>
        </p:sp>
        <p:sp>
          <p:nvSpPr>
            <p:cNvPr id="47" name="泪滴形 12"/>
            <p:cNvSpPr>
              <a:spLocks/>
            </p:cNvSpPr>
            <p:nvPr/>
          </p:nvSpPr>
          <p:spPr bwMode="auto">
            <a:xfrm rot="2700000">
              <a:off x="1966912" y="3543300"/>
              <a:ext cx="957263" cy="957263"/>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48" name="文本框 19"/>
            <p:cNvSpPr txBox="1">
              <a:spLocks noChangeArrowheads="1"/>
            </p:cNvSpPr>
            <p:nvPr/>
          </p:nvSpPr>
          <p:spPr bwMode="auto">
            <a:xfrm>
              <a:off x="2215761" y="3795886"/>
              <a:ext cx="657266" cy="430871"/>
            </a:xfrm>
            <a:prstGeom prst="rect">
              <a:avLst/>
            </a:prstGeom>
            <a:noFill/>
            <a:ln w="9525">
              <a:noFill/>
              <a:miter lim="800000"/>
              <a:headEnd/>
              <a:tailEnd/>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99" dirty="0">
                  <a:solidFill>
                    <a:schemeClr val="bg1"/>
                  </a:solidFill>
                  <a:latin typeface="微软雅黑" panose="020B0503020204020204" pitchFamily="34" charset="-122"/>
                  <a:ea typeface="微软雅黑" panose="020B0503020204020204" pitchFamily="34" charset="-122"/>
                </a:rPr>
                <a:t>03</a:t>
              </a:r>
              <a:endParaRPr lang="zh-CN" altLang="en-US" sz="2199" dirty="0">
                <a:solidFill>
                  <a:schemeClr val="bg1"/>
                </a:solidFill>
                <a:latin typeface="微软雅黑" panose="020B0503020204020204" pitchFamily="34" charset="-122"/>
                <a:ea typeface="微软雅黑" panose="020B0503020204020204" pitchFamily="34" charset="-122"/>
              </a:endParaRPr>
            </a:p>
          </p:txBody>
        </p:sp>
      </p:grpSp>
      <p:sp>
        <p:nvSpPr>
          <p:cNvPr id="25" name="Rectangle 24"/>
          <p:cNvSpPr/>
          <p:nvPr/>
        </p:nvSpPr>
        <p:spPr>
          <a:xfrm>
            <a:off x="8444473" y="5477223"/>
            <a:ext cx="2214068" cy="523220"/>
          </a:xfrm>
          <a:prstGeom prst="rect">
            <a:avLst/>
          </a:prstGeom>
        </p:spPr>
        <p:txBody>
          <a:bodyPr wrap="none">
            <a:spAutoFit/>
          </a:bodyPr>
          <a:lstStyle/>
          <a:p>
            <a:pPr>
              <a:spcBef>
                <a:spcPct val="50000"/>
              </a:spcBef>
            </a:pPr>
            <a:r>
              <a:rPr lang="en-US" sz="2800" b="1" dirty="0" err="1">
                <a:solidFill>
                  <a:schemeClr val="bg1"/>
                </a:solidFill>
                <a:latin typeface="Times New Roman" pitchFamily="18" charset="0"/>
                <a:cs typeface="Times New Roman" pitchFamily="18" charset="0"/>
              </a:rPr>
              <a:t>lưới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đơm</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vó</a:t>
            </a:r>
            <a:endParaRPr lang="en-US" sz="2800" b="1" dirty="0">
              <a:solidFill>
                <a:schemeClr val="bg1"/>
              </a:solidFill>
              <a:latin typeface="Times New Roman" pitchFamily="18" charset="0"/>
              <a:cs typeface="Times New Roman" pitchFamily="18" charset="0"/>
            </a:endParaRPr>
          </a:p>
        </p:txBody>
      </p:sp>
      <p:sp>
        <p:nvSpPr>
          <p:cNvPr id="27" name="Rectangle 26"/>
          <p:cNvSpPr/>
          <p:nvPr/>
        </p:nvSpPr>
        <p:spPr>
          <a:xfrm>
            <a:off x="8379107" y="2943697"/>
            <a:ext cx="3861955" cy="523220"/>
          </a:xfrm>
          <a:prstGeom prst="rect">
            <a:avLst/>
          </a:prstGeom>
        </p:spPr>
        <p:txBody>
          <a:bodyPr wrap="none">
            <a:spAutoFit/>
          </a:bodyPr>
          <a:lstStyle/>
          <a:p>
            <a:pPr>
              <a:spcBef>
                <a:spcPct val="50000"/>
              </a:spcBef>
            </a:pPr>
            <a:r>
              <a:rPr lang="en-US" sz="2800" b="1" dirty="0" err="1">
                <a:solidFill>
                  <a:schemeClr val="bg1"/>
                </a:solidFill>
                <a:latin typeface="Times New Roman" pitchFamily="18" charset="0"/>
                <a:cs typeface="Times New Roman" pitchFamily="18" charset="0"/>
              </a:rPr>
              <a:t>tủ</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rương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hòm</a:t>
            </a:r>
            <a:r>
              <a:rPr lang="en-US" sz="2800" b="1" dirty="0">
                <a:solidFill>
                  <a:schemeClr val="bg1"/>
                </a:solidFill>
                <a:latin typeface="Times New Roman" pitchFamily="18" charset="0"/>
                <a:cs typeface="Times New Roman" pitchFamily="18" charset="0"/>
              </a:rPr>
              <a:t>, chai, </a:t>
            </a:r>
            <a:r>
              <a:rPr lang="en-US" sz="2800" b="1" dirty="0" err="1">
                <a:solidFill>
                  <a:schemeClr val="bg1"/>
                </a:solidFill>
                <a:latin typeface="Times New Roman" pitchFamily="18" charset="0"/>
                <a:cs typeface="Times New Roman" pitchFamily="18" charset="0"/>
              </a:rPr>
              <a:t>lọ</a:t>
            </a:r>
            <a:endParaRPr lang="en-US" sz="2800" b="1" dirty="0">
              <a:solidFill>
                <a:schemeClr val="bg1"/>
              </a:solidFill>
              <a:latin typeface="Times New Roman" pitchFamily="18" charset="0"/>
              <a:cs typeface="Times New Roman" pitchFamily="18" charset="0"/>
            </a:endParaRPr>
          </a:p>
        </p:txBody>
      </p:sp>
      <p:sp>
        <p:nvSpPr>
          <p:cNvPr id="55" name="Rectangle 54"/>
          <p:cNvSpPr/>
          <p:nvPr/>
        </p:nvSpPr>
        <p:spPr>
          <a:xfrm>
            <a:off x="8438101" y="4239709"/>
            <a:ext cx="2959465" cy="523220"/>
          </a:xfrm>
          <a:prstGeom prst="rect">
            <a:avLst/>
          </a:prstGeom>
        </p:spPr>
        <p:txBody>
          <a:bodyPr wrap="none">
            <a:spAutoFit/>
          </a:bodyPr>
          <a:lstStyle/>
          <a:p>
            <a:r>
              <a:rPr lang="en-US" sz="2800" b="1" dirty="0" err="1">
                <a:solidFill>
                  <a:schemeClr val="bg1"/>
                </a:solidFill>
                <a:latin typeface="Times New Roman" pitchFamily="18" charset="0"/>
                <a:cs typeface="Times New Roman" pitchFamily="18" charset="0"/>
              </a:rPr>
              <a:t>đá</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đạp</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giẫm</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xéo</a:t>
            </a:r>
            <a:endParaRPr lang="en-US" sz="2800" dirty="0">
              <a:solidFill>
                <a:schemeClr val="bg1"/>
              </a:solidFill>
            </a:endParaRPr>
          </a:p>
        </p:txBody>
      </p:sp>
      <p:grpSp>
        <p:nvGrpSpPr>
          <p:cNvPr id="56" name="组合 6"/>
          <p:cNvGrpSpPr/>
          <p:nvPr/>
        </p:nvGrpSpPr>
        <p:grpSpPr>
          <a:xfrm>
            <a:off x="8295165" y="2643825"/>
            <a:ext cx="96415" cy="3867333"/>
            <a:chOff x="3225404" y="829867"/>
            <a:chExt cx="96440" cy="3868340"/>
          </a:xfrm>
          <a:blipFill dpi="0" rotWithShape="1">
            <a:blip r:embed="rId11">
              <a:extLst>
                <a:ext uri="{28A0092B-C50C-407E-A947-70E740481C1C}">
                  <a14:useLocalDpi xmlns:a14="http://schemas.microsoft.com/office/drawing/2010/main" val="0"/>
                </a:ext>
              </a:extLst>
            </a:blip>
            <a:srcRect/>
            <a:stretch>
              <a:fillRect/>
            </a:stretch>
          </a:blipFill>
        </p:grpSpPr>
        <p:cxnSp>
          <p:nvCxnSpPr>
            <p:cNvPr id="57" name="直接连接符 13"/>
            <p:cNvCxnSpPr>
              <a:cxnSpLocks noChangeShapeType="1"/>
            </p:cNvCxnSpPr>
            <p:nvPr/>
          </p:nvCxnSpPr>
          <p:spPr bwMode="auto">
            <a:xfrm>
              <a:off x="3276600" y="829867"/>
              <a:ext cx="0" cy="3868340"/>
            </a:xfrm>
            <a:prstGeom prst="line">
              <a:avLst/>
            </a:pr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58" name="椭圆 14"/>
            <p:cNvSpPr>
              <a:spLocks noChangeArrowheads="1"/>
            </p:cNvSpPr>
            <p:nvPr/>
          </p:nvSpPr>
          <p:spPr bwMode="auto">
            <a:xfrm>
              <a:off x="3225404" y="1458517"/>
              <a:ext cx="96440" cy="96440"/>
            </a:xfrm>
            <a:prstGeom prst="ellipse">
              <a:avLst/>
            </a:pr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59" name="椭圆 15"/>
            <p:cNvSpPr>
              <a:spLocks noChangeArrowheads="1"/>
            </p:cNvSpPr>
            <p:nvPr/>
          </p:nvSpPr>
          <p:spPr bwMode="auto">
            <a:xfrm>
              <a:off x="3225404" y="2715817"/>
              <a:ext cx="96440" cy="96440"/>
            </a:xfrm>
            <a:prstGeom prst="ellipse">
              <a:avLst/>
            </a:pr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60" name="椭圆 16"/>
            <p:cNvSpPr>
              <a:spLocks noChangeArrowheads="1"/>
            </p:cNvSpPr>
            <p:nvPr/>
          </p:nvSpPr>
          <p:spPr bwMode="auto">
            <a:xfrm>
              <a:off x="3225404" y="3974306"/>
              <a:ext cx="96440" cy="96441"/>
            </a:xfrm>
            <a:prstGeom prst="ellipse">
              <a:avLst/>
            </a:pr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grpSp>
      <p:grpSp>
        <p:nvGrpSpPr>
          <p:cNvPr id="61" name="组合 5"/>
          <p:cNvGrpSpPr/>
          <p:nvPr/>
        </p:nvGrpSpPr>
        <p:grpSpPr>
          <a:xfrm>
            <a:off x="7093425" y="2835592"/>
            <a:ext cx="957015" cy="3444176"/>
            <a:chOff x="1966912" y="1055490"/>
            <a:chExt cx="957264" cy="3445073"/>
          </a:xfrm>
          <a:blipFill dpi="0" rotWithShape="1">
            <a:blip r:embed="rId12">
              <a:extLst>
                <a:ext uri="{28A0092B-C50C-407E-A947-70E740481C1C}">
                  <a14:useLocalDpi xmlns:a14="http://schemas.microsoft.com/office/drawing/2010/main" val="0"/>
                </a:ext>
              </a:extLst>
            </a:blip>
            <a:srcRect/>
            <a:stretch>
              <a:fillRect/>
            </a:stretch>
          </a:blipFill>
        </p:grpSpPr>
        <p:sp>
          <p:nvSpPr>
            <p:cNvPr id="62" name="泪滴形 7"/>
            <p:cNvSpPr>
              <a:spLocks/>
            </p:cNvSpPr>
            <p:nvPr/>
          </p:nvSpPr>
          <p:spPr bwMode="auto">
            <a:xfrm rot="2700000">
              <a:off x="1967509" y="1054894"/>
              <a:ext cx="956072" cy="957263"/>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63" name="文本框 17"/>
            <p:cNvSpPr txBox="1">
              <a:spLocks noChangeArrowheads="1"/>
            </p:cNvSpPr>
            <p:nvPr/>
          </p:nvSpPr>
          <p:spPr bwMode="auto">
            <a:xfrm>
              <a:off x="2213858" y="1275606"/>
              <a:ext cx="657266" cy="430871"/>
            </a:xfrm>
            <a:prstGeom prst="rect">
              <a:avLst/>
            </a:prstGeom>
            <a:noFill/>
            <a:ln w="9525">
              <a:noFill/>
              <a:miter lim="800000"/>
              <a:headEnd/>
              <a:tailEnd/>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99" dirty="0">
                  <a:solidFill>
                    <a:schemeClr val="bg1"/>
                  </a:solidFill>
                  <a:latin typeface="微软雅黑" panose="020B0503020204020204" pitchFamily="34" charset="-122"/>
                  <a:ea typeface="微软雅黑" panose="020B0503020204020204" pitchFamily="34" charset="-122"/>
                </a:rPr>
                <a:t>04</a:t>
              </a:r>
              <a:endParaRPr lang="zh-CN" altLang="en-US" sz="2199" dirty="0">
                <a:solidFill>
                  <a:schemeClr val="bg1"/>
                </a:solidFill>
                <a:latin typeface="微软雅黑" panose="020B0503020204020204" pitchFamily="34" charset="-122"/>
                <a:ea typeface="微软雅黑" panose="020B0503020204020204" pitchFamily="34" charset="-122"/>
              </a:endParaRPr>
            </a:p>
          </p:txBody>
        </p:sp>
        <p:sp>
          <p:nvSpPr>
            <p:cNvPr id="64" name="泪滴形 9"/>
            <p:cNvSpPr>
              <a:spLocks/>
            </p:cNvSpPr>
            <p:nvPr/>
          </p:nvSpPr>
          <p:spPr bwMode="auto">
            <a:xfrm rot="2700000">
              <a:off x="1966912" y="2286000"/>
              <a:ext cx="957263" cy="957263"/>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65" name="文本框 18"/>
            <p:cNvSpPr txBox="1">
              <a:spLocks noChangeArrowheads="1"/>
            </p:cNvSpPr>
            <p:nvPr/>
          </p:nvSpPr>
          <p:spPr bwMode="auto">
            <a:xfrm>
              <a:off x="2215761" y="2555977"/>
              <a:ext cx="657266" cy="430871"/>
            </a:xfrm>
            <a:prstGeom prst="rect">
              <a:avLst/>
            </a:prstGeom>
            <a:noFill/>
            <a:ln w="9525">
              <a:noFill/>
              <a:miter lim="800000"/>
              <a:headEnd/>
              <a:tailEnd/>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199" dirty="0">
                  <a:solidFill>
                    <a:schemeClr val="bg1"/>
                  </a:solidFill>
                  <a:latin typeface="微软雅黑" panose="020B0503020204020204" pitchFamily="34" charset="-122"/>
                  <a:ea typeface="微软雅黑" panose="020B0503020204020204" pitchFamily="34" charset="-122"/>
                </a:rPr>
                <a:t>05</a:t>
              </a:r>
              <a:endParaRPr lang="zh-CN" altLang="en-US" sz="2199" dirty="0">
                <a:solidFill>
                  <a:schemeClr val="bg1"/>
                </a:solidFill>
                <a:latin typeface="微软雅黑" panose="020B0503020204020204" pitchFamily="34" charset="-122"/>
                <a:ea typeface="微软雅黑" panose="020B0503020204020204" pitchFamily="34" charset="-122"/>
              </a:endParaRPr>
            </a:p>
          </p:txBody>
        </p:sp>
        <p:sp>
          <p:nvSpPr>
            <p:cNvPr id="66" name="泪滴形 12"/>
            <p:cNvSpPr>
              <a:spLocks/>
            </p:cNvSpPr>
            <p:nvPr/>
          </p:nvSpPr>
          <p:spPr bwMode="auto">
            <a:xfrm rot="2700000">
              <a:off x="1966912" y="3543300"/>
              <a:ext cx="957263" cy="957263"/>
            </a:xfrm>
            <a:custGeom>
              <a:avLst/>
              <a:gdLst>
                <a:gd name="T0" fmla="*/ 0 w 1275488"/>
                <a:gd name="T1" fmla="*/ 637744 h 1275488"/>
                <a:gd name="T2" fmla="*/ 637744 w 1275488"/>
                <a:gd name="T3" fmla="*/ 0 h 1275488"/>
                <a:gd name="T4" fmla="*/ 1275488 w 1275488"/>
                <a:gd name="T5" fmla="*/ 0 h 1275488"/>
                <a:gd name="T6" fmla="*/ 1275488 w 1275488"/>
                <a:gd name="T7" fmla="*/ 637744 h 1275488"/>
                <a:gd name="T8" fmla="*/ 637744 w 1275488"/>
                <a:gd name="T9" fmla="*/ 1275488 h 1275488"/>
                <a:gd name="T10" fmla="*/ 0 w 1275488"/>
                <a:gd name="T11" fmla="*/ 637744 h 1275488"/>
              </a:gdLst>
              <a:ahLst/>
              <a:cxnLst>
                <a:cxn ang="0">
                  <a:pos x="T0" y="T1"/>
                </a:cxn>
                <a:cxn ang="0">
                  <a:pos x="T2" y="T3"/>
                </a:cxn>
                <a:cxn ang="0">
                  <a:pos x="T4" y="T5"/>
                </a:cxn>
                <a:cxn ang="0">
                  <a:pos x="T6" y="T7"/>
                </a:cxn>
                <a:cxn ang="0">
                  <a:pos x="T8" y="T9"/>
                </a:cxn>
                <a:cxn ang="0">
                  <a:pos x="T10" y="T11"/>
                </a:cxn>
              </a:cxnLst>
              <a:rect l="0" t="0" r="r" b="b"/>
              <a:pathLst>
                <a:path w="1275488" h="1275488">
                  <a:moveTo>
                    <a:pt x="0" y="637744"/>
                  </a:moveTo>
                  <a:cubicBezTo>
                    <a:pt x="0" y="285528"/>
                    <a:pt x="285528" y="0"/>
                    <a:pt x="637744" y="0"/>
                  </a:cubicBezTo>
                  <a:lnTo>
                    <a:pt x="1275488" y="0"/>
                  </a:lnTo>
                  <a:lnTo>
                    <a:pt x="1275488" y="637744"/>
                  </a:lnTo>
                  <a:cubicBezTo>
                    <a:pt x="1275488" y="989960"/>
                    <a:pt x="989960" y="1275488"/>
                    <a:pt x="637744" y="1275488"/>
                  </a:cubicBezTo>
                  <a:cubicBezTo>
                    <a:pt x="285528" y="1275488"/>
                    <a:pt x="0" y="989960"/>
                    <a:pt x="0" y="637744"/>
                  </a:cubicBezTo>
                  <a:close/>
                </a:path>
              </a:pathLst>
            </a:custGeom>
            <a:grp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67" name="文本框 19"/>
            <p:cNvSpPr txBox="1">
              <a:spLocks noChangeArrowheads="1"/>
            </p:cNvSpPr>
            <p:nvPr/>
          </p:nvSpPr>
          <p:spPr bwMode="auto">
            <a:xfrm>
              <a:off x="2215761" y="3795886"/>
              <a:ext cx="657266" cy="430871"/>
            </a:xfrm>
            <a:prstGeom prst="rect">
              <a:avLst/>
            </a:prstGeom>
            <a:noFill/>
            <a:ln w="9525">
              <a:noFill/>
              <a:miter lim="800000"/>
              <a:headEnd/>
              <a:tailEnd/>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199" dirty="0">
                  <a:solidFill>
                    <a:schemeClr val="bg1"/>
                  </a:solidFill>
                  <a:latin typeface="微软雅黑" panose="020B0503020204020204" pitchFamily="34" charset="-122"/>
                  <a:ea typeface="微软雅黑" panose="020B0503020204020204" pitchFamily="34" charset="-122"/>
                </a:rPr>
                <a:t>06</a:t>
              </a:r>
              <a:endParaRPr lang="zh-CN" altLang="en-US" sz="2199" dirty="0">
                <a:solidFill>
                  <a:schemeClr val="bg1"/>
                </a:solidFill>
                <a:latin typeface="微软雅黑" panose="020B0503020204020204" pitchFamily="34" charset="-122"/>
                <a:ea typeface="微软雅黑" panose="020B0503020204020204" pitchFamily="34" charset="-122"/>
              </a:endParaRPr>
            </a:p>
          </p:txBody>
        </p:sp>
      </p:grpSp>
      <p:sp>
        <p:nvSpPr>
          <p:cNvPr id="68" name="Rectangle 67"/>
          <p:cNvSpPr/>
          <p:nvPr/>
        </p:nvSpPr>
        <p:spPr>
          <a:xfrm>
            <a:off x="3156362" y="2923277"/>
            <a:ext cx="3890809" cy="523220"/>
          </a:xfrm>
          <a:prstGeom prst="rect">
            <a:avLst/>
          </a:prstGeom>
        </p:spPr>
        <p:txBody>
          <a:bodyPr wrap="none">
            <a:spAutoFit/>
          </a:bodyPr>
          <a:lstStyle/>
          <a:p>
            <a:pPr>
              <a:spcBef>
                <a:spcPct val="50000"/>
              </a:spcBef>
            </a:pPr>
            <a:r>
              <a:rPr lang="en-US" sz="2800" b="1" dirty="0" err="1">
                <a:solidFill>
                  <a:schemeClr val="bg1"/>
                </a:solidFill>
                <a:latin typeface="Times New Roman" pitchFamily="18" charset="0"/>
                <a:cs typeface="Times New Roman" pitchFamily="18" charset="0"/>
              </a:rPr>
              <a:t>buồn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vui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phấn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khởi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sợ</a:t>
            </a:r>
            <a:endParaRPr lang="en-US" sz="2800" b="1" dirty="0">
              <a:solidFill>
                <a:schemeClr val="bg1"/>
              </a:solidFill>
              <a:latin typeface="Times New Roman" pitchFamily="18" charset="0"/>
              <a:cs typeface="Times New Roman" pitchFamily="18" charset="0"/>
            </a:endParaRPr>
          </a:p>
        </p:txBody>
      </p:sp>
      <p:sp>
        <p:nvSpPr>
          <p:cNvPr id="69" name="Rectangle 68"/>
          <p:cNvSpPr/>
          <p:nvPr/>
        </p:nvSpPr>
        <p:spPr>
          <a:xfrm>
            <a:off x="3156362" y="4200250"/>
            <a:ext cx="3983783" cy="523220"/>
          </a:xfrm>
          <a:prstGeom prst="rect">
            <a:avLst/>
          </a:prstGeom>
        </p:spPr>
        <p:txBody>
          <a:bodyPr wrap="none">
            <a:spAutoFit/>
          </a:bodyPr>
          <a:lstStyle/>
          <a:p>
            <a:pPr>
              <a:spcBef>
                <a:spcPct val="50000"/>
              </a:spcBef>
            </a:pPr>
            <a:r>
              <a:rPr lang="en-US" sz="2800" b="1" dirty="0" err="1">
                <a:solidFill>
                  <a:schemeClr val="bg1"/>
                </a:solidFill>
                <a:latin typeface="Times New Roman" pitchFamily="18" charset="0"/>
                <a:cs typeface="Times New Roman" pitchFamily="18" charset="0"/>
              </a:rPr>
              <a:t>hiền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lành</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độc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ác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cởi</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mở</a:t>
            </a:r>
            <a:endParaRPr lang="en-US" sz="2800" b="1" dirty="0">
              <a:solidFill>
                <a:schemeClr val="bg1"/>
              </a:solidFill>
              <a:latin typeface="Times New Roman" pitchFamily="18" charset="0"/>
              <a:cs typeface="Times New Roman" pitchFamily="18" charset="0"/>
            </a:endParaRPr>
          </a:p>
        </p:txBody>
      </p:sp>
      <p:sp>
        <p:nvSpPr>
          <p:cNvPr id="70" name="Rectangle 69"/>
          <p:cNvSpPr/>
          <p:nvPr/>
        </p:nvSpPr>
        <p:spPr>
          <a:xfrm>
            <a:off x="3129444" y="5477223"/>
            <a:ext cx="3773212" cy="523220"/>
          </a:xfrm>
          <a:prstGeom prst="rect">
            <a:avLst/>
          </a:prstGeom>
        </p:spPr>
        <p:txBody>
          <a:bodyPr wrap="none">
            <a:spAutoFit/>
          </a:bodyPr>
          <a:lstStyle/>
          <a:p>
            <a:pPr>
              <a:spcBef>
                <a:spcPct val="50000"/>
              </a:spcBef>
            </a:pPr>
            <a:r>
              <a:rPr lang="en-US" sz="2800" b="1" dirty="0" err="1">
                <a:solidFill>
                  <a:schemeClr val="bg1"/>
                </a:solidFill>
                <a:latin typeface="Times New Roman" pitchFamily="18" charset="0"/>
                <a:cs typeface="Times New Roman" pitchFamily="18" charset="0"/>
              </a:rPr>
              <a:t>bút</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máy</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bút</a:t>
            </a:r>
            <a:r>
              <a:rPr lang="en-US" sz="2800" b="1" dirty="0">
                <a:solidFill>
                  <a:schemeClr val="bg1"/>
                </a:solidFill>
                <a:latin typeface="Times New Roman" pitchFamily="18" charset="0"/>
                <a:cs typeface="Times New Roman" pitchFamily="18" charset="0"/>
              </a:rPr>
              <a:t> bi, </a:t>
            </a:r>
            <a:r>
              <a:rPr lang="en-US" sz="2800" b="1" dirty="0" err="1">
                <a:solidFill>
                  <a:schemeClr val="bg1"/>
                </a:solidFill>
                <a:latin typeface="Times New Roman" pitchFamily="18" charset="0"/>
                <a:cs typeface="Times New Roman" pitchFamily="18" charset="0"/>
              </a:rPr>
              <a:t>bút</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chì</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2254245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1000"/>
                                  </p:stCondLst>
                                  <p:childTnLst>
                                    <p:set>
                                      <p:cBhvr>
                                        <p:cTn id="16" dur="1" fill="hold">
                                          <p:stCondLst>
                                            <p:cond delay="0"/>
                                          </p:stCondLst>
                                        </p:cTn>
                                        <p:tgtEl>
                                          <p:spTgt spid="42"/>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1000"/>
                                  </p:stCondLst>
                                  <p:childTnLst>
                                    <p:set>
                                      <p:cBhvr>
                                        <p:cTn id="19" dur="1" fill="hold">
                                          <p:stCondLst>
                                            <p:cond delay="0"/>
                                          </p:stCondLst>
                                        </p:cTn>
                                        <p:tgtEl>
                                          <p:spTgt spid="37"/>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1000"/>
                                  </p:stCondLst>
                                  <p:childTnLst>
                                    <p:set>
                                      <p:cBhvr>
                                        <p:cTn id="22" dur="1" fill="hold">
                                          <p:stCondLst>
                                            <p:cond delay="0"/>
                                          </p:stCondLst>
                                        </p:cTn>
                                        <p:tgtEl>
                                          <p:spTgt spid="61"/>
                                        </p:tgtEl>
                                        <p:attrNameLst>
                                          <p:attrName>style.visibility</p:attrName>
                                        </p:attrNameLst>
                                      </p:cBhvr>
                                      <p:to>
                                        <p:strVal val="visible"/>
                                      </p:to>
                                    </p:set>
                                  </p:childTnLst>
                                </p:cTn>
                              </p:par>
                            </p:childTnLst>
                          </p:cTn>
                        </p:par>
                        <p:par>
                          <p:cTn id="23" fill="hold">
                            <p:stCondLst>
                              <p:cond delay="3000"/>
                            </p:stCondLst>
                            <p:childTnLst>
                              <p:par>
                                <p:cTn id="24" presetID="1" presetClass="entr" presetSubtype="0" fill="hold" nodeType="afterEffect">
                                  <p:stCondLst>
                                    <p:cond delay="1000"/>
                                  </p:stCondLst>
                                  <p:childTnLst>
                                    <p:set>
                                      <p:cBhvr>
                                        <p:cTn id="25" dur="1" fill="hold">
                                          <p:stCondLst>
                                            <p:cond delay="0"/>
                                          </p:stCondLst>
                                        </p:cTn>
                                        <p:tgtEl>
                                          <p:spTgt spid="5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3" grpId="0"/>
      <p:bldP spid="24" grpId="0"/>
      <p:bldP spid="25" grpId="0"/>
      <p:bldP spid="27" grpId="0"/>
      <p:bldP spid="55"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E02A594-B2F4-4FFA-BCDD-BDFA514AF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组合 14">
            <a:extLst>
              <a:ext uri="{FF2B5EF4-FFF2-40B4-BE49-F238E27FC236}">
                <a16:creationId xmlns:a16="http://schemas.microsoft.com/office/drawing/2014/main" xmlns="" id="{61A7871B-B595-47EC-9B3E-855331468C04}"/>
              </a:ext>
            </a:extLst>
          </p:cNvPr>
          <p:cNvGrpSpPr/>
          <p:nvPr/>
        </p:nvGrpSpPr>
        <p:grpSpPr>
          <a:xfrm>
            <a:off x="111820" y="1177011"/>
            <a:ext cx="795020" cy="797560"/>
            <a:chOff x="2510790" y="1152525"/>
            <a:chExt cx="673100" cy="674688"/>
          </a:xfrm>
          <a:blipFill>
            <a:blip r:embed="rId4"/>
            <a:stretch>
              <a:fillRect/>
            </a:stretch>
          </a:blipFill>
        </p:grpSpPr>
        <p:sp>
          <p:nvSpPr>
            <p:cNvPr id="17" name="Freeform 12">
              <a:extLst>
                <a:ext uri="{FF2B5EF4-FFF2-40B4-BE49-F238E27FC236}">
                  <a16:creationId xmlns:a16="http://schemas.microsoft.com/office/drawing/2014/main" xmlns="" id="{704F51DD-2DA3-4726-B8C6-8C1D7F6BD609}"/>
                </a:ext>
              </a:extLst>
            </p:cNvPr>
            <p:cNvSpPr/>
            <p:nvPr/>
          </p:nvSpPr>
          <p:spPr bwMode="auto">
            <a:xfrm>
              <a:off x="2510790" y="1152525"/>
              <a:ext cx="673100" cy="674688"/>
            </a:xfrm>
            <a:custGeom>
              <a:avLst/>
              <a:gdLst>
                <a:gd name="T0" fmla="*/ 32 w 262"/>
                <a:gd name="T1" fmla="*/ 188 h 262"/>
                <a:gd name="T2" fmla="*/ 74 w 262"/>
                <a:gd name="T3" fmla="*/ 31 h 262"/>
                <a:gd name="T4" fmla="*/ 230 w 262"/>
                <a:gd name="T5" fmla="*/ 73 h 262"/>
                <a:gd name="T6" fmla="*/ 189 w 262"/>
                <a:gd name="T7" fmla="*/ 230 h 262"/>
                <a:gd name="T8" fmla="*/ 32 w 262"/>
                <a:gd name="T9" fmla="*/ 188 h 262"/>
              </a:gdLst>
              <a:ahLst/>
              <a:cxnLst>
                <a:cxn ang="0">
                  <a:pos x="T0" y="T1"/>
                </a:cxn>
                <a:cxn ang="0">
                  <a:pos x="T2" y="T3"/>
                </a:cxn>
                <a:cxn ang="0">
                  <a:pos x="T4" y="T5"/>
                </a:cxn>
                <a:cxn ang="0">
                  <a:pos x="T6" y="T7"/>
                </a:cxn>
                <a:cxn ang="0">
                  <a:pos x="T8" y="T9"/>
                </a:cxn>
              </a:cxnLst>
              <a:rect l="0" t="0" r="r" b="b"/>
              <a:pathLst>
                <a:path w="262" h="262">
                  <a:moveTo>
                    <a:pt x="32" y="188"/>
                  </a:moveTo>
                  <a:cubicBezTo>
                    <a:pt x="0" y="133"/>
                    <a:pt x="19" y="63"/>
                    <a:pt x="74" y="31"/>
                  </a:cubicBezTo>
                  <a:cubicBezTo>
                    <a:pt x="128" y="0"/>
                    <a:pt x="199" y="18"/>
                    <a:pt x="230" y="73"/>
                  </a:cubicBezTo>
                  <a:cubicBezTo>
                    <a:pt x="262" y="129"/>
                    <a:pt x="243" y="198"/>
                    <a:pt x="189" y="230"/>
                  </a:cubicBezTo>
                  <a:cubicBezTo>
                    <a:pt x="133" y="262"/>
                    <a:pt x="64" y="243"/>
                    <a:pt x="32" y="188"/>
                  </a:cubicBezTo>
                </a:path>
              </a:pathLst>
            </a:custGeom>
            <a:grpFill/>
            <a:ln w="9525">
              <a:noFill/>
              <a:round/>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sp>
          <p:nvSpPr>
            <p:cNvPr id="18" name="Freeform 13">
              <a:extLst>
                <a:ext uri="{FF2B5EF4-FFF2-40B4-BE49-F238E27FC236}">
                  <a16:creationId xmlns:a16="http://schemas.microsoft.com/office/drawing/2014/main" xmlns="" id="{0F0A7543-3D89-4E23-8E51-3B3C96D149DB}"/>
                </a:ext>
              </a:extLst>
            </p:cNvPr>
            <p:cNvSpPr>
              <a:spLocks noEditPoints="1"/>
            </p:cNvSpPr>
            <p:nvPr/>
          </p:nvSpPr>
          <p:spPr bwMode="auto">
            <a:xfrm>
              <a:off x="2855278" y="1341438"/>
              <a:ext cx="287338" cy="444500"/>
            </a:xfrm>
            <a:custGeom>
              <a:avLst/>
              <a:gdLst>
                <a:gd name="T0" fmla="*/ 11 w 112"/>
                <a:gd name="T1" fmla="*/ 172 h 173"/>
                <a:gd name="T2" fmla="*/ 0 w 112"/>
                <a:gd name="T3" fmla="*/ 173 h 173"/>
                <a:gd name="T4" fmla="*/ 0 w 112"/>
                <a:gd name="T5" fmla="*/ 173 h 173"/>
                <a:gd name="T6" fmla="*/ 11 w 112"/>
                <a:gd name="T7" fmla="*/ 172 h 173"/>
                <a:gd name="T8" fmla="*/ 96 w 112"/>
                <a:gd name="T9" fmla="*/ 0 h 173"/>
                <a:gd name="T10" fmla="*/ 96 w 112"/>
                <a:gd name="T11" fmla="*/ 0 h 173"/>
                <a:gd name="T12" fmla="*/ 112 w 112"/>
                <a:gd name="T13" fmla="*/ 58 h 173"/>
                <a:gd name="T14" fmla="*/ 96 w 112"/>
                <a:gd name="T15" fmla="*/ 0 h 173"/>
                <a:gd name="T16" fmla="*/ 96 w 112"/>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73">
                  <a:moveTo>
                    <a:pt x="11" y="172"/>
                  </a:moveTo>
                  <a:cubicBezTo>
                    <a:pt x="8" y="172"/>
                    <a:pt x="4" y="172"/>
                    <a:pt x="0" y="173"/>
                  </a:cubicBezTo>
                  <a:cubicBezTo>
                    <a:pt x="0" y="173"/>
                    <a:pt x="0" y="173"/>
                    <a:pt x="0" y="173"/>
                  </a:cubicBezTo>
                  <a:cubicBezTo>
                    <a:pt x="4" y="173"/>
                    <a:pt x="8" y="172"/>
                    <a:pt x="11" y="172"/>
                  </a:cubicBezTo>
                  <a:moveTo>
                    <a:pt x="96" y="0"/>
                  </a:moveTo>
                  <a:cubicBezTo>
                    <a:pt x="96" y="0"/>
                    <a:pt x="96" y="0"/>
                    <a:pt x="96" y="0"/>
                  </a:cubicBezTo>
                  <a:cubicBezTo>
                    <a:pt x="107" y="18"/>
                    <a:pt x="112" y="38"/>
                    <a:pt x="112" y="58"/>
                  </a:cubicBezTo>
                  <a:cubicBezTo>
                    <a:pt x="112" y="38"/>
                    <a:pt x="107" y="18"/>
                    <a:pt x="96" y="0"/>
                  </a:cubicBezTo>
                  <a:cubicBezTo>
                    <a:pt x="96" y="0"/>
                    <a:pt x="96" y="0"/>
                    <a:pt x="9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sp>
          <p:nvSpPr>
            <p:cNvPr id="19" name="Freeform 16">
              <a:extLst>
                <a:ext uri="{FF2B5EF4-FFF2-40B4-BE49-F238E27FC236}">
                  <a16:creationId xmlns:a16="http://schemas.microsoft.com/office/drawing/2014/main" xmlns="" id="{0418FD64-F8E9-4D33-98F6-020DEBEB3E6C}"/>
                </a:ext>
              </a:extLst>
            </p:cNvPr>
            <p:cNvSpPr>
              <a:spLocks noEditPoints="1"/>
            </p:cNvSpPr>
            <p:nvPr/>
          </p:nvSpPr>
          <p:spPr bwMode="auto">
            <a:xfrm>
              <a:off x="2526665" y="1165225"/>
              <a:ext cx="641350" cy="646113"/>
            </a:xfrm>
            <a:custGeom>
              <a:avLst/>
              <a:gdLst>
                <a:gd name="T0" fmla="*/ 154 w 250"/>
                <a:gd name="T1" fmla="*/ 244 h 251"/>
                <a:gd name="T2" fmla="*/ 134 w 250"/>
                <a:gd name="T3" fmla="*/ 251 h 251"/>
                <a:gd name="T4" fmla="*/ 92 w 250"/>
                <a:gd name="T5" fmla="*/ 247 h 251"/>
                <a:gd name="T6" fmla="*/ 114 w 250"/>
                <a:gd name="T7" fmla="*/ 247 h 251"/>
                <a:gd name="T8" fmla="*/ 92 w 250"/>
                <a:gd name="T9" fmla="*/ 247 h 251"/>
                <a:gd name="T10" fmla="*/ 190 w 250"/>
                <a:gd name="T11" fmla="*/ 228 h 251"/>
                <a:gd name="T12" fmla="*/ 174 w 250"/>
                <a:gd name="T13" fmla="*/ 241 h 251"/>
                <a:gd name="T14" fmla="*/ 55 w 250"/>
                <a:gd name="T15" fmla="*/ 230 h 251"/>
                <a:gd name="T16" fmla="*/ 75 w 250"/>
                <a:gd name="T17" fmla="*/ 236 h 251"/>
                <a:gd name="T18" fmla="*/ 55 w 250"/>
                <a:gd name="T19" fmla="*/ 230 h 251"/>
                <a:gd name="T20" fmla="*/ 190 w 250"/>
                <a:gd name="T21" fmla="*/ 228 h 251"/>
                <a:gd name="T22" fmla="*/ 221 w 250"/>
                <a:gd name="T23" fmla="*/ 201 h 251"/>
                <a:gd name="T24" fmla="*/ 209 w 250"/>
                <a:gd name="T25" fmla="*/ 219 h 251"/>
                <a:gd name="T26" fmla="*/ 25 w 250"/>
                <a:gd name="T27" fmla="*/ 201 h 251"/>
                <a:gd name="T28" fmla="*/ 41 w 250"/>
                <a:gd name="T29" fmla="*/ 214 h 251"/>
                <a:gd name="T30" fmla="*/ 25 w 250"/>
                <a:gd name="T31" fmla="*/ 201 h 251"/>
                <a:gd name="T32" fmla="*/ 240 w 250"/>
                <a:gd name="T33" fmla="*/ 165 h 251"/>
                <a:gd name="T34" fmla="*/ 235 w 250"/>
                <a:gd name="T35" fmla="*/ 186 h 251"/>
                <a:gd name="T36" fmla="*/ 6 w 250"/>
                <a:gd name="T37" fmla="*/ 164 h 251"/>
                <a:gd name="T38" fmla="*/ 17 w 250"/>
                <a:gd name="T39" fmla="*/ 182 h 251"/>
                <a:gd name="T40" fmla="*/ 6 w 250"/>
                <a:gd name="T41" fmla="*/ 164 h 251"/>
                <a:gd name="T42" fmla="*/ 246 w 250"/>
                <a:gd name="T43" fmla="*/ 126 h 251"/>
                <a:gd name="T44" fmla="*/ 249 w 250"/>
                <a:gd name="T45" fmla="*/ 147 h 251"/>
                <a:gd name="T46" fmla="*/ 0 w 250"/>
                <a:gd name="T47" fmla="*/ 126 h 251"/>
                <a:gd name="T48" fmla="*/ 4 w 250"/>
                <a:gd name="T49" fmla="*/ 123 h 251"/>
                <a:gd name="T50" fmla="*/ 5 w 250"/>
                <a:gd name="T51" fmla="*/ 143 h 251"/>
                <a:gd name="T52" fmla="*/ 0 w 250"/>
                <a:gd name="T53" fmla="*/ 126 h 251"/>
                <a:gd name="T54" fmla="*/ 246 w 250"/>
                <a:gd name="T55" fmla="*/ 90 h 251"/>
                <a:gd name="T56" fmla="*/ 246 w 250"/>
                <a:gd name="T57" fmla="*/ 112 h 251"/>
                <a:gd name="T58" fmla="*/ 2 w 250"/>
                <a:gd name="T59" fmla="*/ 102 h 251"/>
                <a:gd name="T60" fmla="*/ 12 w 250"/>
                <a:gd name="T61" fmla="*/ 84 h 251"/>
                <a:gd name="T62" fmla="*/ 2 w 250"/>
                <a:gd name="T63" fmla="*/ 102 h 251"/>
                <a:gd name="T64" fmla="*/ 227 w 250"/>
                <a:gd name="T65" fmla="*/ 53 h 251"/>
                <a:gd name="T66" fmla="*/ 234 w 250"/>
                <a:gd name="T67" fmla="*/ 73 h 251"/>
                <a:gd name="T68" fmla="*/ 17 w 250"/>
                <a:gd name="T69" fmla="*/ 63 h 251"/>
                <a:gd name="T70" fmla="*/ 32 w 250"/>
                <a:gd name="T71" fmla="*/ 49 h 251"/>
                <a:gd name="T72" fmla="*/ 17 w 250"/>
                <a:gd name="T73" fmla="*/ 63 h 251"/>
                <a:gd name="T74" fmla="*/ 195 w 250"/>
                <a:gd name="T75" fmla="*/ 27 h 251"/>
                <a:gd name="T76" fmla="*/ 214 w 250"/>
                <a:gd name="T77" fmla="*/ 37 h 251"/>
                <a:gd name="T78" fmla="*/ 195 w 250"/>
                <a:gd name="T79" fmla="*/ 27 h 251"/>
                <a:gd name="T80" fmla="*/ 60 w 250"/>
                <a:gd name="T81" fmla="*/ 19 h 251"/>
                <a:gd name="T82" fmla="*/ 46 w 250"/>
                <a:gd name="T83" fmla="*/ 34 h 251"/>
                <a:gd name="T84" fmla="*/ 159 w 250"/>
                <a:gd name="T85" fmla="*/ 10 h 251"/>
                <a:gd name="T86" fmla="*/ 179 w 250"/>
                <a:gd name="T87" fmla="*/ 13 h 251"/>
                <a:gd name="T88" fmla="*/ 159 w 250"/>
                <a:gd name="T89" fmla="*/ 10 h 251"/>
                <a:gd name="T90" fmla="*/ 98 w 250"/>
                <a:gd name="T91" fmla="*/ 3 h 251"/>
                <a:gd name="T92" fmla="*/ 80 w 250"/>
                <a:gd name="T93" fmla="*/ 13 h 251"/>
                <a:gd name="T94" fmla="*/ 125 w 250"/>
                <a:gd name="T95" fmla="*/ 5 h 251"/>
                <a:gd name="T96" fmla="*/ 119 w 250"/>
                <a:gd name="T97" fmla="*/ 1 h 251"/>
                <a:gd name="T98" fmla="*/ 140 w 250"/>
                <a:gd name="T99" fmla="*/ 1 h 251"/>
                <a:gd name="T100" fmla="*/ 125 w 250"/>
                <a:gd name="T101" fmla="*/ 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0" h="251">
                  <a:moveTo>
                    <a:pt x="134" y="247"/>
                  </a:moveTo>
                  <a:cubicBezTo>
                    <a:pt x="141" y="246"/>
                    <a:pt x="147" y="245"/>
                    <a:pt x="154" y="244"/>
                  </a:cubicBezTo>
                  <a:cubicBezTo>
                    <a:pt x="155" y="247"/>
                    <a:pt x="155" y="247"/>
                    <a:pt x="155" y="247"/>
                  </a:cubicBezTo>
                  <a:cubicBezTo>
                    <a:pt x="148" y="250"/>
                    <a:pt x="141" y="250"/>
                    <a:pt x="134" y="251"/>
                  </a:cubicBezTo>
                  <a:lnTo>
                    <a:pt x="134" y="247"/>
                  </a:lnTo>
                  <a:close/>
                  <a:moveTo>
                    <a:pt x="92" y="247"/>
                  </a:moveTo>
                  <a:cubicBezTo>
                    <a:pt x="94" y="243"/>
                    <a:pt x="94" y="243"/>
                    <a:pt x="94" y="243"/>
                  </a:cubicBezTo>
                  <a:cubicBezTo>
                    <a:pt x="100" y="245"/>
                    <a:pt x="107" y="246"/>
                    <a:pt x="114" y="247"/>
                  </a:cubicBezTo>
                  <a:cubicBezTo>
                    <a:pt x="113" y="250"/>
                    <a:pt x="113" y="250"/>
                    <a:pt x="113" y="250"/>
                  </a:cubicBezTo>
                  <a:cubicBezTo>
                    <a:pt x="106" y="250"/>
                    <a:pt x="99" y="249"/>
                    <a:pt x="92" y="247"/>
                  </a:cubicBezTo>
                  <a:close/>
                  <a:moveTo>
                    <a:pt x="173" y="237"/>
                  </a:moveTo>
                  <a:cubicBezTo>
                    <a:pt x="179" y="235"/>
                    <a:pt x="185" y="232"/>
                    <a:pt x="190" y="228"/>
                  </a:cubicBezTo>
                  <a:cubicBezTo>
                    <a:pt x="193" y="231"/>
                    <a:pt x="193" y="231"/>
                    <a:pt x="193" y="231"/>
                  </a:cubicBezTo>
                  <a:cubicBezTo>
                    <a:pt x="187" y="235"/>
                    <a:pt x="181" y="238"/>
                    <a:pt x="174" y="241"/>
                  </a:cubicBezTo>
                  <a:lnTo>
                    <a:pt x="173" y="237"/>
                  </a:lnTo>
                  <a:close/>
                  <a:moveTo>
                    <a:pt x="55" y="230"/>
                  </a:moveTo>
                  <a:cubicBezTo>
                    <a:pt x="57" y="226"/>
                    <a:pt x="57" y="226"/>
                    <a:pt x="57" y="226"/>
                  </a:cubicBezTo>
                  <a:cubicBezTo>
                    <a:pt x="62" y="230"/>
                    <a:pt x="68" y="233"/>
                    <a:pt x="75" y="236"/>
                  </a:cubicBezTo>
                  <a:cubicBezTo>
                    <a:pt x="73" y="240"/>
                    <a:pt x="73" y="240"/>
                    <a:pt x="73" y="240"/>
                  </a:cubicBezTo>
                  <a:cubicBezTo>
                    <a:pt x="67" y="237"/>
                    <a:pt x="60" y="234"/>
                    <a:pt x="55" y="230"/>
                  </a:cubicBezTo>
                  <a:close/>
                  <a:moveTo>
                    <a:pt x="190" y="228"/>
                  </a:moveTo>
                  <a:cubicBezTo>
                    <a:pt x="190" y="228"/>
                    <a:pt x="190" y="228"/>
                    <a:pt x="190" y="228"/>
                  </a:cubicBezTo>
                  <a:moveTo>
                    <a:pt x="207" y="216"/>
                  </a:moveTo>
                  <a:cubicBezTo>
                    <a:pt x="211" y="211"/>
                    <a:pt x="216" y="206"/>
                    <a:pt x="221" y="201"/>
                  </a:cubicBezTo>
                  <a:cubicBezTo>
                    <a:pt x="223" y="203"/>
                    <a:pt x="223" y="203"/>
                    <a:pt x="223" y="203"/>
                  </a:cubicBezTo>
                  <a:cubicBezTo>
                    <a:pt x="219" y="209"/>
                    <a:pt x="215" y="214"/>
                    <a:pt x="209" y="219"/>
                  </a:cubicBezTo>
                  <a:lnTo>
                    <a:pt x="207" y="216"/>
                  </a:lnTo>
                  <a:close/>
                  <a:moveTo>
                    <a:pt x="25" y="201"/>
                  </a:moveTo>
                  <a:cubicBezTo>
                    <a:pt x="28" y="198"/>
                    <a:pt x="28" y="198"/>
                    <a:pt x="28" y="198"/>
                  </a:cubicBezTo>
                  <a:cubicBezTo>
                    <a:pt x="32" y="204"/>
                    <a:pt x="37" y="209"/>
                    <a:pt x="41" y="214"/>
                  </a:cubicBezTo>
                  <a:cubicBezTo>
                    <a:pt x="39" y="216"/>
                    <a:pt x="39" y="216"/>
                    <a:pt x="39" y="216"/>
                  </a:cubicBezTo>
                  <a:cubicBezTo>
                    <a:pt x="34" y="211"/>
                    <a:pt x="29" y="207"/>
                    <a:pt x="25" y="201"/>
                  </a:cubicBezTo>
                  <a:close/>
                  <a:moveTo>
                    <a:pt x="231" y="184"/>
                  </a:moveTo>
                  <a:cubicBezTo>
                    <a:pt x="234" y="178"/>
                    <a:pt x="237" y="172"/>
                    <a:pt x="240" y="165"/>
                  </a:cubicBezTo>
                  <a:cubicBezTo>
                    <a:pt x="244" y="167"/>
                    <a:pt x="244" y="167"/>
                    <a:pt x="244" y="167"/>
                  </a:cubicBezTo>
                  <a:cubicBezTo>
                    <a:pt x="241" y="174"/>
                    <a:pt x="238" y="180"/>
                    <a:pt x="235" y="186"/>
                  </a:cubicBezTo>
                  <a:lnTo>
                    <a:pt x="231" y="184"/>
                  </a:lnTo>
                  <a:close/>
                  <a:moveTo>
                    <a:pt x="6" y="164"/>
                  </a:moveTo>
                  <a:cubicBezTo>
                    <a:pt x="10" y="163"/>
                    <a:pt x="10" y="163"/>
                    <a:pt x="10" y="163"/>
                  </a:cubicBezTo>
                  <a:cubicBezTo>
                    <a:pt x="12" y="169"/>
                    <a:pt x="14" y="176"/>
                    <a:pt x="17" y="182"/>
                  </a:cubicBezTo>
                  <a:cubicBezTo>
                    <a:pt x="14" y="183"/>
                    <a:pt x="14" y="183"/>
                    <a:pt x="14" y="183"/>
                  </a:cubicBezTo>
                  <a:cubicBezTo>
                    <a:pt x="11" y="177"/>
                    <a:pt x="8" y="171"/>
                    <a:pt x="6" y="164"/>
                  </a:cubicBezTo>
                  <a:close/>
                  <a:moveTo>
                    <a:pt x="245" y="146"/>
                  </a:moveTo>
                  <a:cubicBezTo>
                    <a:pt x="246" y="140"/>
                    <a:pt x="246" y="133"/>
                    <a:pt x="246" y="126"/>
                  </a:cubicBezTo>
                  <a:cubicBezTo>
                    <a:pt x="250" y="126"/>
                    <a:pt x="250" y="126"/>
                    <a:pt x="250" y="126"/>
                  </a:cubicBezTo>
                  <a:cubicBezTo>
                    <a:pt x="250" y="133"/>
                    <a:pt x="250" y="140"/>
                    <a:pt x="249" y="147"/>
                  </a:cubicBezTo>
                  <a:lnTo>
                    <a:pt x="245" y="146"/>
                  </a:lnTo>
                  <a:close/>
                  <a:moveTo>
                    <a:pt x="0" y="126"/>
                  </a:moveTo>
                  <a:cubicBezTo>
                    <a:pt x="0" y="125"/>
                    <a:pt x="0" y="124"/>
                    <a:pt x="0" y="123"/>
                  </a:cubicBezTo>
                  <a:cubicBezTo>
                    <a:pt x="4" y="123"/>
                    <a:pt x="4" y="123"/>
                    <a:pt x="4" y="123"/>
                  </a:cubicBezTo>
                  <a:cubicBezTo>
                    <a:pt x="4" y="124"/>
                    <a:pt x="4" y="125"/>
                    <a:pt x="4" y="126"/>
                  </a:cubicBezTo>
                  <a:cubicBezTo>
                    <a:pt x="4" y="132"/>
                    <a:pt x="4" y="137"/>
                    <a:pt x="5" y="143"/>
                  </a:cubicBezTo>
                  <a:cubicBezTo>
                    <a:pt x="1" y="144"/>
                    <a:pt x="1" y="144"/>
                    <a:pt x="1" y="144"/>
                  </a:cubicBezTo>
                  <a:cubicBezTo>
                    <a:pt x="0" y="138"/>
                    <a:pt x="0" y="132"/>
                    <a:pt x="0" y="126"/>
                  </a:cubicBezTo>
                  <a:close/>
                  <a:moveTo>
                    <a:pt x="241" y="92"/>
                  </a:moveTo>
                  <a:cubicBezTo>
                    <a:pt x="246" y="90"/>
                    <a:pt x="246" y="90"/>
                    <a:pt x="246" y="90"/>
                  </a:cubicBezTo>
                  <a:cubicBezTo>
                    <a:pt x="247" y="97"/>
                    <a:pt x="249" y="104"/>
                    <a:pt x="250" y="111"/>
                  </a:cubicBezTo>
                  <a:cubicBezTo>
                    <a:pt x="246" y="112"/>
                    <a:pt x="246" y="112"/>
                    <a:pt x="246" y="112"/>
                  </a:cubicBezTo>
                  <a:cubicBezTo>
                    <a:pt x="245" y="105"/>
                    <a:pt x="243" y="98"/>
                    <a:pt x="241" y="92"/>
                  </a:cubicBezTo>
                  <a:close/>
                  <a:moveTo>
                    <a:pt x="2" y="102"/>
                  </a:moveTo>
                  <a:cubicBezTo>
                    <a:pt x="3" y="95"/>
                    <a:pt x="5" y="88"/>
                    <a:pt x="8" y="82"/>
                  </a:cubicBezTo>
                  <a:cubicBezTo>
                    <a:pt x="12" y="84"/>
                    <a:pt x="12" y="84"/>
                    <a:pt x="12" y="84"/>
                  </a:cubicBezTo>
                  <a:cubicBezTo>
                    <a:pt x="9" y="90"/>
                    <a:pt x="7" y="96"/>
                    <a:pt x="6" y="103"/>
                  </a:cubicBezTo>
                  <a:lnTo>
                    <a:pt x="2" y="102"/>
                  </a:lnTo>
                  <a:close/>
                  <a:moveTo>
                    <a:pt x="224" y="55"/>
                  </a:moveTo>
                  <a:cubicBezTo>
                    <a:pt x="227" y="53"/>
                    <a:pt x="227" y="53"/>
                    <a:pt x="227" y="53"/>
                  </a:cubicBezTo>
                  <a:cubicBezTo>
                    <a:pt x="231" y="59"/>
                    <a:pt x="234" y="65"/>
                    <a:pt x="238" y="71"/>
                  </a:cubicBezTo>
                  <a:cubicBezTo>
                    <a:pt x="234" y="73"/>
                    <a:pt x="234" y="73"/>
                    <a:pt x="234" y="73"/>
                  </a:cubicBezTo>
                  <a:cubicBezTo>
                    <a:pt x="231" y="67"/>
                    <a:pt x="228" y="61"/>
                    <a:pt x="224" y="55"/>
                  </a:cubicBezTo>
                  <a:close/>
                  <a:moveTo>
                    <a:pt x="17" y="63"/>
                  </a:moveTo>
                  <a:cubicBezTo>
                    <a:pt x="20" y="57"/>
                    <a:pt x="24" y="52"/>
                    <a:pt x="28" y="46"/>
                  </a:cubicBezTo>
                  <a:cubicBezTo>
                    <a:pt x="32" y="49"/>
                    <a:pt x="32" y="49"/>
                    <a:pt x="32" y="49"/>
                  </a:cubicBezTo>
                  <a:cubicBezTo>
                    <a:pt x="27" y="54"/>
                    <a:pt x="24" y="60"/>
                    <a:pt x="20" y="65"/>
                  </a:cubicBezTo>
                  <a:lnTo>
                    <a:pt x="17" y="63"/>
                  </a:lnTo>
                  <a:close/>
                  <a:moveTo>
                    <a:pt x="195" y="27"/>
                  </a:moveTo>
                  <a:cubicBezTo>
                    <a:pt x="195" y="27"/>
                    <a:pt x="195" y="27"/>
                    <a:pt x="195" y="27"/>
                  </a:cubicBezTo>
                  <a:cubicBezTo>
                    <a:pt x="198" y="24"/>
                    <a:pt x="198" y="24"/>
                    <a:pt x="198" y="24"/>
                  </a:cubicBezTo>
                  <a:cubicBezTo>
                    <a:pt x="203" y="28"/>
                    <a:pt x="209" y="32"/>
                    <a:pt x="214" y="37"/>
                  </a:cubicBezTo>
                  <a:cubicBezTo>
                    <a:pt x="211" y="40"/>
                    <a:pt x="211" y="40"/>
                    <a:pt x="211" y="40"/>
                  </a:cubicBezTo>
                  <a:cubicBezTo>
                    <a:pt x="206" y="35"/>
                    <a:pt x="201" y="31"/>
                    <a:pt x="195" y="27"/>
                  </a:cubicBezTo>
                  <a:close/>
                  <a:moveTo>
                    <a:pt x="43" y="31"/>
                  </a:moveTo>
                  <a:cubicBezTo>
                    <a:pt x="48" y="26"/>
                    <a:pt x="54" y="23"/>
                    <a:pt x="60" y="19"/>
                  </a:cubicBezTo>
                  <a:cubicBezTo>
                    <a:pt x="62" y="23"/>
                    <a:pt x="62" y="23"/>
                    <a:pt x="62" y="23"/>
                  </a:cubicBezTo>
                  <a:cubicBezTo>
                    <a:pt x="56" y="26"/>
                    <a:pt x="51" y="30"/>
                    <a:pt x="46" y="34"/>
                  </a:cubicBezTo>
                  <a:lnTo>
                    <a:pt x="43" y="31"/>
                  </a:lnTo>
                  <a:close/>
                  <a:moveTo>
                    <a:pt x="159" y="10"/>
                  </a:moveTo>
                  <a:cubicBezTo>
                    <a:pt x="160" y="6"/>
                    <a:pt x="160" y="6"/>
                    <a:pt x="160" y="6"/>
                  </a:cubicBezTo>
                  <a:cubicBezTo>
                    <a:pt x="167" y="8"/>
                    <a:pt x="174" y="10"/>
                    <a:pt x="179" y="13"/>
                  </a:cubicBezTo>
                  <a:cubicBezTo>
                    <a:pt x="178" y="17"/>
                    <a:pt x="178" y="17"/>
                    <a:pt x="178" y="17"/>
                  </a:cubicBezTo>
                  <a:cubicBezTo>
                    <a:pt x="172" y="14"/>
                    <a:pt x="166" y="12"/>
                    <a:pt x="159" y="10"/>
                  </a:cubicBezTo>
                  <a:close/>
                  <a:moveTo>
                    <a:pt x="79" y="10"/>
                  </a:moveTo>
                  <a:cubicBezTo>
                    <a:pt x="85" y="7"/>
                    <a:pt x="92" y="5"/>
                    <a:pt x="98" y="3"/>
                  </a:cubicBezTo>
                  <a:cubicBezTo>
                    <a:pt x="99" y="7"/>
                    <a:pt x="99" y="7"/>
                    <a:pt x="99" y="7"/>
                  </a:cubicBezTo>
                  <a:cubicBezTo>
                    <a:pt x="92" y="9"/>
                    <a:pt x="86" y="11"/>
                    <a:pt x="80" y="13"/>
                  </a:cubicBezTo>
                  <a:lnTo>
                    <a:pt x="79" y="10"/>
                  </a:lnTo>
                  <a:close/>
                  <a:moveTo>
                    <a:pt x="125" y="5"/>
                  </a:moveTo>
                  <a:cubicBezTo>
                    <a:pt x="123" y="5"/>
                    <a:pt x="121" y="5"/>
                    <a:pt x="120" y="5"/>
                  </a:cubicBezTo>
                  <a:cubicBezTo>
                    <a:pt x="119" y="1"/>
                    <a:pt x="119" y="1"/>
                    <a:pt x="119" y="1"/>
                  </a:cubicBezTo>
                  <a:cubicBezTo>
                    <a:pt x="121" y="1"/>
                    <a:pt x="123" y="0"/>
                    <a:pt x="125" y="0"/>
                  </a:cubicBezTo>
                  <a:cubicBezTo>
                    <a:pt x="130" y="0"/>
                    <a:pt x="135" y="1"/>
                    <a:pt x="140" y="1"/>
                  </a:cubicBezTo>
                  <a:cubicBezTo>
                    <a:pt x="140" y="6"/>
                    <a:pt x="140" y="6"/>
                    <a:pt x="140" y="6"/>
                  </a:cubicBezTo>
                  <a:cubicBezTo>
                    <a:pt x="135" y="5"/>
                    <a:pt x="130" y="5"/>
                    <a:pt x="125" y="5"/>
                  </a:cubicBezTo>
                  <a:close/>
                </a:path>
              </a:pathLst>
            </a:custGeom>
            <a:grpFill/>
            <a:ln w="9525">
              <a:solidFill>
                <a:schemeClr val="bg1">
                  <a:lumMod val="50000"/>
                </a:schemeClr>
              </a:solidFill>
              <a:round/>
            </a:ln>
          </p:spPr>
          <p:txBody>
            <a:bodyPr vert="horz" wrap="square" lIns="91440" tIns="45720" rIns="91440" bIns="45720" numCol="1" anchor="t" anchorCtr="0" compatLnSpc="1"/>
            <a:lstStyle/>
            <a:p>
              <a:pPr defTabSz="1219200" eaLnBrk="0" fontAlgn="base" hangingPunct="0">
                <a:spcBef>
                  <a:spcPct val="0"/>
                </a:spcBef>
                <a:spcAft>
                  <a:spcPct val="0"/>
                </a:spcAft>
              </a:pPr>
              <a:endParaRPr lang="zh-CN" altLang="en-US" sz="2400">
                <a:solidFill>
                  <a:schemeClr val="bg1">
                    <a:lumMod val="95000"/>
                  </a:schemeClr>
                </a:solidFill>
                <a:latin typeface="字魂59号-创粗黑" panose="00000500000000000000" charset="-122"/>
                <a:ea typeface="字魂59号-创粗黑" panose="00000500000000000000" charset="-122"/>
              </a:endParaRPr>
            </a:p>
          </p:txBody>
        </p:sp>
      </p:grpSp>
      <p:pic>
        <p:nvPicPr>
          <p:cNvPr id="2" name="Picture 1"/>
          <p:cNvPicPr>
            <a:picLocks noChangeAspect="1"/>
          </p:cNvPicPr>
          <p:nvPr/>
        </p:nvPicPr>
        <p:blipFill>
          <a:blip r:embed="rId5">
            <a:duotone>
              <a:prstClr val="black"/>
              <a:srgbClr val="FF0000">
                <a:tint val="45000"/>
                <a:satMod val="400000"/>
              </a:srgbClr>
            </a:duotone>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433644" y="305623"/>
            <a:ext cx="8675360" cy="920576"/>
          </a:xfrm>
          <a:prstGeom prst="rect">
            <a:avLst/>
          </a:prstGeom>
        </p:spPr>
      </p:pic>
      <p:pic>
        <p:nvPicPr>
          <p:cNvPr id="3" name="Picture 2"/>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8">
                    <a14:imgEffect>
                      <a14:sharpenSoften amount="50000"/>
                    </a14:imgEffect>
                    <a14:imgEffect>
                      <a14:colorTemperature colorTemp="11200"/>
                    </a14:imgEffect>
                  </a14:imgLayer>
                </a14:imgProps>
              </a:ext>
            </a:extLst>
          </a:blip>
          <a:stretch>
            <a:fillRect/>
          </a:stretch>
        </p:blipFill>
        <p:spPr>
          <a:xfrm>
            <a:off x="200858" y="1256338"/>
            <a:ext cx="635696" cy="600379"/>
          </a:xfrm>
          <a:prstGeom prst="rect">
            <a:avLst/>
          </a:prstGeom>
        </p:spPr>
      </p:pic>
      <p:pic>
        <p:nvPicPr>
          <p:cNvPr id="29" name="Picture 28"/>
          <p:cNvPicPr>
            <a:picLocks noChangeAspect="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8">
                    <a14:imgEffect>
                      <a14:sharpenSoften amount="50000"/>
                    </a14:imgEffect>
                    <a14:imgEffect>
                      <a14:colorTemperature colorTemp="11200"/>
                    </a14:imgEffect>
                  </a14:imgLayer>
                </a14:imgProps>
              </a:ext>
            </a:extLst>
          </a:blip>
          <a:stretch>
            <a:fillRect/>
          </a:stretch>
        </p:blipFill>
        <p:spPr>
          <a:xfrm>
            <a:off x="423992" y="1241325"/>
            <a:ext cx="635696" cy="600379"/>
          </a:xfrm>
          <a:prstGeom prst="rect">
            <a:avLst/>
          </a:prstGeom>
        </p:spPr>
      </p:pic>
      <p:pic>
        <p:nvPicPr>
          <p:cNvPr id="16" name="Picture 15"/>
          <p:cNvPicPr>
            <a:picLocks noChangeAspect="1"/>
          </p:cNvPicPr>
          <p:nvPr/>
        </p:nvPicPr>
        <p:blipFill>
          <a:blip r:embed="rId9">
            <a:duotone>
              <a:prstClr val="black"/>
              <a:srgbClr val="FF0000">
                <a:tint val="45000"/>
                <a:satMod val="400000"/>
              </a:srgbClr>
            </a:duotone>
          </a:blip>
          <a:stretch>
            <a:fillRect/>
          </a:stretch>
        </p:blipFill>
        <p:spPr>
          <a:xfrm>
            <a:off x="-878225" y="1113626"/>
            <a:ext cx="5907536" cy="920576"/>
          </a:xfrm>
          <a:prstGeom prst="rect">
            <a:avLst/>
          </a:prstGeom>
        </p:spPr>
      </p:pic>
      <p:sp>
        <p:nvSpPr>
          <p:cNvPr id="35" name="Freeform 49"/>
          <p:cNvSpPr>
            <a:spLocks/>
          </p:cNvSpPr>
          <p:nvPr/>
        </p:nvSpPr>
        <p:spPr bwMode="auto">
          <a:xfrm>
            <a:off x="142026" y="1969403"/>
            <a:ext cx="1678253" cy="2138234"/>
          </a:xfrm>
          <a:custGeom>
            <a:avLst/>
            <a:gdLst>
              <a:gd name="T0" fmla="*/ 388 w 842"/>
              <a:gd name="T1" fmla="*/ 1312 h 1312"/>
              <a:gd name="T2" fmla="*/ 340 w 842"/>
              <a:gd name="T3" fmla="*/ 1265 h 1312"/>
              <a:gd name="T4" fmla="*/ 343 w 842"/>
              <a:gd name="T5" fmla="*/ 1249 h 1312"/>
              <a:gd name="T6" fmla="*/ 278 w 842"/>
              <a:gd name="T7" fmla="*/ 1249 h 1312"/>
              <a:gd name="T8" fmla="*/ 228 w 842"/>
              <a:gd name="T9" fmla="*/ 1199 h 1312"/>
              <a:gd name="T10" fmla="*/ 241 w 842"/>
              <a:gd name="T11" fmla="*/ 1164 h 1312"/>
              <a:gd name="T12" fmla="*/ 219 w 842"/>
              <a:gd name="T13" fmla="*/ 1121 h 1312"/>
              <a:gd name="T14" fmla="*/ 232 w 842"/>
              <a:gd name="T15" fmla="*/ 1086 h 1312"/>
              <a:gd name="T16" fmla="*/ 196 w 842"/>
              <a:gd name="T17" fmla="*/ 1022 h 1312"/>
              <a:gd name="T18" fmla="*/ 196 w 842"/>
              <a:gd name="T19" fmla="*/ 982 h 1312"/>
              <a:gd name="T20" fmla="*/ 196 w 842"/>
              <a:gd name="T21" fmla="*/ 982 h 1312"/>
              <a:gd name="T22" fmla="*/ 196 w 842"/>
              <a:gd name="T23" fmla="*/ 976 h 1312"/>
              <a:gd name="T24" fmla="*/ 196 w 842"/>
              <a:gd name="T25" fmla="*/ 947 h 1312"/>
              <a:gd name="T26" fmla="*/ 197 w 842"/>
              <a:gd name="T27" fmla="*/ 940 h 1312"/>
              <a:gd name="T28" fmla="*/ 197 w 842"/>
              <a:gd name="T29" fmla="*/ 917 h 1312"/>
              <a:gd name="T30" fmla="*/ 180 w 842"/>
              <a:gd name="T31" fmla="*/ 849 h 1312"/>
              <a:gd name="T32" fmla="*/ 129 w 842"/>
              <a:gd name="T33" fmla="*/ 779 h 1312"/>
              <a:gd name="T34" fmla="*/ 0 w 842"/>
              <a:gd name="T35" fmla="*/ 419 h 1312"/>
              <a:gd name="T36" fmla="*/ 419 w 842"/>
              <a:gd name="T37" fmla="*/ 0 h 1312"/>
              <a:gd name="T38" fmla="*/ 423 w 842"/>
              <a:gd name="T39" fmla="*/ 0 h 1312"/>
              <a:gd name="T40" fmla="*/ 842 w 842"/>
              <a:gd name="T41" fmla="*/ 419 h 1312"/>
              <a:gd name="T42" fmla="*/ 713 w 842"/>
              <a:gd name="T43" fmla="*/ 779 h 1312"/>
              <a:gd name="T44" fmla="*/ 662 w 842"/>
              <a:gd name="T45" fmla="*/ 849 h 1312"/>
              <a:gd name="T46" fmla="*/ 647 w 842"/>
              <a:gd name="T47" fmla="*/ 899 h 1312"/>
              <a:gd name="T48" fmla="*/ 646 w 842"/>
              <a:gd name="T49" fmla="*/ 1023 h 1312"/>
              <a:gd name="T50" fmla="*/ 610 w 842"/>
              <a:gd name="T51" fmla="*/ 1086 h 1312"/>
              <a:gd name="T52" fmla="*/ 623 w 842"/>
              <a:gd name="T53" fmla="*/ 1121 h 1312"/>
              <a:gd name="T54" fmla="*/ 601 w 842"/>
              <a:gd name="T55" fmla="*/ 1164 h 1312"/>
              <a:gd name="T56" fmla="*/ 614 w 842"/>
              <a:gd name="T57" fmla="*/ 1199 h 1312"/>
              <a:gd name="T58" fmla="*/ 564 w 842"/>
              <a:gd name="T59" fmla="*/ 1249 h 1312"/>
              <a:gd name="T60" fmla="*/ 499 w 842"/>
              <a:gd name="T61" fmla="*/ 1249 h 1312"/>
              <a:gd name="T62" fmla="*/ 502 w 842"/>
              <a:gd name="T63" fmla="*/ 1265 h 1312"/>
              <a:gd name="T64" fmla="*/ 455 w 842"/>
              <a:gd name="T65" fmla="*/ 1312 h 1312"/>
              <a:gd name="T66" fmla="*/ 388 w 842"/>
              <a:gd name="T67" fmla="*/ 1312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blipFill dpi="0" rotWithShape="1">
            <a:blip r:embed="rId10">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200"/>
          </a:p>
        </p:txBody>
      </p:sp>
      <p:sp>
        <p:nvSpPr>
          <p:cNvPr id="23" name="Rectangle 22"/>
          <p:cNvSpPr/>
          <p:nvPr/>
        </p:nvSpPr>
        <p:spPr>
          <a:xfrm>
            <a:off x="185612" y="2306720"/>
            <a:ext cx="1348446" cy="1077218"/>
          </a:xfrm>
          <a:prstGeom prst="rect">
            <a:avLst/>
          </a:prstGeom>
          <a:noFill/>
        </p:spPr>
        <p:txBody>
          <a:bodyPr wrap="none" lIns="91440" tIns="45720" rIns="91440" bIns="45720">
            <a:spAutoFit/>
          </a:bodyPr>
          <a:lstStyle/>
          <a:p>
            <a:pPr algn="ctr"/>
            <a:r>
              <a:rPr lang="en-US" sz="3200" b="1" cap="none" spc="0" dirty="0">
                <a:ln w="0"/>
                <a:solidFill>
                  <a:srgbClr val="0000FF"/>
                </a:solidFill>
                <a:latin typeface="VNI-Briquet" panose="020B7200000000000000" pitchFamily="34" charset="0"/>
              </a:rPr>
              <a:t>BT 5</a:t>
            </a:r>
          </a:p>
          <a:p>
            <a:pPr algn="ctr"/>
            <a:r>
              <a:rPr lang="en-US" sz="3200" b="1" dirty="0">
                <a:ln w="0"/>
                <a:solidFill>
                  <a:srgbClr val="0000FF"/>
                </a:solidFill>
                <a:latin typeface="VNI-Briquet" panose="020B7200000000000000" pitchFamily="34" charset="0"/>
              </a:rPr>
              <a:t>SGK/</a:t>
            </a:r>
            <a:r>
              <a:rPr lang="en-US" sz="3200" b="1" cap="none" spc="0" dirty="0">
                <a:ln w="0"/>
                <a:solidFill>
                  <a:srgbClr val="0000FF"/>
                </a:solidFill>
                <a:latin typeface="VNI-Briquet" panose="020B7200000000000000" pitchFamily="34" charset="0"/>
              </a:rPr>
              <a:t>23</a:t>
            </a:r>
          </a:p>
        </p:txBody>
      </p:sp>
      <p:sp>
        <p:nvSpPr>
          <p:cNvPr id="5" name="Rectangle 4"/>
          <p:cNvSpPr/>
          <p:nvPr/>
        </p:nvSpPr>
        <p:spPr>
          <a:xfrm>
            <a:off x="1962305" y="1914971"/>
            <a:ext cx="10139492" cy="523220"/>
          </a:xfrm>
          <a:prstGeom prst="rect">
            <a:avLst/>
          </a:prstGeom>
        </p:spPr>
        <p:txBody>
          <a:bodyPr wrap="square">
            <a:spAutoFit/>
          </a:bodyPr>
          <a:lstStyle/>
          <a:p>
            <a:r>
              <a:rPr lang="nl-NL" sz="2800" b="1" dirty="0">
                <a:solidFill>
                  <a:srgbClr val="FF0000"/>
                </a:solidFill>
                <a:latin typeface="Times New Roman" pitchFamily="18" charset="0"/>
                <a:cs typeface="Times New Roman" pitchFamily="18" charset="0"/>
              </a:rPr>
              <a:t>Tìm các trường từ vựng của mỗi từ sau đây: </a:t>
            </a:r>
            <a:r>
              <a:rPr lang="nl-NL" sz="2800" b="1" dirty="0">
                <a:solidFill>
                  <a:srgbClr val="FFFF00"/>
                </a:solidFill>
                <a:latin typeface="Times New Roman" pitchFamily="18" charset="0"/>
                <a:cs typeface="Times New Roman" pitchFamily="18" charset="0"/>
              </a:rPr>
              <a:t>lưới, lạnh, tấn công</a:t>
            </a:r>
          </a:p>
        </p:txBody>
      </p:sp>
      <p:sp>
        <p:nvSpPr>
          <p:cNvPr id="41" name="椭圆 16"/>
          <p:cNvSpPr/>
          <p:nvPr/>
        </p:nvSpPr>
        <p:spPr>
          <a:xfrm>
            <a:off x="791453" y="4111083"/>
            <a:ext cx="2092857" cy="2149162"/>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14455"/>
              </a:solidFill>
            </a:endParaRPr>
          </a:p>
        </p:txBody>
      </p:sp>
      <p:sp>
        <p:nvSpPr>
          <p:cNvPr id="42" name="椭圆 17"/>
          <p:cNvSpPr/>
          <p:nvPr/>
        </p:nvSpPr>
        <p:spPr>
          <a:xfrm>
            <a:off x="2053595" y="4111083"/>
            <a:ext cx="2092857" cy="2149162"/>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14455"/>
              </a:solidFill>
            </a:endParaRPr>
          </a:p>
        </p:txBody>
      </p:sp>
      <p:grpSp>
        <p:nvGrpSpPr>
          <p:cNvPr id="91" name="组合 94"/>
          <p:cNvGrpSpPr/>
          <p:nvPr/>
        </p:nvGrpSpPr>
        <p:grpSpPr>
          <a:xfrm>
            <a:off x="5421388" y="5701749"/>
            <a:ext cx="221794" cy="150958"/>
            <a:chOff x="9482595" y="2565731"/>
            <a:chExt cx="278384" cy="184511"/>
          </a:xfrm>
          <a:blipFill dpi="0" rotWithShape="1">
            <a:blip r:embed="rId11">
              <a:extLst>
                <a:ext uri="{28A0092B-C50C-407E-A947-70E740481C1C}">
                  <a14:useLocalDpi xmlns:a14="http://schemas.microsoft.com/office/drawing/2010/main" val="0"/>
                </a:ext>
              </a:extLst>
            </a:blip>
            <a:srcRect/>
            <a:stretch>
              <a:fillRect/>
            </a:stretch>
          </a:blipFill>
        </p:grpSpPr>
        <p:sp>
          <p:nvSpPr>
            <p:cNvPr id="92" name="椭圆 95"/>
            <p:cNvSpPr/>
            <p:nvPr/>
          </p:nvSpPr>
          <p:spPr>
            <a:xfrm>
              <a:off x="9482595" y="2565731"/>
              <a:ext cx="71376" cy="7137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93" name="椭圆 96"/>
            <p:cNvSpPr/>
            <p:nvPr/>
          </p:nvSpPr>
          <p:spPr>
            <a:xfrm>
              <a:off x="9625979" y="2615242"/>
              <a:ext cx="135000" cy="1350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94" name="椭圆 17"/>
          <p:cNvSpPr/>
          <p:nvPr/>
        </p:nvSpPr>
        <p:spPr>
          <a:xfrm>
            <a:off x="1512129" y="3030474"/>
            <a:ext cx="2092857" cy="2149162"/>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14455"/>
              </a:solidFill>
            </a:endParaRPr>
          </a:p>
        </p:txBody>
      </p:sp>
      <p:grpSp>
        <p:nvGrpSpPr>
          <p:cNvPr id="95" name="组合 19"/>
          <p:cNvGrpSpPr/>
          <p:nvPr/>
        </p:nvGrpSpPr>
        <p:grpSpPr>
          <a:xfrm>
            <a:off x="1854022" y="4323155"/>
            <a:ext cx="1276954" cy="1182293"/>
            <a:chOff x="5424755" y="1340768"/>
            <a:chExt cx="670560" cy="604586"/>
          </a:xfrm>
          <a:blipFill dpi="0" rotWithShape="1">
            <a:blip r:embed="rId12">
              <a:extLst>
                <a:ext uri="{28A0092B-C50C-407E-A947-70E740481C1C}">
                  <a14:useLocalDpi xmlns:a14="http://schemas.microsoft.com/office/drawing/2010/main" val="0"/>
                </a:ext>
              </a:extLst>
            </a:blip>
            <a:srcRect/>
            <a:stretch>
              <a:fillRect/>
            </a:stretch>
          </a:blipFill>
        </p:grpSpPr>
        <p:grpSp>
          <p:nvGrpSpPr>
            <p:cNvPr id="96" name="组合 21"/>
            <p:cNvGrpSpPr/>
            <p:nvPr/>
          </p:nvGrpSpPr>
          <p:grpSpPr>
            <a:xfrm>
              <a:off x="5424755" y="1340768"/>
              <a:ext cx="670560" cy="604586"/>
              <a:chOff x="3720691" y="2824413"/>
              <a:chExt cx="1341120" cy="1209172"/>
            </a:xfrm>
            <a:grpFill/>
          </p:grpSpPr>
          <p:sp>
            <p:nvSpPr>
              <p:cNvPr id="98"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99" name="Freeform 5"/>
              <p:cNvSpPr>
                <a:spLocks/>
              </p:cNvSpPr>
              <p:nvPr/>
            </p:nvSpPr>
            <p:spPr bwMode="auto">
              <a:xfrm rot="1855731">
                <a:off x="3764580" y="2863368"/>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97"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100" name="Rectangle 99"/>
          <p:cNvSpPr/>
          <p:nvPr/>
        </p:nvSpPr>
        <p:spPr>
          <a:xfrm>
            <a:off x="1427232" y="4590862"/>
            <a:ext cx="2088891" cy="610805"/>
          </a:xfrm>
          <a:prstGeom prst="rect">
            <a:avLst/>
          </a:prstGeom>
        </p:spPr>
        <p:txBody>
          <a:bodyPr wrap="square">
            <a:spAutoFit/>
          </a:bodyPr>
          <a:lstStyle/>
          <a:p>
            <a:pPr algn="ctr"/>
            <a:r>
              <a:rPr lang="en-US" sz="4000" b="1" dirty="0" err="1">
                <a:solidFill>
                  <a:srgbClr val="0000FF"/>
                </a:solidFill>
                <a:latin typeface="VNI-Briquet" panose="020B7200000000000000" pitchFamily="34" charset="0"/>
                <a:cs typeface="Times New Roman" panose="02020603050405020304" pitchFamily="18" charset="0"/>
              </a:rPr>
              <a:t>löôùi</a:t>
            </a:r>
            <a:endParaRPr lang="en-US" sz="4000" b="1" dirty="0">
              <a:solidFill>
                <a:srgbClr val="0000FF"/>
              </a:solidFill>
              <a:latin typeface="VNI-Briquet" panose="020B7200000000000000" pitchFamily="34" charset="0"/>
              <a:cs typeface="Times New Roman" panose="02020603050405020304" pitchFamily="18" charset="0"/>
            </a:endParaRPr>
          </a:p>
        </p:txBody>
      </p:sp>
      <p:sp>
        <p:nvSpPr>
          <p:cNvPr id="101" name="Rectangle 100"/>
          <p:cNvSpPr/>
          <p:nvPr/>
        </p:nvSpPr>
        <p:spPr>
          <a:xfrm>
            <a:off x="834811" y="4685506"/>
            <a:ext cx="1111203" cy="830997"/>
          </a:xfrm>
          <a:prstGeom prst="rect">
            <a:avLst/>
          </a:prstGeom>
        </p:spPr>
        <p:txBody>
          <a:bodyPr wrap="none">
            <a:spAutoFit/>
          </a:bodyPr>
          <a:lstStyle/>
          <a:p>
            <a:pPr algn="ctr"/>
            <a:r>
              <a:rPr lang="en-US" sz="2400" dirty="0" err="1">
                <a:solidFill>
                  <a:schemeClr val="bg1"/>
                </a:solidFill>
                <a:latin typeface="VNI-Briquet" panose="020B7200000000000000" pitchFamily="34" charset="0"/>
                <a:cs typeface="Times New Roman" panose="02020603050405020304" pitchFamily="18" charset="0"/>
              </a:rPr>
              <a:t>Tröôøng</a:t>
            </a:r>
            <a:r>
              <a:rPr lang="en-US" sz="2400" dirty="0">
                <a:solidFill>
                  <a:schemeClr val="bg1"/>
                </a:solidFill>
                <a:latin typeface="VNI-Briquet" panose="020B7200000000000000" pitchFamily="34" charset="0"/>
                <a:cs typeface="Times New Roman" panose="02020603050405020304" pitchFamily="18" charset="0"/>
              </a:rPr>
              <a:t> </a:t>
            </a:r>
          </a:p>
          <a:p>
            <a:pPr algn="ctr"/>
            <a:r>
              <a:rPr lang="en-US" sz="2400" dirty="0" err="1">
                <a:solidFill>
                  <a:schemeClr val="bg1"/>
                </a:solidFill>
                <a:latin typeface="VNI-Briquet" panose="020B7200000000000000" pitchFamily="34" charset="0"/>
                <a:cs typeface="Times New Roman" panose="02020603050405020304" pitchFamily="18" charset="0"/>
              </a:rPr>
              <a:t>duïng</a:t>
            </a:r>
            <a:r>
              <a:rPr lang="en-US" sz="2400" dirty="0">
                <a:solidFill>
                  <a:schemeClr val="bg1"/>
                </a:solidFill>
                <a:latin typeface="VNI-Briquet" panose="020B7200000000000000" pitchFamily="34" charset="0"/>
                <a:cs typeface="Times New Roman" panose="02020603050405020304" pitchFamily="18" charset="0"/>
              </a:rPr>
              <a:t> </a:t>
            </a:r>
            <a:r>
              <a:rPr lang="en-US" sz="2400" dirty="0" err="1">
                <a:solidFill>
                  <a:schemeClr val="bg1"/>
                </a:solidFill>
                <a:latin typeface="VNI-Briquet" panose="020B7200000000000000" pitchFamily="34" charset="0"/>
                <a:cs typeface="Times New Roman" panose="02020603050405020304" pitchFamily="18" charset="0"/>
              </a:rPr>
              <a:t>cuï</a:t>
            </a:r>
            <a:r>
              <a:rPr lang="en-US" sz="2400" dirty="0">
                <a:solidFill>
                  <a:schemeClr val="bg1"/>
                </a:solidFill>
                <a:latin typeface="VNI-Briquet" panose="020B7200000000000000" pitchFamily="34" charset="0"/>
                <a:cs typeface="Times New Roman" panose="02020603050405020304" pitchFamily="18" charset="0"/>
              </a:rPr>
              <a:t> </a:t>
            </a:r>
          </a:p>
        </p:txBody>
      </p:sp>
      <p:sp>
        <p:nvSpPr>
          <p:cNvPr id="102" name="Rectangle 101"/>
          <p:cNvSpPr/>
          <p:nvPr/>
        </p:nvSpPr>
        <p:spPr>
          <a:xfrm>
            <a:off x="2911795" y="4712531"/>
            <a:ext cx="1273105" cy="830997"/>
          </a:xfrm>
          <a:prstGeom prst="rect">
            <a:avLst/>
          </a:prstGeom>
        </p:spPr>
        <p:txBody>
          <a:bodyPr wrap="none">
            <a:spAutoFit/>
          </a:bodyPr>
          <a:lstStyle/>
          <a:p>
            <a:pPr algn="ctr"/>
            <a:r>
              <a:rPr lang="en-US" sz="2400" dirty="0" err="1">
                <a:solidFill>
                  <a:schemeClr val="bg1"/>
                </a:solidFill>
                <a:latin typeface="VNI-Briquet" panose="020B7200000000000000" pitchFamily="34" charset="0"/>
                <a:cs typeface="Times New Roman" panose="02020603050405020304" pitchFamily="18" charset="0"/>
              </a:rPr>
              <a:t>Tröôøng</a:t>
            </a:r>
            <a:r>
              <a:rPr lang="en-US" sz="2400" dirty="0">
                <a:solidFill>
                  <a:schemeClr val="bg1"/>
                </a:solidFill>
                <a:latin typeface="VNI-Briquet" panose="020B7200000000000000" pitchFamily="34" charset="0"/>
                <a:cs typeface="Times New Roman" panose="02020603050405020304" pitchFamily="18" charset="0"/>
              </a:rPr>
              <a:t> </a:t>
            </a:r>
          </a:p>
          <a:p>
            <a:pPr algn="ctr"/>
            <a:r>
              <a:rPr lang="en-US" sz="2400" dirty="0" err="1">
                <a:solidFill>
                  <a:schemeClr val="bg1"/>
                </a:solidFill>
                <a:latin typeface="VNI-Briquet" panose="020B7200000000000000" pitchFamily="34" charset="0"/>
                <a:cs typeface="Times New Roman" panose="02020603050405020304" pitchFamily="18" charset="0"/>
              </a:rPr>
              <a:t>phöông</a:t>
            </a:r>
            <a:r>
              <a:rPr lang="en-US" sz="2400" dirty="0">
                <a:solidFill>
                  <a:schemeClr val="bg1"/>
                </a:solidFill>
                <a:latin typeface="VNI-Briquet" panose="020B7200000000000000" pitchFamily="34" charset="0"/>
                <a:cs typeface="Times New Roman" panose="02020603050405020304" pitchFamily="18" charset="0"/>
              </a:rPr>
              <a:t> </a:t>
            </a:r>
            <a:r>
              <a:rPr lang="en-US" sz="2400" dirty="0" err="1">
                <a:solidFill>
                  <a:schemeClr val="bg1"/>
                </a:solidFill>
                <a:latin typeface="VNI-Briquet" panose="020B7200000000000000" pitchFamily="34" charset="0"/>
                <a:cs typeface="Times New Roman" panose="02020603050405020304" pitchFamily="18" charset="0"/>
              </a:rPr>
              <a:t>aùn</a:t>
            </a:r>
            <a:endParaRPr lang="en-US" sz="2400" dirty="0">
              <a:solidFill>
                <a:schemeClr val="bg1"/>
              </a:solidFill>
              <a:latin typeface="VNI-Briquet" panose="020B7200000000000000" pitchFamily="34" charset="0"/>
              <a:cs typeface="Times New Roman" panose="02020603050405020304" pitchFamily="18" charset="0"/>
            </a:endParaRPr>
          </a:p>
        </p:txBody>
      </p:sp>
      <p:sp>
        <p:nvSpPr>
          <p:cNvPr id="103" name="Rectangle 102"/>
          <p:cNvSpPr/>
          <p:nvPr/>
        </p:nvSpPr>
        <p:spPr>
          <a:xfrm>
            <a:off x="1930035" y="3048391"/>
            <a:ext cx="1316387" cy="830997"/>
          </a:xfrm>
          <a:prstGeom prst="rect">
            <a:avLst/>
          </a:prstGeom>
        </p:spPr>
        <p:txBody>
          <a:bodyPr wrap="none">
            <a:spAutoFit/>
          </a:bodyPr>
          <a:lstStyle/>
          <a:p>
            <a:pPr algn="ctr"/>
            <a:r>
              <a:rPr lang="en-US" sz="2400" dirty="0" err="1">
                <a:solidFill>
                  <a:schemeClr val="bg1"/>
                </a:solidFill>
                <a:latin typeface="VNI-Briquet" panose="020B7200000000000000" pitchFamily="34" charset="0"/>
                <a:cs typeface="Times New Roman" panose="02020603050405020304" pitchFamily="18" charset="0"/>
              </a:rPr>
              <a:t>Tröôøng</a:t>
            </a:r>
            <a:endParaRPr lang="en-US" sz="2400" dirty="0">
              <a:solidFill>
                <a:schemeClr val="bg1"/>
              </a:solidFill>
              <a:latin typeface="VNI-Briquet" panose="020B7200000000000000" pitchFamily="34" charset="0"/>
              <a:cs typeface="Times New Roman" panose="02020603050405020304" pitchFamily="18" charset="0"/>
            </a:endParaRPr>
          </a:p>
          <a:p>
            <a:pPr algn="ctr"/>
            <a:r>
              <a:rPr lang="en-US" sz="2400" dirty="0">
                <a:solidFill>
                  <a:schemeClr val="bg1"/>
                </a:solidFill>
                <a:latin typeface="VNI-Briquet" panose="020B7200000000000000" pitchFamily="34" charset="0"/>
                <a:cs typeface="Times New Roman" panose="02020603050405020304" pitchFamily="18" charset="0"/>
              </a:rPr>
              <a:t> </a:t>
            </a:r>
            <a:r>
              <a:rPr lang="en-US" sz="2400" dirty="0" err="1">
                <a:solidFill>
                  <a:schemeClr val="bg1"/>
                </a:solidFill>
                <a:latin typeface="VNI-Briquet" panose="020B7200000000000000" pitchFamily="34" charset="0"/>
                <a:cs typeface="Times New Roman" panose="02020603050405020304" pitchFamily="18" charset="0"/>
              </a:rPr>
              <a:t>hoaït</a:t>
            </a:r>
            <a:r>
              <a:rPr lang="en-US" sz="2400" dirty="0">
                <a:solidFill>
                  <a:schemeClr val="bg1"/>
                </a:solidFill>
                <a:latin typeface="VNI-Briquet" panose="020B7200000000000000" pitchFamily="34" charset="0"/>
                <a:cs typeface="Times New Roman" panose="02020603050405020304" pitchFamily="18" charset="0"/>
              </a:rPr>
              <a:t> </a:t>
            </a:r>
            <a:r>
              <a:rPr lang="en-US" sz="2400" dirty="0" err="1">
                <a:solidFill>
                  <a:schemeClr val="bg1"/>
                </a:solidFill>
                <a:latin typeface="VNI-Briquet" panose="020B7200000000000000" pitchFamily="34" charset="0"/>
                <a:cs typeface="Times New Roman" panose="02020603050405020304" pitchFamily="18" charset="0"/>
              </a:rPr>
              <a:t>ñoäng</a:t>
            </a:r>
            <a:endParaRPr lang="en-US" sz="2400" dirty="0">
              <a:solidFill>
                <a:schemeClr val="bg1"/>
              </a:solidFill>
              <a:latin typeface="VNI-Briquet" panose="020B7200000000000000" pitchFamily="34" charset="0"/>
              <a:cs typeface="Times New Roman" panose="02020603050405020304" pitchFamily="18" charset="0"/>
            </a:endParaRPr>
          </a:p>
        </p:txBody>
      </p:sp>
      <p:sp>
        <p:nvSpPr>
          <p:cNvPr id="104" name="Rectangle 103"/>
          <p:cNvSpPr/>
          <p:nvPr/>
        </p:nvSpPr>
        <p:spPr>
          <a:xfrm>
            <a:off x="1007590" y="5593722"/>
            <a:ext cx="1312097" cy="461665"/>
          </a:xfrm>
          <a:prstGeom prst="rect">
            <a:avLst/>
          </a:prstGeom>
        </p:spPr>
        <p:txBody>
          <a:bodyPr wrap="square">
            <a:spAutoFit/>
          </a:bodyPr>
          <a:lstStyle/>
          <a:p>
            <a:pPr algn="ctr"/>
            <a:r>
              <a:rPr lang="en-US" sz="2400" dirty="0" err="1">
                <a:solidFill>
                  <a:srgbClr val="FFFF00"/>
                </a:solidFill>
                <a:latin typeface="VNI-Briquet" panose="020B7200000000000000" pitchFamily="34" charset="0"/>
                <a:cs typeface="Times New Roman" panose="02020603050405020304" pitchFamily="18" charset="0"/>
              </a:rPr>
              <a:t>taám</a:t>
            </a:r>
            <a:r>
              <a:rPr lang="en-US" sz="2400" dirty="0">
                <a:solidFill>
                  <a:srgbClr val="FFFF00"/>
                </a:solidFill>
                <a:latin typeface="VNI-Briquet" panose="020B7200000000000000" pitchFamily="34" charset="0"/>
                <a:cs typeface="Times New Roman" panose="02020603050405020304" pitchFamily="18" charset="0"/>
              </a:rPr>
              <a:t> </a:t>
            </a:r>
            <a:r>
              <a:rPr lang="en-US" sz="2400" dirty="0" err="1">
                <a:solidFill>
                  <a:srgbClr val="FFFF00"/>
                </a:solidFill>
                <a:latin typeface="VNI-Briquet" panose="020B7200000000000000" pitchFamily="34" charset="0"/>
                <a:cs typeface="Times New Roman" panose="02020603050405020304" pitchFamily="18" charset="0"/>
              </a:rPr>
              <a:t>löôùi</a:t>
            </a:r>
            <a:r>
              <a:rPr lang="en-US" sz="2400" dirty="0">
                <a:solidFill>
                  <a:srgbClr val="FFFF00"/>
                </a:solidFill>
                <a:latin typeface="VNI-Briquet" panose="020B7200000000000000" pitchFamily="34" charset="0"/>
                <a:cs typeface="Times New Roman" panose="02020603050405020304" pitchFamily="18" charset="0"/>
              </a:rPr>
              <a:t> </a:t>
            </a:r>
          </a:p>
        </p:txBody>
      </p:sp>
      <p:sp>
        <p:nvSpPr>
          <p:cNvPr id="106" name="Rectangle 105"/>
          <p:cNvSpPr/>
          <p:nvPr/>
        </p:nvSpPr>
        <p:spPr>
          <a:xfrm>
            <a:off x="2907465" y="5554900"/>
            <a:ext cx="918841" cy="461665"/>
          </a:xfrm>
          <a:prstGeom prst="rect">
            <a:avLst/>
          </a:prstGeom>
        </p:spPr>
        <p:txBody>
          <a:bodyPr wrap="none">
            <a:spAutoFit/>
          </a:bodyPr>
          <a:lstStyle/>
          <a:p>
            <a:pPr algn="ctr"/>
            <a:r>
              <a:rPr lang="en-US" sz="2400" dirty="0" err="1">
                <a:solidFill>
                  <a:srgbClr val="FFFF00"/>
                </a:solidFill>
                <a:latin typeface="VNI-Briquet" panose="020B7200000000000000" pitchFamily="34" charset="0"/>
                <a:cs typeface="Times New Roman" panose="02020603050405020304" pitchFamily="18" charset="0"/>
              </a:rPr>
              <a:t>sa</a:t>
            </a:r>
            <a:r>
              <a:rPr lang="en-US" sz="2400" dirty="0">
                <a:solidFill>
                  <a:srgbClr val="FFFF00"/>
                </a:solidFill>
                <a:latin typeface="VNI-Briquet" panose="020B7200000000000000" pitchFamily="34" charset="0"/>
                <a:cs typeface="Times New Roman" panose="02020603050405020304" pitchFamily="18" charset="0"/>
              </a:rPr>
              <a:t> </a:t>
            </a:r>
            <a:r>
              <a:rPr lang="en-US" sz="2400" dirty="0" err="1">
                <a:solidFill>
                  <a:srgbClr val="FFFF00"/>
                </a:solidFill>
                <a:latin typeface="VNI-Briquet" panose="020B7200000000000000" pitchFamily="34" charset="0"/>
                <a:cs typeface="Times New Roman" panose="02020603050405020304" pitchFamily="18" charset="0"/>
              </a:rPr>
              <a:t>löôùi</a:t>
            </a:r>
            <a:endParaRPr lang="en-US" sz="2400" dirty="0">
              <a:solidFill>
                <a:srgbClr val="FFFF00"/>
              </a:solidFill>
              <a:latin typeface="VNI-Briquet" panose="020B7200000000000000" pitchFamily="34" charset="0"/>
              <a:cs typeface="Times New Roman" panose="02020603050405020304" pitchFamily="18" charset="0"/>
            </a:endParaRPr>
          </a:p>
        </p:txBody>
      </p:sp>
      <p:sp>
        <p:nvSpPr>
          <p:cNvPr id="108" name="Rectangle 107"/>
          <p:cNvSpPr/>
          <p:nvPr/>
        </p:nvSpPr>
        <p:spPr>
          <a:xfrm>
            <a:off x="1789175" y="3756675"/>
            <a:ext cx="1566847" cy="461665"/>
          </a:xfrm>
          <a:prstGeom prst="rect">
            <a:avLst/>
          </a:prstGeom>
        </p:spPr>
        <p:txBody>
          <a:bodyPr wrap="square">
            <a:spAutoFit/>
          </a:bodyPr>
          <a:lstStyle/>
          <a:p>
            <a:pPr algn="ctr"/>
            <a:r>
              <a:rPr lang="en-US" sz="2400" dirty="0" err="1">
                <a:solidFill>
                  <a:srgbClr val="FFFF00"/>
                </a:solidFill>
                <a:latin typeface="VNI-Briquet" panose="020B7200000000000000" pitchFamily="34" charset="0"/>
                <a:cs typeface="Times New Roman" panose="02020603050405020304" pitchFamily="18" charset="0"/>
              </a:rPr>
              <a:t>löôùi</a:t>
            </a:r>
            <a:r>
              <a:rPr lang="en-US" sz="2400" dirty="0">
                <a:solidFill>
                  <a:srgbClr val="FFFF00"/>
                </a:solidFill>
                <a:latin typeface="VNI-Briquet" panose="020B7200000000000000" pitchFamily="34" charset="0"/>
                <a:cs typeface="Times New Roman" panose="02020603050405020304" pitchFamily="18" charset="0"/>
              </a:rPr>
              <a:t> </a:t>
            </a:r>
            <a:r>
              <a:rPr lang="en-US" sz="2400" dirty="0" err="1">
                <a:solidFill>
                  <a:srgbClr val="FFFF00"/>
                </a:solidFill>
                <a:latin typeface="VNI-Briquet" panose="020B7200000000000000" pitchFamily="34" charset="0"/>
                <a:cs typeface="Times New Roman" panose="02020603050405020304" pitchFamily="18" charset="0"/>
              </a:rPr>
              <a:t>caù</a:t>
            </a:r>
            <a:endParaRPr lang="en-US" sz="2400" dirty="0">
              <a:solidFill>
                <a:srgbClr val="FFFF00"/>
              </a:solidFill>
              <a:latin typeface="VNI-Briquet" panose="020B7200000000000000" pitchFamily="34" charset="0"/>
              <a:cs typeface="Times New Roman" panose="02020603050405020304" pitchFamily="18" charset="0"/>
            </a:endParaRPr>
          </a:p>
        </p:txBody>
      </p:sp>
      <p:sp>
        <p:nvSpPr>
          <p:cNvPr id="173" name="椭圆 16"/>
          <p:cNvSpPr/>
          <p:nvPr/>
        </p:nvSpPr>
        <p:spPr>
          <a:xfrm>
            <a:off x="4627343" y="3996108"/>
            <a:ext cx="2092857" cy="2149162"/>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14455"/>
              </a:solidFill>
            </a:endParaRPr>
          </a:p>
        </p:txBody>
      </p:sp>
      <p:sp>
        <p:nvSpPr>
          <p:cNvPr id="174" name="椭圆 17"/>
          <p:cNvSpPr/>
          <p:nvPr/>
        </p:nvSpPr>
        <p:spPr>
          <a:xfrm>
            <a:off x="5889485" y="3996108"/>
            <a:ext cx="2092857" cy="2149162"/>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14455"/>
              </a:solidFill>
            </a:endParaRPr>
          </a:p>
        </p:txBody>
      </p:sp>
      <p:sp>
        <p:nvSpPr>
          <p:cNvPr id="175" name="椭圆 17"/>
          <p:cNvSpPr/>
          <p:nvPr/>
        </p:nvSpPr>
        <p:spPr>
          <a:xfrm>
            <a:off x="5348020" y="2915499"/>
            <a:ext cx="2092857" cy="2149162"/>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14455"/>
              </a:solidFill>
            </a:endParaRPr>
          </a:p>
        </p:txBody>
      </p:sp>
      <p:grpSp>
        <p:nvGrpSpPr>
          <p:cNvPr id="176" name="组合 19"/>
          <p:cNvGrpSpPr/>
          <p:nvPr/>
        </p:nvGrpSpPr>
        <p:grpSpPr>
          <a:xfrm>
            <a:off x="5689912" y="4208180"/>
            <a:ext cx="1276954" cy="1182293"/>
            <a:chOff x="5424755" y="1340768"/>
            <a:chExt cx="670560" cy="604586"/>
          </a:xfrm>
          <a:blipFill dpi="0" rotWithShape="1">
            <a:blip r:embed="rId12">
              <a:extLst>
                <a:ext uri="{28A0092B-C50C-407E-A947-70E740481C1C}">
                  <a14:useLocalDpi xmlns:a14="http://schemas.microsoft.com/office/drawing/2010/main" val="0"/>
                </a:ext>
              </a:extLst>
            </a:blip>
            <a:srcRect/>
            <a:stretch>
              <a:fillRect/>
            </a:stretch>
          </a:blipFill>
        </p:grpSpPr>
        <p:grpSp>
          <p:nvGrpSpPr>
            <p:cNvPr id="177" name="组合 21"/>
            <p:cNvGrpSpPr/>
            <p:nvPr/>
          </p:nvGrpSpPr>
          <p:grpSpPr>
            <a:xfrm>
              <a:off x="5424755" y="1340768"/>
              <a:ext cx="670560" cy="604586"/>
              <a:chOff x="3720691" y="2824413"/>
              <a:chExt cx="1341120" cy="1209172"/>
            </a:xfrm>
            <a:grpFill/>
          </p:grpSpPr>
          <p:sp>
            <p:nvSpPr>
              <p:cNvPr id="179"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180" name="Freeform 5"/>
              <p:cNvSpPr>
                <a:spLocks/>
              </p:cNvSpPr>
              <p:nvPr/>
            </p:nvSpPr>
            <p:spPr bwMode="auto">
              <a:xfrm rot="1855731">
                <a:off x="3764580" y="2863368"/>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178"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181" name="Rectangle 180"/>
          <p:cNvSpPr/>
          <p:nvPr/>
        </p:nvSpPr>
        <p:spPr>
          <a:xfrm>
            <a:off x="5263122" y="4475887"/>
            <a:ext cx="2088891" cy="707886"/>
          </a:xfrm>
          <a:prstGeom prst="rect">
            <a:avLst/>
          </a:prstGeom>
        </p:spPr>
        <p:txBody>
          <a:bodyPr wrap="square">
            <a:spAutoFit/>
          </a:bodyPr>
          <a:lstStyle/>
          <a:p>
            <a:pPr algn="ctr"/>
            <a:r>
              <a:rPr lang="en-US" sz="4000" b="1" dirty="0" err="1">
                <a:solidFill>
                  <a:srgbClr val="0000FF"/>
                </a:solidFill>
                <a:latin typeface="VNI-Briquet" panose="020B7200000000000000" pitchFamily="34" charset="0"/>
                <a:cs typeface="Times New Roman" panose="02020603050405020304" pitchFamily="18" charset="0"/>
              </a:rPr>
              <a:t>laïnh</a:t>
            </a:r>
            <a:endParaRPr lang="en-US" sz="4000" b="1" dirty="0">
              <a:solidFill>
                <a:srgbClr val="0000FF"/>
              </a:solidFill>
              <a:latin typeface="VNI-Briquet" panose="020B7200000000000000" pitchFamily="34" charset="0"/>
              <a:cs typeface="Times New Roman" panose="02020603050405020304" pitchFamily="18" charset="0"/>
            </a:endParaRPr>
          </a:p>
        </p:txBody>
      </p:sp>
      <p:sp>
        <p:nvSpPr>
          <p:cNvPr id="182" name="Rectangle 181"/>
          <p:cNvSpPr/>
          <p:nvPr/>
        </p:nvSpPr>
        <p:spPr>
          <a:xfrm>
            <a:off x="4669904" y="4570531"/>
            <a:ext cx="1112805" cy="830997"/>
          </a:xfrm>
          <a:prstGeom prst="rect">
            <a:avLst/>
          </a:prstGeom>
        </p:spPr>
        <p:txBody>
          <a:bodyPr wrap="none">
            <a:spAutoFit/>
          </a:bodyPr>
          <a:lstStyle/>
          <a:p>
            <a:pPr algn="ctr"/>
            <a:r>
              <a:rPr lang="en-US" sz="2400" dirty="0" err="1">
                <a:solidFill>
                  <a:schemeClr val="bg1"/>
                </a:solidFill>
                <a:latin typeface="VNI-Briquet" panose="020B7200000000000000" pitchFamily="34" charset="0"/>
                <a:cs typeface="Times New Roman" panose="02020603050405020304" pitchFamily="18" charset="0"/>
              </a:rPr>
              <a:t>Tröôøng</a:t>
            </a:r>
            <a:r>
              <a:rPr lang="en-US" sz="2400" dirty="0">
                <a:solidFill>
                  <a:schemeClr val="bg1"/>
                </a:solidFill>
                <a:latin typeface="VNI-Briquet" panose="020B7200000000000000" pitchFamily="34" charset="0"/>
                <a:cs typeface="Times New Roman" panose="02020603050405020304" pitchFamily="18" charset="0"/>
              </a:rPr>
              <a:t> </a:t>
            </a:r>
          </a:p>
          <a:p>
            <a:pPr algn="ctr"/>
            <a:r>
              <a:rPr lang="en-US" sz="2400" dirty="0" err="1">
                <a:solidFill>
                  <a:schemeClr val="bg1"/>
                </a:solidFill>
                <a:latin typeface="VNI-Briquet" panose="020B7200000000000000" pitchFamily="34" charset="0"/>
                <a:cs typeface="Times New Roman" panose="02020603050405020304" pitchFamily="18" charset="0"/>
              </a:rPr>
              <a:t>tính</a:t>
            </a:r>
            <a:r>
              <a:rPr lang="en-US" sz="2400" dirty="0">
                <a:solidFill>
                  <a:schemeClr val="bg1"/>
                </a:solidFill>
                <a:latin typeface="VNI-Briquet" panose="020B7200000000000000" pitchFamily="34" charset="0"/>
                <a:cs typeface="Times New Roman" panose="02020603050405020304" pitchFamily="18" charset="0"/>
              </a:rPr>
              <a:t> </a:t>
            </a:r>
            <a:r>
              <a:rPr lang="en-US" sz="2400" dirty="0" err="1">
                <a:solidFill>
                  <a:schemeClr val="bg1"/>
                </a:solidFill>
                <a:latin typeface="VNI-Briquet" panose="020B7200000000000000" pitchFamily="34" charset="0"/>
                <a:cs typeface="Times New Roman" panose="02020603050405020304" pitchFamily="18" charset="0"/>
              </a:rPr>
              <a:t>chaát</a:t>
            </a:r>
            <a:endParaRPr lang="en-US" sz="2400" dirty="0">
              <a:solidFill>
                <a:schemeClr val="bg1"/>
              </a:solidFill>
              <a:latin typeface="VNI-Briquet" panose="020B7200000000000000" pitchFamily="34" charset="0"/>
              <a:cs typeface="Times New Roman" panose="02020603050405020304" pitchFamily="18" charset="0"/>
            </a:endParaRPr>
          </a:p>
        </p:txBody>
      </p:sp>
      <p:sp>
        <p:nvSpPr>
          <p:cNvPr id="183" name="Rectangle 182"/>
          <p:cNvSpPr/>
          <p:nvPr/>
        </p:nvSpPr>
        <p:spPr>
          <a:xfrm>
            <a:off x="6972988" y="4553588"/>
            <a:ext cx="1053494" cy="830997"/>
          </a:xfrm>
          <a:prstGeom prst="rect">
            <a:avLst/>
          </a:prstGeom>
        </p:spPr>
        <p:txBody>
          <a:bodyPr wrap="none">
            <a:spAutoFit/>
          </a:bodyPr>
          <a:lstStyle/>
          <a:p>
            <a:pPr algn="ctr"/>
            <a:r>
              <a:rPr lang="en-US" sz="2400" dirty="0" err="1">
                <a:solidFill>
                  <a:schemeClr val="bg1"/>
                </a:solidFill>
                <a:latin typeface="VNI-Briquet" panose="020B7200000000000000" pitchFamily="34" charset="0"/>
                <a:cs typeface="Times New Roman" panose="02020603050405020304" pitchFamily="18" charset="0"/>
              </a:rPr>
              <a:t>Tröôøng</a:t>
            </a:r>
            <a:r>
              <a:rPr lang="en-US" sz="2400" dirty="0">
                <a:solidFill>
                  <a:schemeClr val="bg1"/>
                </a:solidFill>
                <a:latin typeface="VNI-Briquet" panose="020B7200000000000000" pitchFamily="34" charset="0"/>
                <a:cs typeface="Times New Roman" panose="02020603050405020304" pitchFamily="18" charset="0"/>
              </a:rPr>
              <a:t> </a:t>
            </a:r>
          </a:p>
          <a:p>
            <a:pPr algn="ctr"/>
            <a:r>
              <a:rPr lang="en-US" sz="2400" dirty="0" err="1">
                <a:solidFill>
                  <a:schemeClr val="bg1"/>
                </a:solidFill>
                <a:latin typeface="VNI-Briquet" panose="020B7200000000000000" pitchFamily="34" charset="0"/>
                <a:cs typeface="Times New Roman" panose="02020603050405020304" pitchFamily="18" charset="0"/>
              </a:rPr>
              <a:t>nhieät</a:t>
            </a:r>
            <a:r>
              <a:rPr lang="en-US" sz="2400" dirty="0">
                <a:solidFill>
                  <a:schemeClr val="bg1"/>
                </a:solidFill>
                <a:latin typeface="VNI-Briquet" panose="020B7200000000000000" pitchFamily="34" charset="0"/>
                <a:cs typeface="Times New Roman" panose="02020603050405020304" pitchFamily="18" charset="0"/>
              </a:rPr>
              <a:t> </a:t>
            </a:r>
            <a:r>
              <a:rPr lang="en-US" sz="2400" dirty="0" err="1">
                <a:solidFill>
                  <a:schemeClr val="bg1"/>
                </a:solidFill>
                <a:latin typeface="VNI-Briquet" panose="020B7200000000000000" pitchFamily="34" charset="0"/>
                <a:cs typeface="Times New Roman" panose="02020603050405020304" pitchFamily="18" charset="0"/>
              </a:rPr>
              <a:t>ñoä</a:t>
            </a:r>
            <a:endParaRPr lang="en-US" sz="2400" dirty="0">
              <a:solidFill>
                <a:schemeClr val="bg1"/>
              </a:solidFill>
              <a:latin typeface="VNI-Briquet" panose="020B7200000000000000" pitchFamily="34" charset="0"/>
              <a:cs typeface="Times New Roman" panose="02020603050405020304" pitchFamily="18" charset="0"/>
            </a:endParaRPr>
          </a:p>
        </p:txBody>
      </p:sp>
      <p:sp>
        <p:nvSpPr>
          <p:cNvPr id="184" name="Rectangle 183"/>
          <p:cNvSpPr/>
          <p:nvPr/>
        </p:nvSpPr>
        <p:spPr>
          <a:xfrm>
            <a:off x="5847679" y="2933416"/>
            <a:ext cx="1152880" cy="830997"/>
          </a:xfrm>
          <a:prstGeom prst="rect">
            <a:avLst/>
          </a:prstGeom>
        </p:spPr>
        <p:txBody>
          <a:bodyPr wrap="none">
            <a:spAutoFit/>
          </a:bodyPr>
          <a:lstStyle/>
          <a:p>
            <a:pPr algn="ctr"/>
            <a:r>
              <a:rPr lang="en-US" sz="2400" dirty="0" err="1">
                <a:solidFill>
                  <a:schemeClr val="bg1"/>
                </a:solidFill>
                <a:latin typeface="VNI-Briquet" panose="020B7200000000000000" pitchFamily="34" charset="0"/>
                <a:cs typeface="Times New Roman" panose="02020603050405020304" pitchFamily="18" charset="0"/>
              </a:rPr>
              <a:t>Tröôøng</a:t>
            </a:r>
            <a:endParaRPr lang="en-US" sz="2400" dirty="0">
              <a:solidFill>
                <a:schemeClr val="bg1"/>
              </a:solidFill>
              <a:latin typeface="VNI-Briquet" panose="020B7200000000000000" pitchFamily="34" charset="0"/>
              <a:cs typeface="Times New Roman" panose="02020603050405020304" pitchFamily="18" charset="0"/>
            </a:endParaRPr>
          </a:p>
          <a:p>
            <a:pPr algn="ctr"/>
            <a:r>
              <a:rPr lang="en-US" sz="2400" dirty="0">
                <a:solidFill>
                  <a:schemeClr val="bg1"/>
                </a:solidFill>
                <a:latin typeface="VNI-Briquet" panose="020B7200000000000000" pitchFamily="34" charset="0"/>
                <a:cs typeface="Times New Roman" panose="02020603050405020304" pitchFamily="18" charset="0"/>
              </a:rPr>
              <a:t> </a:t>
            </a:r>
            <a:r>
              <a:rPr lang="en-US" sz="2400" dirty="0" err="1">
                <a:solidFill>
                  <a:schemeClr val="bg1"/>
                </a:solidFill>
                <a:latin typeface="VNI-Briquet" panose="020B7200000000000000" pitchFamily="34" charset="0"/>
                <a:cs typeface="Times New Roman" panose="02020603050405020304" pitchFamily="18" charset="0"/>
              </a:rPr>
              <a:t>tính</a:t>
            </a:r>
            <a:r>
              <a:rPr lang="en-US" sz="2400" dirty="0">
                <a:solidFill>
                  <a:schemeClr val="bg1"/>
                </a:solidFill>
                <a:latin typeface="VNI-Briquet" panose="020B7200000000000000" pitchFamily="34" charset="0"/>
                <a:cs typeface="Times New Roman" panose="02020603050405020304" pitchFamily="18" charset="0"/>
              </a:rPr>
              <a:t> </a:t>
            </a:r>
            <a:r>
              <a:rPr lang="en-US" sz="2400" dirty="0" err="1">
                <a:solidFill>
                  <a:schemeClr val="bg1"/>
                </a:solidFill>
                <a:latin typeface="VNI-Briquet" panose="020B7200000000000000" pitchFamily="34" charset="0"/>
                <a:cs typeface="Times New Roman" panose="02020603050405020304" pitchFamily="18" charset="0"/>
              </a:rPr>
              <a:t>tình</a:t>
            </a:r>
            <a:endParaRPr lang="en-US" sz="2400" dirty="0">
              <a:solidFill>
                <a:schemeClr val="bg1"/>
              </a:solidFill>
              <a:latin typeface="VNI-Briquet" panose="020B7200000000000000" pitchFamily="34" charset="0"/>
              <a:cs typeface="Times New Roman" panose="02020603050405020304" pitchFamily="18" charset="0"/>
            </a:endParaRPr>
          </a:p>
        </p:txBody>
      </p:sp>
      <p:sp>
        <p:nvSpPr>
          <p:cNvPr id="185" name="Rectangle 184"/>
          <p:cNvSpPr/>
          <p:nvPr/>
        </p:nvSpPr>
        <p:spPr>
          <a:xfrm>
            <a:off x="4686506" y="5434799"/>
            <a:ext cx="1517014" cy="461665"/>
          </a:xfrm>
          <a:prstGeom prst="rect">
            <a:avLst/>
          </a:prstGeom>
        </p:spPr>
        <p:txBody>
          <a:bodyPr wrap="square">
            <a:spAutoFit/>
          </a:bodyPr>
          <a:lstStyle/>
          <a:p>
            <a:pPr algn="ctr"/>
            <a:r>
              <a:rPr lang="en-US" sz="2400" dirty="0" err="1">
                <a:solidFill>
                  <a:srgbClr val="FFFF00"/>
                </a:solidFill>
                <a:latin typeface="VNI-Briquet" panose="020B7200000000000000" pitchFamily="34" charset="0"/>
                <a:cs typeface="Times New Roman" panose="02020603050405020304" pitchFamily="18" charset="0"/>
              </a:rPr>
              <a:t>nguoäi</a:t>
            </a:r>
            <a:r>
              <a:rPr lang="en-US" sz="2400" dirty="0">
                <a:solidFill>
                  <a:srgbClr val="FFFF00"/>
                </a:solidFill>
                <a:latin typeface="VNI-Briquet" panose="020B7200000000000000" pitchFamily="34" charset="0"/>
                <a:cs typeface="Times New Roman" panose="02020603050405020304" pitchFamily="18" charset="0"/>
              </a:rPr>
              <a:t> </a:t>
            </a:r>
            <a:r>
              <a:rPr lang="en-US" sz="2400" dirty="0" err="1">
                <a:solidFill>
                  <a:srgbClr val="FFFF00"/>
                </a:solidFill>
                <a:latin typeface="VNI-Briquet" panose="020B7200000000000000" pitchFamily="34" charset="0"/>
                <a:cs typeface="Times New Roman" panose="02020603050405020304" pitchFamily="18" charset="0"/>
              </a:rPr>
              <a:t>laïnh</a:t>
            </a:r>
            <a:endParaRPr lang="en-US" sz="2400" dirty="0">
              <a:solidFill>
                <a:srgbClr val="FFFF00"/>
              </a:solidFill>
              <a:latin typeface="VNI-Briquet" panose="020B7200000000000000" pitchFamily="34" charset="0"/>
              <a:cs typeface="Times New Roman" panose="02020603050405020304" pitchFamily="18" charset="0"/>
            </a:endParaRPr>
          </a:p>
        </p:txBody>
      </p:sp>
      <p:sp>
        <p:nvSpPr>
          <p:cNvPr id="186" name="Rectangle 185"/>
          <p:cNvSpPr/>
          <p:nvPr/>
        </p:nvSpPr>
        <p:spPr>
          <a:xfrm>
            <a:off x="6698284" y="5352380"/>
            <a:ext cx="1067921" cy="461665"/>
          </a:xfrm>
          <a:prstGeom prst="rect">
            <a:avLst/>
          </a:prstGeom>
        </p:spPr>
        <p:txBody>
          <a:bodyPr wrap="none">
            <a:spAutoFit/>
          </a:bodyPr>
          <a:lstStyle/>
          <a:p>
            <a:pPr algn="ctr"/>
            <a:r>
              <a:rPr lang="en-US" sz="2400" dirty="0" err="1">
                <a:solidFill>
                  <a:srgbClr val="FFFF00"/>
                </a:solidFill>
                <a:latin typeface="VNI-Briquet" panose="020B7200000000000000" pitchFamily="34" charset="0"/>
                <a:cs typeface="Times New Roman" panose="02020603050405020304" pitchFamily="18" charset="0"/>
              </a:rPr>
              <a:t>laïnh</a:t>
            </a:r>
            <a:r>
              <a:rPr lang="en-US" sz="2400" dirty="0">
                <a:solidFill>
                  <a:srgbClr val="FFFF00"/>
                </a:solidFill>
                <a:latin typeface="VNI-Briquet" panose="020B7200000000000000" pitchFamily="34" charset="0"/>
                <a:cs typeface="Times New Roman" panose="02020603050405020304" pitchFamily="18" charset="0"/>
              </a:rPr>
              <a:t> </a:t>
            </a:r>
            <a:r>
              <a:rPr lang="en-US" sz="2400" dirty="0" err="1">
                <a:solidFill>
                  <a:srgbClr val="FFFF00"/>
                </a:solidFill>
                <a:latin typeface="VNI-Briquet" panose="020B7200000000000000" pitchFamily="34" charset="0"/>
                <a:cs typeface="Times New Roman" panose="02020603050405020304" pitchFamily="18" charset="0"/>
              </a:rPr>
              <a:t>leõo</a:t>
            </a:r>
            <a:endParaRPr lang="en-US" sz="2400" dirty="0">
              <a:solidFill>
                <a:srgbClr val="FFFF00"/>
              </a:solidFill>
              <a:latin typeface="VNI-Briquet" panose="020B7200000000000000" pitchFamily="34" charset="0"/>
              <a:cs typeface="Times New Roman" panose="02020603050405020304" pitchFamily="18" charset="0"/>
            </a:endParaRPr>
          </a:p>
        </p:txBody>
      </p:sp>
      <p:sp>
        <p:nvSpPr>
          <p:cNvPr id="187" name="Rectangle 186"/>
          <p:cNvSpPr/>
          <p:nvPr/>
        </p:nvSpPr>
        <p:spPr>
          <a:xfrm>
            <a:off x="5625066" y="3641700"/>
            <a:ext cx="1566847" cy="461665"/>
          </a:xfrm>
          <a:prstGeom prst="rect">
            <a:avLst/>
          </a:prstGeom>
        </p:spPr>
        <p:txBody>
          <a:bodyPr wrap="square">
            <a:spAutoFit/>
          </a:bodyPr>
          <a:lstStyle/>
          <a:p>
            <a:pPr algn="ctr"/>
            <a:r>
              <a:rPr lang="en-US" sz="2400" dirty="0" err="1">
                <a:solidFill>
                  <a:srgbClr val="FFFF00"/>
                </a:solidFill>
                <a:latin typeface="VNI-Briquet" panose="020B7200000000000000" pitchFamily="34" charset="0"/>
                <a:cs typeface="Times New Roman" panose="02020603050405020304" pitchFamily="18" charset="0"/>
              </a:rPr>
              <a:t>laïnh</a:t>
            </a:r>
            <a:r>
              <a:rPr lang="en-US" sz="2400" dirty="0">
                <a:solidFill>
                  <a:srgbClr val="FFFF00"/>
                </a:solidFill>
                <a:latin typeface="VNI-Briquet" panose="020B7200000000000000" pitchFamily="34" charset="0"/>
                <a:cs typeface="Times New Roman" panose="02020603050405020304" pitchFamily="18" charset="0"/>
              </a:rPr>
              <a:t> </a:t>
            </a:r>
            <a:r>
              <a:rPr lang="en-US" sz="2400" dirty="0" err="1">
                <a:solidFill>
                  <a:srgbClr val="FFFF00"/>
                </a:solidFill>
                <a:latin typeface="VNI-Briquet" panose="020B7200000000000000" pitchFamily="34" charset="0"/>
                <a:cs typeface="Times New Roman" panose="02020603050405020304" pitchFamily="18" charset="0"/>
              </a:rPr>
              <a:t>luøng</a:t>
            </a:r>
            <a:endParaRPr lang="en-US" sz="2400" dirty="0">
              <a:solidFill>
                <a:srgbClr val="FFFF00"/>
              </a:solidFill>
              <a:latin typeface="VNI-Briquet" panose="020B7200000000000000" pitchFamily="34" charset="0"/>
              <a:cs typeface="Times New Roman" panose="02020603050405020304" pitchFamily="18" charset="0"/>
            </a:endParaRPr>
          </a:p>
        </p:txBody>
      </p:sp>
      <p:sp>
        <p:nvSpPr>
          <p:cNvPr id="188" name="椭圆 16"/>
          <p:cNvSpPr/>
          <p:nvPr/>
        </p:nvSpPr>
        <p:spPr>
          <a:xfrm>
            <a:off x="8397532" y="4028480"/>
            <a:ext cx="2092857" cy="2149162"/>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14455"/>
              </a:solidFill>
            </a:endParaRPr>
          </a:p>
        </p:txBody>
      </p:sp>
      <p:sp>
        <p:nvSpPr>
          <p:cNvPr id="189" name="椭圆 17"/>
          <p:cNvSpPr/>
          <p:nvPr/>
        </p:nvSpPr>
        <p:spPr>
          <a:xfrm>
            <a:off x="9659674" y="4028480"/>
            <a:ext cx="2092857" cy="2149162"/>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14455"/>
              </a:solidFill>
            </a:endParaRPr>
          </a:p>
        </p:txBody>
      </p:sp>
      <p:sp>
        <p:nvSpPr>
          <p:cNvPr id="190" name="椭圆 17"/>
          <p:cNvSpPr/>
          <p:nvPr/>
        </p:nvSpPr>
        <p:spPr>
          <a:xfrm>
            <a:off x="9118208" y="2947871"/>
            <a:ext cx="2092857" cy="2149162"/>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14455"/>
              </a:solidFill>
            </a:endParaRPr>
          </a:p>
        </p:txBody>
      </p:sp>
      <p:grpSp>
        <p:nvGrpSpPr>
          <p:cNvPr id="191" name="组合 19"/>
          <p:cNvGrpSpPr/>
          <p:nvPr/>
        </p:nvGrpSpPr>
        <p:grpSpPr>
          <a:xfrm>
            <a:off x="9460101" y="4240551"/>
            <a:ext cx="1276954" cy="1182293"/>
            <a:chOff x="5424755" y="1340768"/>
            <a:chExt cx="670560" cy="604586"/>
          </a:xfrm>
          <a:blipFill dpi="0" rotWithShape="1">
            <a:blip r:embed="rId12">
              <a:extLst>
                <a:ext uri="{28A0092B-C50C-407E-A947-70E740481C1C}">
                  <a14:useLocalDpi xmlns:a14="http://schemas.microsoft.com/office/drawing/2010/main" val="0"/>
                </a:ext>
              </a:extLst>
            </a:blip>
            <a:srcRect/>
            <a:stretch>
              <a:fillRect/>
            </a:stretch>
          </a:blipFill>
        </p:grpSpPr>
        <p:grpSp>
          <p:nvGrpSpPr>
            <p:cNvPr id="192" name="组合 21"/>
            <p:cNvGrpSpPr/>
            <p:nvPr/>
          </p:nvGrpSpPr>
          <p:grpSpPr>
            <a:xfrm>
              <a:off x="5424755" y="1340768"/>
              <a:ext cx="670560" cy="604586"/>
              <a:chOff x="3720691" y="2824413"/>
              <a:chExt cx="1341120" cy="1209172"/>
            </a:xfrm>
            <a:grpFill/>
          </p:grpSpPr>
          <p:sp>
            <p:nvSpPr>
              <p:cNvPr id="194"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sp>
            <p:nvSpPr>
              <p:cNvPr id="195" name="Freeform 5"/>
              <p:cNvSpPr>
                <a:spLocks/>
              </p:cNvSpPr>
              <p:nvPr/>
            </p:nvSpPr>
            <p:spPr bwMode="auto">
              <a:xfrm rot="1855731">
                <a:off x="3764580" y="2863368"/>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headEnd/>
                <a:tailEnd/>
              </a:ln>
              <a:effectLst>
                <a:outerShdw blurRad="50800" dist="38100" dir="2700000" algn="tl" rotWithShape="0">
                  <a:prstClr val="black">
                    <a:alpha val="40000"/>
                  </a:prstClr>
                </a:outerShdw>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193"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solidFill>
                <a:srgbClr val="414455"/>
              </a:solidFill>
              <a:prstDash val="sysDash"/>
              <a:miter lim="800000"/>
              <a:headEnd/>
              <a:tailEnd/>
            </a:ln>
            <a:effectLst/>
          </p:spPr>
          <p:txBody>
            <a:bodyPr vert="horz" wrap="square" lIns="68562" tIns="34281" rIns="68562" bIns="34281" numCol="1" anchor="t" anchorCtr="0" compatLnSpc="1">
              <a:prstTxWarp prst="textNoShape">
                <a:avLst/>
              </a:prstTxWarp>
            </a:bodyPr>
            <a:lstStyle/>
            <a:p>
              <a:endParaRPr lang="zh-CN" altLang="en-US" sz="1200">
                <a:solidFill>
                  <a:srgbClr val="414455"/>
                </a:solidFill>
              </a:endParaRPr>
            </a:p>
          </p:txBody>
        </p:sp>
      </p:grpSp>
      <p:sp>
        <p:nvSpPr>
          <p:cNvPr id="196" name="Rectangle 195"/>
          <p:cNvSpPr/>
          <p:nvPr/>
        </p:nvSpPr>
        <p:spPr>
          <a:xfrm>
            <a:off x="9020113" y="4177689"/>
            <a:ext cx="2088891" cy="1323439"/>
          </a:xfrm>
          <a:prstGeom prst="rect">
            <a:avLst/>
          </a:prstGeom>
        </p:spPr>
        <p:txBody>
          <a:bodyPr wrap="square">
            <a:spAutoFit/>
          </a:bodyPr>
          <a:lstStyle/>
          <a:p>
            <a:pPr algn="ctr"/>
            <a:r>
              <a:rPr lang="en-US" sz="4000" b="1" dirty="0" err="1">
                <a:solidFill>
                  <a:srgbClr val="0000FF"/>
                </a:solidFill>
                <a:latin typeface="VNI-Briquet" panose="020B7200000000000000" pitchFamily="34" charset="0"/>
                <a:cs typeface="Times New Roman" panose="02020603050405020304" pitchFamily="18" charset="0"/>
              </a:rPr>
              <a:t>Taán</a:t>
            </a:r>
            <a:r>
              <a:rPr lang="en-US" sz="4000" b="1" dirty="0">
                <a:solidFill>
                  <a:srgbClr val="0000FF"/>
                </a:solidFill>
                <a:latin typeface="VNI-Briquet" panose="020B7200000000000000" pitchFamily="34" charset="0"/>
                <a:cs typeface="Times New Roman" panose="02020603050405020304" pitchFamily="18" charset="0"/>
              </a:rPr>
              <a:t> </a:t>
            </a:r>
          </a:p>
          <a:p>
            <a:pPr algn="ctr"/>
            <a:r>
              <a:rPr lang="en-US" sz="4000" b="1" dirty="0" err="1">
                <a:solidFill>
                  <a:srgbClr val="0000FF"/>
                </a:solidFill>
                <a:latin typeface="VNI-Briquet" panose="020B7200000000000000" pitchFamily="34" charset="0"/>
                <a:cs typeface="Times New Roman" panose="02020603050405020304" pitchFamily="18" charset="0"/>
              </a:rPr>
              <a:t>coâng</a:t>
            </a:r>
            <a:endParaRPr lang="en-US" sz="4000" b="1" dirty="0">
              <a:solidFill>
                <a:srgbClr val="0000FF"/>
              </a:solidFill>
              <a:latin typeface="VNI-Briquet" panose="020B7200000000000000" pitchFamily="34" charset="0"/>
              <a:cs typeface="Times New Roman" panose="02020603050405020304" pitchFamily="18" charset="0"/>
            </a:endParaRPr>
          </a:p>
        </p:txBody>
      </p:sp>
      <p:sp>
        <p:nvSpPr>
          <p:cNvPr id="197" name="Rectangle 196"/>
          <p:cNvSpPr/>
          <p:nvPr/>
        </p:nvSpPr>
        <p:spPr>
          <a:xfrm>
            <a:off x="8525306" y="4936882"/>
            <a:ext cx="1029449" cy="830997"/>
          </a:xfrm>
          <a:prstGeom prst="rect">
            <a:avLst/>
          </a:prstGeom>
        </p:spPr>
        <p:txBody>
          <a:bodyPr wrap="none">
            <a:spAutoFit/>
          </a:bodyPr>
          <a:lstStyle/>
          <a:p>
            <a:pPr algn="ctr"/>
            <a:r>
              <a:rPr lang="en-US" sz="2400" dirty="0" err="1">
                <a:solidFill>
                  <a:schemeClr val="bg1"/>
                </a:solidFill>
                <a:latin typeface="VNI-Briquet" panose="020B7200000000000000" pitchFamily="34" charset="0"/>
                <a:cs typeface="Times New Roman" panose="02020603050405020304" pitchFamily="18" charset="0"/>
              </a:rPr>
              <a:t>Tröôøng</a:t>
            </a:r>
            <a:r>
              <a:rPr lang="en-US" sz="2400" dirty="0">
                <a:solidFill>
                  <a:schemeClr val="bg1"/>
                </a:solidFill>
                <a:latin typeface="VNI-Briquet" panose="020B7200000000000000" pitchFamily="34" charset="0"/>
                <a:cs typeface="Times New Roman" panose="02020603050405020304" pitchFamily="18" charset="0"/>
              </a:rPr>
              <a:t> </a:t>
            </a:r>
          </a:p>
          <a:p>
            <a:pPr algn="ctr"/>
            <a:r>
              <a:rPr lang="en-US" sz="2400" dirty="0" err="1">
                <a:solidFill>
                  <a:schemeClr val="bg1"/>
                </a:solidFill>
                <a:latin typeface="VNI-Briquet" panose="020B7200000000000000" pitchFamily="34" charset="0"/>
                <a:cs typeface="Times New Roman" panose="02020603050405020304" pitchFamily="18" charset="0"/>
              </a:rPr>
              <a:t>theå</a:t>
            </a:r>
            <a:r>
              <a:rPr lang="en-US" sz="2400" dirty="0">
                <a:solidFill>
                  <a:schemeClr val="bg1"/>
                </a:solidFill>
                <a:latin typeface="VNI-Briquet" panose="020B7200000000000000" pitchFamily="34" charset="0"/>
                <a:cs typeface="Times New Roman" panose="02020603050405020304" pitchFamily="18" charset="0"/>
              </a:rPr>
              <a:t> </a:t>
            </a:r>
            <a:r>
              <a:rPr lang="en-US" sz="2400" dirty="0" err="1">
                <a:solidFill>
                  <a:schemeClr val="bg1"/>
                </a:solidFill>
                <a:latin typeface="VNI-Briquet" panose="020B7200000000000000" pitchFamily="34" charset="0"/>
                <a:cs typeface="Times New Roman" panose="02020603050405020304" pitchFamily="18" charset="0"/>
              </a:rPr>
              <a:t>thao</a:t>
            </a:r>
            <a:endParaRPr lang="en-US" sz="2400" dirty="0">
              <a:solidFill>
                <a:schemeClr val="bg1"/>
              </a:solidFill>
              <a:latin typeface="VNI-Briquet" panose="020B7200000000000000" pitchFamily="34" charset="0"/>
              <a:cs typeface="Times New Roman" panose="02020603050405020304" pitchFamily="18" charset="0"/>
            </a:endParaRPr>
          </a:p>
        </p:txBody>
      </p:sp>
      <p:sp>
        <p:nvSpPr>
          <p:cNvPr id="198" name="Rectangle 197"/>
          <p:cNvSpPr/>
          <p:nvPr/>
        </p:nvSpPr>
        <p:spPr>
          <a:xfrm>
            <a:off x="10637947" y="4965180"/>
            <a:ext cx="1029448" cy="830997"/>
          </a:xfrm>
          <a:prstGeom prst="rect">
            <a:avLst/>
          </a:prstGeom>
        </p:spPr>
        <p:txBody>
          <a:bodyPr wrap="none">
            <a:spAutoFit/>
          </a:bodyPr>
          <a:lstStyle/>
          <a:p>
            <a:pPr algn="ctr"/>
            <a:r>
              <a:rPr lang="en-US" sz="2400" dirty="0" err="1">
                <a:solidFill>
                  <a:schemeClr val="bg1"/>
                </a:solidFill>
                <a:latin typeface="VNI-Briquet" panose="020B7200000000000000" pitchFamily="34" charset="0"/>
                <a:cs typeface="Times New Roman" panose="02020603050405020304" pitchFamily="18" charset="0"/>
              </a:rPr>
              <a:t>Tröôøng</a:t>
            </a:r>
            <a:r>
              <a:rPr lang="en-US" sz="2400" dirty="0">
                <a:solidFill>
                  <a:schemeClr val="bg1"/>
                </a:solidFill>
                <a:latin typeface="VNI-Briquet" panose="020B7200000000000000" pitchFamily="34" charset="0"/>
                <a:cs typeface="Times New Roman" panose="02020603050405020304" pitchFamily="18" charset="0"/>
              </a:rPr>
              <a:t> </a:t>
            </a:r>
          </a:p>
          <a:p>
            <a:pPr algn="ctr"/>
            <a:r>
              <a:rPr lang="en-US" sz="2400" dirty="0" err="1">
                <a:solidFill>
                  <a:schemeClr val="bg1"/>
                </a:solidFill>
                <a:latin typeface="VNI-Briquet" panose="020B7200000000000000" pitchFamily="34" charset="0"/>
                <a:cs typeface="Times New Roman" panose="02020603050405020304" pitchFamily="18" charset="0"/>
              </a:rPr>
              <a:t>quaân</a:t>
            </a:r>
            <a:r>
              <a:rPr lang="en-US" sz="2400" dirty="0">
                <a:solidFill>
                  <a:schemeClr val="bg1"/>
                </a:solidFill>
                <a:latin typeface="VNI-Briquet" panose="020B7200000000000000" pitchFamily="34" charset="0"/>
                <a:cs typeface="Times New Roman" panose="02020603050405020304" pitchFamily="18" charset="0"/>
              </a:rPr>
              <a:t> </a:t>
            </a:r>
            <a:r>
              <a:rPr lang="en-US" sz="2400" dirty="0" err="1">
                <a:solidFill>
                  <a:schemeClr val="bg1"/>
                </a:solidFill>
                <a:latin typeface="VNI-Briquet" panose="020B7200000000000000" pitchFamily="34" charset="0"/>
                <a:cs typeface="Times New Roman" panose="02020603050405020304" pitchFamily="18" charset="0"/>
              </a:rPr>
              <a:t>söï</a:t>
            </a:r>
            <a:endParaRPr lang="en-US" sz="2400" dirty="0">
              <a:solidFill>
                <a:schemeClr val="bg1"/>
              </a:solidFill>
              <a:latin typeface="VNI-Briquet" panose="020B7200000000000000" pitchFamily="34" charset="0"/>
              <a:cs typeface="Times New Roman" panose="02020603050405020304" pitchFamily="18" charset="0"/>
            </a:endParaRPr>
          </a:p>
        </p:txBody>
      </p:sp>
      <p:sp>
        <p:nvSpPr>
          <p:cNvPr id="199" name="Rectangle 198"/>
          <p:cNvSpPr/>
          <p:nvPr/>
        </p:nvSpPr>
        <p:spPr>
          <a:xfrm>
            <a:off x="9536114" y="2965787"/>
            <a:ext cx="1316387" cy="830997"/>
          </a:xfrm>
          <a:prstGeom prst="rect">
            <a:avLst/>
          </a:prstGeom>
        </p:spPr>
        <p:txBody>
          <a:bodyPr wrap="none">
            <a:spAutoFit/>
          </a:bodyPr>
          <a:lstStyle/>
          <a:p>
            <a:pPr algn="ctr"/>
            <a:r>
              <a:rPr lang="en-US" sz="2400" dirty="0" err="1">
                <a:solidFill>
                  <a:schemeClr val="bg1"/>
                </a:solidFill>
                <a:latin typeface="VNI-Briquet" panose="020B7200000000000000" pitchFamily="34" charset="0"/>
                <a:cs typeface="Times New Roman" panose="02020603050405020304" pitchFamily="18" charset="0"/>
              </a:rPr>
              <a:t>Tröôøng</a:t>
            </a:r>
            <a:endParaRPr lang="en-US" sz="2400" dirty="0">
              <a:solidFill>
                <a:schemeClr val="bg1"/>
              </a:solidFill>
              <a:latin typeface="VNI-Briquet" panose="020B7200000000000000" pitchFamily="34" charset="0"/>
              <a:cs typeface="Times New Roman" panose="02020603050405020304" pitchFamily="18" charset="0"/>
            </a:endParaRPr>
          </a:p>
          <a:p>
            <a:pPr algn="ctr"/>
            <a:r>
              <a:rPr lang="en-US" sz="2400" dirty="0">
                <a:solidFill>
                  <a:schemeClr val="bg1"/>
                </a:solidFill>
                <a:latin typeface="VNI-Briquet" panose="020B7200000000000000" pitchFamily="34" charset="0"/>
                <a:cs typeface="Times New Roman" panose="02020603050405020304" pitchFamily="18" charset="0"/>
              </a:rPr>
              <a:t> </a:t>
            </a:r>
            <a:r>
              <a:rPr lang="en-US" sz="2400" dirty="0" err="1">
                <a:solidFill>
                  <a:schemeClr val="bg1"/>
                </a:solidFill>
                <a:latin typeface="VNI-Briquet" panose="020B7200000000000000" pitchFamily="34" charset="0"/>
                <a:cs typeface="Times New Roman" panose="02020603050405020304" pitchFamily="18" charset="0"/>
              </a:rPr>
              <a:t>hoaït</a:t>
            </a:r>
            <a:r>
              <a:rPr lang="en-US" sz="2400" dirty="0">
                <a:solidFill>
                  <a:schemeClr val="bg1"/>
                </a:solidFill>
                <a:latin typeface="VNI-Briquet" panose="020B7200000000000000" pitchFamily="34" charset="0"/>
                <a:cs typeface="Times New Roman" panose="02020603050405020304" pitchFamily="18" charset="0"/>
              </a:rPr>
              <a:t> </a:t>
            </a:r>
            <a:r>
              <a:rPr lang="en-US" sz="2400" dirty="0" err="1">
                <a:solidFill>
                  <a:schemeClr val="bg1"/>
                </a:solidFill>
                <a:latin typeface="VNI-Briquet" panose="020B7200000000000000" pitchFamily="34" charset="0"/>
                <a:cs typeface="Times New Roman" panose="02020603050405020304" pitchFamily="18" charset="0"/>
              </a:rPr>
              <a:t>ñoäng</a:t>
            </a:r>
            <a:endParaRPr lang="en-US" sz="2400" dirty="0">
              <a:solidFill>
                <a:schemeClr val="bg1"/>
              </a:solidFill>
              <a:latin typeface="VNI-Briquet" panose="020B7200000000000000" pitchFamily="34" charset="0"/>
              <a:cs typeface="Times New Roman" panose="02020603050405020304" pitchFamily="18" charset="0"/>
            </a:endParaRPr>
          </a:p>
        </p:txBody>
      </p:sp>
    </p:spTree>
    <p:extLst>
      <p:ext uri="{BB962C8B-B14F-4D97-AF65-F5344CB8AC3E}">
        <p14:creationId xmlns:p14="http://schemas.microsoft.com/office/powerpoint/2010/main" val="30545385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9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9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8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9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94" grpId="0" animBg="1"/>
      <p:bldP spid="100" grpId="0"/>
      <p:bldP spid="102" grpId="0"/>
      <p:bldP spid="103" grpId="0"/>
      <p:bldP spid="104" grpId="0"/>
      <p:bldP spid="106" grpId="0"/>
      <p:bldP spid="108" grpId="0"/>
      <p:bldP spid="173" grpId="0" animBg="1"/>
      <p:bldP spid="174" grpId="0" animBg="1"/>
      <p:bldP spid="175" grpId="0" animBg="1"/>
      <p:bldP spid="181" grpId="0"/>
      <p:bldP spid="182" grpId="0"/>
      <p:bldP spid="183" grpId="0"/>
      <p:bldP spid="184" grpId="0"/>
      <p:bldP spid="185" grpId="0"/>
      <p:bldP spid="186" grpId="0"/>
      <p:bldP spid="187" grpId="0"/>
      <p:bldP spid="188" grpId="0" animBg="1"/>
      <p:bldP spid="189" grpId="0" animBg="1"/>
      <p:bldP spid="190" grpId="0" animBg="1"/>
      <p:bldP spid="196" grpId="0"/>
      <p:bldP spid="197" grpId="0"/>
      <p:bldP spid="198" grpId="0"/>
      <p:bldP spid="19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886</Words>
  <Application>Microsoft Office PowerPoint</Application>
  <PresentationFormat>Widescreen</PresentationFormat>
  <Paragraphs>162</Paragraphs>
  <Slides>12</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微软雅黑</vt:lpstr>
      <vt:lpstr>宋体</vt:lpstr>
      <vt:lpstr>Arial</vt:lpstr>
      <vt:lpstr>Calibri</vt:lpstr>
      <vt:lpstr>Tahoma</vt:lpstr>
      <vt:lpstr>Times New Roman</vt:lpstr>
      <vt:lpstr>VNI-Briquet</vt:lpstr>
      <vt:lpstr>VNI-Cooper</vt:lpstr>
      <vt:lpstr>字魂27号-布丁体</vt:lpstr>
      <vt:lpstr>字魂59号-创粗黑</vt:lpstr>
      <vt:lpstr>方正兰亭黑简体</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37</cp:revision>
  <dcterms:created xsi:type="dcterms:W3CDTF">2021-08-18T14:55:17Z</dcterms:created>
  <dcterms:modified xsi:type="dcterms:W3CDTF">2022-12-19T13:52:35Z</dcterms:modified>
</cp:coreProperties>
</file>