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00" r:id="rId2"/>
    <p:sldMasterId id="2147483712" r:id="rId3"/>
    <p:sldMasterId id="2147483724" r:id="rId4"/>
    <p:sldMasterId id="2147483750" r:id="rId5"/>
    <p:sldMasterId id="2147483762" r:id="rId6"/>
    <p:sldMasterId id="2147483789" r:id="rId7"/>
    <p:sldMasterId id="2147483831" r:id="rId8"/>
    <p:sldMasterId id="2147483844" r:id="rId9"/>
    <p:sldMasterId id="2147483864" r:id="rId10"/>
    <p:sldMasterId id="2147483877" r:id="rId11"/>
    <p:sldMasterId id="2147483890" r:id="rId12"/>
  </p:sldMasterIdLst>
  <p:notesMasterIdLst>
    <p:notesMasterId r:id="rId63"/>
  </p:notesMasterIdLst>
  <p:sldIdLst>
    <p:sldId id="337" r:id="rId13"/>
    <p:sldId id="332" r:id="rId14"/>
    <p:sldId id="322" r:id="rId15"/>
    <p:sldId id="317" r:id="rId16"/>
    <p:sldId id="296" r:id="rId17"/>
    <p:sldId id="333" r:id="rId18"/>
    <p:sldId id="334" r:id="rId19"/>
    <p:sldId id="324" r:id="rId20"/>
    <p:sldId id="336" r:id="rId21"/>
    <p:sldId id="335" r:id="rId22"/>
    <p:sldId id="302" r:id="rId23"/>
    <p:sldId id="303" r:id="rId24"/>
    <p:sldId id="304" r:id="rId25"/>
    <p:sldId id="305" r:id="rId26"/>
    <p:sldId id="306" r:id="rId27"/>
    <p:sldId id="307" r:id="rId28"/>
    <p:sldId id="319" r:id="rId29"/>
    <p:sldId id="308" r:id="rId30"/>
    <p:sldId id="309" r:id="rId31"/>
    <p:sldId id="310" r:id="rId32"/>
    <p:sldId id="329" r:id="rId33"/>
    <p:sldId id="257" r:id="rId34"/>
    <p:sldId id="258" r:id="rId35"/>
    <p:sldId id="259" r:id="rId36"/>
    <p:sldId id="260" r:id="rId37"/>
    <p:sldId id="262" r:id="rId38"/>
    <p:sldId id="263" r:id="rId39"/>
    <p:sldId id="264" r:id="rId40"/>
    <p:sldId id="265" r:id="rId41"/>
    <p:sldId id="266" r:id="rId42"/>
    <p:sldId id="267" r:id="rId43"/>
    <p:sldId id="268" r:id="rId44"/>
    <p:sldId id="269" r:id="rId45"/>
    <p:sldId id="270" r:id="rId46"/>
    <p:sldId id="271" r:id="rId47"/>
    <p:sldId id="272" r:id="rId48"/>
    <p:sldId id="273" r:id="rId49"/>
    <p:sldId id="274" r:id="rId50"/>
    <p:sldId id="275" r:id="rId51"/>
    <p:sldId id="276" r:id="rId52"/>
    <p:sldId id="277" r:id="rId53"/>
    <p:sldId id="278" r:id="rId54"/>
    <p:sldId id="279" r:id="rId55"/>
    <p:sldId id="280" r:id="rId56"/>
    <p:sldId id="281" r:id="rId57"/>
    <p:sldId id="282" r:id="rId58"/>
    <p:sldId id="283" r:id="rId59"/>
    <p:sldId id="284" r:id="rId60"/>
    <p:sldId id="330" r:id="rId61"/>
    <p:sldId id="331" r:id="rId62"/>
  </p:sldIdLst>
  <p:sldSz cx="12192000" cy="6858000"/>
  <p:notesSz cx="6858000" cy="9144000"/>
  <p:embeddedFontLst>
    <p:embeddedFont>
      <p:font typeface="Calibri" panose="020F0502020204030204" pitchFamily="34" charset="0"/>
      <p:regular r:id="rId64"/>
      <p:bold r:id="rId65"/>
      <p:italic r:id="rId66"/>
      <p:boldItalic r:id="rId67"/>
    </p:embeddedFont>
    <p:embeddedFont>
      <p:font typeface=".VnTime" panose="020B7200000000000000" pitchFamily="34" charset="0"/>
      <p:regular r:id="rId68"/>
      <p:bold r:id="rId69"/>
      <p:italic r:id="rId70"/>
      <p:boldItalic r:id="rId71"/>
    </p:embeddedFont>
    <p:embeddedFont>
      <p:font typeface="Times" panose="02020603050405020304" pitchFamily="18" charset="0"/>
      <p:regular r:id="rId72"/>
      <p:bold r:id="rId73"/>
      <p:italic r:id="rId74"/>
      <p:boldItalic r:id="rId75"/>
    </p:embeddedFont>
    <p:embeddedFont>
      <p:font typeface="Calibri Light" panose="020F0302020204030204" pitchFamily="34" charset="0"/>
      <p:regular r:id="rId76"/>
      <p:italic r:id="rId77"/>
    </p:embeddedFont>
    <p:embeddedFont>
      <p:font typeface="맑은 고딕" panose="020B0503020000020004" pitchFamily="34" charset="-127"/>
      <p:regular r:id="rId78"/>
      <p:bold r:id="rId79"/>
    </p:embeddedFont>
    <p:embeddedFont>
      <p:font typeface="Open Sans" panose="020B0604020202020204" charset="0"/>
      <p:regular r:id="rId80"/>
      <p:bold r:id="rId81"/>
      <p:italic r:id="rId82"/>
      <p:boldItalic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CC99"/>
    <a:srgbClr val="00CC99"/>
    <a:srgbClr val="66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1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font" Target="fonts/font19.fntdata"/><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font" Target="fonts/font4.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7E349-C709-4007-B3AD-353B5F2D511E}" type="datetimeFigureOut">
              <a:rPr lang="en-US" smtClean="0"/>
              <a:t>12/19/2022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30215-4D57-4865-A84E-6173DD87478D}" type="slidenum">
              <a:rPr lang="en-US" smtClean="0"/>
              <a:t>‹#›</a:t>
            </a:fld>
            <a:endParaRPr lang="en-US"/>
          </a:p>
        </p:txBody>
      </p:sp>
    </p:spTree>
    <p:extLst>
      <p:ext uri="{BB962C8B-B14F-4D97-AF65-F5344CB8AC3E}">
        <p14:creationId xmlns:p14="http://schemas.microsoft.com/office/powerpoint/2010/main" val="46881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828A-F262-4255-8330-C95D32869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40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4199179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876801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2"/>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0910219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6223757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2"/>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2870792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2"/>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9618030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2"/>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14692693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2"/>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6432064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2"/>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0709463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2"/>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2662158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2"/>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9678415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2"/>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062069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2890964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2"/>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91425" tIns="91425" rIns="91425" bIns="91425" anchor="t" anchorCtr="0">
            <a:noAutofit/>
          </a:bodyPr>
          <a:lstStyle/>
          <a:p>
            <a:pPr>
              <a:spcBef>
                <a:spcPts val="300"/>
              </a:spcBef>
              <a:buClr>
                <a:srgbClr val="000000"/>
              </a:buClr>
              <a:buFont typeface="Arial"/>
              <a:buNone/>
            </a:pPr>
            <a:r>
              <a:rPr lang="en" sz="800" kern="0">
                <a:solidFill>
                  <a:srgbClr val="000000"/>
                </a:solidFill>
                <a:latin typeface="Comfortaa"/>
                <a:ea typeface="Comfortaa"/>
                <a:cs typeface="Comfortaa"/>
                <a:sym typeface="Comfortaa"/>
              </a:rPr>
              <a:t>CREDITS: This presentation template was created by </a:t>
            </a:r>
            <a:r>
              <a:rPr lang="en" sz="800" b="1" kern="0">
                <a:solidFill>
                  <a:srgbClr val="000000"/>
                </a:solidFill>
                <a:uFill>
                  <a:noFill/>
                </a:uFill>
                <a:latin typeface="Comfortaa"/>
                <a:ea typeface="Comfortaa"/>
                <a:cs typeface="Comfortaa"/>
                <a:sym typeface="Comfortaa"/>
                <a:hlinkClick r:id="rId2"/>
              </a:rPr>
              <a:t>Slidesgo</a:t>
            </a:r>
            <a:r>
              <a:rPr lang="en" sz="800" kern="0">
                <a:solidFill>
                  <a:srgbClr val="000000"/>
                </a:solidFill>
                <a:latin typeface="Comfortaa"/>
                <a:ea typeface="Comfortaa"/>
                <a:cs typeface="Comfortaa"/>
                <a:sym typeface="Comfortaa"/>
              </a:rPr>
              <a:t>, including icons by </a:t>
            </a:r>
            <a:r>
              <a:rPr lang="en" sz="800" b="1" kern="0">
                <a:solidFill>
                  <a:srgbClr val="000000"/>
                </a:solidFill>
                <a:uFill>
                  <a:noFill/>
                </a:uFill>
                <a:latin typeface="Comfortaa"/>
                <a:ea typeface="Comfortaa"/>
                <a:cs typeface="Comfortaa"/>
                <a:sym typeface="Comfortaa"/>
                <a:hlinkClick r:id="rId3"/>
              </a:rPr>
              <a:t>Flatico</a:t>
            </a:r>
            <a:r>
              <a:rPr lang="en" sz="800" kern="0">
                <a:solidFill>
                  <a:srgbClr val="000000"/>
                </a:solidFill>
                <a:uFill>
                  <a:noFill/>
                </a:uFill>
                <a:latin typeface="Comfortaa"/>
                <a:ea typeface="Comfortaa"/>
                <a:cs typeface="Comfortaa"/>
                <a:sym typeface="Comfortaa"/>
                <a:hlinkClick r:id="rId3"/>
              </a:rPr>
              <a:t>n</a:t>
            </a:r>
            <a:r>
              <a:rPr lang="en" sz="800" kern="0">
                <a:solidFill>
                  <a:srgbClr val="000000"/>
                </a:solidFill>
                <a:latin typeface="Comfortaa"/>
                <a:ea typeface="Comfortaa"/>
                <a:cs typeface="Comfortaa"/>
                <a:sym typeface="Comfortaa"/>
              </a:rPr>
              <a:t>, and infographics &amp; images by </a:t>
            </a:r>
            <a:r>
              <a:rPr lang="en" sz="800" b="1" kern="0">
                <a:solidFill>
                  <a:srgbClr val="000000"/>
                </a:solidFill>
                <a:uFill>
                  <a:noFill/>
                </a:uFill>
                <a:latin typeface="Comfortaa"/>
                <a:ea typeface="Comfortaa"/>
                <a:cs typeface="Comfortaa"/>
                <a:sym typeface="Comfortaa"/>
                <a:hlinkClick r:id="rId4"/>
              </a:rPr>
              <a:t>Freepik</a:t>
            </a:r>
            <a:r>
              <a:rPr lang="en" sz="800" kern="0">
                <a:solidFill>
                  <a:srgbClr val="000000"/>
                </a:solidFill>
                <a:latin typeface="Comfortaa"/>
                <a:ea typeface="Comfortaa"/>
                <a:cs typeface="Comfortaa"/>
                <a:sym typeface="Comfortaa"/>
              </a:rPr>
              <a:t>. </a:t>
            </a:r>
            <a:endParaRPr sz="800" kern="0">
              <a:solidFill>
                <a:srgbClr val="000000"/>
              </a:solidFill>
              <a:latin typeface="Comfortaa"/>
              <a:ea typeface="Comfortaa"/>
              <a:cs typeface="Comfortaa"/>
              <a:sym typeface="Comfortaa"/>
            </a:endParaRPr>
          </a:p>
          <a:p>
            <a:pPr>
              <a:spcBef>
                <a:spcPts val="300"/>
              </a:spcBef>
              <a:buClr>
                <a:srgbClr val="000000"/>
              </a:buClr>
              <a:buFont typeface="Arial"/>
              <a:buNone/>
            </a:pPr>
            <a:endParaRPr sz="800" kern="0">
              <a:solidFill>
                <a:srgbClr val="000000"/>
              </a:solidFill>
              <a:latin typeface="Comfortaa"/>
              <a:ea typeface="Comfortaa"/>
              <a:cs typeface="Comfortaa"/>
              <a:sym typeface="Comfortaa"/>
            </a:endParaRPr>
          </a:p>
        </p:txBody>
      </p:sp>
    </p:spTree>
    <p:extLst>
      <p:ext uri="{BB962C8B-B14F-4D97-AF65-F5344CB8AC3E}">
        <p14:creationId xmlns:p14="http://schemas.microsoft.com/office/powerpoint/2010/main" val="34229707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2"/>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457200" lvl="0" indent="-298450" rtl="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rtl="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457200" lvl="0" indent="-298450" rtl="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rtl="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117056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2"/>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16142994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6854086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213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590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4953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464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274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598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147FFC-447A-47CB-92F1-4A1A2E5B573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1817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254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982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517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1459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7106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147FFC-447A-47CB-92F1-4A1A2E5B5730}" type="slidenum">
              <a:rPr lang="en-US" altLang="en-US" sz="1400" smtClean="0">
                <a:solidFill>
                  <a:srgbClr val="000000"/>
                </a:solidFill>
                <a:latin typeface="Arial" panose="020B0604020202020204" pitchFamily="34" charset="0"/>
              </a:rPr>
              <a:pPr fontAlgn="base">
                <a:spcBef>
                  <a:spcPct val="0"/>
                </a:spcBef>
                <a:spcAft>
                  <a:spcPct val="0"/>
                </a:spcAft>
                <a:defRPr/>
              </a:pPr>
              <a:t>‹#›</a:t>
            </a:fld>
            <a:endParaRPr lang="en-US" alt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7254221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419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7433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244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0693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2A496D-E9A1-4F1E-AD8D-6605EEC5FEA4}" type="datetimeFigureOut">
              <a:rPr lang="en-US" smtClean="0">
                <a:solidFill>
                  <a:prstClr val="black">
                    <a:tint val="75000"/>
                  </a:prstClr>
                </a:solidFill>
              </a:rPr>
              <a:pPr>
                <a:def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69661E8-0244-4586-97F4-1B8EE7D39C17}"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299375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272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377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1480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4980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0618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8590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882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147FFC-447A-47CB-92F1-4A1A2E5B5730}" type="slidenum">
              <a:rPr lang="en-US" altLang="en-US" sz="1400" smtClean="0">
                <a:solidFill>
                  <a:srgbClr val="000000"/>
                </a:solidFill>
                <a:latin typeface="Arial" panose="020B0604020202020204" pitchFamily="34" charset="0"/>
              </a:rPr>
              <a:pPr fontAlgn="base">
                <a:spcBef>
                  <a:spcPct val="0"/>
                </a:spcBef>
                <a:spcAft>
                  <a:spcPct val="0"/>
                </a:spcAft>
                <a:defRPr/>
              </a:pPr>
              <a:t>‹#›</a:t>
            </a:fld>
            <a:endParaRPr lang="en-US" alt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917810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784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360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E9982B-1542-4982-AE2A-251C6D82E6D1}" type="datetimeFigureOut">
              <a:rPr lang="en-US" smtClean="0">
                <a:solidFill>
                  <a:prstClr val="black">
                    <a:tint val="75000"/>
                  </a:prstClr>
                </a:solidFill>
              </a:rPr>
              <a:pPr>
                <a:def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69522A0-F7A6-413B-8918-85829225825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696543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11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3755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210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360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8661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38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9877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1360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9855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147FFC-447A-47CB-92F1-4A1A2E5B5730}" type="slidenum">
              <a:rPr lang="en-US" altLang="en-US" sz="1400" smtClean="0">
                <a:solidFill>
                  <a:srgbClr val="000000"/>
                </a:solidFill>
                <a:latin typeface="Arial" panose="020B0604020202020204" pitchFamily="34" charset="0"/>
              </a:rPr>
              <a:pPr fontAlgn="base">
                <a:spcBef>
                  <a:spcPct val="0"/>
                </a:spcBef>
                <a:spcAft>
                  <a:spcPct val="0"/>
                </a:spcAft>
                <a:defRPr/>
              </a:pPr>
              <a:t>‹#›</a:t>
            </a:fld>
            <a:endParaRPr lang="en-US" alt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779067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49DDC7-DC70-425A-B5DF-89D7515BED56}" type="datetimeFigureOut">
              <a:rPr lang="en-US" smtClean="0">
                <a:solidFill>
                  <a:prstClr val="black">
                    <a:tint val="75000"/>
                  </a:prstClr>
                </a:solidFill>
              </a:rPr>
              <a:pPr>
                <a:def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D8EF797-66EE-466F-ABD4-09188E84B833}"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066625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9E91017-9598-4CAC-86F8-21752F1624B5}" type="datetimeFigureOut">
              <a:rPr lang="en-US" smtClean="0">
                <a:solidFill>
                  <a:prstClr val="black">
                    <a:tint val="75000"/>
                  </a:prstClr>
                </a:solidFill>
              </a:rPr>
              <a:pPr>
                <a:defRPr/>
              </a:pPr>
              <a:t>12/19/2022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5B79225-192C-41B1-8919-943232A9C23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375747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969F97D-567C-4069-9BCF-F4762B7B1CE5}" type="datetimeFigureOut">
              <a:rPr lang="en-US" smtClean="0">
                <a:solidFill>
                  <a:prstClr val="black">
                    <a:tint val="75000"/>
                  </a:prstClr>
                </a:solidFill>
              </a:rPr>
              <a:pPr>
                <a:defRPr/>
              </a:pPr>
              <a:t>12/19/2022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E06298F1-70F4-4228-A879-CB0F3B504205}"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3573121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9F9139D-C0BE-41BF-9447-D935F9B86DBA}" type="datetimeFigureOut">
              <a:rPr lang="en-US" smtClean="0">
                <a:solidFill>
                  <a:prstClr val="black">
                    <a:tint val="75000"/>
                  </a:prstClr>
                </a:solidFill>
              </a:rPr>
              <a:pPr>
                <a:defRPr/>
              </a:pPr>
              <a:t>12/19/2022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42964367-575C-46A0-AC2F-ADB31D569A17}"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588285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D36ECA-F5C3-455C-9101-92F2FC6C3496}" type="datetimeFigureOut">
              <a:rPr lang="en-US" smtClean="0">
                <a:solidFill>
                  <a:prstClr val="black">
                    <a:tint val="75000"/>
                  </a:prstClr>
                </a:solidFill>
              </a:rPr>
              <a:pPr>
                <a:defRPr/>
              </a:pPr>
              <a:t>12/19/2022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FCA230B0-460C-4DED-81CF-B9C4C17F5C40}"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7503791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64410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218F8FD-B479-4AEF-A333-9818F817E6CC}" type="datetimeFigureOut">
              <a:rPr lang="en-US" smtClean="0">
                <a:solidFill>
                  <a:prstClr val="black">
                    <a:tint val="75000"/>
                  </a:prstClr>
                </a:solidFill>
              </a:rPr>
              <a:pPr>
                <a:defRPr/>
              </a:pPr>
              <a:t>12/19/2022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7F5BFA67-85C8-44FF-A759-F9D842812D69}"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0676147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76DA507-2C79-4EEB-BCF3-6CDBA0E19955}" type="datetimeFigureOut">
              <a:rPr lang="en-US" smtClean="0">
                <a:solidFill>
                  <a:prstClr val="black">
                    <a:tint val="75000"/>
                  </a:prstClr>
                </a:solidFill>
              </a:rPr>
              <a:pPr>
                <a:defRPr/>
              </a:pPr>
              <a:t>12/19/2022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B573DB5D-12F0-41F4-A800-864817D92684}"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973709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707BEE-120D-410F-9A8E-27BD55C6D983}" type="datetimeFigureOut">
              <a:rPr lang="en-US" smtClean="0">
                <a:solidFill>
                  <a:prstClr val="black">
                    <a:tint val="75000"/>
                  </a:prstClr>
                </a:solidFill>
              </a:rPr>
              <a:pPr>
                <a:def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4848926-750B-49C1-9C93-A1B7C8C795F1}"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120732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A94AE2-975C-4086-AF6B-7B720B8EDBA5}" type="datetimeFigureOut">
              <a:rPr lang="en-US" smtClean="0">
                <a:solidFill>
                  <a:prstClr val="black">
                    <a:tint val="75000"/>
                  </a:prstClr>
                </a:solidFill>
              </a:rPr>
              <a:pPr>
                <a:def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407F9C5-C991-419F-B029-9FC47D827000}"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426676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48EB5DC-B438-40FD-BE98-E599382AD1A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97140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97A6308-20C7-4FC7-9BFD-75B81795249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650597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E2BA589-0DA6-45F5-A36F-EDD7B6993F0D}"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898342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310092B-5710-4E4A-9FF2-1610E6EA9059}"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5768387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4B3C262-B75E-4CBC-86F0-210D4020EC3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508155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55CE9E8-6597-472A-8479-4B153482016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197587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9937642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531FDFB-C386-42BB-B8F0-E9C6E5E1796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418575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FFFB77E-BA73-4D96-8C1C-E172F7B958D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29834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37DF500-8222-4C4B-8594-9E64BBFC056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50750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3B50F2F-E2C5-468B-80C0-30F24F01F21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847599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E99F70C-0E8D-4149-ACA0-8EC87D78C42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23532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C708D3-64BA-4FCB-88D5-7624CECE7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DEB745-49DA-4632-AFF5-676C94683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9EBAD55-14B1-401C-B699-8D9D3A0CA9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015CA4C-2C98-4165-8A3F-04327795A2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5F29E2B-EEBC-4342-8BBD-6389FCDD99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875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7A7E69-F80C-4A97-8DC6-AE7433474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5A22AB4-4778-48DC-9E46-369FC807D4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F3DFD2-1B77-4E56-B5AA-E0F97FA95F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1B24292-88D2-487F-91CE-42825E98E7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4A9A2EA-8FEA-484A-9B2C-1509447E35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624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E52B7C-8B43-4603-8681-F37C1226630A}"/>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5ADD286-CFA3-45A6-B777-ADDC36577597}"/>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36EC987-FE42-41D3-907F-2BC0FA286C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BB2B828-8582-4D6C-82FF-54F301A979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6F0316B-2245-4047-95DC-F26AA1C381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044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48FBE3-4A3A-4B2D-9EBE-7231C67F6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80870A-33CC-45FF-AFB6-CACF4A4A0D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8F18A08-07FF-4C19-A010-C1802E56B9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A63748B-83FC-4E77-B1E4-A05A56F4E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39F8A478-8CBB-4635-93A6-30BF306B15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7A244B4B-12E1-40D8-B841-514C8B063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018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A46B3E-1955-4699-A0DD-D52E503E01D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86513F-2B92-45B3-B5EA-0BDD0EAB4DB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454B346-CA07-411A-A85D-DE77D69D53A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47EFF2C-1480-4467-86F7-9B2ABFD4711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098818F-4E07-4EBD-85CC-7F9A52FA9B38}"/>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8EAEA28-4A9C-4655-BAF8-8BAB4E187E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D0D267D2-8283-490A-8EFE-0E543925DD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C1FE2B16-7DB9-4853-939D-7129F5382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215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11A828-28AC-4A4E-82F2-6EE6EFA4CA9E}"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14368153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3DD628-2C72-426D-B27A-B5C7B71FB8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915E177-203F-4C6A-9928-480893BE0D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95F8DADE-5A50-4CB5-A546-E43529E497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AC5F6029-B9F0-4C8D-82AF-523429473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2155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A764F9C-3FE0-4BC7-8180-6BDD08717B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667698E2-9C37-45A6-908F-5AEA10B026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B3361D2B-7CAE-4512-8C73-5BCE7FDEF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423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13C88E-5D3A-4FFE-8F48-D013505E7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D3B74C9-F1EF-4A5B-9347-DF4CD2CF6DDA}"/>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2299F05-36AD-41AB-A25A-DA830EC97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51AC6EC-1F05-486D-BD34-74EBCE4C82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C361D3CA-E2A3-4854-910A-057A75FE1C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3A9CD3FA-EE11-462B-B7BA-781383104E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2092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2AE17C-04AC-48E3-B1D5-AACC95E31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A1906A0-E9CE-4C2A-AD7F-025500224539}"/>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9AB589A-88A0-4FE9-A552-1FC3D6C9A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C284501-696B-438A-86B5-7D45CB2CC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FBAC6FC7-99C7-4A65-83F4-8BD62EA26C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7DC66E03-B5C1-4D57-B5D0-DBB97AF9B2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00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F2C7F-C412-4328-92DD-5E3AC09585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21DDAFA-684B-4ECC-82FC-433CE09E8F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B11CB5-8A3B-4A63-A379-F9AFA8E684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2E12BFB-8502-408D-89FD-4A8622028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6C3942A-C379-43EF-AED4-A94733539C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58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F3991A2-0B1F-460F-9B5C-8129F2305AB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F782A46-3370-4D37-A959-4DFA453FF685}"/>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332FFA-5AA4-4EC1-BF28-F48128FDAA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C78DAFF-88C5-42A7-B2B9-4673B473DD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132CC0A-45AA-4352-BB3B-F49B92522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4112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28726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41841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0AC3A237-202A-45DA-9128-B979E1D1AC16}"/>
              </a:ext>
            </a:extLst>
          </p:cNvPr>
          <p:cNvSpPr>
            <a:spLocks noGrp="1"/>
          </p:cNvSpPr>
          <p:nvPr>
            <p:ph type="dt" sz="half" idx="10"/>
          </p:nvPr>
        </p:nvSpPr>
        <p:spPr/>
        <p:txBody>
          <a:bodyPr/>
          <a:lstStyle>
            <a:lvl1pPr>
              <a:defRPr/>
            </a:lvl1pPr>
          </a:lstStyle>
          <a:p>
            <a:pPr>
              <a:defRPr/>
            </a:pPr>
            <a:fld id="{85D509A1-7134-4E42-9442-C2861E67643A}" type="datetimeFigureOut">
              <a:rPr lang="vi-VN">
                <a:solidFill>
                  <a:prstClr val="black">
                    <a:tint val="75000"/>
                  </a:prstClr>
                </a:solidFill>
              </a:rPr>
              <a:pPr>
                <a:defRPr/>
              </a:pPr>
              <a:t>19/12/2022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3C291E6D-CABD-4D23-9407-BBC5A3AFA0E6}"/>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3D3DC392-DC21-4B88-845C-A3FD5EA451D8}"/>
              </a:ext>
            </a:extLst>
          </p:cNvPr>
          <p:cNvSpPr>
            <a:spLocks noGrp="1"/>
          </p:cNvSpPr>
          <p:nvPr>
            <p:ph type="sldNum" sz="quarter" idx="12"/>
          </p:nvPr>
        </p:nvSpPr>
        <p:spPr/>
        <p:txBody>
          <a:bodyPr/>
          <a:lstStyle>
            <a:lvl1pPr>
              <a:defRPr/>
            </a:lvl1pPr>
          </a:lstStyle>
          <a:p>
            <a:fld id="{8EC09244-5E62-40F8-8299-C4283A110B3A}" type="slidenum">
              <a:rPr lang="vi-VN" altLang="en-US"/>
              <a:pPr/>
              <a:t>‹#›</a:t>
            </a:fld>
            <a:endParaRPr lang="vi-VN" altLang="en-US"/>
          </a:p>
        </p:txBody>
      </p:sp>
    </p:spTree>
    <p:extLst>
      <p:ext uri="{BB962C8B-B14F-4D97-AF65-F5344CB8AC3E}">
        <p14:creationId xmlns:p14="http://schemas.microsoft.com/office/powerpoint/2010/main" val="32035225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0AFB4E1-C48B-4F9E-A46B-0C391DF156FF}"/>
              </a:ext>
            </a:extLst>
          </p:cNvPr>
          <p:cNvSpPr>
            <a:spLocks noGrp="1"/>
          </p:cNvSpPr>
          <p:nvPr>
            <p:ph type="dt" sz="half" idx="10"/>
          </p:nvPr>
        </p:nvSpPr>
        <p:spPr/>
        <p:txBody>
          <a:bodyPr/>
          <a:lstStyle>
            <a:lvl1pPr>
              <a:defRPr/>
            </a:lvl1pPr>
          </a:lstStyle>
          <a:p>
            <a:pPr>
              <a:defRPr/>
            </a:pPr>
            <a:fld id="{0CAED989-2DA6-4A49-936D-8319658C3B3F}" type="datetimeFigureOut">
              <a:rPr lang="vi-VN">
                <a:solidFill>
                  <a:prstClr val="black">
                    <a:tint val="75000"/>
                  </a:prstClr>
                </a:solidFill>
              </a:rPr>
              <a:pPr>
                <a:defRPr/>
              </a:pPr>
              <a:t>19/12/2022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A543D51F-6908-42E2-A0C3-FFB6E68AD8E9}"/>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E155F871-E76D-4AD0-B019-A878025D51D0}"/>
              </a:ext>
            </a:extLst>
          </p:cNvPr>
          <p:cNvSpPr>
            <a:spLocks noGrp="1"/>
          </p:cNvSpPr>
          <p:nvPr>
            <p:ph type="sldNum" sz="quarter" idx="12"/>
          </p:nvPr>
        </p:nvSpPr>
        <p:spPr/>
        <p:txBody>
          <a:bodyPr/>
          <a:lstStyle>
            <a:lvl1pPr>
              <a:defRPr/>
            </a:lvl1pPr>
          </a:lstStyle>
          <a:p>
            <a:fld id="{BB347D04-56F5-48E8-BCD7-67623218E179}" type="slidenum">
              <a:rPr lang="vi-VN" altLang="en-US"/>
              <a:pPr/>
              <a:t>‹#›</a:t>
            </a:fld>
            <a:endParaRPr lang="vi-VN" altLang="en-US"/>
          </a:p>
        </p:txBody>
      </p:sp>
    </p:spTree>
    <p:extLst>
      <p:ext uri="{BB962C8B-B14F-4D97-AF65-F5344CB8AC3E}">
        <p14:creationId xmlns:p14="http://schemas.microsoft.com/office/powerpoint/2010/main" val="33753405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A89719-D7DC-44CE-850E-FE383D41560D}"/>
              </a:ext>
            </a:extLst>
          </p:cNvPr>
          <p:cNvSpPr>
            <a:spLocks noGrp="1"/>
          </p:cNvSpPr>
          <p:nvPr>
            <p:ph type="dt" sz="half" idx="10"/>
          </p:nvPr>
        </p:nvSpPr>
        <p:spPr/>
        <p:txBody>
          <a:bodyPr/>
          <a:lstStyle>
            <a:lvl1pPr>
              <a:defRPr/>
            </a:lvl1pPr>
          </a:lstStyle>
          <a:p>
            <a:pPr>
              <a:defRPr/>
            </a:pPr>
            <a:fld id="{D3915646-5004-402E-B103-C99135EEA841}" type="datetimeFigureOut">
              <a:rPr lang="vi-VN">
                <a:solidFill>
                  <a:prstClr val="black">
                    <a:tint val="75000"/>
                  </a:prstClr>
                </a:solidFill>
              </a:rPr>
              <a:pPr>
                <a:defRPr/>
              </a:pPr>
              <a:t>19/12/2022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48BFFF6A-8C3F-43C4-A9A8-455917BF28AD}"/>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1BBDB54D-270C-4CFB-B891-7DE97CD959BC}"/>
              </a:ext>
            </a:extLst>
          </p:cNvPr>
          <p:cNvSpPr>
            <a:spLocks noGrp="1"/>
          </p:cNvSpPr>
          <p:nvPr>
            <p:ph type="sldNum" sz="quarter" idx="12"/>
          </p:nvPr>
        </p:nvSpPr>
        <p:spPr/>
        <p:txBody>
          <a:bodyPr/>
          <a:lstStyle>
            <a:lvl1pPr>
              <a:defRPr/>
            </a:lvl1pPr>
          </a:lstStyle>
          <a:p>
            <a:fld id="{848116C6-DBCE-44D5-9BC0-59BD80BC85C1}" type="slidenum">
              <a:rPr lang="vi-VN" altLang="en-US"/>
              <a:pPr/>
              <a:t>‹#›</a:t>
            </a:fld>
            <a:endParaRPr lang="vi-VN" altLang="en-US"/>
          </a:p>
        </p:txBody>
      </p:sp>
    </p:spTree>
    <p:extLst>
      <p:ext uri="{BB962C8B-B14F-4D97-AF65-F5344CB8AC3E}">
        <p14:creationId xmlns:p14="http://schemas.microsoft.com/office/powerpoint/2010/main" val="553141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11A828-28AC-4A4E-82F2-6EE6EFA4CA9E}" type="datetimeFigureOut">
              <a:rPr lang="en-US" smtClean="0"/>
              <a:t>12/19/2022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11072581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xmlns="" id="{1A7169B3-E347-4A83-ADD6-467270847D64}"/>
              </a:ext>
            </a:extLst>
          </p:cNvPr>
          <p:cNvSpPr>
            <a:spLocks noGrp="1"/>
          </p:cNvSpPr>
          <p:nvPr>
            <p:ph type="dt" sz="half" idx="10"/>
          </p:nvPr>
        </p:nvSpPr>
        <p:spPr/>
        <p:txBody>
          <a:bodyPr/>
          <a:lstStyle>
            <a:lvl1pPr>
              <a:defRPr/>
            </a:lvl1pPr>
          </a:lstStyle>
          <a:p>
            <a:pPr>
              <a:defRPr/>
            </a:pPr>
            <a:fld id="{21C66BC5-380C-4173-83A2-FD5DED5C7183}" type="datetimeFigureOut">
              <a:rPr lang="vi-VN">
                <a:solidFill>
                  <a:prstClr val="black">
                    <a:tint val="75000"/>
                  </a:prstClr>
                </a:solidFill>
              </a:rPr>
              <a:pPr>
                <a:defRPr/>
              </a:pPr>
              <a:t>19/12/2022</a:t>
            </a:fld>
            <a:endParaRPr lang="vi-VN">
              <a:solidFill>
                <a:prstClr val="black">
                  <a:tint val="75000"/>
                </a:prstClr>
              </a:solidFill>
            </a:endParaRPr>
          </a:p>
        </p:txBody>
      </p:sp>
      <p:sp>
        <p:nvSpPr>
          <p:cNvPr id="6" name="Footer Placeholder 4">
            <a:extLst>
              <a:ext uri="{FF2B5EF4-FFF2-40B4-BE49-F238E27FC236}">
                <a16:creationId xmlns:a16="http://schemas.microsoft.com/office/drawing/2014/main" xmlns="" id="{CD8F8315-232C-417B-8967-454AC14AEB58}"/>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a:extLst>
              <a:ext uri="{FF2B5EF4-FFF2-40B4-BE49-F238E27FC236}">
                <a16:creationId xmlns:a16="http://schemas.microsoft.com/office/drawing/2014/main" xmlns="" id="{217541B1-0F6B-4C66-8241-901EC19110AA}"/>
              </a:ext>
            </a:extLst>
          </p:cNvPr>
          <p:cNvSpPr>
            <a:spLocks noGrp="1"/>
          </p:cNvSpPr>
          <p:nvPr>
            <p:ph type="sldNum" sz="quarter" idx="12"/>
          </p:nvPr>
        </p:nvSpPr>
        <p:spPr/>
        <p:txBody>
          <a:bodyPr/>
          <a:lstStyle>
            <a:lvl1pPr>
              <a:defRPr/>
            </a:lvl1pPr>
          </a:lstStyle>
          <a:p>
            <a:fld id="{419BAAC1-AC41-4B02-9AF2-D37C0209B339}" type="slidenum">
              <a:rPr lang="vi-VN" altLang="en-US"/>
              <a:pPr/>
              <a:t>‹#›</a:t>
            </a:fld>
            <a:endParaRPr lang="vi-VN" altLang="en-US"/>
          </a:p>
        </p:txBody>
      </p:sp>
    </p:spTree>
    <p:extLst>
      <p:ext uri="{BB962C8B-B14F-4D97-AF65-F5344CB8AC3E}">
        <p14:creationId xmlns:p14="http://schemas.microsoft.com/office/powerpoint/2010/main" val="46112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xmlns="" id="{36B3892F-5956-442B-9D61-039FE2D139FF}"/>
              </a:ext>
            </a:extLst>
          </p:cNvPr>
          <p:cNvSpPr>
            <a:spLocks noGrp="1"/>
          </p:cNvSpPr>
          <p:nvPr>
            <p:ph type="dt" sz="half" idx="10"/>
          </p:nvPr>
        </p:nvSpPr>
        <p:spPr/>
        <p:txBody>
          <a:bodyPr/>
          <a:lstStyle>
            <a:lvl1pPr>
              <a:defRPr/>
            </a:lvl1pPr>
          </a:lstStyle>
          <a:p>
            <a:pPr>
              <a:defRPr/>
            </a:pPr>
            <a:fld id="{7831664E-6F38-420A-AA5F-D0D6AB062857}" type="datetimeFigureOut">
              <a:rPr lang="vi-VN">
                <a:solidFill>
                  <a:prstClr val="black">
                    <a:tint val="75000"/>
                  </a:prstClr>
                </a:solidFill>
              </a:rPr>
              <a:pPr>
                <a:defRPr/>
              </a:pPr>
              <a:t>19/12/2022</a:t>
            </a:fld>
            <a:endParaRPr lang="vi-VN">
              <a:solidFill>
                <a:prstClr val="black">
                  <a:tint val="75000"/>
                </a:prstClr>
              </a:solidFill>
            </a:endParaRPr>
          </a:p>
        </p:txBody>
      </p:sp>
      <p:sp>
        <p:nvSpPr>
          <p:cNvPr id="8" name="Footer Placeholder 4">
            <a:extLst>
              <a:ext uri="{FF2B5EF4-FFF2-40B4-BE49-F238E27FC236}">
                <a16:creationId xmlns:a16="http://schemas.microsoft.com/office/drawing/2014/main" xmlns="" id="{F0C3934F-F6A0-48A4-AAB8-D5DAA068E580}"/>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a:extLst>
              <a:ext uri="{FF2B5EF4-FFF2-40B4-BE49-F238E27FC236}">
                <a16:creationId xmlns:a16="http://schemas.microsoft.com/office/drawing/2014/main" xmlns="" id="{5FE30746-FA74-4CFF-858D-53127DEA7E92}"/>
              </a:ext>
            </a:extLst>
          </p:cNvPr>
          <p:cNvSpPr>
            <a:spLocks noGrp="1"/>
          </p:cNvSpPr>
          <p:nvPr>
            <p:ph type="sldNum" sz="quarter" idx="12"/>
          </p:nvPr>
        </p:nvSpPr>
        <p:spPr/>
        <p:txBody>
          <a:bodyPr/>
          <a:lstStyle>
            <a:lvl1pPr>
              <a:defRPr/>
            </a:lvl1pPr>
          </a:lstStyle>
          <a:p>
            <a:fld id="{AAB71536-654F-4327-ADDF-8A20DC032885}" type="slidenum">
              <a:rPr lang="vi-VN" altLang="en-US"/>
              <a:pPr/>
              <a:t>‹#›</a:t>
            </a:fld>
            <a:endParaRPr lang="vi-VN" altLang="en-US"/>
          </a:p>
        </p:txBody>
      </p:sp>
    </p:spTree>
    <p:extLst>
      <p:ext uri="{BB962C8B-B14F-4D97-AF65-F5344CB8AC3E}">
        <p14:creationId xmlns:p14="http://schemas.microsoft.com/office/powerpoint/2010/main" val="21671680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xmlns="" id="{1CF4BDAA-B431-41D0-B85F-BB2DAA1391DD}"/>
              </a:ext>
            </a:extLst>
          </p:cNvPr>
          <p:cNvSpPr>
            <a:spLocks noGrp="1"/>
          </p:cNvSpPr>
          <p:nvPr>
            <p:ph type="dt" sz="half" idx="10"/>
          </p:nvPr>
        </p:nvSpPr>
        <p:spPr/>
        <p:txBody>
          <a:bodyPr/>
          <a:lstStyle>
            <a:lvl1pPr>
              <a:defRPr/>
            </a:lvl1pPr>
          </a:lstStyle>
          <a:p>
            <a:pPr>
              <a:defRPr/>
            </a:pPr>
            <a:fld id="{370489AF-AFCD-4397-8CCF-00B7B66B93C2}" type="datetimeFigureOut">
              <a:rPr lang="vi-VN">
                <a:solidFill>
                  <a:prstClr val="black">
                    <a:tint val="75000"/>
                  </a:prstClr>
                </a:solidFill>
              </a:rPr>
              <a:pPr>
                <a:defRPr/>
              </a:pPr>
              <a:t>19/12/2022</a:t>
            </a:fld>
            <a:endParaRPr lang="vi-VN">
              <a:solidFill>
                <a:prstClr val="black">
                  <a:tint val="75000"/>
                </a:prstClr>
              </a:solidFill>
            </a:endParaRPr>
          </a:p>
        </p:txBody>
      </p:sp>
      <p:sp>
        <p:nvSpPr>
          <p:cNvPr id="4" name="Footer Placeholder 4">
            <a:extLst>
              <a:ext uri="{FF2B5EF4-FFF2-40B4-BE49-F238E27FC236}">
                <a16:creationId xmlns:a16="http://schemas.microsoft.com/office/drawing/2014/main" xmlns="" id="{3FC20231-E4B4-4AB0-BD4F-D809FAEF9D91}"/>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a:extLst>
              <a:ext uri="{FF2B5EF4-FFF2-40B4-BE49-F238E27FC236}">
                <a16:creationId xmlns:a16="http://schemas.microsoft.com/office/drawing/2014/main" xmlns="" id="{1D455028-2FBA-485C-80A8-77D7BD031487}"/>
              </a:ext>
            </a:extLst>
          </p:cNvPr>
          <p:cNvSpPr>
            <a:spLocks noGrp="1"/>
          </p:cNvSpPr>
          <p:nvPr>
            <p:ph type="sldNum" sz="quarter" idx="12"/>
          </p:nvPr>
        </p:nvSpPr>
        <p:spPr/>
        <p:txBody>
          <a:bodyPr/>
          <a:lstStyle>
            <a:lvl1pPr>
              <a:defRPr/>
            </a:lvl1pPr>
          </a:lstStyle>
          <a:p>
            <a:fld id="{4B2398B3-3E7E-4C13-9B27-145D5807ACEE}" type="slidenum">
              <a:rPr lang="vi-VN" altLang="en-US"/>
              <a:pPr/>
              <a:t>‹#›</a:t>
            </a:fld>
            <a:endParaRPr lang="vi-VN" altLang="en-US"/>
          </a:p>
        </p:txBody>
      </p:sp>
    </p:spTree>
    <p:extLst>
      <p:ext uri="{BB962C8B-B14F-4D97-AF65-F5344CB8AC3E}">
        <p14:creationId xmlns:p14="http://schemas.microsoft.com/office/powerpoint/2010/main" val="22467791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6D975B68-3887-44CD-98CA-676F5BE3837D}"/>
              </a:ext>
            </a:extLst>
          </p:cNvPr>
          <p:cNvSpPr>
            <a:spLocks noGrp="1"/>
          </p:cNvSpPr>
          <p:nvPr>
            <p:ph type="dt" sz="half" idx="10"/>
          </p:nvPr>
        </p:nvSpPr>
        <p:spPr/>
        <p:txBody>
          <a:bodyPr/>
          <a:lstStyle>
            <a:lvl1pPr>
              <a:defRPr/>
            </a:lvl1pPr>
          </a:lstStyle>
          <a:p>
            <a:pPr>
              <a:defRPr/>
            </a:pPr>
            <a:fld id="{F5BA9CF8-B836-4FA3-A534-190DF142E661}" type="datetimeFigureOut">
              <a:rPr lang="vi-VN">
                <a:solidFill>
                  <a:prstClr val="black">
                    <a:tint val="75000"/>
                  </a:prstClr>
                </a:solidFill>
              </a:rPr>
              <a:pPr>
                <a:defRPr/>
              </a:pPr>
              <a:t>19/12/2022</a:t>
            </a:fld>
            <a:endParaRPr lang="vi-VN">
              <a:solidFill>
                <a:prstClr val="black">
                  <a:tint val="75000"/>
                </a:prstClr>
              </a:solidFill>
            </a:endParaRPr>
          </a:p>
        </p:txBody>
      </p:sp>
      <p:sp>
        <p:nvSpPr>
          <p:cNvPr id="3" name="Footer Placeholder 4">
            <a:extLst>
              <a:ext uri="{FF2B5EF4-FFF2-40B4-BE49-F238E27FC236}">
                <a16:creationId xmlns:a16="http://schemas.microsoft.com/office/drawing/2014/main" xmlns="" id="{B0A63B7C-9E00-499C-8152-2324145ADD1D}"/>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a:extLst>
              <a:ext uri="{FF2B5EF4-FFF2-40B4-BE49-F238E27FC236}">
                <a16:creationId xmlns:a16="http://schemas.microsoft.com/office/drawing/2014/main" xmlns="" id="{72E5C9D3-D280-41B2-B9AE-0CE6EFB722BF}"/>
              </a:ext>
            </a:extLst>
          </p:cNvPr>
          <p:cNvSpPr>
            <a:spLocks noGrp="1"/>
          </p:cNvSpPr>
          <p:nvPr>
            <p:ph type="sldNum" sz="quarter" idx="12"/>
          </p:nvPr>
        </p:nvSpPr>
        <p:spPr/>
        <p:txBody>
          <a:bodyPr/>
          <a:lstStyle>
            <a:lvl1pPr>
              <a:defRPr/>
            </a:lvl1pPr>
          </a:lstStyle>
          <a:p>
            <a:fld id="{F59FAA4F-CA92-4790-97F3-F7A153E3BE5C}" type="slidenum">
              <a:rPr lang="vi-VN" altLang="en-US"/>
              <a:pPr/>
              <a:t>‹#›</a:t>
            </a:fld>
            <a:endParaRPr lang="vi-VN" altLang="en-US"/>
          </a:p>
        </p:txBody>
      </p:sp>
    </p:spTree>
    <p:extLst>
      <p:ext uri="{BB962C8B-B14F-4D97-AF65-F5344CB8AC3E}">
        <p14:creationId xmlns:p14="http://schemas.microsoft.com/office/powerpoint/2010/main" val="24756085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xmlns="" id="{23CA2668-C62D-43FF-9DCF-A4DF9005616F}"/>
              </a:ext>
            </a:extLst>
          </p:cNvPr>
          <p:cNvSpPr>
            <a:spLocks noGrp="1"/>
          </p:cNvSpPr>
          <p:nvPr>
            <p:ph type="dt" sz="half" idx="10"/>
          </p:nvPr>
        </p:nvSpPr>
        <p:spPr/>
        <p:txBody>
          <a:bodyPr/>
          <a:lstStyle>
            <a:lvl1pPr>
              <a:defRPr/>
            </a:lvl1pPr>
          </a:lstStyle>
          <a:p>
            <a:pPr>
              <a:defRPr/>
            </a:pPr>
            <a:fld id="{CF32E74A-43A6-4419-A143-F7A803D55CD2}" type="datetimeFigureOut">
              <a:rPr lang="vi-VN">
                <a:solidFill>
                  <a:prstClr val="black">
                    <a:tint val="75000"/>
                  </a:prstClr>
                </a:solidFill>
              </a:rPr>
              <a:pPr>
                <a:defRPr/>
              </a:pPr>
              <a:t>19/12/2022</a:t>
            </a:fld>
            <a:endParaRPr lang="vi-VN">
              <a:solidFill>
                <a:prstClr val="black">
                  <a:tint val="75000"/>
                </a:prstClr>
              </a:solidFill>
            </a:endParaRPr>
          </a:p>
        </p:txBody>
      </p:sp>
      <p:sp>
        <p:nvSpPr>
          <p:cNvPr id="6" name="Footer Placeholder 4">
            <a:extLst>
              <a:ext uri="{FF2B5EF4-FFF2-40B4-BE49-F238E27FC236}">
                <a16:creationId xmlns:a16="http://schemas.microsoft.com/office/drawing/2014/main" xmlns="" id="{B5F629AF-F06B-48F7-9BB4-1C18AB4DA494}"/>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a:extLst>
              <a:ext uri="{FF2B5EF4-FFF2-40B4-BE49-F238E27FC236}">
                <a16:creationId xmlns:a16="http://schemas.microsoft.com/office/drawing/2014/main" xmlns="" id="{1936DAEC-DACC-4453-BC29-00402AA296C3}"/>
              </a:ext>
            </a:extLst>
          </p:cNvPr>
          <p:cNvSpPr>
            <a:spLocks noGrp="1"/>
          </p:cNvSpPr>
          <p:nvPr>
            <p:ph type="sldNum" sz="quarter" idx="12"/>
          </p:nvPr>
        </p:nvSpPr>
        <p:spPr/>
        <p:txBody>
          <a:bodyPr/>
          <a:lstStyle>
            <a:lvl1pPr>
              <a:defRPr/>
            </a:lvl1pPr>
          </a:lstStyle>
          <a:p>
            <a:fld id="{4383A2DF-656F-43D7-84CA-20C6E8FD37A6}" type="slidenum">
              <a:rPr lang="vi-VN" altLang="en-US"/>
              <a:pPr/>
              <a:t>‹#›</a:t>
            </a:fld>
            <a:endParaRPr lang="vi-VN" altLang="en-US"/>
          </a:p>
        </p:txBody>
      </p:sp>
    </p:spTree>
    <p:extLst>
      <p:ext uri="{BB962C8B-B14F-4D97-AF65-F5344CB8AC3E}">
        <p14:creationId xmlns:p14="http://schemas.microsoft.com/office/powerpoint/2010/main" val="47848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xmlns="" id="{AD460EC4-31A6-4826-AA12-F0DDA2B3C427}"/>
              </a:ext>
            </a:extLst>
          </p:cNvPr>
          <p:cNvSpPr>
            <a:spLocks noGrp="1"/>
          </p:cNvSpPr>
          <p:nvPr>
            <p:ph type="dt" sz="half" idx="10"/>
          </p:nvPr>
        </p:nvSpPr>
        <p:spPr/>
        <p:txBody>
          <a:bodyPr/>
          <a:lstStyle>
            <a:lvl1pPr>
              <a:defRPr/>
            </a:lvl1pPr>
          </a:lstStyle>
          <a:p>
            <a:pPr>
              <a:defRPr/>
            </a:pPr>
            <a:fld id="{09408CC3-59B7-43A0-9A79-5742AE956D29}" type="datetimeFigureOut">
              <a:rPr lang="vi-VN">
                <a:solidFill>
                  <a:prstClr val="black">
                    <a:tint val="75000"/>
                  </a:prstClr>
                </a:solidFill>
              </a:rPr>
              <a:pPr>
                <a:defRPr/>
              </a:pPr>
              <a:t>19/12/2022</a:t>
            </a:fld>
            <a:endParaRPr lang="vi-VN">
              <a:solidFill>
                <a:prstClr val="black">
                  <a:tint val="75000"/>
                </a:prstClr>
              </a:solidFill>
            </a:endParaRPr>
          </a:p>
        </p:txBody>
      </p:sp>
      <p:sp>
        <p:nvSpPr>
          <p:cNvPr id="6" name="Footer Placeholder 4">
            <a:extLst>
              <a:ext uri="{FF2B5EF4-FFF2-40B4-BE49-F238E27FC236}">
                <a16:creationId xmlns:a16="http://schemas.microsoft.com/office/drawing/2014/main" xmlns="" id="{0F8D2ACA-8F54-411F-9327-269D7D42A42E}"/>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a:extLst>
              <a:ext uri="{FF2B5EF4-FFF2-40B4-BE49-F238E27FC236}">
                <a16:creationId xmlns:a16="http://schemas.microsoft.com/office/drawing/2014/main" xmlns="" id="{CA3B1775-0DCD-4913-A55E-A4A087400448}"/>
              </a:ext>
            </a:extLst>
          </p:cNvPr>
          <p:cNvSpPr>
            <a:spLocks noGrp="1"/>
          </p:cNvSpPr>
          <p:nvPr>
            <p:ph type="sldNum" sz="quarter" idx="12"/>
          </p:nvPr>
        </p:nvSpPr>
        <p:spPr/>
        <p:txBody>
          <a:bodyPr/>
          <a:lstStyle>
            <a:lvl1pPr>
              <a:defRPr/>
            </a:lvl1pPr>
          </a:lstStyle>
          <a:p>
            <a:fld id="{C6A2A0F5-07D1-4629-BBAE-93453F2D8C42}" type="slidenum">
              <a:rPr lang="vi-VN" altLang="en-US"/>
              <a:pPr/>
              <a:t>‹#›</a:t>
            </a:fld>
            <a:endParaRPr lang="vi-VN" altLang="en-US"/>
          </a:p>
        </p:txBody>
      </p:sp>
    </p:spTree>
    <p:extLst>
      <p:ext uri="{BB962C8B-B14F-4D97-AF65-F5344CB8AC3E}">
        <p14:creationId xmlns:p14="http://schemas.microsoft.com/office/powerpoint/2010/main" val="16643306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F9DD9DC-5268-42BB-AA12-7ABF3C236A94}"/>
              </a:ext>
            </a:extLst>
          </p:cNvPr>
          <p:cNvSpPr>
            <a:spLocks noGrp="1"/>
          </p:cNvSpPr>
          <p:nvPr>
            <p:ph type="dt" sz="half" idx="10"/>
          </p:nvPr>
        </p:nvSpPr>
        <p:spPr/>
        <p:txBody>
          <a:bodyPr/>
          <a:lstStyle>
            <a:lvl1pPr>
              <a:defRPr/>
            </a:lvl1pPr>
          </a:lstStyle>
          <a:p>
            <a:pPr>
              <a:defRPr/>
            </a:pPr>
            <a:fld id="{69ABC061-0504-4818-89A5-4D3E0C844ADE}" type="datetimeFigureOut">
              <a:rPr lang="vi-VN">
                <a:solidFill>
                  <a:prstClr val="black">
                    <a:tint val="75000"/>
                  </a:prstClr>
                </a:solidFill>
              </a:rPr>
              <a:pPr>
                <a:defRPr/>
              </a:pPr>
              <a:t>19/12/2022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A561A42C-432D-47FC-899B-74789000AC2A}"/>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7C361D00-301C-4A14-8FA3-1E3D3A5FFA09}"/>
              </a:ext>
            </a:extLst>
          </p:cNvPr>
          <p:cNvSpPr>
            <a:spLocks noGrp="1"/>
          </p:cNvSpPr>
          <p:nvPr>
            <p:ph type="sldNum" sz="quarter" idx="12"/>
          </p:nvPr>
        </p:nvSpPr>
        <p:spPr/>
        <p:txBody>
          <a:bodyPr/>
          <a:lstStyle>
            <a:lvl1pPr>
              <a:defRPr/>
            </a:lvl1pPr>
          </a:lstStyle>
          <a:p>
            <a:fld id="{E9AB91DC-2840-4F91-896F-E7BBD97196E9}" type="slidenum">
              <a:rPr lang="vi-VN" altLang="en-US"/>
              <a:pPr/>
              <a:t>‹#›</a:t>
            </a:fld>
            <a:endParaRPr lang="vi-VN" altLang="en-US"/>
          </a:p>
        </p:txBody>
      </p:sp>
    </p:spTree>
    <p:extLst>
      <p:ext uri="{BB962C8B-B14F-4D97-AF65-F5344CB8AC3E}">
        <p14:creationId xmlns:p14="http://schemas.microsoft.com/office/powerpoint/2010/main" val="3985967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17CC336-112A-44E4-A624-C6D8CC764D62}"/>
              </a:ext>
            </a:extLst>
          </p:cNvPr>
          <p:cNvSpPr>
            <a:spLocks noGrp="1"/>
          </p:cNvSpPr>
          <p:nvPr>
            <p:ph type="dt" sz="half" idx="10"/>
          </p:nvPr>
        </p:nvSpPr>
        <p:spPr/>
        <p:txBody>
          <a:bodyPr/>
          <a:lstStyle>
            <a:lvl1pPr>
              <a:defRPr/>
            </a:lvl1pPr>
          </a:lstStyle>
          <a:p>
            <a:pPr>
              <a:defRPr/>
            </a:pPr>
            <a:fld id="{A9D67201-CC31-4B25-A7A0-A9947504CE71}" type="datetimeFigureOut">
              <a:rPr lang="vi-VN">
                <a:solidFill>
                  <a:prstClr val="black">
                    <a:tint val="75000"/>
                  </a:prstClr>
                </a:solidFill>
              </a:rPr>
              <a:pPr>
                <a:defRPr/>
              </a:pPr>
              <a:t>19/12/2022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814AD059-8121-4157-A349-EADEB9FD7A8E}"/>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35DEEEC-B096-40E8-A024-1F347704B90B}"/>
              </a:ext>
            </a:extLst>
          </p:cNvPr>
          <p:cNvSpPr>
            <a:spLocks noGrp="1"/>
          </p:cNvSpPr>
          <p:nvPr>
            <p:ph type="sldNum" sz="quarter" idx="12"/>
          </p:nvPr>
        </p:nvSpPr>
        <p:spPr/>
        <p:txBody>
          <a:bodyPr/>
          <a:lstStyle>
            <a:lvl1pPr>
              <a:defRPr/>
            </a:lvl1pPr>
          </a:lstStyle>
          <a:p>
            <a:fld id="{B7A9436C-AA11-4E23-AB6B-069AADDCE733}" type="slidenum">
              <a:rPr lang="vi-VN" altLang="en-US"/>
              <a:pPr/>
              <a:t>‹#›</a:t>
            </a:fld>
            <a:endParaRPr lang="vi-VN" altLang="en-US"/>
          </a:p>
        </p:txBody>
      </p:sp>
    </p:spTree>
    <p:extLst>
      <p:ext uri="{BB962C8B-B14F-4D97-AF65-F5344CB8AC3E}">
        <p14:creationId xmlns:p14="http://schemas.microsoft.com/office/powerpoint/2010/main" val="1435182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251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925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11A828-28AC-4A4E-82F2-6EE6EFA4CA9E}" type="datetimeFigureOut">
              <a:rPr lang="en-US" smtClean="0"/>
              <a:t>12/19/2022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40756337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6402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6237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6906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2297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8118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150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3963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443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5040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147FFC-447A-47CB-92F1-4A1A2E5B5730}" type="slidenum">
              <a:rPr lang="en-US" altLang="en-US" sz="1400" smtClean="0">
                <a:solidFill>
                  <a:srgbClr val="000000"/>
                </a:solidFill>
                <a:latin typeface="Arial" panose="020B0604020202020204" pitchFamily="34" charset="0"/>
              </a:rPr>
              <a:pPr fontAlgn="base">
                <a:spcBef>
                  <a:spcPct val="0"/>
                </a:spcBef>
                <a:spcAft>
                  <a:spcPct val="0"/>
                </a:spcAft>
                <a:defRPr/>
              </a:pPr>
              <a:t>‹#›</a:t>
            </a:fld>
            <a:endParaRPr lang="en-US" alt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775546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t>12/19/2022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419929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923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119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545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438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750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0154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981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6589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735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0400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8218571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0577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147FFC-447A-47CB-92F1-4A1A2E5B5730}" type="slidenum">
              <a:rPr lang="en-US" altLang="en-US" sz="1400" smtClean="0">
                <a:solidFill>
                  <a:srgbClr val="000000"/>
                </a:solidFill>
                <a:latin typeface="Arial" panose="020B0604020202020204" pitchFamily="34" charset="0"/>
              </a:rPr>
              <a:pPr fontAlgn="base">
                <a:spcBef>
                  <a:spcPct val="0"/>
                </a:spcBef>
                <a:spcAft>
                  <a:spcPct val="0"/>
                </a:spcAft>
                <a:defRPr/>
              </a:pPr>
              <a:t>‹#›</a:t>
            </a:fld>
            <a:endParaRPr lang="en-US" altLang="en-US" sz="14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2800017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2B3E528D-226A-47CB-AB0B-FD985F41EC0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85352649"/>
      </p:ext>
    </p:extLst>
  </p:cSld>
  <p:clrMapOvr>
    <a:masterClrMapping/>
  </p:clrMapOvr>
  <p:transition>
    <p:comb/>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48EB5DC-B438-40FD-BE98-E599382AD1A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6672772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97A6308-20C7-4FC7-9BFD-75B81795249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8631218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E2BA589-0DA6-45F5-A36F-EDD7B6993F0D}"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598633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310092B-5710-4E4A-9FF2-1610E6EA9059}"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52919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4B3C262-B75E-4CBC-86F0-210D4020EC3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941395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55CE9E8-6597-472A-8479-4B153482016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4772570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531FDFB-C386-42BB-B8F0-E9C6E5E1796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6885716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9701786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FFFB77E-BA73-4D96-8C1C-E172F7B958D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5114294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37DF500-8222-4C4B-8594-9E64BBFC056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1217392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3B50F2F-E2C5-468B-80C0-30F24F01F21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240213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E99F70C-0E8D-4149-ACA0-8EC87D78C42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60778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147FFC-447A-47CB-92F1-4A1A2E5B5730}" type="slidenum">
              <a:rPr lang="en-US" altLang="en-US" smtClean="0">
                <a:solidFill>
                  <a:srgbClr val="000000"/>
                </a:solidFill>
              </a:rPr>
              <a:pPr fontAlgn="base">
                <a:spcBef>
                  <a:spcPct val="0"/>
                </a:spcBef>
                <a:spcAft>
                  <a:spcPct val="0"/>
                </a:spcAft>
                <a:defRPr/>
              </a:pPr>
              <a:t>‹#›</a:t>
            </a:fld>
            <a:endParaRPr lang="en-US" altLang="en-US" smtClean="0">
              <a:solidFill>
                <a:srgbClr val="000000"/>
              </a:solidFill>
            </a:endParaRPr>
          </a:p>
        </p:txBody>
      </p:sp>
    </p:spTree>
    <p:extLst>
      <p:ext uri="{BB962C8B-B14F-4D97-AF65-F5344CB8AC3E}">
        <p14:creationId xmlns:p14="http://schemas.microsoft.com/office/powerpoint/2010/main" val="2817222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2"/>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3126456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2"/>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277120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2"/>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8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4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4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4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4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4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4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4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4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extLst>
      <p:ext uri="{BB962C8B-B14F-4D97-AF65-F5344CB8AC3E}">
        <p14:creationId xmlns:p14="http://schemas.microsoft.com/office/powerpoint/2010/main" val="6074099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2"/>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106022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2"/>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100">
                <a:latin typeface="Comfortaa"/>
                <a:ea typeface="Comfortaa"/>
                <a:cs typeface="Comfortaa"/>
                <a:sym typeface="Comfortaa"/>
              </a:defRPr>
            </a:lvl1pPr>
            <a:lvl2pPr lvl="1" rtl="0">
              <a:spcBef>
                <a:spcPts val="0"/>
              </a:spcBef>
              <a:spcAft>
                <a:spcPts val="0"/>
              </a:spcAft>
              <a:buSzPts val="3000"/>
              <a:buFont typeface="Comfortaa"/>
              <a:buNone/>
              <a:defRPr sz="3000">
                <a:latin typeface="Comfortaa"/>
                <a:ea typeface="Comfortaa"/>
                <a:cs typeface="Comfortaa"/>
                <a:sym typeface="Comfortaa"/>
              </a:defRPr>
            </a:lvl2pPr>
            <a:lvl3pPr lvl="2" rtl="0">
              <a:spcBef>
                <a:spcPts val="0"/>
              </a:spcBef>
              <a:spcAft>
                <a:spcPts val="0"/>
              </a:spcAft>
              <a:buSzPts val="3000"/>
              <a:buFont typeface="Comfortaa"/>
              <a:buNone/>
              <a:defRPr sz="3000">
                <a:latin typeface="Comfortaa"/>
                <a:ea typeface="Comfortaa"/>
                <a:cs typeface="Comfortaa"/>
                <a:sym typeface="Comfortaa"/>
              </a:defRPr>
            </a:lvl3pPr>
            <a:lvl4pPr lvl="3" rtl="0">
              <a:spcBef>
                <a:spcPts val="0"/>
              </a:spcBef>
              <a:spcAft>
                <a:spcPts val="0"/>
              </a:spcAft>
              <a:buSzPts val="3000"/>
              <a:buFont typeface="Comfortaa"/>
              <a:buNone/>
              <a:defRPr sz="3000">
                <a:latin typeface="Comfortaa"/>
                <a:ea typeface="Comfortaa"/>
                <a:cs typeface="Comfortaa"/>
                <a:sym typeface="Comfortaa"/>
              </a:defRPr>
            </a:lvl4pPr>
            <a:lvl5pPr lvl="4" rtl="0">
              <a:spcBef>
                <a:spcPts val="0"/>
              </a:spcBef>
              <a:spcAft>
                <a:spcPts val="0"/>
              </a:spcAft>
              <a:buSzPts val="3000"/>
              <a:buFont typeface="Comfortaa"/>
              <a:buNone/>
              <a:defRPr sz="3000">
                <a:latin typeface="Comfortaa"/>
                <a:ea typeface="Comfortaa"/>
                <a:cs typeface="Comfortaa"/>
                <a:sym typeface="Comfortaa"/>
              </a:defRPr>
            </a:lvl5pPr>
            <a:lvl6pPr lvl="5" rtl="0">
              <a:spcBef>
                <a:spcPts val="0"/>
              </a:spcBef>
              <a:spcAft>
                <a:spcPts val="0"/>
              </a:spcAft>
              <a:buSzPts val="3000"/>
              <a:buFont typeface="Comfortaa"/>
              <a:buNone/>
              <a:defRPr sz="3000">
                <a:latin typeface="Comfortaa"/>
                <a:ea typeface="Comfortaa"/>
                <a:cs typeface="Comfortaa"/>
                <a:sym typeface="Comfortaa"/>
              </a:defRPr>
            </a:lvl6pPr>
            <a:lvl7pPr lvl="6" rtl="0">
              <a:spcBef>
                <a:spcPts val="0"/>
              </a:spcBef>
              <a:spcAft>
                <a:spcPts val="0"/>
              </a:spcAft>
              <a:buSzPts val="3000"/>
              <a:buFont typeface="Comfortaa"/>
              <a:buNone/>
              <a:defRPr sz="3000">
                <a:latin typeface="Comfortaa"/>
                <a:ea typeface="Comfortaa"/>
                <a:cs typeface="Comfortaa"/>
                <a:sym typeface="Comfortaa"/>
              </a:defRPr>
            </a:lvl7pPr>
            <a:lvl8pPr lvl="7" rtl="0">
              <a:spcBef>
                <a:spcPts val="0"/>
              </a:spcBef>
              <a:spcAft>
                <a:spcPts val="0"/>
              </a:spcAft>
              <a:buSzPts val="3000"/>
              <a:buFont typeface="Comfortaa"/>
              <a:buNone/>
              <a:defRPr sz="3000">
                <a:latin typeface="Comfortaa"/>
                <a:ea typeface="Comfortaa"/>
                <a:cs typeface="Comfortaa"/>
                <a:sym typeface="Comfortaa"/>
              </a:defRPr>
            </a:lvl8pPr>
            <a:lvl9pPr lvl="8" rtl="0">
              <a:spcBef>
                <a:spcPts val="0"/>
              </a:spcBef>
              <a:spcAft>
                <a:spcPts val="0"/>
              </a:spcAft>
              <a:buSzPts val="3000"/>
              <a:buFont typeface="Comfortaa"/>
              <a:buNone/>
              <a:defRPr sz="3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extLst>
      <p:ext uri="{BB962C8B-B14F-4D97-AF65-F5344CB8AC3E}">
        <p14:creationId xmlns:p14="http://schemas.microsoft.com/office/powerpoint/2010/main" val="107441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0.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1.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theme" Target="../theme/theme9.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t>12/19/2022</a:t>
            </a:fld>
            <a:endParaRPr lang="en-US"/>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t>‹#›</a:t>
            </a:fld>
            <a:endParaRPr lang="en-US"/>
          </a:p>
        </p:txBody>
      </p:sp>
    </p:spTree>
    <p:extLst>
      <p:ext uri="{BB962C8B-B14F-4D97-AF65-F5344CB8AC3E}">
        <p14:creationId xmlns:p14="http://schemas.microsoft.com/office/powerpoint/2010/main" val="548335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83861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43087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164361"/>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82378AB-F2D4-48AE-BA10-6DF7D69414FE}" type="datetimeFigureOut">
              <a:rPr lang="en-US" smtClean="0">
                <a:solidFill>
                  <a:prstClr val="black">
                    <a:tint val="75000"/>
                  </a:prstClr>
                </a:solidFill>
              </a:rPr>
              <a:pPr>
                <a:defRPr/>
              </a:pPr>
              <a:t>12/19/2022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84EA191D-4527-4A83-9EAA-F6EC2519180F}"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22769115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0BE50F9-A23F-40CC-BC99-503E8F2C35D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9928539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BA0DBEB-58EE-44A4-8518-0E780904B47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CD49B97-491D-4170-B338-64F5B7C21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C89263-8391-4038-AF9B-086A7D9F78E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1E069C1-1237-4B45-874C-F77AEB8F4EA6}"/>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F0DE60EB-848E-4EF6-B601-F06064653554}"/>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79877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B8FB949A-277C-446E-B925-2FC8054EF68D}"/>
              </a:ext>
            </a:extLst>
          </p:cNvPr>
          <p:cNvSpPr>
            <a:spLocks noGrp="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a:extLst>
              <a:ext uri="{FF2B5EF4-FFF2-40B4-BE49-F238E27FC236}">
                <a16:creationId xmlns:a16="http://schemas.microsoft.com/office/drawing/2014/main" xmlns="" id="{E2B3055C-C7B6-4C41-BD06-742F9187EFA1}"/>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xmlns="" id="{1BFC7483-5589-4B11-83F9-E15996A9BF7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4BA129C-D9A9-4C7E-A3D0-F64DD00E4BC8}" type="datetimeFigureOut">
              <a:rPr lang="vi-VN">
                <a:solidFill>
                  <a:prstClr val="black">
                    <a:tint val="75000"/>
                  </a:prstClr>
                </a:solidFill>
              </a:rPr>
              <a:pPr>
                <a:defRPr/>
              </a:pPr>
              <a:t>19/12/2022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68882129-9761-4FE6-ADA1-73BBB1F65F0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8B318395-A77C-4258-87DF-69564C8DA816}"/>
              </a:ext>
            </a:extLst>
          </p:cNvPr>
          <p:cNvSpPr>
            <a:spLocks noGrp="1"/>
          </p:cNvSpPr>
          <p:nvPr>
            <p:ph type="sldNum" sz="quarter" idx="4"/>
          </p:nvPr>
        </p:nvSpPr>
        <p:spPr>
          <a:xfrm>
            <a:off x="8610600" y="6356352"/>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Arial" panose="020B0604020202020204" pitchFamily="34" charset="0"/>
              </a:defRPr>
            </a:lvl1pPr>
          </a:lstStyle>
          <a:p>
            <a:fld id="{A5F7F240-FF48-415D-B534-7A3A0652499B}" type="slidenum">
              <a:rPr lang="vi-VN" altLang="en-US"/>
              <a:pPr/>
              <a:t>‹#›</a:t>
            </a:fld>
            <a:endParaRPr lang="vi-VN" altLang="en-US"/>
          </a:p>
        </p:txBody>
      </p:sp>
    </p:spTree>
    <p:extLst>
      <p:ext uri="{BB962C8B-B14F-4D97-AF65-F5344CB8AC3E}">
        <p14:creationId xmlns:p14="http://schemas.microsoft.com/office/powerpoint/2010/main" val="59908397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342900" algn="l" rtl="0" fontAlgn="base">
        <a:lnSpc>
          <a:spcPct val="90000"/>
        </a:lnSpc>
        <a:spcBef>
          <a:spcPct val="0"/>
        </a:spcBef>
        <a:spcAft>
          <a:spcPct val="0"/>
        </a:spcAft>
        <a:defRPr sz="3300">
          <a:solidFill>
            <a:schemeClr val="tx1"/>
          </a:solidFill>
          <a:latin typeface="Times New Roman" panose="02020603050405020304" pitchFamily="18" charset="0"/>
        </a:defRPr>
      </a:lvl6pPr>
      <a:lvl7pPr marL="685800" algn="l" rtl="0" fontAlgn="base">
        <a:lnSpc>
          <a:spcPct val="90000"/>
        </a:lnSpc>
        <a:spcBef>
          <a:spcPct val="0"/>
        </a:spcBef>
        <a:spcAft>
          <a:spcPct val="0"/>
        </a:spcAft>
        <a:defRPr sz="3300">
          <a:solidFill>
            <a:schemeClr val="tx1"/>
          </a:solidFill>
          <a:latin typeface="Times New Roman" panose="02020603050405020304" pitchFamily="18" charset="0"/>
        </a:defRPr>
      </a:lvl7pPr>
      <a:lvl8pPr marL="1028700" algn="l" rtl="0" fontAlgn="base">
        <a:lnSpc>
          <a:spcPct val="90000"/>
        </a:lnSpc>
        <a:spcBef>
          <a:spcPct val="0"/>
        </a:spcBef>
        <a:spcAft>
          <a:spcPct val="0"/>
        </a:spcAft>
        <a:defRPr sz="3300">
          <a:solidFill>
            <a:schemeClr val="tx1"/>
          </a:solidFill>
          <a:latin typeface="Times New Roman" panose="02020603050405020304" pitchFamily="18" charset="0"/>
        </a:defRPr>
      </a:lvl8pPr>
      <a:lvl9pPr marL="1371600" algn="l"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25084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22268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0BE50F9-A23F-40CC-BC99-503E8F2C35D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1914023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107612154"/>
      </p:ext>
    </p:extLst>
  </p:cSld>
  <p:clrMap bg1="lt1" tx1="dk1" bg2="dk2"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gif"/><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wmf"/><Relationship Id="rId1" Type="http://schemas.openxmlformats.org/officeDocument/2006/relationships/slideLayout" Target="../slideLayouts/slideLayout5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30.xml"/><Relationship Id="rId6" Type="http://schemas.microsoft.com/office/2007/relationships/hdphoto" Target="../media/hdphoto4.wdp"/><Relationship Id="rId5" Type="http://schemas.openxmlformats.org/officeDocument/2006/relationships/image" Target="../media/image2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0.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0.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5.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jpeg"/><Relationship Id="rId2" Type="http://schemas.openxmlformats.org/officeDocument/2006/relationships/notesSlide" Target="../notesSlides/notesSlide1.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41.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jpe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jpe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doctailieu.com/lang-c4686" TargetMode="External"/><Relationship Id="rId1" Type="http://schemas.openxmlformats.org/officeDocument/2006/relationships/slideLayout" Target="../slideLayouts/slideLayout2.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3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6"/>
          <p:cNvSpPr>
            <a:spLocks noChangeArrowheads="1" noChangeShapeType="1" noTextEdit="1"/>
          </p:cNvSpPr>
          <p:nvPr/>
        </p:nvSpPr>
        <p:spPr bwMode="auto">
          <a:xfrm>
            <a:off x="3962401" y="2590801"/>
            <a:ext cx="4581525" cy="13239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0000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0" cap="none" spc="0" normalizeH="0" baseline="0" noProof="0">
              <a:ln w="9525">
                <a:round/>
                <a:headEnd/>
                <a:tailEnd/>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3" name="Text Box 18"/>
          <p:cNvSpPr txBox="1">
            <a:spLocks noChangeArrowheads="1"/>
          </p:cNvSpPr>
          <p:nvPr/>
        </p:nvSpPr>
        <p:spPr bwMode="auto">
          <a:xfrm>
            <a:off x="193183" y="1"/>
            <a:ext cx="11822806" cy="830263"/>
          </a:xfrm>
          <a:prstGeom prst="rect">
            <a:avLst/>
          </a:prstGeom>
          <a:gradFill rotWithShape="1">
            <a:gsLst>
              <a:gs pos="0">
                <a:srgbClr val="FF66FF"/>
              </a:gs>
              <a:gs pos="50000">
                <a:schemeClr val="bg1"/>
              </a:gs>
              <a:gs pos="100000">
                <a:srgbClr val="FF66FF"/>
              </a:gs>
            </a:gsLst>
            <a:lin ang="5400000" scaled="1"/>
          </a:gradFill>
          <a:ln w="9525">
            <a:noFill/>
            <a:miter lim="800000"/>
            <a:headEnd/>
            <a:tailEnd/>
          </a:ln>
          <a:effec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PHÒNG GD &amp; ĐT HUYỆN THANH TRÌ</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TRƯỜNG THCS NGỌC HỒI</a:t>
            </a:r>
            <a:endParaRPr kumimoji="0" lang="en-US"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pic>
        <p:nvPicPr>
          <p:cNvPr id="4100"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43"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1072230" y="1589"/>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7"/>
          <p:cNvSpPr>
            <a:spLocks noChangeArrowheads="1" noChangeShapeType="1" noTextEdit="1"/>
          </p:cNvSpPr>
          <p:nvPr/>
        </p:nvSpPr>
        <p:spPr bwMode="auto">
          <a:xfrm>
            <a:off x="722460" y="2483282"/>
            <a:ext cx="10805375" cy="3893473"/>
          </a:xfrm>
          <a:prstGeom prst="rect">
            <a:avLst/>
          </a:prstGeom>
        </p:spPr>
        <p:txBody>
          <a:bodyPr spcFirstLastPara="1" wrap="none" fromWordArt="1">
            <a:prstTxWarp prst="textArchUp">
              <a:avLst>
                <a:gd name="adj" fmla="val 10670284"/>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0" cap="none" spc="0" normalizeH="0" baseline="0" noProof="0" dirty="0">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0" cap="none" spc="0" normalizeH="0" baseline="0" noProof="0" dirty="0">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0" cap="none" spc="0" normalizeH="0" baseline="0" noProof="0" dirty="0">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0" cap="none" spc="0" normalizeH="0" baseline="0" noProof="0" dirty="0">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1" u="none" strike="noStrike" kern="10" cap="none" spc="0" normalizeH="0" baseline="0" noProof="0" dirty="0" err="1">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rPr>
              <a:t>Chào</a:t>
            </a:r>
            <a:r>
              <a:rPr kumimoji="0" lang="en-US" sz="6000" b="1" i="1" u="none" strike="noStrike" kern="10" cap="none" spc="0" normalizeH="0" baseline="0" noProof="0" dirty="0">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1" u="none" strike="noStrike" kern="10" cap="none" spc="0" normalizeH="0" baseline="0" noProof="0" dirty="0" err="1">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rPr>
              <a:t>mừng</a:t>
            </a:r>
            <a:r>
              <a:rPr kumimoji="0" lang="en-US" sz="6000" b="1" i="1" u="none" strike="noStrike" kern="10" cap="none" spc="0" normalizeH="0" baseline="0" noProof="0" dirty="0">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1" u="none" strike="noStrike" kern="10" cap="none" spc="0" normalizeH="0" baseline="0" noProof="0" dirty="0" err="1">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rPr>
              <a:t>các</a:t>
            </a:r>
            <a:r>
              <a:rPr kumimoji="0" lang="en-US" sz="6000" b="1" i="1" u="none" strike="noStrike" kern="10" cap="none" spc="0" normalizeH="0" baseline="0" noProof="0" dirty="0">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1" u="none" strike="noStrike" kern="10" cap="none" spc="0" normalizeH="0" baseline="0" noProof="0" dirty="0" err="1">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rPr>
              <a:t>em</a:t>
            </a:r>
            <a:r>
              <a:rPr kumimoji="0" lang="en-US" sz="6000" b="1" i="1" u="none" strike="noStrike" kern="10" cap="none" spc="0" normalizeH="0" baseline="0" noProof="0" dirty="0">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1" u="none" strike="noStrike" kern="10" cap="none" spc="0" normalizeH="0" baseline="0" noProof="0" dirty="0" err="1">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rPr>
              <a:t>đến</a:t>
            </a:r>
            <a:r>
              <a:rPr kumimoji="0" lang="en-US" sz="6000" b="1" i="1" u="none" strike="noStrike" kern="10" cap="none" spc="0" normalizeH="0" baseline="0" noProof="0" dirty="0">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1" u="none" strike="noStrike" kern="10" cap="none" spc="0" normalizeH="0" baseline="0" noProof="0" dirty="0" err="1" smtClean="0">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rPr>
              <a:t>với</a:t>
            </a:r>
            <a:r>
              <a:rPr kumimoji="0" lang="en-US" sz="6000" b="1" i="1" u="none" strike="noStrike" kern="10" cap="none" spc="0" normalizeH="0" noProof="0" dirty="0" smtClean="0">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1" u="none" strike="noStrike" kern="10" cap="none" spc="0" normalizeH="0" noProof="0" dirty="0" err="1" smtClean="0">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rPr>
              <a:t>tiết</a:t>
            </a:r>
            <a:r>
              <a:rPr kumimoji="0" lang="en-US" sz="6000" b="1" i="1" u="none" strike="noStrike" kern="10" cap="none" spc="0" normalizeH="0" noProof="0" dirty="0" smtClean="0">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1" u="none" strike="noStrike" kern="10" cap="none" spc="0" normalizeH="0" noProof="0" dirty="0" err="1" smtClean="0">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rPr>
              <a:t>học</a:t>
            </a:r>
            <a:endParaRPr kumimoji="0" lang="en-US" sz="6000" b="1" i="1" u="none" strike="noStrike" kern="10" cap="none" spc="0" normalizeH="0" baseline="0" noProof="0" dirty="0">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1" i="1" u="none" strike="noStrike" kern="10" cap="none" spc="0" normalizeH="0" baseline="0" noProof="0" dirty="0">
              <a:ln w="19050">
                <a:solidFill>
                  <a:srgbClr val="FFFF00"/>
                </a:solidFill>
                <a:round/>
                <a:headEnd/>
                <a:tailEnd/>
              </a:ln>
              <a:solidFill>
                <a:prstClr val="black"/>
              </a:solidFill>
              <a:effectLst>
                <a:outerShdw dist="38100" dir="2700000" algn="tl" rotWithShape="0">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4103" name="TextBox 152"/>
          <p:cNvSpPr txBox="1">
            <a:spLocks noChangeArrowheads="1"/>
          </p:cNvSpPr>
          <p:nvPr/>
        </p:nvSpPr>
        <p:spPr bwMode="auto">
          <a:xfrm>
            <a:off x="1066593" y="2406533"/>
            <a:ext cx="1037313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MÔN NGỮ </a:t>
            </a:r>
            <a:r>
              <a:rPr kumimoji="0" lang="en-US" altLang="en-US" sz="44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VĂN 9 </a:t>
            </a:r>
            <a:endParaRPr kumimoji="0" lang="en-US" altLang="en-US" sz="44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1"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Tiết</a:t>
            </a:r>
            <a:r>
              <a:rPr lang="en-US" altLang="en-US" sz="4400" b="1" i="1" dirty="0">
                <a:solidFill>
                  <a:srgbClr val="002060"/>
                </a:solidFill>
                <a:latin typeface="Times New Roman" panose="02020603050405020304" pitchFamily="18" charset="0"/>
                <a:cs typeface="Times New Roman" panose="02020603050405020304" pitchFamily="18" charset="0"/>
              </a:rPr>
              <a:t> </a:t>
            </a:r>
            <a:r>
              <a:rPr lang="en-US" altLang="en-US" sz="4400" b="1" i="1" dirty="0" smtClean="0">
                <a:solidFill>
                  <a:srgbClr val="002060"/>
                </a:solidFill>
                <a:latin typeface="Times New Roman" panose="02020603050405020304" pitchFamily="18" charset="0"/>
                <a:cs typeface="Times New Roman" panose="02020603050405020304" pitchFamily="18" charset="0"/>
              </a:rPr>
              <a:t>63+64</a:t>
            </a:r>
            <a:endParaRPr kumimoji="0" lang="en-US"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400" b="1" i="1"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1"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1"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1"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LÀNG</a:t>
            </a:r>
            <a:endParaRPr kumimoji="0" lang="en-US" alt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Giáo</a:t>
            </a:r>
            <a:r>
              <a:rPr kumimoji="0" lang="en-US" altLang="en-US" sz="44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viên</a:t>
            </a:r>
            <a:r>
              <a:rPr kumimoji="0" lang="en-US" altLang="en-US" sz="44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en-US" altLang="en-US" sz="4400" b="1" i="1" noProof="0" dirty="0" err="1" smtClean="0">
                <a:solidFill>
                  <a:srgbClr val="0070C0"/>
                </a:solidFill>
                <a:latin typeface="Times New Roman" panose="02020603050405020304" pitchFamily="18" charset="0"/>
                <a:cs typeface="Times New Roman" panose="02020603050405020304" pitchFamily="18" charset="0"/>
              </a:rPr>
              <a:t>Phạm</a:t>
            </a:r>
            <a:r>
              <a:rPr lang="en-US" altLang="en-US" sz="4400" b="1" i="1" noProof="0" dirty="0" smtClean="0">
                <a:solidFill>
                  <a:srgbClr val="0070C0"/>
                </a:solidFill>
                <a:latin typeface="Times New Roman" panose="02020603050405020304" pitchFamily="18" charset="0"/>
                <a:cs typeface="Times New Roman" panose="02020603050405020304" pitchFamily="18" charset="0"/>
              </a:rPr>
              <a:t> </a:t>
            </a:r>
            <a:r>
              <a:rPr lang="en-US" altLang="en-US" sz="4400" b="1" i="1" noProof="0" dirty="0" err="1" smtClean="0">
                <a:solidFill>
                  <a:srgbClr val="0070C0"/>
                </a:solidFill>
                <a:latin typeface="Times New Roman" panose="02020603050405020304" pitchFamily="18" charset="0"/>
                <a:cs typeface="Times New Roman" panose="02020603050405020304" pitchFamily="18" charset="0"/>
              </a:rPr>
              <a:t>Kiều</a:t>
            </a:r>
            <a:r>
              <a:rPr lang="en-US" altLang="en-US" sz="4400" b="1" i="1" noProof="0" dirty="0" smtClean="0">
                <a:solidFill>
                  <a:srgbClr val="0070C0"/>
                </a:solidFill>
                <a:latin typeface="Times New Roman" panose="02020603050405020304" pitchFamily="18" charset="0"/>
                <a:cs typeface="Times New Roman" panose="02020603050405020304" pitchFamily="18" charset="0"/>
              </a:rPr>
              <a:t> </a:t>
            </a:r>
            <a:r>
              <a:rPr lang="en-US" altLang="en-US" sz="4400" b="1" i="1" noProof="0" dirty="0" err="1" smtClean="0">
                <a:solidFill>
                  <a:srgbClr val="0070C0"/>
                </a:solidFill>
                <a:latin typeface="Times New Roman" panose="02020603050405020304" pitchFamily="18" charset="0"/>
                <a:cs typeface="Times New Roman" panose="02020603050405020304" pitchFamily="18" charset="0"/>
              </a:rPr>
              <a:t>Mi</a:t>
            </a:r>
            <a:endParaRPr kumimoji="0" lang="en-US" alt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104" name="Group 1"/>
          <p:cNvGrpSpPr>
            <a:grpSpLocks/>
          </p:cNvGrpSpPr>
          <p:nvPr/>
        </p:nvGrpSpPr>
        <p:grpSpPr bwMode="auto">
          <a:xfrm>
            <a:off x="2268450" y="4800600"/>
            <a:ext cx="7604125" cy="2057400"/>
            <a:chOff x="777875" y="4800600"/>
            <a:chExt cx="7604125" cy="2133600"/>
          </a:xfrm>
        </p:grpSpPr>
        <p:pic>
          <p:nvPicPr>
            <p:cNvPr id="4107" name="Picture 4" descr="daisy_button_pink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2578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5"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100" y="53340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5143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7" descr="daisy_button_pink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56388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8" descr="daisy_button_pink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58674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9" descr="daisy_button_pink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6019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0"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54864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1"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257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2"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54102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13"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2959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4"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51816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5"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5638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16"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5181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17"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200" y="4800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18"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4864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19"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9300" y="58293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0"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4600" y="56388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1"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3000" y="5257800"/>
              <a:ext cx="685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22" descr="daisy_button_pink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7875" y="4953000"/>
              <a:ext cx="746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5"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687521"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965"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39311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3554569" y="381000"/>
            <a:ext cx="4932608" cy="46166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nchor="ctr">
            <a:spAutoFit/>
          </a:bodyPr>
          <a:lstStyle/>
          <a:p>
            <a:pPr algn="ctr" eaLnBrk="0" fontAlgn="base" hangingPunct="0">
              <a:spcBef>
                <a:spcPct val="0"/>
              </a:spcBef>
              <a:spcAft>
                <a:spcPct val="0"/>
              </a:spcAft>
              <a:defRPr/>
            </a:pPr>
            <a:r>
              <a:rPr lang="en-US" sz="2400" b="1" dirty="0">
                <a:solidFill>
                  <a:srgbClr val="002060"/>
                </a:solidFill>
                <a:latin typeface="Times New Roman" pitchFamily="18" charset="0"/>
                <a:cs typeface="Times New Roman" pitchFamily="18" charset="0"/>
              </a:rPr>
              <a:t>PHIẾU HỌC </a:t>
            </a:r>
            <a:r>
              <a:rPr lang="en-US" sz="2400" b="1" dirty="0" smtClean="0">
                <a:solidFill>
                  <a:srgbClr val="002060"/>
                </a:solidFill>
                <a:latin typeface="Times New Roman" pitchFamily="18" charset="0"/>
                <a:cs typeface="Times New Roman" pitchFamily="18" charset="0"/>
              </a:rPr>
              <a:t>TẬP</a:t>
            </a:r>
            <a:endParaRPr lang="en-US" sz="2400" b="1" dirty="0">
              <a:solidFill>
                <a:srgbClr val="002060"/>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72717073"/>
              </p:ext>
            </p:extLst>
          </p:nvPr>
        </p:nvGraphicFramePr>
        <p:xfrm>
          <a:off x="496373" y="1050916"/>
          <a:ext cx="11049000" cy="5177444"/>
        </p:xfrm>
        <a:graphic>
          <a:graphicData uri="http://schemas.openxmlformats.org/drawingml/2006/table">
            <a:tbl>
              <a:tblPr/>
              <a:tblGrid>
                <a:gridCol w="3893457">
                  <a:extLst>
                    <a:ext uri="{9D8B030D-6E8A-4147-A177-3AD203B41FA5}">
                      <a16:colId xmlns:a16="http://schemas.microsoft.com/office/drawing/2014/main" xmlns="" val="20000"/>
                    </a:ext>
                  </a:extLst>
                </a:gridCol>
                <a:gridCol w="3472543">
                  <a:extLst>
                    <a:ext uri="{9D8B030D-6E8A-4147-A177-3AD203B41FA5}">
                      <a16:colId xmlns:a16="http://schemas.microsoft.com/office/drawing/2014/main" xmlns="" val="20001"/>
                    </a:ext>
                  </a:extLst>
                </a:gridCol>
                <a:gridCol w="3683000">
                  <a:extLst>
                    <a:ext uri="{9D8B030D-6E8A-4147-A177-3AD203B41FA5}">
                      <a16:colId xmlns:a16="http://schemas.microsoft.com/office/drawing/2014/main" xmlns="" val="20002"/>
                    </a:ext>
                  </a:extLst>
                </a:gridCol>
              </a:tblGrid>
              <a:tr h="462742">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cs typeface="Times New Roman" pitchFamily="18" charset="0"/>
                        </a:rPr>
                        <a:t>DIỄN BIẾN TÂM TRẠNG ÔNG HAI KHI NGHE TIN DỮ</a:t>
                      </a:r>
                      <a:endParaRPr kumimoji="0" lang="en-US" sz="2400" b="1" i="0" u="none" strike="noStrike" cap="none" normalizeH="0" baseline="0" smtClean="0">
                        <a:ln>
                          <a:noFill/>
                        </a:ln>
                        <a:solidFill>
                          <a:srgbClr val="FF000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4627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2060"/>
                          </a:solidFill>
                          <a:effectLst/>
                          <a:latin typeface="Times New Roman" pitchFamily="18" charset="0"/>
                          <a:cs typeface="Times New Roman" pitchFamily="18" charset="0"/>
                        </a:rPr>
                        <a:t>Thời điểm</a:t>
                      </a:r>
                      <a:endParaRPr kumimoji="0" lang="en-US" sz="2400" b="1" i="0" u="none" strike="noStrike" cap="none" normalizeH="0" baseline="0" smtClean="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2060"/>
                          </a:solidFill>
                          <a:effectLst/>
                          <a:latin typeface="Times New Roman" pitchFamily="18" charset="0"/>
                          <a:cs typeface="Times New Roman" pitchFamily="18" charset="0"/>
                        </a:rPr>
                        <a:t>Dẫn chứng</a:t>
                      </a:r>
                      <a:endParaRPr kumimoji="0" lang="en-US" sz="2400" b="1" i="0" u="none" strike="noStrike" cap="none" normalizeH="0" baseline="0" smtClean="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2060"/>
                          </a:solidFill>
                          <a:effectLst/>
                          <a:latin typeface="Times New Roman" pitchFamily="18" charset="0"/>
                          <a:cs typeface="Times New Roman" pitchFamily="18" charset="0"/>
                        </a:rPr>
                        <a:t>Phân tích</a:t>
                      </a:r>
                      <a:endParaRPr kumimoji="0" lang="en-US" sz="2400" b="1" i="0" u="none" strike="noStrike" cap="none" normalizeH="0" baseline="0" smtClean="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680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Lúc bắt đầu nghe tin</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6274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Trên đường về nhà</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1929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Về đến nhà</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75091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Mấy ngày sau</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9254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Khi chủ nhà có ý đuổi đi</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9254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Khi</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trò</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chuyện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cùng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con</a:t>
                      </a:r>
                      <a:endParaRPr kumimoji="0" lang="en-US" sz="2400" b="1" i="0" u="none" strike="noStrike" cap="none" normalizeH="0" baseline="0" dirty="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7419911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889"/>
                                        </p:tgtEl>
                                        <p:attrNameLst>
                                          <p:attrName>style.visibility</p:attrName>
                                        </p:attrNameLst>
                                      </p:cBhvr>
                                      <p:to>
                                        <p:strVal val="visible"/>
                                      </p:to>
                                    </p:set>
                                    <p:animEffect transition="in" filter="box(in)">
                                      <p:cBhvr>
                                        <p:cTn id="7" dur="500"/>
                                        <p:tgtEl>
                                          <p:spTgt spid="378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57163" y="540633"/>
            <a:ext cx="2443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Lúc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nghe</a:t>
            </a:r>
            <a:r>
              <a:rPr lang="en-US" sz="3200" b="1" dirty="0" smtClean="0">
                <a:solidFill>
                  <a:srgbClr val="FF0000"/>
                </a:solidFill>
                <a:latin typeface="Times New Roman" panose="02020603050405020304" pitchFamily="18" charset="0"/>
                <a:cs typeface="Times New Roman" panose="02020603050405020304" pitchFamily="18" charset="0"/>
              </a:rPr>
              <a:t> tin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2286000" y="195322"/>
            <a:ext cx="9662160" cy="2431435"/>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Cổ </a:t>
            </a:r>
            <a:r>
              <a:rPr lang="nl-NL" altLang="en-US" sz="2800" i="1" dirty="0">
                <a:solidFill>
                  <a:srgbClr val="0070C0"/>
                </a:solidFill>
                <a:latin typeface="Times New Roman" panose="02020603050405020304" pitchFamily="18" charset="0"/>
                <a:cs typeface="Times New Roman" panose="02020603050405020304" pitchFamily="18" charset="0"/>
              </a:rPr>
              <a:t>lão nghẹn ắng hẳn lại, da mặt tê rân rân lặng đi, tưởng như không thở được. </a:t>
            </a:r>
            <a:endParaRPr lang="nl-NL" altLang="en-US" sz="2800" i="1" dirty="0" smtClean="0">
              <a:solidFill>
                <a:srgbClr val="0070C0"/>
              </a:solidFill>
              <a:latin typeface="Times New Roman" panose="02020603050405020304" pitchFamily="18" charset="0"/>
              <a:cs typeface="Times New Roman" panose="02020603050405020304" pitchFamily="18" charset="0"/>
            </a:endParaRPr>
          </a:p>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Một </a:t>
            </a:r>
            <a:r>
              <a:rPr lang="nl-NL" altLang="en-US" sz="2800" i="1" dirty="0">
                <a:solidFill>
                  <a:srgbClr val="0070C0"/>
                </a:solidFill>
                <a:latin typeface="Times New Roman" panose="02020603050405020304" pitchFamily="18" charset="0"/>
                <a:cs typeface="Times New Roman" panose="02020603050405020304" pitchFamily="18" charset="0"/>
              </a:rPr>
              <a:t>lúc lâu ông mới rặn è è, nuốt một cái gì vướng ở cổ,  giọng lạc đi</a:t>
            </a:r>
            <a:r>
              <a:rPr lang="nl-NL" altLang="en-US" sz="2800" i="1" dirty="0" smtClean="0">
                <a:solidFill>
                  <a:srgbClr val="0070C0"/>
                </a:solidFill>
                <a:latin typeface="Times New Roman" panose="02020603050405020304" pitchFamily="18" charset="0"/>
                <a:cs typeface="Times New Roman" panose="02020603050405020304" pitchFamily="18" charset="0"/>
              </a:rPr>
              <a:t>...</a:t>
            </a:r>
          </a:p>
          <a:p>
            <a:pPr marL="457200" indent="-457200" algn="just">
              <a:lnSpc>
                <a:spcPts val="1600"/>
              </a:lnSpc>
              <a:buFont typeface="Symbol"/>
              <a:buChar char="Þ"/>
            </a:pPr>
            <a:r>
              <a:rPr lang="nl-NL" sz="2800" b="1" i="1" dirty="0" smtClean="0">
                <a:solidFill>
                  <a:srgbClr val="FF0000"/>
                </a:solidFill>
                <a:latin typeface="Times New Roman"/>
                <a:ea typeface="Times New Roman"/>
                <a:cs typeface="Times New Roman"/>
              </a:rPr>
              <a:t>Đau </a:t>
            </a:r>
            <a:r>
              <a:rPr lang="nl-NL" sz="2800" b="1" i="1" dirty="0">
                <a:solidFill>
                  <a:srgbClr val="FF0000"/>
                </a:solidFill>
                <a:latin typeface="Times New Roman"/>
                <a:ea typeface="Times New Roman"/>
                <a:cs typeface="Times New Roman"/>
              </a:rPr>
              <a:t>khổ, bàng hoàng, ngỡ ngàng, tưởng chừng mọi điều </a:t>
            </a:r>
            <a:endParaRPr lang="nl-NL" sz="2800" b="1" i="1" dirty="0" smtClean="0">
              <a:solidFill>
                <a:srgbClr val="FF0000"/>
              </a:solidFill>
              <a:latin typeface="Times New Roman"/>
              <a:ea typeface="Times New Roman"/>
              <a:cs typeface="Times New Roman"/>
            </a:endParaRPr>
          </a:p>
          <a:p>
            <a:pPr marL="457200" indent="-457200" algn="just">
              <a:lnSpc>
                <a:spcPts val="1600"/>
              </a:lnSpc>
              <a:buFont typeface="Symbol"/>
              <a:buChar char="Þ"/>
            </a:pPr>
            <a:endParaRPr lang="nl-NL" sz="2800" b="1" i="1" dirty="0">
              <a:solidFill>
                <a:srgbClr val="FF0000"/>
              </a:solidFill>
              <a:latin typeface="Times New Roman"/>
              <a:ea typeface="Times New Roman"/>
              <a:cs typeface="Times New Roman"/>
            </a:endParaRPr>
          </a:p>
          <a:p>
            <a:pPr algn="just">
              <a:lnSpc>
                <a:spcPts val="1600"/>
              </a:lnSpc>
            </a:pPr>
            <a:r>
              <a:rPr lang="nl-NL" sz="2800" b="1" i="1" dirty="0" smtClean="0">
                <a:solidFill>
                  <a:srgbClr val="FF0000"/>
                </a:solidFill>
                <a:latin typeface="Times New Roman"/>
                <a:ea typeface="Times New Roman"/>
                <a:cs typeface="Times New Roman"/>
              </a:rPr>
              <a:t>đang </a:t>
            </a:r>
            <a:r>
              <a:rPr lang="nl-NL" sz="2800" b="1" i="1" dirty="0">
                <a:solidFill>
                  <a:srgbClr val="FF0000"/>
                </a:solidFill>
                <a:latin typeface="Times New Roman"/>
                <a:ea typeface="Times New Roman"/>
                <a:cs typeface="Times New Roman"/>
              </a:rPr>
              <a:t>sụp đổ trước mắt ông, ông không tin đó là sự thật.</a:t>
            </a:r>
            <a:endParaRPr lang="en-US" sz="2000" dirty="0">
              <a:solidFill>
                <a:srgbClr val="FF0000"/>
              </a:solidFill>
              <a:effectLst/>
              <a:latin typeface="Calibri"/>
              <a:ea typeface="Calibri"/>
              <a:cs typeface="Times New Roman"/>
            </a:endParaRPr>
          </a:p>
        </p:txBody>
      </p:sp>
      <p:sp>
        <p:nvSpPr>
          <p:cNvPr id="5" name="Text Box 4"/>
          <p:cNvSpPr txBox="1">
            <a:spLocks noChangeArrowheads="1"/>
          </p:cNvSpPr>
          <p:nvPr/>
        </p:nvSpPr>
        <p:spPr bwMode="auto">
          <a:xfrm>
            <a:off x="-157164" y="2863855"/>
            <a:ext cx="2443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Trên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đường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về</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2286000" y="2737106"/>
            <a:ext cx="7117080" cy="1384995"/>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Lảng sang chuyện khác.</a:t>
            </a:r>
          </a:p>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Cúi gằm mặt mà đi</a:t>
            </a:r>
          </a:p>
          <a:p>
            <a:pPr algn="ctr" eaLnBrk="1" hangingPunct="1"/>
            <a:r>
              <a:rPr lang="nl-NL" altLang="en-US" sz="2800" b="1" i="1" dirty="0" smtClean="0">
                <a:solidFill>
                  <a:srgbClr val="FF0000"/>
                </a:solidFill>
                <a:latin typeface="Times New Roman" panose="02020603050405020304" pitchFamily="18" charset="0"/>
                <a:cs typeface="Times New Roman" panose="02020603050405020304" pitchFamily="18" charset="0"/>
              </a:rPr>
              <a:t>=&gt; Nỗi xấu hổ xâm chiếm, mặc cảm, thất vọng</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24582" name="Picture 6" descr="Hình ảnh Yếu Tố đường Cây Xanh, Màu Xanh Lá, Cây, Trang Trí miễn phí tải  tập tin PNG PSDComment và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t="62996" b="-1"/>
          <a:stretch/>
        </p:blipFill>
        <p:spPr bwMode="auto">
          <a:xfrm>
            <a:off x="6096000" y="4714161"/>
            <a:ext cx="6096000" cy="2255838"/>
          </a:xfrm>
          <a:prstGeom prst="rect">
            <a:avLst/>
          </a:prstGeom>
          <a:ln>
            <a:noFill/>
          </a:ln>
          <a:effectLst>
            <a:softEdge rad="406400"/>
          </a:effectLst>
          <a:extLst>
            <a:ext uri="{909E8E84-426E-40DD-AFC4-6F175D3DCCD1}">
              <a14:hiddenFill xmlns:a14="http://schemas.microsoft.com/office/drawing/2010/main">
                <a:solidFill>
                  <a:srgbClr val="FFFFFF"/>
                </a:solidFill>
              </a14:hiddenFill>
            </a:ext>
          </a:extLst>
        </p:spPr>
      </p:pic>
      <p:sp>
        <p:nvSpPr>
          <p:cNvPr id="10" name="Text Box 4"/>
          <p:cNvSpPr txBox="1">
            <a:spLocks noChangeArrowheads="1"/>
          </p:cNvSpPr>
          <p:nvPr/>
        </p:nvSpPr>
        <p:spPr bwMode="auto">
          <a:xfrm>
            <a:off x="1" y="5162074"/>
            <a:ext cx="2062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Về</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nhà</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2286000" y="4339505"/>
            <a:ext cx="7117080" cy="2205732"/>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base" hangingPunct="1">
              <a:spcBef>
                <a:spcPct val="0"/>
              </a:spcBef>
              <a:spcAft>
                <a:spcPct val="0"/>
              </a:spcAft>
            </a:pPr>
            <a:r>
              <a:rPr lang="nl-NL" altLang="en-US" sz="2800" i="1" dirty="0" smtClean="0">
                <a:solidFill>
                  <a:srgbClr val="0070C0"/>
                </a:solidFill>
                <a:latin typeface="Times New Roman" panose="02020603050405020304" pitchFamily="18" charset="0"/>
                <a:cs typeface="Times New Roman" panose="02020603050405020304" pitchFamily="18" charset="0"/>
              </a:rPr>
              <a:t>Nằm </a:t>
            </a:r>
            <a:r>
              <a:rPr lang="nl-NL" altLang="en-US" sz="2800" i="1" dirty="0">
                <a:solidFill>
                  <a:srgbClr val="0070C0"/>
                </a:solidFill>
                <a:latin typeface="Times New Roman" panose="02020603050405020304" pitchFamily="18" charset="0"/>
                <a:cs typeface="Times New Roman" panose="02020603050405020304" pitchFamily="18" charset="0"/>
              </a:rPr>
              <a:t>vật ra </a:t>
            </a:r>
            <a:r>
              <a:rPr lang="nl-NL" altLang="en-US" sz="2800" i="1" dirty="0" smtClean="0">
                <a:solidFill>
                  <a:srgbClr val="0070C0"/>
                </a:solidFill>
                <a:latin typeface="Times New Roman" panose="02020603050405020304" pitchFamily="18" charset="0"/>
                <a:cs typeface="Times New Roman" panose="02020603050405020304" pitchFamily="18" charset="0"/>
              </a:rPr>
              <a:t>giường.</a:t>
            </a:r>
          </a:p>
          <a:p>
            <a:pPr lvl="0" algn="just" eaLnBrk="1" fontAlgn="base" hangingPunct="1">
              <a:spcBef>
                <a:spcPct val="0"/>
              </a:spcBef>
              <a:spcAft>
                <a:spcPct val="0"/>
              </a:spcAft>
            </a:pPr>
            <a:r>
              <a:rPr lang="nl-NL" altLang="en-US" sz="2800" i="1" dirty="0" smtClean="0">
                <a:solidFill>
                  <a:srgbClr val="0070C0"/>
                </a:solidFill>
                <a:latin typeface="Times New Roman" panose="02020603050405020304" pitchFamily="18" charset="0"/>
                <a:cs typeface="Times New Roman" panose="02020603050405020304" pitchFamily="18" charset="0"/>
              </a:rPr>
              <a:t>Nhìn </a:t>
            </a:r>
            <a:r>
              <a:rPr lang="nl-NL" altLang="en-US" sz="2800" i="1" dirty="0">
                <a:solidFill>
                  <a:srgbClr val="0070C0"/>
                </a:solidFill>
                <a:latin typeface="Times New Roman" panose="02020603050405020304" pitchFamily="18" charset="0"/>
                <a:cs typeface="Times New Roman" panose="02020603050405020304" pitchFamily="18" charset="0"/>
              </a:rPr>
              <a:t>lũ con </a:t>
            </a:r>
            <a:r>
              <a:rPr lang="nl-NL" altLang="en-US" sz="2800" i="1" dirty="0" smtClean="0">
                <a:solidFill>
                  <a:srgbClr val="0070C0"/>
                </a:solidFill>
                <a:latin typeface="Times New Roman" panose="02020603050405020304" pitchFamily="18" charset="0"/>
                <a:cs typeface="Times New Roman" panose="02020603050405020304" pitchFamily="18" charset="0"/>
              </a:rPr>
              <a:t>thấy </a:t>
            </a:r>
            <a:r>
              <a:rPr lang="nl-NL" altLang="en-US" sz="2800" i="1" dirty="0">
                <a:solidFill>
                  <a:srgbClr val="0070C0"/>
                </a:solidFill>
                <a:latin typeface="Times New Roman" panose="02020603050405020304" pitchFamily="18" charset="0"/>
                <a:cs typeface="Times New Roman" panose="02020603050405020304" pitchFamily="18" charset="0"/>
              </a:rPr>
              <a:t>tủi thân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nước</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mắt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giàn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ra.</a:t>
            </a:r>
            <a:endParaRPr lang="en-US" altLang="en-US" sz="2800" i="1" dirty="0" smtClean="0">
              <a:solidFill>
                <a:srgbClr val="0070C0"/>
              </a:solidFill>
              <a:latin typeface="Times New Roman" panose="02020603050405020304" pitchFamily="18" charset="0"/>
              <a:cs typeface="Times New Roman" panose="02020603050405020304" pitchFamily="18" charset="0"/>
            </a:endParaRPr>
          </a:p>
          <a:p>
            <a:pPr lvl="0" algn="just" eaLnBrk="1" fontAlgn="base" hangingPunct="1">
              <a:spcBef>
                <a:spcPct val="0"/>
              </a:spcBef>
              <a:spcAft>
                <a:spcPct val="0"/>
              </a:spcAft>
            </a:pPr>
            <a:r>
              <a:rPr lang="en-US" altLang="en-US" sz="2800" i="1" dirty="0" err="1" smtClean="0">
                <a:solidFill>
                  <a:srgbClr val="0070C0"/>
                </a:solidFill>
                <a:latin typeface="Times New Roman" panose="02020603050405020304" pitchFamily="18" charset="0"/>
                <a:cs typeface="Times New Roman" panose="02020603050405020304" pitchFamily="18" charset="0"/>
              </a:rPr>
              <a:t>Rít</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lên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chửi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bọn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phản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bội</a:t>
            </a:r>
            <a:endParaRPr lang="en-US" altLang="en-US" sz="2800" i="1" dirty="0" smtClean="0">
              <a:solidFill>
                <a:srgbClr val="0070C0"/>
              </a:solidFill>
              <a:latin typeface="Times New Roman" panose="02020603050405020304" pitchFamily="18" charset="0"/>
              <a:cs typeface="Times New Roman" panose="02020603050405020304" pitchFamily="18" charset="0"/>
            </a:endParaRPr>
          </a:p>
          <a:p>
            <a:pPr indent="180340" algn="just">
              <a:lnSpc>
                <a:spcPts val="1600"/>
              </a:lnSpc>
            </a:pPr>
            <a:endParaRPr lang="en-US" altLang="en-US" sz="2800" b="1" i="1" dirty="0" smtClean="0">
              <a:solidFill>
                <a:srgbClr val="FF0000"/>
              </a:solidFill>
              <a:latin typeface="Times New Roman" panose="02020603050405020304" pitchFamily="18" charset="0"/>
              <a:cs typeface="Times New Roman" panose="02020603050405020304" pitchFamily="18" charset="0"/>
            </a:endParaRPr>
          </a:p>
          <a:p>
            <a:pPr indent="180340" algn="just">
              <a:lnSpc>
                <a:spcPts val="1600"/>
              </a:lnSpc>
            </a:pPr>
            <a:r>
              <a:rPr lang="en-US" altLang="en-US" sz="2800" b="1" i="1" dirty="0" smtClean="0">
                <a:solidFill>
                  <a:srgbClr val="FF0000"/>
                </a:solidFill>
                <a:latin typeface="Times New Roman" panose="02020603050405020304" pitchFamily="18" charset="0"/>
                <a:cs typeface="Times New Roman" panose="02020603050405020304" pitchFamily="18" charset="0"/>
              </a:rPr>
              <a:t>=&gt; </a:t>
            </a:r>
            <a:r>
              <a:rPr lang="nl-NL" sz="2800" b="1" dirty="0">
                <a:solidFill>
                  <a:srgbClr val="FF0000"/>
                </a:solidFill>
                <a:latin typeface="Times New Roman" pitchFamily="18" charset="0"/>
                <a:ea typeface="Times New Roman"/>
                <a:cs typeface="Times New Roman" pitchFamily="18" charset="0"/>
              </a:rPr>
              <a:t>Tâm trạng tủi thân, xấu hổ, uất ức, căm phẫn. </a:t>
            </a:r>
            <a:endParaRPr lang="en-US" sz="2000" dirty="0">
              <a:solidFill>
                <a:srgbClr val="FF0000"/>
              </a:solidFill>
              <a:latin typeface="Times New Roman" pitchFamily="18" charset="0"/>
              <a:ea typeface="Calibri"/>
              <a:cs typeface="Times New Roman" pitchFamily="18" charset="0"/>
            </a:endParaRPr>
          </a:p>
          <a:p>
            <a:pPr indent="180340" algn="just">
              <a:lnSpc>
                <a:spcPts val="1600"/>
              </a:lnSpc>
            </a:pPr>
            <a:r>
              <a:rPr lang="nl-NL" sz="2800" b="1" dirty="0">
                <a:solidFill>
                  <a:srgbClr val="FF0000"/>
                </a:solidFill>
                <a:latin typeface="Times New Roman" pitchFamily="18" charset="0"/>
                <a:ea typeface="Times New Roman"/>
                <a:cs typeface="Times New Roman" pitchFamily="18" charset="0"/>
              </a:rPr>
              <a:t> </a:t>
            </a:r>
            <a:endParaRPr lang="en-US" sz="2000" dirty="0">
              <a:solidFill>
                <a:srgbClr val="FF0000"/>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4495768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24582"/>
                                        </p:tgtEl>
                                        <p:attrNameLst>
                                          <p:attrName>style.visibility</p:attrName>
                                        </p:attrNameLst>
                                      </p:cBhvr>
                                      <p:to>
                                        <p:strVal val="visible"/>
                                      </p:to>
                                    </p:set>
                                    <p:animEffect transition="in" filter="wipe(down)">
                                      <p:cBhvr>
                                        <p:cTn id="25" dur="500"/>
                                        <p:tgtEl>
                                          <p:spTgt spid="2458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ox(i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10"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875296" y="2340467"/>
            <a:ext cx="445477" cy="4517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7172" y="2340466"/>
            <a:ext cx="445477" cy="4517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p:cNvSpPr/>
          <p:nvPr/>
        </p:nvSpPr>
        <p:spPr>
          <a:xfrm rot="4030516">
            <a:off x="2663584" y="-1805161"/>
            <a:ext cx="985637" cy="6434280"/>
          </a:xfrm>
          <a:prstGeom prst="parallelogram">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rot="6446970">
            <a:off x="8551086" y="-1902525"/>
            <a:ext cx="985637" cy="6578455"/>
          </a:xfrm>
          <a:prstGeom prst="parallelogram">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4"/>
          <p:cNvSpPr txBox="1">
            <a:spLocks noChangeArrowheads="1"/>
          </p:cNvSpPr>
          <p:nvPr/>
        </p:nvSpPr>
        <p:spPr bwMode="auto">
          <a:xfrm>
            <a:off x="3641113" y="1386712"/>
            <a:ext cx="47760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rgbClr val="FF0000"/>
                </a:solidFill>
                <a:latin typeface="Times New Roman" panose="02020603050405020304" pitchFamily="18" charset="0"/>
                <a:cs typeface="Times New Roman" panose="02020603050405020304" pitchFamily="18" charset="0"/>
              </a:rPr>
              <a:t>Ba, </a:t>
            </a:r>
            <a:r>
              <a:rPr lang="en-US" sz="3200" b="1" dirty="0" err="1" smtClean="0">
                <a:solidFill>
                  <a:srgbClr val="FF0000"/>
                </a:solidFill>
                <a:latin typeface="Times New Roman" panose="02020603050405020304" pitchFamily="18" charset="0"/>
                <a:cs typeface="Times New Roman" panose="02020603050405020304" pitchFamily="18" charset="0"/>
              </a:rPr>
              <a:t>bốn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hôm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sau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1728485" y="2263411"/>
            <a:ext cx="890953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i="1" dirty="0" err="1">
                <a:solidFill>
                  <a:srgbClr val="0070C0"/>
                </a:solidFill>
                <a:latin typeface="Times New Roman" panose="02020603050405020304" pitchFamily="18" charset="0"/>
                <a:cs typeface="Times New Roman" panose="02020603050405020304" pitchFamily="18" charset="0"/>
              </a:rPr>
              <a:t>Không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dám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đâu</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quanh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quẩn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nghe</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ngóng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binh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tình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bên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ngoài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chột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dạ</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khi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thấy</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đám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đông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nghe</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tiếng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Tây</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Việt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gian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là</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lủi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ra</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góc</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nhà</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nín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thít</a:t>
            </a:r>
            <a:endParaRPr lang="en-US" altLang="en-US" sz="2800" i="1" dirty="0">
              <a:solidFill>
                <a:srgbClr val="0070C0"/>
              </a:solidFill>
              <a:latin typeface="Times New Roman" panose="02020603050405020304" pitchFamily="18" charset="0"/>
              <a:cs typeface="Times New Roman" panose="02020603050405020304" pitchFamily="18" charset="0"/>
            </a:endParaRPr>
          </a:p>
        </p:txBody>
      </p:sp>
      <p:pic>
        <p:nvPicPr>
          <p:cNvPr id="38920" name="Picture 8" descr="Hình ảnh Mở Cửa Sổ Bằng Gỗ, Gỗ, Cửa Sổ, Mở Cửa Sổ Vector và PNG với nền  trong suốt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125" r="100000"/>
                    </a14:imgEffect>
                  </a14:imgLayer>
                </a14:imgProps>
              </a:ext>
              <a:ext uri="{28A0092B-C50C-407E-A947-70E740481C1C}">
                <a14:useLocalDpi xmlns:a14="http://schemas.microsoft.com/office/drawing/2010/main" val="0"/>
              </a:ext>
            </a:extLst>
          </a:blip>
          <a:srcRect/>
          <a:stretch>
            <a:fillRect/>
          </a:stretch>
        </p:blipFill>
        <p:spPr bwMode="auto">
          <a:xfrm>
            <a:off x="2597249" y="2708931"/>
            <a:ext cx="6863787" cy="493482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a:spLocks noChangeArrowheads="1"/>
          </p:cNvSpPr>
          <p:nvPr/>
        </p:nvSpPr>
        <p:spPr bwMode="auto">
          <a:xfrm>
            <a:off x="4414478" y="4268393"/>
            <a:ext cx="32293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Nỗi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ám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ảnh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nặng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biến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thành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hãi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thường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trực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lòng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tủi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hổ</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nhục</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nhã</a:t>
            </a:r>
            <a:r>
              <a:rPr lang="en-US" altLang="en-US" sz="2800" b="1" dirty="0" smtClean="0">
                <a:solidFill>
                  <a:srgbClr val="FF0000"/>
                </a:solidFill>
                <a:latin typeface="Times New Roman" panose="02020603050405020304" pitchFamily="18" charset="0"/>
                <a:cs typeface="Times New Roman" panose="02020603050405020304" pitchFamily="18" charset="0"/>
              </a:rPr>
              <a:t>.</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9498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121724" y="269394"/>
            <a:ext cx="96136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smtClean="0">
                <a:solidFill>
                  <a:srgbClr val="FF0000"/>
                </a:solidFill>
                <a:latin typeface="Times New Roman" panose="02020603050405020304" pitchFamily="18" charset="0"/>
                <a:cs typeface="Times New Roman" panose="02020603050405020304" pitchFamily="18" charset="0"/>
              </a:rPr>
              <a:t>KHI CHỦ NHÀ CÓ Ý ĐUỔI GIA ĐÌNH ÔNG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Rectangle: Rounded Corners 10">
            <a:extLst>
              <a:ext uri="{FF2B5EF4-FFF2-40B4-BE49-F238E27FC236}">
                <a16:creationId xmlns:a16="http://schemas.microsoft.com/office/drawing/2014/main" xmlns="" id="{2241C324-BB44-420D-B755-14DEB85C5A9E}"/>
              </a:ext>
            </a:extLst>
          </p:cNvPr>
          <p:cNvSpPr/>
          <p:nvPr/>
        </p:nvSpPr>
        <p:spPr>
          <a:xfrm>
            <a:off x="509153" y="1582037"/>
            <a:ext cx="2444603" cy="636919"/>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50000"/>
              </a:lnSpc>
              <a:spcBef>
                <a:spcPct val="1000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làng</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9" name="Rectangle: Rounded Corners 11">
            <a:extLst>
              <a:ext uri="{FF2B5EF4-FFF2-40B4-BE49-F238E27FC236}">
                <a16:creationId xmlns:a16="http://schemas.microsoft.com/office/drawing/2014/main" xmlns="" id="{0938BD58-0E5F-48B8-98E1-4294A8A37EE5}"/>
              </a:ext>
            </a:extLst>
          </p:cNvPr>
          <p:cNvSpPr/>
          <p:nvPr/>
        </p:nvSpPr>
        <p:spPr>
          <a:xfrm>
            <a:off x="3685113" y="1579493"/>
            <a:ext cx="2444603" cy="636919"/>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5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Ở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lại</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xmlns="" id="{60306715-8C4B-479A-BDEE-55880ED9603E}"/>
              </a:ext>
            </a:extLst>
          </p:cNvPr>
          <p:cNvCxnSpPr>
            <a:cxnSpLocks/>
            <a:endCxn id="8" idx="0"/>
          </p:cNvCxnSpPr>
          <p:nvPr/>
        </p:nvCxnSpPr>
        <p:spPr>
          <a:xfrm flipH="1">
            <a:off x="1731453" y="860826"/>
            <a:ext cx="1662704" cy="721208"/>
          </a:xfrm>
          <a:prstGeom prst="straightConnector1">
            <a:avLst/>
          </a:prstGeom>
          <a:noFill/>
          <a:ln w="28575" cap="flat" cmpd="sng" algn="ctr">
            <a:solidFill>
              <a:schemeClr val="tx1"/>
            </a:solidFill>
            <a:prstDash val="solid"/>
            <a:miter lim="800000"/>
            <a:tailEnd type="triangle"/>
          </a:ln>
          <a:effectLst/>
        </p:spPr>
      </p:cxnSp>
      <p:cxnSp>
        <p:nvCxnSpPr>
          <p:cNvPr id="11" name="Straight Arrow Connector 10">
            <a:extLst>
              <a:ext uri="{FF2B5EF4-FFF2-40B4-BE49-F238E27FC236}">
                <a16:creationId xmlns:a16="http://schemas.microsoft.com/office/drawing/2014/main" xmlns="" id="{AD43F079-6CF9-4270-AB42-A4436D1DCF17}"/>
              </a:ext>
            </a:extLst>
          </p:cNvPr>
          <p:cNvCxnSpPr>
            <a:cxnSpLocks/>
            <a:stCxn id="7" idx="2"/>
            <a:endCxn id="9" idx="0"/>
          </p:cNvCxnSpPr>
          <p:nvPr/>
        </p:nvCxnSpPr>
        <p:spPr>
          <a:xfrm>
            <a:off x="3394157" y="848825"/>
            <a:ext cx="1513259" cy="730675"/>
          </a:xfrm>
          <a:prstGeom prst="straightConnector1">
            <a:avLst/>
          </a:prstGeom>
          <a:noFill/>
          <a:ln w="28575" cap="flat" cmpd="sng" algn="ctr">
            <a:solidFill>
              <a:schemeClr val="tx1"/>
            </a:solidFill>
            <a:prstDash val="solid"/>
            <a:miter lim="800000"/>
            <a:tailEnd type="triangle"/>
          </a:ln>
          <a:effectLst/>
        </p:spPr>
      </p:cxnSp>
      <p:cxnSp>
        <p:nvCxnSpPr>
          <p:cNvPr id="12" name="Straight Arrow Connector 11">
            <a:extLst>
              <a:ext uri="{FF2B5EF4-FFF2-40B4-BE49-F238E27FC236}">
                <a16:creationId xmlns:a16="http://schemas.microsoft.com/office/drawing/2014/main" xmlns="" id="{518EEAD0-C45E-41E8-8618-55DB52305154}"/>
              </a:ext>
            </a:extLst>
          </p:cNvPr>
          <p:cNvCxnSpPr>
            <a:cxnSpLocks/>
          </p:cNvCxnSpPr>
          <p:nvPr/>
        </p:nvCxnSpPr>
        <p:spPr>
          <a:xfrm>
            <a:off x="1703560" y="2218963"/>
            <a:ext cx="1" cy="630595"/>
          </a:xfrm>
          <a:prstGeom prst="straightConnector1">
            <a:avLst/>
          </a:prstGeom>
          <a:noFill/>
          <a:ln w="28575" cap="flat" cmpd="sng" algn="ctr">
            <a:solidFill>
              <a:schemeClr val="tx1"/>
            </a:solidFill>
            <a:prstDash val="solid"/>
            <a:miter lim="800000"/>
            <a:tailEnd type="triangle"/>
          </a:ln>
          <a:effectLst/>
        </p:spPr>
      </p:cxnSp>
      <p:cxnSp>
        <p:nvCxnSpPr>
          <p:cNvPr id="13" name="Straight Arrow Connector 12">
            <a:extLst>
              <a:ext uri="{FF2B5EF4-FFF2-40B4-BE49-F238E27FC236}">
                <a16:creationId xmlns:a16="http://schemas.microsoft.com/office/drawing/2014/main" xmlns="" id="{0C808604-DD4B-4BDB-A947-AC6E64455834}"/>
              </a:ext>
            </a:extLst>
          </p:cNvPr>
          <p:cNvCxnSpPr>
            <a:cxnSpLocks/>
            <a:stCxn id="9" idx="2"/>
            <a:endCxn id="19" idx="0"/>
          </p:cNvCxnSpPr>
          <p:nvPr/>
        </p:nvCxnSpPr>
        <p:spPr>
          <a:xfrm>
            <a:off x="4907415" y="2216409"/>
            <a:ext cx="0" cy="633140"/>
          </a:xfrm>
          <a:prstGeom prst="straightConnector1">
            <a:avLst/>
          </a:prstGeom>
          <a:noFill/>
          <a:ln w="28575" cap="flat" cmpd="sng" algn="ctr">
            <a:solidFill>
              <a:schemeClr val="tx1"/>
            </a:solidFill>
            <a:prstDash val="solid"/>
            <a:miter lim="800000"/>
            <a:tailEnd type="triangle"/>
          </a:ln>
          <a:effectLst/>
        </p:spPr>
      </p:cxnSp>
      <p:sp>
        <p:nvSpPr>
          <p:cNvPr id="15" name="Rectangle: Rounded Corners 133">
            <a:extLst>
              <a:ext uri="{FF2B5EF4-FFF2-40B4-BE49-F238E27FC236}">
                <a16:creationId xmlns:a16="http://schemas.microsoft.com/office/drawing/2014/main" xmlns="" id="{A1EF22D9-2557-4A70-BBD6-F05077076AE3}"/>
              </a:ext>
            </a:extLst>
          </p:cNvPr>
          <p:cNvSpPr/>
          <p:nvPr/>
        </p:nvSpPr>
        <p:spPr>
          <a:xfrm>
            <a:off x="509153" y="5464234"/>
            <a:ext cx="5620563" cy="104321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thì</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thật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nhưng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theo</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Tây</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mất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rồi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thì</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phải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thù</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cxnSp>
        <p:nvCxnSpPr>
          <p:cNvPr id="16" name="Straight Arrow Connector 15">
            <a:extLst>
              <a:ext uri="{FF2B5EF4-FFF2-40B4-BE49-F238E27FC236}">
                <a16:creationId xmlns:a16="http://schemas.microsoft.com/office/drawing/2014/main" xmlns="" id="{59CA592A-1E82-44F5-9869-5ECA63F686A1}"/>
              </a:ext>
            </a:extLst>
          </p:cNvPr>
          <p:cNvCxnSpPr>
            <a:cxnSpLocks/>
            <a:stCxn id="15" idx="0"/>
            <a:endCxn id="18" idx="2"/>
          </p:cNvCxnSpPr>
          <p:nvPr/>
        </p:nvCxnSpPr>
        <p:spPr>
          <a:xfrm flipH="1" flipV="1">
            <a:off x="1731455" y="4846388"/>
            <a:ext cx="1587980" cy="617846"/>
          </a:xfrm>
          <a:prstGeom prst="straightConnector1">
            <a:avLst/>
          </a:prstGeom>
          <a:noFill/>
          <a:ln w="28575" cap="flat" cmpd="sng" algn="ctr">
            <a:solidFill>
              <a:schemeClr val="tx1"/>
            </a:solidFill>
            <a:prstDash val="solid"/>
            <a:miter lim="800000"/>
            <a:tailEnd type="triangle"/>
          </a:ln>
          <a:effectLst/>
        </p:spPr>
      </p:cxnSp>
      <p:cxnSp>
        <p:nvCxnSpPr>
          <p:cNvPr id="17" name="Straight Arrow Connector 16">
            <a:extLst>
              <a:ext uri="{FF2B5EF4-FFF2-40B4-BE49-F238E27FC236}">
                <a16:creationId xmlns:a16="http://schemas.microsoft.com/office/drawing/2014/main" xmlns="" id="{24B044BD-53EC-47D0-9976-4857392DE6AA}"/>
              </a:ext>
            </a:extLst>
          </p:cNvPr>
          <p:cNvCxnSpPr>
            <a:cxnSpLocks/>
            <a:stCxn id="15" idx="0"/>
            <a:endCxn id="19" idx="2"/>
          </p:cNvCxnSpPr>
          <p:nvPr/>
        </p:nvCxnSpPr>
        <p:spPr>
          <a:xfrm flipV="1">
            <a:off x="3319436" y="4846399"/>
            <a:ext cx="1587981" cy="617845"/>
          </a:xfrm>
          <a:prstGeom prst="straightConnector1">
            <a:avLst/>
          </a:prstGeom>
          <a:noFill/>
          <a:ln w="28575" cap="flat" cmpd="sng" algn="ctr">
            <a:solidFill>
              <a:schemeClr val="tx1"/>
            </a:solidFill>
            <a:prstDash val="solid"/>
            <a:miter lim="800000"/>
            <a:tailEnd type="triangle"/>
          </a:ln>
          <a:effectLst/>
        </p:spPr>
      </p:cxnSp>
      <p:sp>
        <p:nvSpPr>
          <p:cNvPr id="18" name="Rectangle: Rounded Corners 140">
            <a:extLst>
              <a:ext uri="{FF2B5EF4-FFF2-40B4-BE49-F238E27FC236}">
                <a16:creationId xmlns:a16="http://schemas.microsoft.com/office/drawing/2014/main" xmlns="" id="{642AA76D-154C-42E7-B20A-3DEBFC64063C}"/>
              </a:ext>
            </a:extLst>
          </p:cNvPr>
          <p:cNvSpPr/>
          <p:nvPr/>
        </p:nvSpPr>
        <p:spPr>
          <a:xfrm>
            <a:off x="509153" y="2849548"/>
            <a:ext cx="2444603" cy="199684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Phản</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bội</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kháng</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cụ</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Hồ</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nô</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lệ</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Rectangle: Rounded Corners 141">
            <a:extLst>
              <a:ext uri="{FF2B5EF4-FFF2-40B4-BE49-F238E27FC236}">
                <a16:creationId xmlns:a16="http://schemas.microsoft.com/office/drawing/2014/main" xmlns="" id="{D221048D-561A-40EA-8C42-75B8C837CE6A}"/>
              </a:ext>
            </a:extLst>
          </p:cNvPr>
          <p:cNvSpPr/>
          <p:nvPr/>
        </p:nvSpPr>
        <p:spPr>
          <a:xfrm>
            <a:off x="3685113" y="2849549"/>
            <a:ext cx="2444603" cy="199684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ai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cho</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ở,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bị</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đuổi</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0" name="Right Brace 19">
            <a:extLst>
              <a:ext uri="{FF2B5EF4-FFF2-40B4-BE49-F238E27FC236}">
                <a16:creationId xmlns:a16="http://schemas.microsoft.com/office/drawing/2014/main" xmlns="" id="{4074AD45-2E6F-42C6-8334-82FCFBB890D3}"/>
              </a:ext>
            </a:extLst>
          </p:cNvPr>
          <p:cNvSpPr/>
          <p:nvPr/>
        </p:nvSpPr>
        <p:spPr>
          <a:xfrm>
            <a:off x="7135233" y="625693"/>
            <a:ext cx="555976" cy="5356017"/>
          </a:xfrm>
          <a:prstGeom prst="rightBrace">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7544645" y="1878504"/>
            <a:ext cx="4429843" cy="954107"/>
          </a:xfrm>
          <a:prstGeom prst="rect">
            <a:avLst/>
          </a:prstGeom>
          <a:solidFill>
            <a:srgbClr val="92D05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a:solidFill>
                  <a:srgbClr val="FF0000"/>
                </a:solidFill>
                <a:latin typeface="Times New Roman" panose="02020603050405020304" pitchFamily="18" charset="0"/>
                <a:cs typeface="Times New Roman" panose="02020603050405020304" pitchFamily="18" charset="0"/>
              </a:rPr>
              <a:t>Đấu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tranh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nội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tâm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trong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một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thế</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bế</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tắc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tuyệt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vọng</a:t>
            </a:r>
            <a:r>
              <a:rPr lang="en-US" altLang="en-US" sz="2800" dirty="0">
                <a:solidFill>
                  <a:srgbClr val="FF0000"/>
                </a:solidFill>
                <a:latin typeface="Times New Roman" panose="02020603050405020304" pitchFamily="18" charset="0"/>
                <a:cs typeface="Times New Roman" panose="02020603050405020304" pitchFamily="18" charset="0"/>
              </a:rPr>
              <a:t>.</a:t>
            </a:r>
          </a:p>
        </p:txBody>
      </p:sp>
      <p:sp>
        <p:nvSpPr>
          <p:cNvPr id="24" name="TextBox 23"/>
          <p:cNvSpPr txBox="1">
            <a:spLocks noChangeArrowheads="1"/>
          </p:cNvSpPr>
          <p:nvPr/>
        </p:nvSpPr>
        <p:spPr bwMode="auto">
          <a:xfrm>
            <a:off x="7544645" y="2827065"/>
            <a:ext cx="4429843" cy="1815882"/>
          </a:xfrm>
          <a:prstGeom prst="rect">
            <a:avLst/>
          </a:prstGeom>
          <a:solidFill>
            <a:srgbClr val="92D05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smtClean="0">
                <a:solidFill>
                  <a:srgbClr val="FF0000"/>
                </a:solidFill>
                <a:latin typeface="Times New Roman" panose="02020603050405020304" pitchFamily="18" charset="0"/>
                <a:cs typeface="Times New Roman" panose="02020603050405020304" pitchFamily="18" charset="0"/>
              </a:rPr>
              <a:t>Tình</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yêu</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nước</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và</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tinh</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thần</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kháng</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chiến</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rộng</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lớn</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hơn</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tất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cả</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Nó</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bao</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trùm</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lên</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tình</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cảm</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làng</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quê</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tình</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quê</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hương</a:t>
            </a:r>
            <a:r>
              <a:rPr lang="en-US" altLang="en-US" sz="2800" dirty="0" smtClean="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4" name="Right Arrow 3"/>
          <p:cNvSpPr/>
          <p:nvPr/>
        </p:nvSpPr>
        <p:spPr>
          <a:xfrm>
            <a:off x="6782012" y="2803763"/>
            <a:ext cx="415184" cy="73569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2213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500"/>
                                        <p:tgtEl>
                                          <p:spTgt spid="16"/>
                                        </p:tgtEl>
                                      </p:cBhvr>
                                    </p:animEffect>
                                  </p:childTnLst>
                                </p:cTn>
                              </p:par>
                              <p:par>
                                <p:cTn id="45" presetID="14" presetClass="entr" presetSubtype="1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randombar(horizontal)">
                                      <p:cBhvr>
                                        <p:cTn id="47" dur="500"/>
                                        <p:tgtEl>
                                          <p:spTgt spid="17"/>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randombar(horizont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down)">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ox(in)">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ox(in)">
                                      <p:cBhvr>
                                        <p:cTn id="6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5" grpId="0" animBg="1"/>
      <p:bldP spid="18" grpId="0" animBg="1"/>
      <p:bldP spid="19" grpId="0" animBg="1"/>
      <p:bldP spid="20" grpId="0" animBg="1"/>
      <p:bldP spid="23" grpId="0" animBg="1"/>
      <p:bldP spid="24"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9922"/>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àng Vẽ Phác Thảo - Vẽ tay làng png tải về - Miễn phí trong suốt Cổ Phiếu  Nhiếp ảnh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40507" y="1400546"/>
            <a:ext cx="9433148" cy="6917643"/>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Chữa 2 đề thi vào lớp 10 môn văn 2020 đề bé Thu &amp; anh thanh niên Lặng lẽ Sa  Pa — Đọc là đỗ"/>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51" b="96716" l="10000" r="96563">
                        <a14:foregroundMark x1="38438" y1="40896" x2="43906" y2="88657"/>
                        <a14:backgroundMark x1="52188" y1="45075" x2="54375" y2="99104"/>
                        <a14:backgroundMark x1="84531" y1="84179" x2="84844" y2="98507"/>
                      </a14:backgroundRemoval>
                    </a14:imgEffect>
                  </a14:imgLayer>
                </a14:imgProps>
              </a:ext>
              <a:ext uri="{28A0092B-C50C-407E-A947-70E740481C1C}">
                <a14:useLocalDpi xmlns:a14="http://schemas.microsoft.com/office/drawing/2010/main" val="0"/>
              </a:ext>
            </a:extLst>
          </a:blip>
          <a:srcRect/>
          <a:stretch>
            <a:fillRect/>
          </a:stretch>
        </p:blipFill>
        <p:spPr bwMode="auto">
          <a:xfrm>
            <a:off x="-805125" y="3310359"/>
            <a:ext cx="6950604" cy="3638208"/>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211504" y="1781352"/>
            <a:ext cx="4363656" cy="2395961"/>
          </a:xfrm>
          <a:prstGeom prst="cloudCallout">
            <a:avLst>
              <a:gd name="adj1" fmla="val 18048"/>
              <a:gd name="adj2" fmla="val 7284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buFontTx/>
              <a:buChar char="-"/>
            </a:pPr>
            <a:r>
              <a:rPr lang="en-US" altLang="en-US" sz="2800" i="1" dirty="0" smtClean="0">
                <a:solidFill>
                  <a:srgbClr val="0070C0"/>
                </a:solidFill>
                <a:latin typeface="Times New Roman" panose="02020603050405020304" pitchFamily="18" charset="0"/>
                <a:cs typeface="Times New Roman" panose="02020603050405020304" pitchFamily="18" charset="0"/>
              </a:rPr>
              <a:t> Con </a:t>
            </a:r>
            <a:r>
              <a:rPr lang="en-US" altLang="en-US" sz="2800" i="1" dirty="0" err="1">
                <a:solidFill>
                  <a:srgbClr val="0070C0"/>
                </a:solidFill>
                <a:latin typeface="Times New Roman" panose="02020603050405020304" pitchFamily="18" charset="0"/>
                <a:cs typeface="Times New Roman" panose="02020603050405020304" pitchFamily="18" charset="0"/>
              </a:rPr>
              <a:t>là</a:t>
            </a:r>
            <a:r>
              <a:rPr lang="en-US" altLang="en-US" sz="2800" i="1" dirty="0">
                <a:solidFill>
                  <a:srgbClr val="0070C0"/>
                </a:solidFill>
                <a:latin typeface="Times New Roman" panose="02020603050405020304" pitchFamily="18" charset="0"/>
                <a:cs typeface="Times New Roman" panose="02020603050405020304" pitchFamily="18" charset="0"/>
              </a:rPr>
              <a:t> con </a:t>
            </a:r>
            <a:r>
              <a:rPr lang="en-US" altLang="en-US" sz="2800" i="1" dirty="0" err="1">
                <a:solidFill>
                  <a:srgbClr val="0070C0"/>
                </a:solidFill>
                <a:latin typeface="Times New Roman" panose="02020603050405020304" pitchFamily="18" charset="0"/>
                <a:cs typeface="Times New Roman" panose="02020603050405020304" pitchFamily="18" charset="0"/>
              </a:rPr>
              <a:t>ai</a:t>
            </a:r>
            <a:r>
              <a:rPr lang="en-US" altLang="en-US" sz="2800" i="1" dirty="0">
                <a:solidFill>
                  <a:srgbClr val="0070C0"/>
                </a:solidFill>
                <a:latin typeface="Times New Roman" panose="02020603050405020304" pitchFamily="18" charset="0"/>
                <a:cs typeface="Times New Roman" panose="02020603050405020304" pitchFamily="18" charset="0"/>
              </a:rPr>
              <a:t>?</a:t>
            </a:r>
          </a:p>
          <a:p>
            <a:pPr lvl="0" algn="just" fontAlgn="base">
              <a:spcBef>
                <a:spcPct val="0"/>
              </a:spcBef>
              <a:spcAft>
                <a:spcPct val="0"/>
              </a:spcAft>
              <a:buFontTx/>
              <a:buChar char="-"/>
            </a:pP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Nhà</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a:solidFill>
                  <a:srgbClr val="0070C0"/>
                </a:solidFill>
                <a:latin typeface="Times New Roman" panose="02020603050405020304" pitchFamily="18" charset="0"/>
                <a:cs typeface="Times New Roman" panose="02020603050405020304" pitchFamily="18" charset="0"/>
              </a:rPr>
              <a:t>con ở </a:t>
            </a:r>
            <a:r>
              <a:rPr lang="en-US" altLang="en-US" sz="2800" i="1" dirty="0" err="1">
                <a:solidFill>
                  <a:srgbClr val="0070C0"/>
                </a:solidFill>
                <a:latin typeface="Times New Roman" panose="02020603050405020304" pitchFamily="18" charset="0"/>
                <a:cs typeface="Times New Roman" panose="02020603050405020304" pitchFamily="18" charset="0"/>
              </a:rPr>
              <a:t>đâu</a:t>
            </a:r>
            <a:r>
              <a:rPr lang="en-US" altLang="en-US" sz="2800" i="1" dirty="0">
                <a:solidFill>
                  <a:srgbClr val="0070C0"/>
                </a:solidFill>
                <a:latin typeface="Times New Roman" panose="02020603050405020304" pitchFamily="18" charset="0"/>
                <a:cs typeface="Times New Roman" panose="02020603050405020304" pitchFamily="18" charset="0"/>
              </a:rPr>
              <a:t>?</a:t>
            </a:r>
          </a:p>
          <a:p>
            <a:pPr lvl="0" algn="just" fontAlgn="base">
              <a:spcBef>
                <a:spcPct val="0"/>
              </a:spcBef>
              <a:spcAft>
                <a:spcPct val="0"/>
              </a:spcAft>
              <a:buFontTx/>
              <a:buChar char="-"/>
            </a:pPr>
            <a:r>
              <a:rPr lang="en-US" altLang="en-US" sz="2800" i="1" dirty="0">
                <a:solidFill>
                  <a:srgbClr val="0070C0"/>
                </a:solidFill>
                <a:latin typeface="Times New Roman" panose="02020603050405020304" pitchFamily="18" charset="0"/>
                <a:cs typeface="Times New Roman" panose="02020603050405020304" pitchFamily="18" charset="0"/>
              </a:rPr>
              <a:t> C</a:t>
            </a:r>
            <a:r>
              <a:rPr lang="en-US" altLang="en-US" sz="2800" i="1" dirty="0" smtClean="0">
                <a:solidFill>
                  <a:srgbClr val="0070C0"/>
                </a:solidFill>
                <a:latin typeface="Times New Roman" panose="02020603050405020304" pitchFamily="18" charset="0"/>
                <a:cs typeface="Times New Roman" panose="02020603050405020304" pitchFamily="18" charset="0"/>
              </a:rPr>
              <a:t>on </a:t>
            </a:r>
            <a:r>
              <a:rPr lang="en-US" altLang="en-US" sz="2800" i="1" dirty="0" err="1">
                <a:solidFill>
                  <a:srgbClr val="0070C0"/>
                </a:solidFill>
                <a:latin typeface="Times New Roman" panose="02020603050405020304" pitchFamily="18" charset="0"/>
                <a:cs typeface="Times New Roman" panose="02020603050405020304" pitchFamily="18" charset="0"/>
              </a:rPr>
              <a:t>ủng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hộ</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ai</a:t>
            </a:r>
            <a:r>
              <a:rPr lang="en-US" altLang="en-US" sz="2800" i="1" dirty="0">
                <a:solidFill>
                  <a:srgbClr val="0070C0"/>
                </a:solidFill>
                <a:latin typeface="Times New Roman" panose="02020603050405020304" pitchFamily="18" charset="0"/>
                <a:cs typeface="Times New Roman" panose="02020603050405020304" pitchFamily="18" charset="0"/>
              </a:rPr>
              <a:t>?</a:t>
            </a:r>
          </a:p>
        </p:txBody>
      </p:sp>
      <p:sp>
        <p:nvSpPr>
          <p:cNvPr id="5" name="Text Box 4"/>
          <p:cNvSpPr txBox="1">
            <a:spLocks noChangeArrowheads="1"/>
          </p:cNvSpPr>
          <p:nvPr/>
        </p:nvSpPr>
        <p:spPr bwMode="auto">
          <a:xfrm>
            <a:off x="4821745" y="283976"/>
            <a:ext cx="71580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rgbClr val="FF0000"/>
                </a:solidFill>
                <a:latin typeface="Times New Roman" panose="02020603050405020304" pitchFamily="18" charset="0"/>
                <a:cs typeface="Times New Roman" panose="02020603050405020304" pitchFamily="18" charset="0"/>
              </a:rPr>
              <a:t>KHI TRÒ CHUYỆN CÙNG CON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4929783" y="1058504"/>
            <a:ext cx="6941999" cy="2554545"/>
          </a:xfrm>
          <a:prstGeom prst="rect">
            <a:avLst/>
          </a:prstGeom>
          <a:solidFill>
            <a:srgbClr val="FFFF99"/>
          </a:solidFill>
          <a:ln w="19050">
            <a:solidFill>
              <a:srgbClr val="000000"/>
            </a:solidFill>
            <a:prstDash val="lgDash"/>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en-US" altLang="en-US" sz="3200" dirty="0" err="1" smtClean="0">
                <a:solidFill>
                  <a:srgbClr val="002060"/>
                </a:solidFill>
                <a:latin typeface="Times New Roman" panose="02020603050405020304" pitchFamily="18" charset="0"/>
                <a:cs typeface="Times New Roman" panose="02020603050405020304" pitchFamily="18" charset="0"/>
              </a:rPr>
              <a:t>Lời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tự</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bạch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tự</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bày</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tỏ</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lòng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mình</a:t>
            </a:r>
            <a:r>
              <a:rPr lang="en-US" altLang="en-US" sz="3200" dirty="0" smtClean="0">
                <a:solidFill>
                  <a:srgbClr val="002060"/>
                </a:solidFill>
                <a:latin typeface="Times New Roman" panose="02020603050405020304" pitchFamily="18" charset="0"/>
                <a:cs typeface="Times New Roman" panose="02020603050405020304" pitchFamily="18" charset="0"/>
              </a:rPr>
              <a:t>.</a:t>
            </a:r>
            <a:endParaRPr lang="en-US" altLang="en-US" sz="3200" dirty="0">
              <a:solidFill>
                <a:srgbClr val="00206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Tình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cảm</a:t>
            </a:r>
            <a:r>
              <a:rPr lang="en-US" altLang="en-US" sz="3200" dirty="0" smtClean="0">
                <a:solidFill>
                  <a:srgbClr val="002060"/>
                </a:solidFill>
                <a:latin typeface="Times New Roman" panose="02020603050405020304" pitchFamily="18" charset="0"/>
                <a:cs typeface="Times New Roman" panose="02020603050405020304" pitchFamily="18" charset="0"/>
              </a:rPr>
              <a:t> cha con, </a:t>
            </a:r>
            <a:r>
              <a:rPr lang="en-US" altLang="en-US" sz="3200" dirty="0" err="1" smtClean="0">
                <a:solidFill>
                  <a:srgbClr val="002060"/>
                </a:solidFill>
                <a:latin typeface="Times New Roman" panose="02020603050405020304" pitchFamily="18" charset="0"/>
                <a:cs typeface="Times New Roman" panose="02020603050405020304" pitchFamily="18" charset="0"/>
              </a:rPr>
              <a:t>tình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yêu</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thương</a:t>
            </a:r>
            <a:r>
              <a:rPr lang="en-US" altLang="en-US" sz="3200" dirty="0" smtClean="0">
                <a:solidFill>
                  <a:srgbClr val="002060"/>
                </a:solidFill>
                <a:latin typeface="Times New Roman" panose="02020603050405020304" pitchFamily="18" charset="0"/>
                <a:cs typeface="Times New Roman" panose="02020603050405020304" pitchFamily="18" charset="0"/>
              </a:rPr>
              <a:t> con </a:t>
            </a:r>
            <a:r>
              <a:rPr lang="en-US" altLang="en-US" sz="3200" dirty="0" err="1" smtClean="0">
                <a:solidFill>
                  <a:srgbClr val="002060"/>
                </a:solidFill>
                <a:latin typeface="Times New Roman" panose="02020603050405020304" pitchFamily="18" charset="0"/>
                <a:cs typeface="Times New Roman" panose="02020603050405020304" pitchFamily="18" charset="0"/>
              </a:rPr>
              <a:t>của</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ông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Hai</a:t>
            </a:r>
            <a:r>
              <a:rPr lang="en-US" altLang="en-US" sz="3200" dirty="0" smtClean="0">
                <a:solidFill>
                  <a:srgbClr val="002060"/>
                </a:solidFill>
                <a:latin typeface="Times New Roman" panose="02020603050405020304" pitchFamily="18" charset="0"/>
                <a:cs typeface="Times New Roman" panose="02020603050405020304" pitchFamily="18" charset="0"/>
              </a:rPr>
              <a:t>.</a:t>
            </a:r>
            <a:endParaRPr lang="en-US" altLang="en-US" sz="3200" dirty="0">
              <a:solidFill>
                <a:srgbClr val="00206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Mượn</a:t>
            </a:r>
            <a:r>
              <a:rPr lang="en-US" altLang="en-US" sz="3200" dirty="0" smtClean="0">
                <a:solidFill>
                  <a:srgbClr val="002060"/>
                </a:solidFill>
                <a:latin typeface="Times New Roman" panose="02020603050405020304" pitchFamily="18" charset="0"/>
                <a:cs typeface="Times New Roman" panose="02020603050405020304" pitchFamily="18" charset="0"/>
              </a:rPr>
              <a:t> con </a:t>
            </a:r>
            <a:r>
              <a:rPr lang="en-US" altLang="en-US" sz="3200" dirty="0" err="1" smtClean="0">
                <a:solidFill>
                  <a:srgbClr val="002060"/>
                </a:solidFill>
                <a:latin typeface="Times New Roman" panose="02020603050405020304" pitchFamily="18" charset="0"/>
                <a:cs typeface="Times New Roman" panose="02020603050405020304" pitchFamily="18" charset="0"/>
              </a:rPr>
              <a:t>để</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bày</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tỏ</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tấm</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lòng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với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quê</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hương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đất</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nước</a:t>
            </a:r>
            <a:r>
              <a:rPr lang="en-US" altLang="en-US" sz="3200" dirty="0" smtClean="0">
                <a:solidFill>
                  <a:srgbClr val="002060"/>
                </a:solidFill>
                <a:latin typeface="Times New Roman" panose="02020603050405020304" pitchFamily="18" charset="0"/>
                <a:cs typeface="Times New Roman" panose="02020603050405020304" pitchFamily="18" charset="0"/>
              </a:rPr>
              <a:t>.</a:t>
            </a:r>
            <a:endParaRPr lang="en-US" alt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6086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0964"/>
                                        </p:tgtEl>
                                        <p:attrNameLst>
                                          <p:attrName>style.visibility</p:attrName>
                                        </p:attrNameLst>
                                      </p:cBhvr>
                                      <p:to>
                                        <p:strVal val="visible"/>
                                      </p:to>
                                    </p:set>
                                    <p:animEffect transition="in" filter="wipe(down)">
                                      <p:cBhvr>
                                        <p:cTn id="15" dur="500"/>
                                        <p:tgtEl>
                                          <p:spTgt spid="4096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4839"/>
          <a:stretch/>
        </p:blipFill>
        <p:spPr bwMode="auto">
          <a:xfrm>
            <a:off x="1" y="487690"/>
            <a:ext cx="6992883" cy="5608321"/>
          </a:xfrm>
          <a:prstGeom prst="rect">
            <a:avLst/>
          </a:prstGeom>
          <a:ln>
            <a:noFill/>
          </a:ln>
          <a:effectLst>
            <a:softEdge rad="1270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324600" y="874613"/>
            <a:ext cx="5638800" cy="5078313"/>
          </a:xfrm>
          <a:prstGeom prst="rect">
            <a:avLst/>
          </a:prstGeom>
        </p:spPr>
        <p:txBody>
          <a:bodyPr wrap="square">
            <a:spAutoFit/>
          </a:bodyPr>
          <a:lstStyle/>
          <a:p>
            <a:pPr lvl="0" algn="just"/>
            <a:r>
              <a:rPr lang="vi-VN" sz="3600" dirty="0">
                <a:solidFill>
                  <a:srgbClr val="002060"/>
                </a:solidFill>
                <a:latin typeface="Times New Roman" panose="02020603050405020304" pitchFamily="18" charset="0"/>
                <a:cs typeface="Times New Roman" panose="02020603050405020304" pitchFamily="18" charset="0"/>
              </a:rPr>
              <a:t>Nhà văn đã miêu tả rất cụ </a:t>
            </a:r>
            <a:r>
              <a:rPr lang="vi-VN" sz="3600" dirty="0" smtClean="0">
                <a:solidFill>
                  <a:srgbClr val="002060"/>
                </a:solidFill>
                <a:latin typeface="Times New Roman" panose="02020603050405020304" pitchFamily="18" charset="0"/>
                <a:cs typeface="Times New Roman" panose="02020603050405020304" pitchFamily="18" charset="0"/>
              </a:rPr>
              <a:t>thể</a:t>
            </a:r>
            <a:r>
              <a:rPr lang="en-US" sz="3600" dirty="0" smtClean="0">
                <a:solidFill>
                  <a:srgbClr val="002060"/>
                </a:solidFill>
                <a:latin typeface="Times New Roman" panose="02020603050405020304" pitchFamily="18" charset="0"/>
                <a:cs typeface="Times New Roman" panose="02020603050405020304" pitchFamily="18" charset="0"/>
              </a:rPr>
              <a:t>, </a:t>
            </a:r>
            <a:r>
              <a:rPr lang="vi-VN" sz="3600" dirty="0" smtClean="0">
                <a:solidFill>
                  <a:srgbClr val="002060"/>
                </a:solidFill>
                <a:latin typeface="Times New Roman" panose="02020603050405020304" pitchFamily="18" charset="0"/>
                <a:cs typeface="Times New Roman" panose="02020603050405020304" pitchFamily="18" charset="0"/>
              </a:rPr>
              <a:t>tinh tế,</a:t>
            </a:r>
            <a:r>
              <a:rPr lang="en-US" sz="3600" dirty="0" smtClean="0">
                <a:solidFill>
                  <a:srgbClr val="002060"/>
                </a:solidFill>
                <a:latin typeface="Times New Roman" panose="02020603050405020304" pitchFamily="18" charset="0"/>
                <a:cs typeface="Times New Roman" panose="02020603050405020304" pitchFamily="18" charset="0"/>
              </a:rPr>
              <a:t> </a:t>
            </a:r>
            <a:r>
              <a:rPr lang="vi-VN" sz="3600" dirty="0" smtClean="0">
                <a:solidFill>
                  <a:srgbClr val="002060"/>
                </a:solidFill>
                <a:latin typeface="Times New Roman" panose="02020603050405020304" pitchFamily="18" charset="0"/>
                <a:cs typeface="Times New Roman" panose="02020603050405020304" pitchFamily="18" charset="0"/>
              </a:rPr>
              <a:t>sâu </a:t>
            </a:r>
            <a:r>
              <a:rPr lang="vi-VN" sz="3600" dirty="0">
                <a:solidFill>
                  <a:srgbClr val="002060"/>
                </a:solidFill>
                <a:latin typeface="Times New Roman" panose="02020603050405020304" pitchFamily="18" charset="0"/>
                <a:cs typeface="Times New Roman" panose="02020603050405020304" pitchFamily="18" charset="0"/>
              </a:rPr>
              <a:t>sắc những biến động dữ dội trong nội tâm nhân vật (Những điều ấy không thể quan sát được ... </a:t>
            </a:r>
            <a:r>
              <a:rPr lang="en-US" sz="3600" dirty="0" smtClean="0">
                <a:solidFill>
                  <a:srgbClr val="002060"/>
                </a:solidFill>
                <a:latin typeface="Times New Roman" panose="02020603050405020304" pitchFamily="18" charset="0"/>
                <a:cs typeface="Times New Roman" panose="02020603050405020304" pitchFamily="18" charset="0"/>
              </a:rPr>
              <a:t>=&gt;</a:t>
            </a:r>
            <a:r>
              <a:rPr lang="vi-VN" sz="3600" dirty="0" smtClean="0">
                <a:solidFill>
                  <a:srgbClr val="002060"/>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C</a:t>
            </a:r>
            <a:r>
              <a:rPr lang="vi-VN" sz="3600" dirty="0" smtClean="0">
                <a:solidFill>
                  <a:srgbClr val="FF0000"/>
                </a:solidFill>
                <a:latin typeface="Times New Roman" panose="02020603050405020304" pitchFamily="18" charset="0"/>
                <a:cs typeface="Times New Roman" panose="02020603050405020304" pitchFamily="18" charset="0"/>
              </a:rPr>
              <a:t>hứng </a:t>
            </a:r>
            <a:r>
              <a:rPr lang="vi-VN" sz="3600" dirty="0">
                <a:solidFill>
                  <a:srgbClr val="FF0000"/>
                </a:solidFill>
                <a:latin typeface="Times New Roman" panose="02020603050405020304" pitchFamily="18" charset="0"/>
                <a:cs typeface="Times New Roman" panose="02020603050405020304" pitchFamily="18" charset="0"/>
              </a:rPr>
              <a:t>tỏ Kim </a:t>
            </a:r>
            <a:r>
              <a:rPr lang="en-US" sz="3600" dirty="0" smtClean="0">
                <a:solidFill>
                  <a:srgbClr val="FF0000"/>
                </a:solidFill>
                <a:latin typeface="Times New Roman" panose="02020603050405020304" pitchFamily="18" charset="0"/>
                <a:cs typeface="Times New Roman" panose="02020603050405020304" pitchFamily="18" charset="0"/>
              </a:rPr>
              <a:t>L</a:t>
            </a:r>
            <a:r>
              <a:rPr lang="vi-VN" sz="3600" dirty="0" smtClean="0">
                <a:solidFill>
                  <a:srgbClr val="FF0000"/>
                </a:solidFill>
                <a:latin typeface="Times New Roman" panose="02020603050405020304" pitchFamily="18" charset="0"/>
                <a:cs typeface="Times New Roman" panose="02020603050405020304" pitchFamily="18" charset="0"/>
              </a:rPr>
              <a:t>ân </a:t>
            </a:r>
            <a:r>
              <a:rPr lang="vi-VN" sz="3600" dirty="0">
                <a:solidFill>
                  <a:srgbClr val="FF0000"/>
                </a:solidFill>
                <a:latin typeface="Times New Roman" panose="02020603050405020304" pitchFamily="18" charset="0"/>
                <a:cs typeface="Times New Roman" panose="02020603050405020304" pitchFamily="18" charset="0"/>
              </a:rPr>
              <a:t>rất am hiểu thế giới nội tâm, đời sống tinh thần của người nông </a:t>
            </a:r>
            <a:r>
              <a:rPr lang="vi-VN" sz="3600" dirty="0" smtClean="0">
                <a:solidFill>
                  <a:srgbClr val="FF0000"/>
                </a:solidFill>
                <a:latin typeface="Times New Roman" panose="02020603050405020304" pitchFamily="18" charset="0"/>
                <a:cs typeface="Times New Roman" panose="02020603050405020304" pitchFamily="18" charset="0"/>
              </a:rPr>
              <a:t>dân)</a:t>
            </a:r>
            <a:r>
              <a:rPr lang="en-US" sz="3600" dirty="0" smtClean="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967" y="91094"/>
            <a:ext cx="12054839" cy="6659880"/>
          </a:xfrm>
          <a:prstGeom prst="rect">
            <a:avLst/>
          </a:prstGeom>
          <a:noFill/>
          <a:ln w="12700" cap="flat" cmpd="sng" algn="ctr">
            <a:solidFill>
              <a:srgbClr val="5B9BD5">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97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7724"/>
          <a:stretch/>
        </p:blipFill>
        <p:spPr bwMode="auto">
          <a:xfrm>
            <a:off x="0" y="112995"/>
            <a:ext cx="12192000" cy="6745011"/>
          </a:xfrm>
          <a:prstGeom prst="rect">
            <a:avLst/>
          </a:prstGeom>
          <a:ln>
            <a:noFill/>
          </a:ln>
          <a:effectLst>
            <a:softEdge rad="584200"/>
          </a:effectLst>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618188" y="161596"/>
            <a:ext cx="90651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dirty="0">
                <a:solidFill>
                  <a:srgbClr val="FF0000"/>
                </a:solidFill>
                <a:latin typeface="Times New Roman" panose="02020603050405020304" pitchFamily="18" charset="0"/>
                <a:cs typeface="Times New Roman" panose="02020603050405020304" pitchFamily="18" charset="0"/>
              </a:rPr>
              <a:t>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Khi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nghe</a:t>
            </a:r>
            <a:r>
              <a:rPr lang="en-US" sz="3200" dirty="0" smtClean="0">
                <a:solidFill>
                  <a:srgbClr val="FF0000"/>
                </a:solidFill>
                <a:latin typeface="Times New Roman" panose="02020603050405020304" pitchFamily="18" charset="0"/>
                <a:cs typeface="Times New Roman" panose="02020603050405020304" pitchFamily="18" charset="0"/>
              </a:rPr>
              <a:t> tin </a:t>
            </a:r>
            <a:r>
              <a:rPr lang="en-US" sz="3200" dirty="0" err="1" smtClean="0">
                <a:solidFill>
                  <a:srgbClr val="FF0000"/>
                </a:solidFill>
                <a:latin typeface="Times New Roman" panose="02020603050405020304" pitchFamily="18" charset="0"/>
                <a:cs typeface="Times New Roman" panose="02020603050405020304" pitchFamily="18" charset="0"/>
              </a:rPr>
              <a:t>làng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theo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giặc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được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cải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chính</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970798" y="1203970"/>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Gương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mặt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3520440" y="1029630"/>
            <a:ext cx="7162800" cy="954107"/>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a:solidFill>
                  <a:srgbClr val="002060"/>
                </a:solidFill>
                <a:latin typeface="Times New Roman" panose="02020603050405020304" pitchFamily="18" charset="0"/>
                <a:cs typeface="Times New Roman" panose="02020603050405020304" pitchFamily="18" charset="0"/>
              </a:rPr>
              <a:t>Gương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mặt</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tươi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vui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rạng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rỡ</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miệng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bỏm</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bẻm</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nhai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trầu</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cặp</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mắt</a:t>
            </a:r>
            <a:r>
              <a:rPr lang="en-US" altLang="en-US" sz="2800" b="1" i="1" dirty="0">
                <a:solidFill>
                  <a:srgbClr val="002060"/>
                </a:solidFill>
                <a:latin typeface="Times New Roman" panose="02020603050405020304" pitchFamily="18" charset="0"/>
                <a:cs typeface="Times New Roman" panose="02020603050405020304" pitchFamily="18" charset="0"/>
              </a:rPr>
              <a:t> hung </a:t>
            </a:r>
            <a:r>
              <a:rPr lang="en-US" altLang="en-US" sz="2800" b="1" i="1" dirty="0" err="1">
                <a:solidFill>
                  <a:srgbClr val="002060"/>
                </a:solidFill>
                <a:latin typeface="Times New Roman" panose="02020603050405020304" pitchFamily="18" charset="0"/>
                <a:cs typeface="Times New Roman" panose="02020603050405020304" pitchFamily="18" charset="0"/>
              </a:rPr>
              <a:t>hung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đỏ</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hấp</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háy</a:t>
            </a:r>
            <a:r>
              <a:rPr lang="en-US" altLang="en-US" sz="2800" b="1" dirty="0" smtClean="0">
                <a:solidFill>
                  <a:srgbClr val="002060"/>
                </a:solidFill>
                <a:latin typeface="Times New Roman" panose="02020603050405020304" pitchFamily="18" charset="0"/>
                <a:cs typeface="Times New Roman" panose="02020603050405020304" pitchFamily="18" charset="0"/>
              </a:rPr>
              <a:t>.</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970798" y="2420044"/>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Hành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động</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550920" y="2548308"/>
            <a:ext cx="7162800" cy="52322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smtClean="0">
                <a:solidFill>
                  <a:srgbClr val="002060"/>
                </a:solidFill>
                <a:latin typeface="Times New Roman" panose="02020603050405020304" pitchFamily="18" charset="0"/>
                <a:cs typeface="Times New Roman" panose="02020603050405020304" pitchFamily="18" charset="0"/>
              </a:rPr>
              <a:t>Lật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đật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đi</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khoe</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970797" y="3624102"/>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Lời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nói</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3550920" y="3752370"/>
            <a:ext cx="7162800" cy="52322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smtClean="0">
                <a:solidFill>
                  <a:srgbClr val="002060"/>
                </a:solidFill>
                <a:latin typeface="Times New Roman" panose="02020603050405020304" pitchFamily="18" charset="0"/>
                <a:cs typeface="Times New Roman" panose="02020603050405020304" pitchFamily="18" charset="0"/>
              </a:rPr>
              <a:t>Tây</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nó</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đốt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nhà</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tôi</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rồi</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đốt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nhẵn</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1347141" y="5141250"/>
            <a:ext cx="9514331" cy="1569660"/>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en-US" altLang="en-US" sz="3200" b="1" dirty="0" smtClean="0">
                <a:solidFill>
                  <a:srgbClr val="FF0000"/>
                </a:solidFill>
                <a:latin typeface="Times New Roman" panose="02020603050405020304" pitchFamily="18" charset="0"/>
                <a:cs typeface="Times New Roman" panose="02020603050405020304" pitchFamily="18" charset="0"/>
              </a:rPr>
              <a:t> Sung </a:t>
            </a:r>
            <a:r>
              <a:rPr lang="en-US" altLang="en-US" sz="3200" b="1" dirty="0" err="1" smtClean="0">
                <a:solidFill>
                  <a:srgbClr val="FF0000"/>
                </a:solidFill>
                <a:latin typeface="Times New Roman" panose="02020603050405020304" pitchFamily="18" charset="0"/>
                <a:cs typeface="Times New Roman" panose="02020603050405020304" pitchFamily="18" charset="0"/>
              </a:rPr>
              <a:t>sướng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hả</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hê</a:t>
            </a:r>
            <a:endParaRPr lang="en-US" altLang="en-US" sz="3200" b="1" dirty="0" smtClean="0">
              <a:solidFill>
                <a:srgbClr val="FF000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Tình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yêu</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đất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nước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đặt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lên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trên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lợi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ích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của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gia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đình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và</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bản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thân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5018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80">
                                          <p:stCondLst>
                                            <p:cond delay="0"/>
                                          </p:stCondLst>
                                        </p:cTn>
                                        <p:tgtEl>
                                          <p:spTgt spid="12"/>
                                        </p:tgtEl>
                                      </p:cBhvr>
                                    </p:animEffect>
                                    <p:anim calcmode="lin" valueType="num">
                                      <p:cBhvr>
                                        <p:cTn id="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2" dur="26">
                                          <p:stCondLst>
                                            <p:cond delay="650"/>
                                          </p:stCondLst>
                                        </p:cTn>
                                        <p:tgtEl>
                                          <p:spTgt spid="12"/>
                                        </p:tgtEl>
                                      </p:cBhvr>
                                      <p:to x="100000" y="60000"/>
                                    </p:animScale>
                                    <p:animScale>
                                      <p:cBhvr>
                                        <p:cTn id="43" dur="166" decel="50000">
                                          <p:stCondLst>
                                            <p:cond delay="676"/>
                                          </p:stCondLst>
                                        </p:cTn>
                                        <p:tgtEl>
                                          <p:spTgt spid="12"/>
                                        </p:tgtEl>
                                      </p:cBhvr>
                                      <p:to x="100000" y="100000"/>
                                    </p:animScale>
                                    <p:animScale>
                                      <p:cBhvr>
                                        <p:cTn id="44" dur="26">
                                          <p:stCondLst>
                                            <p:cond delay="1312"/>
                                          </p:stCondLst>
                                        </p:cTn>
                                        <p:tgtEl>
                                          <p:spTgt spid="12"/>
                                        </p:tgtEl>
                                      </p:cBhvr>
                                      <p:to x="100000" y="80000"/>
                                    </p:animScale>
                                    <p:animScale>
                                      <p:cBhvr>
                                        <p:cTn id="45" dur="166" decel="50000">
                                          <p:stCondLst>
                                            <p:cond delay="1338"/>
                                          </p:stCondLst>
                                        </p:cTn>
                                        <p:tgtEl>
                                          <p:spTgt spid="12"/>
                                        </p:tgtEl>
                                      </p:cBhvr>
                                      <p:to x="100000" y="100000"/>
                                    </p:animScale>
                                    <p:animScale>
                                      <p:cBhvr>
                                        <p:cTn id="46" dur="26">
                                          <p:stCondLst>
                                            <p:cond delay="1642"/>
                                          </p:stCondLst>
                                        </p:cTn>
                                        <p:tgtEl>
                                          <p:spTgt spid="12"/>
                                        </p:tgtEl>
                                      </p:cBhvr>
                                      <p:to x="100000" y="90000"/>
                                    </p:animScale>
                                    <p:animScale>
                                      <p:cBhvr>
                                        <p:cTn id="47" dur="166" decel="50000">
                                          <p:stCondLst>
                                            <p:cond delay="1668"/>
                                          </p:stCondLst>
                                        </p:cTn>
                                        <p:tgtEl>
                                          <p:spTgt spid="12"/>
                                        </p:tgtEl>
                                      </p:cBhvr>
                                      <p:to x="100000" y="100000"/>
                                    </p:animScale>
                                    <p:animScale>
                                      <p:cBhvr>
                                        <p:cTn id="48" dur="26">
                                          <p:stCondLst>
                                            <p:cond delay="1808"/>
                                          </p:stCondLst>
                                        </p:cTn>
                                        <p:tgtEl>
                                          <p:spTgt spid="12"/>
                                        </p:tgtEl>
                                      </p:cBhvr>
                                      <p:to x="100000" y="95000"/>
                                    </p:animScale>
                                    <p:animScale>
                                      <p:cBhvr>
                                        <p:cTn id="49"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hong Cảnh Núi Non Tuyệt Vời Và Các Yếu Tố Nền Nhà, Núi Lớn, Sâu, Xây Nhà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29717"/>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2612;p39"/>
          <p:cNvGrpSpPr/>
          <p:nvPr/>
        </p:nvGrpSpPr>
        <p:grpSpPr>
          <a:xfrm>
            <a:off x="1446144" y="2426707"/>
            <a:ext cx="1318219" cy="948422"/>
            <a:chOff x="1608418" y="2694788"/>
            <a:chExt cx="683441" cy="554017"/>
          </a:xfrm>
        </p:grpSpPr>
        <p:sp>
          <p:nvSpPr>
            <p:cNvPr id="10" name="Google Shape;2613;p39"/>
            <p:cNvSpPr/>
            <p:nvPr/>
          </p:nvSpPr>
          <p:spPr>
            <a:xfrm rot="-1324817">
              <a:off x="1653885" y="2793041"/>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83B2A9"/>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Times New Roman" panose="02020603050405020304" pitchFamily="18" charset="0"/>
                <a:cs typeface="Times New Roman" panose="02020603050405020304" pitchFamily="18" charset="0"/>
                <a:sym typeface="Arial"/>
              </a:endParaRPr>
            </a:p>
          </p:txBody>
        </p:sp>
        <p:sp>
          <p:nvSpPr>
            <p:cNvPr id="11" name="Google Shape;2614;p39"/>
            <p:cNvSpPr/>
            <p:nvPr/>
          </p:nvSpPr>
          <p:spPr>
            <a:xfrm rot="-1324817">
              <a:off x="1756988" y="2847999"/>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Times New Roman" panose="02020603050405020304" pitchFamily="18" charset="0"/>
                <a:cs typeface="Times New Roman" panose="02020603050405020304" pitchFamily="18" charset="0"/>
                <a:sym typeface="Arial"/>
              </a:endParaRPr>
            </a:p>
          </p:txBody>
        </p:sp>
        <p:sp>
          <p:nvSpPr>
            <p:cNvPr id="12" name="Google Shape;2615;p39"/>
            <p:cNvSpPr/>
            <p:nvPr/>
          </p:nvSpPr>
          <p:spPr>
            <a:xfrm rot="-1324817">
              <a:off x="1913360" y="2794216"/>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Times New Roman" panose="02020603050405020304" pitchFamily="18" charset="0"/>
                <a:cs typeface="Times New Roman" panose="02020603050405020304" pitchFamily="18" charset="0"/>
                <a:sym typeface="Arial"/>
              </a:endParaRPr>
            </a:p>
          </p:txBody>
        </p:sp>
        <p:sp>
          <p:nvSpPr>
            <p:cNvPr id="13" name="Google Shape;2616;p39"/>
            <p:cNvSpPr/>
            <p:nvPr/>
          </p:nvSpPr>
          <p:spPr>
            <a:xfrm rot="-1324817">
              <a:off x="2122320" y="2801389"/>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Times New Roman" panose="02020603050405020304" pitchFamily="18" charset="0"/>
                <a:cs typeface="Times New Roman" panose="02020603050405020304" pitchFamily="18" charset="0"/>
                <a:sym typeface="Arial"/>
              </a:endParaRPr>
            </a:p>
          </p:txBody>
        </p:sp>
        <p:sp>
          <p:nvSpPr>
            <p:cNvPr id="14" name="Google Shape;2617;p39"/>
            <p:cNvSpPr/>
            <p:nvPr/>
          </p:nvSpPr>
          <p:spPr>
            <a:xfrm rot="-1324817">
              <a:off x="1914438" y="3147736"/>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Times New Roman" panose="02020603050405020304" pitchFamily="18" charset="0"/>
                <a:cs typeface="Times New Roman" panose="02020603050405020304" pitchFamily="18" charset="0"/>
                <a:sym typeface="Arial"/>
              </a:endParaRPr>
            </a:p>
          </p:txBody>
        </p:sp>
      </p:grpSp>
      <p:sp>
        <p:nvSpPr>
          <p:cNvPr id="16" name="Text Box 4"/>
          <p:cNvSpPr txBox="1">
            <a:spLocks noChangeArrowheads="1"/>
          </p:cNvSpPr>
          <p:nvPr/>
        </p:nvSpPr>
        <p:spPr bwMode="auto">
          <a:xfrm>
            <a:off x="2516965" y="677195"/>
            <a:ext cx="71580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rgbClr val="FF0000"/>
                </a:solidFill>
                <a:latin typeface="Times New Roman" panose="02020603050405020304" pitchFamily="18" charset="0"/>
                <a:cs typeface="Times New Roman" panose="02020603050405020304" pitchFamily="18" charset="0"/>
              </a:rPr>
              <a:t>III. TỔNG KẾT: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747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heel(1)">
                                      <p:cBhvr>
                                        <p:cTn id="12"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Phong Cách Trung Hoa Làng Quê Nông Thôn Trung Quốc đất Nước, Thanh Lịch,  Tối Giản, Làng Quê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9772"/>
            <a:ext cx="12192000" cy="3333750"/>
          </a:xfrm>
          <a:prstGeom prst="rect">
            <a:avLst/>
          </a:prstGeom>
          <a:ln>
            <a:noFill/>
          </a:ln>
          <a:effectLst>
            <a:softEdge rad="1016000"/>
          </a:effectLst>
          <a:extLst>
            <a:ext uri="{909E8E84-426E-40DD-AFC4-6F175D3DCCD1}">
              <a14:hiddenFill xmlns:a14="http://schemas.microsoft.com/office/drawing/2010/main">
                <a:solidFill>
                  <a:srgbClr val="FFFFFF"/>
                </a:solidFill>
              </a14:hiddenFill>
            </a:ext>
          </a:extLst>
        </p:spPr>
      </p:pic>
      <p:pic>
        <p:nvPicPr>
          <p:cNvPr id="45058" name="Picture 2" descr="Cờ Việt Nam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10000" r="100000"/>
                    </a14:imgEffect>
                  </a14:imgLayer>
                </a14:imgProps>
              </a:ext>
              <a:ext uri="{28A0092B-C50C-407E-A947-70E740481C1C}">
                <a14:useLocalDpi xmlns:a14="http://schemas.microsoft.com/office/drawing/2010/main" val="0"/>
              </a:ext>
            </a:extLst>
          </a:blip>
          <a:srcRect/>
          <a:stretch>
            <a:fillRect/>
          </a:stretch>
        </p:blipFill>
        <p:spPr bwMode="auto">
          <a:xfrm>
            <a:off x="7086600" y="0"/>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2">
            <a:extLst>
              <a:ext uri="{FF2B5EF4-FFF2-40B4-BE49-F238E27FC236}">
                <a16:creationId xmlns:a16="http://schemas.microsoft.com/office/drawing/2014/main" xmlns="" id="{5BE14B31-66E0-4E2E-884C-81DF6D497CED}"/>
              </a:ext>
            </a:extLst>
          </p:cNvPr>
          <p:cNvSpPr txBox="1">
            <a:spLocks noChangeArrowheads="1"/>
          </p:cNvSpPr>
          <p:nvPr/>
        </p:nvSpPr>
        <p:spPr bwMode="auto">
          <a:xfrm>
            <a:off x="3" y="91257"/>
            <a:ext cx="11558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dirty="0" smtClean="0">
                <a:solidFill>
                  <a:srgbClr val="FF0000"/>
                </a:solidFill>
                <a:latin typeface="Times New Roman" panose="02020603050405020304" pitchFamily="18" charset="0"/>
                <a:cs typeface="Times New Roman" panose="02020603050405020304" pitchFamily="18" charset="0"/>
              </a:rPr>
              <a:t>1. </a:t>
            </a:r>
            <a:r>
              <a:rPr lang="en-US" altLang="en-US" sz="4000" b="1" dirty="0" err="1" smtClean="0">
                <a:solidFill>
                  <a:srgbClr val="FF0000"/>
                </a:solidFill>
                <a:latin typeface="Times New Roman" panose="02020603050405020304" pitchFamily="18" charset="0"/>
                <a:cs typeface="Times New Roman" panose="02020603050405020304" pitchFamily="18" charset="0"/>
              </a:rPr>
              <a:t>Nghệ</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thuật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txBox="1">
            <a:spLocks/>
          </p:cNvSpPr>
          <p:nvPr/>
        </p:nvSpPr>
        <p:spPr>
          <a:xfrm>
            <a:off x="696755" y="828835"/>
            <a:ext cx="10165080" cy="4178329"/>
          </a:xfrm>
          <a:prstGeom prst="rect">
            <a:avLst/>
          </a:prstGeom>
          <a:ln>
            <a:solidFill>
              <a:schemeClr val="accent2"/>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1.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Cách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xây</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dựng</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tình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huống</a:t>
            </a:r>
            <a:r>
              <a:rPr lang="en-US" altLang="en-US" sz="3600" i="1" kern="0" dirty="0" smtClean="0">
                <a:solidFill>
                  <a:srgbClr val="002060"/>
                </a:solidFill>
                <a:latin typeface="Times New Roman" panose="02020603050405020304" pitchFamily="18" charset="0"/>
                <a:cs typeface="Times New Roman" panose="02020603050405020304" pitchFamily="18" charset="0"/>
              </a:rPr>
              <a:t> gay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cấn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endParaRPr lang="en-US" altLang="en-US" sz="3600" kern="0" dirty="0" smtClean="0">
              <a:solidFill>
                <a:srgbClr val="002060"/>
              </a:solidFill>
              <a:latin typeface="Times New Roman" panose="02020603050405020304" pitchFamily="18" charset="0"/>
              <a:cs typeface="Times New Roman" panose="02020603050405020304" pitchFamily="18" charset="0"/>
            </a:endParaRPr>
          </a:p>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2.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Miêu</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tả</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tâm</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lí</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nhân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vật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chân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thực</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sinh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động</a:t>
            </a:r>
            <a:r>
              <a:rPr lang="en-US" altLang="en-US" sz="3600" i="1" kern="0" dirty="0" smtClean="0">
                <a:solidFill>
                  <a:srgbClr val="002060"/>
                </a:solidFill>
                <a:latin typeface="Times New Roman" panose="02020603050405020304" pitchFamily="18" charset="0"/>
                <a:cs typeface="Times New Roman" panose="02020603050405020304" pitchFamily="18" charset="0"/>
              </a:rPr>
              <a:t> qua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suy</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nghĩ</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hành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động</a:t>
            </a:r>
            <a:r>
              <a:rPr lang="en-US" altLang="en-US" sz="3600" i="1" kern="0" dirty="0" smtClean="0">
                <a:solidFill>
                  <a:srgbClr val="002060"/>
                </a:solidFill>
                <a:latin typeface="Times New Roman" panose="02020603050405020304" pitchFamily="18" charset="0"/>
                <a:cs typeface="Times New Roman" panose="02020603050405020304" pitchFamily="18" charset="0"/>
              </a:rPr>
              <a:t> ,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lời</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nói</a:t>
            </a:r>
            <a:r>
              <a:rPr lang="en-US" altLang="en-US" sz="3600" i="1" kern="0" dirty="0" smtClean="0">
                <a:solidFill>
                  <a:srgbClr val="002060"/>
                </a:solidFill>
                <a:latin typeface="Times New Roman" panose="02020603050405020304" pitchFamily="18" charset="0"/>
                <a:cs typeface="Times New Roman" panose="02020603050405020304" pitchFamily="18" charset="0"/>
              </a:rPr>
              <a:t>.</a:t>
            </a:r>
          </a:p>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3.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Ngôn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ngữ</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nhân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vật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giàu</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tình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khẩu</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ngữ</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thể</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hiện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rõ</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cá</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tính</a:t>
            </a:r>
            <a:r>
              <a:rPr lang="en-US" altLang="en-US" sz="3600" i="1" kern="0" dirty="0" smtClean="0">
                <a:solidFill>
                  <a:srgbClr val="002060"/>
                </a:solidFill>
                <a:latin typeface="Times New Roman" panose="02020603050405020304" pitchFamily="18" charset="0"/>
                <a:cs typeface="Times New Roman" panose="02020603050405020304" pitchFamily="18" charset="0"/>
              </a:rPr>
              <a:t>.</a:t>
            </a:r>
          </a:p>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4.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Cách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trần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thuật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linh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hoạt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tự</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nhiên</a:t>
            </a:r>
            <a:r>
              <a:rPr lang="en-US" altLang="en-US" sz="3600" i="1" kern="0" dirty="0" smtClean="0">
                <a:solidFill>
                  <a:srgbClr val="002060"/>
                </a:solidFill>
                <a:latin typeface="Times New Roman" panose="02020603050405020304" pitchFamily="18" charset="0"/>
                <a:cs typeface="Times New Roman" panose="02020603050405020304" pitchFamily="18" charset="0"/>
              </a:rPr>
              <a:t>.</a:t>
            </a:r>
            <a:endParaRPr lang="en-US" altLang="en-US" sz="3600" kern="0" dirty="0" smtClean="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1676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ox(in)">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ox(i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ox(i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ox(in)">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Phong Cách Trung Hoa Làng Quê Nông Thôn Trung Quốc đất Nước, Thanh Lịch,  Tối Giản, Làng Quê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9772"/>
            <a:ext cx="12192000" cy="3333750"/>
          </a:xfrm>
          <a:prstGeom prst="rect">
            <a:avLst/>
          </a:prstGeom>
          <a:ln>
            <a:noFill/>
          </a:ln>
          <a:effectLst>
            <a:softEdge rad="1016000"/>
          </a:effectLst>
          <a:extLst>
            <a:ext uri="{909E8E84-426E-40DD-AFC4-6F175D3DCCD1}">
              <a14:hiddenFill xmlns:a14="http://schemas.microsoft.com/office/drawing/2010/main">
                <a:solidFill>
                  <a:srgbClr val="FFFFFF"/>
                </a:solidFill>
              </a14:hiddenFill>
            </a:ext>
          </a:extLst>
        </p:spPr>
      </p:pic>
      <p:pic>
        <p:nvPicPr>
          <p:cNvPr id="45058" name="Picture 2" descr="Cờ Việt Nam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10000" r="100000"/>
                    </a14:imgEffect>
                  </a14:imgLayer>
                </a14:imgProps>
              </a:ext>
              <a:ext uri="{28A0092B-C50C-407E-A947-70E740481C1C}">
                <a14:useLocalDpi xmlns:a14="http://schemas.microsoft.com/office/drawing/2010/main" val="0"/>
              </a:ext>
            </a:extLst>
          </a:blip>
          <a:srcRect/>
          <a:stretch>
            <a:fillRect/>
          </a:stretch>
        </p:blipFill>
        <p:spPr bwMode="auto">
          <a:xfrm>
            <a:off x="7086600" y="0"/>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2">
            <a:extLst>
              <a:ext uri="{FF2B5EF4-FFF2-40B4-BE49-F238E27FC236}">
                <a16:creationId xmlns:a16="http://schemas.microsoft.com/office/drawing/2014/main" xmlns="" id="{5BE14B31-66E0-4E2E-884C-81DF6D497CED}"/>
              </a:ext>
            </a:extLst>
          </p:cNvPr>
          <p:cNvSpPr txBox="1">
            <a:spLocks noChangeArrowheads="1"/>
          </p:cNvSpPr>
          <p:nvPr/>
        </p:nvSpPr>
        <p:spPr bwMode="auto">
          <a:xfrm>
            <a:off x="3" y="91257"/>
            <a:ext cx="11558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2. </a:t>
            </a:r>
            <a:r>
              <a:rPr kumimoji="0" lang="en-US" alt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j-ea"/>
                <a:cs typeface="Times New Roman" panose="02020603050405020304" pitchFamily="18" charset="0"/>
              </a:rPr>
              <a:t>Nội</a:t>
            </a:r>
            <a:r>
              <a:rPr kumimoji="0" lang="en-US" altLang="en-US" sz="4000" b="1" i="0" u="none" strike="noStrike" kern="1200" cap="none" spc="0" normalizeH="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dung</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6" name="Content Placeholder 5"/>
          <p:cNvSpPr txBox="1">
            <a:spLocks/>
          </p:cNvSpPr>
          <p:nvPr/>
        </p:nvSpPr>
        <p:spPr>
          <a:xfrm>
            <a:off x="849156" y="1164115"/>
            <a:ext cx="9376885" cy="2722095"/>
          </a:xfrm>
          <a:prstGeom prst="rect">
            <a:avLst/>
          </a:prstGeom>
          <a:ln>
            <a:solidFill>
              <a:schemeClr val="accent2"/>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altLang="en-US" i="1" kern="0" dirty="0" err="1" smtClean="0">
                <a:solidFill>
                  <a:srgbClr val="0070C0"/>
                </a:solidFill>
                <a:latin typeface="Times New Roman" panose="02020603050405020304" pitchFamily="18" charset="0"/>
                <a:cs typeface="Times New Roman" panose="02020603050405020304" pitchFamily="18" charset="0"/>
              </a:rPr>
              <a:t>Truyện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thể</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hiện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chân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thực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cảm</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động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một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tình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cảm</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bền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chặt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sâu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sắc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tình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yêu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làng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quê</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thống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nhất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với</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lòng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yêu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nước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tinh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thần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kháng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chiến</a:t>
            </a:r>
            <a:r>
              <a:rPr lang="en-US" altLang="en-US" i="1" kern="0" dirty="0" smtClean="0">
                <a:solidFill>
                  <a:srgbClr val="0070C0"/>
                </a:solidFill>
                <a:latin typeface="Times New Roman" panose="02020603050405020304" pitchFamily="18" charset="0"/>
                <a:cs typeface="Times New Roman" panose="02020603050405020304" pitchFamily="18" charset="0"/>
              </a:rPr>
              <a:t> qua </a:t>
            </a:r>
            <a:r>
              <a:rPr lang="en-US" altLang="en-US" i="1" kern="0" dirty="0" err="1" smtClean="0">
                <a:solidFill>
                  <a:srgbClr val="0070C0"/>
                </a:solidFill>
                <a:latin typeface="Times New Roman" panose="02020603050405020304" pitchFamily="18" charset="0"/>
                <a:cs typeface="Times New Roman" panose="02020603050405020304" pitchFamily="18" charset="0"/>
              </a:rPr>
              <a:t>nhân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vât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ông</a:t>
            </a:r>
            <a:r>
              <a:rPr lang="en-US" altLang="en-US" i="1" kern="0" dirty="0" smtClean="0">
                <a:solidFill>
                  <a:srgbClr val="0070C0"/>
                </a:solidFill>
                <a:latin typeface="Times New Roman" panose="02020603050405020304" pitchFamily="18" charset="0"/>
                <a:cs typeface="Times New Roman" panose="02020603050405020304" pitchFamily="18" charset="0"/>
              </a:rPr>
              <a:t> Hai. Qua </a:t>
            </a:r>
            <a:r>
              <a:rPr lang="en-US" altLang="en-US" i="1" kern="0" dirty="0" err="1" smtClean="0">
                <a:solidFill>
                  <a:srgbClr val="0070C0"/>
                </a:solidFill>
                <a:latin typeface="Times New Roman" panose="02020603050405020304" pitchFamily="18" charset="0"/>
                <a:cs typeface="Times New Roman" panose="02020603050405020304" pitchFamily="18" charset="0"/>
              </a:rPr>
              <a:t>đó</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khẳng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định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lòng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yêu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nước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của</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người</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nông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dân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trong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thời</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kì</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kháng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chiến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chống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Pháp</a:t>
            </a:r>
            <a:r>
              <a:rPr lang="en-US" altLang="en-US" i="1" kern="0" dirty="0" smtClean="0">
                <a:solidFill>
                  <a:srgbClr val="0070C0"/>
                </a:solidFill>
                <a:latin typeface="Times New Roman" panose="02020603050405020304" pitchFamily="18" charset="0"/>
                <a:cs typeface="Times New Roman" panose="02020603050405020304" pitchFamily="18" charset="0"/>
              </a:rPr>
              <a:t>.</a:t>
            </a:r>
            <a:endParaRPr lang="en-US" altLang="en-US" kern="0" dirty="0" smtClean="0">
              <a:solidFill>
                <a:srgbClr val="0070C0"/>
              </a:solidFill>
              <a:latin typeface="Times New Roman" panose="02020603050405020304" pitchFamily="18" charset="0"/>
              <a:cs typeface="Times New Roman" panose="02020603050405020304" pitchFamily="18" charset="0"/>
            </a:endParaRPr>
          </a:p>
          <a:p>
            <a:pPr algn="just"/>
            <a:endParaRPr lang="en-US" altLang="en-US" kern="0"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614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box(in)">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ox(i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hong Cảnh Núi Non Tuyệt Vời Và Các Yếu Tố Nền Nhà, Núi Lớn, Sâu, Xây Nhà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113923"/>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3166958" y="332450"/>
            <a:ext cx="5287087" cy="480131"/>
          </a:xfrm>
          <a:prstGeom prst="rect">
            <a:avLst/>
          </a:prstGeom>
          <a:noFill/>
        </p:spPr>
        <p:txBody>
          <a:bodyPr wrap="square">
            <a:spAutoFit/>
          </a:bodyPr>
          <a:lstStyle/>
          <a:p>
            <a:pPr algn="ctr">
              <a:lnSpc>
                <a:spcPct val="90000"/>
              </a:lnSpc>
              <a:spcBef>
                <a:spcPts val="1000"/>
              </a:spcBef>
            </a:pPr>
            <a:r>
              <a:rPr lang="en-US" sz="2800" b="1" dirty="0" smtClean="0">
                <a:solidFill>
                  <a:srgbClr val="FF0000"/>
                </a:solidFill>
                <a:latin typeface="Times New Roman" pitchFamily="18" charset="0"/>
                <a:cs typeface="Times New Roman" pitchFamily="18" charset="0"/>
              </a:rPr>
              <a:t>KIỂM TRA BÀI CŨ</a:t>
            </a:r>
            <a:endParaRPr lang="en-US" sz="2800" b="1" dirty="0">
              <a:solidFill>
                <a:srgbClr val="FF0000"/>
              </a:solidFill>
              <a:latin typeface="Times New Roman" pitchFamily="18" charset="0"/>
              <a:cs typeface="Times New Roman" pitchFamily="18" charset="0"/>
            </a:endParaRPr>
          </a:p>
        </p:txBody>
      </p:sp>
      <p:sp>
        <p:nvSpPr>
          <p:cNvPr id="15" name="Rectangle 14"/>
          <p:cNvSpPr/>
          <p:nvPr/>
        </p:nvSpPr>
        <p:spPr>
          <a:xfrm>
            <a:off x="205745" y="1050008"/>
            <a:ext cx="11780520" cy="1384995"/>
          </a:xfrm>
          <a:prstGeom prst="rect">
            <a:avLst/>
          </a:prstGeom>
          <a:ln>
            <a:solidFill>
              <a:srgbClr val="FF0000"/>
            </a:solidFill>
            <a:prstDash val="lgDashDot"/>
          </a:ln>
        </p:spPr>
        <p:txBody>
          <a:bodyPr wrap="square">
            <a:spAutoFit/>
          </a:bodyPr>
          <a:lstStyle/>
          <a:p>
            <a:pPr algn="just"/>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xây</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dựng</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luôn</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mình</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chứ</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b="1" dirty="0" smtClean="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5B9BD5">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46919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ppt_w</p:attrName>
                                        </p:attrNameLst>
                                      </p:cBhvr>
                                      <p:tavLst>
                                        <p:tav tm="0" fmla="#ppt_w*sin(2.5*pi*$)">
                                          <p:val>
                                            <p:fltVal val="0"/>
                                          </p:val>
                                        </p:tav>
                                        <p:tav tm="100000">
                                          <p:val>
                                            <p:fltVal val="1"/>
                                          </p:val>
                                        </p:tav>
                                      </p:tavLst>
                                    </p:anim>
                                    <p:anim calcmode="lin" valueType="num">
                                      <p:cBhvr>
                                        <p:cTn id="14"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descr="Cover">
            <a:extLst>
              <a:ext uri="{FF2B5EF4-FFF2-40B4-BE49-F238E27FC236}">
                <a16:creationId xmlns:a16="http://schemas.microsoft.com/office/drawing/2014/main" xmlns="" id="{03A407B2-E26A-489E-A1F9-D7C20B66B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305" y="5255896"/>
            <a:ext cx="1647824"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2" descr="Cover">
            <a:extLst>
              <a:ext uri="{FF2B5EF4-FFF2-40B4-BE49-F238E27FC236}">
                <a16:creationId xmlns:a16="http://schemas.microsoft.com/office/drawing/2014/main" xmlns="" id="{953F45F9-1781-447E-B91D-A685B6FB1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307" y="5417820"/>
            <a:ext cx="2021204" cy="64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Cover">
            <a:extLst>
              <a:ext uri="{FF2B5EF4-FFF2-40B4-BE49-F238E27FC236}">
                <a16:creationId xmlns:a16="http://schemas.microsoft.com/office/drawing/2014/main" xmlns="" id="{B1A99084-1DBB-4409-9575-C43920CECF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097" y="4892040"/>
            <a:ext cx="2230755" cy="64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0" descr="Cover">
            <a:extLst>
              <a:ext uri="{FF2B5EF4-FFF2-40B4-BE49-F238E27FC236}">
                <a16:creationId xmlns:a16="http://schemas.microsoft.com/office/drawing/2014/main" xmlns="" id="{AD1DB9D5-CEF2-4433-9959-5E9ECEA30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7743" y="3769996"/>
            <a:ext cx="1684020" cy="183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Cover">
            <a:extLst>
              <a:ext uri="{FF2B5EF4-FFF2-40B4-BE49-F238E27FC236}">
                <a16:creationId xmlns:a16="http://schemas.microsoft.com/office/drawing/2014/main" xmlns="" id="{FF9AF1DC-C609-48CC-9B63-24D2E19AAA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6402" y="3747136"/>
            <a:ext cx="226885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a:extLst>
              <a:ext uri="{FF2B5EF4-FFF2-40B4-BE49-F238E27FC236}">
                <a16:creationId xmlns:a16="http://schemas.microsoft.com/office/drawing/2014/main" xmlns="" id="{689DAB2E-A200-42B7-81CD-E1F9264EEA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4951" y="3143251"/>
            <a:ext cx="2451736" cy="94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Cover">
            <a:extLst>
              <a:ext uri="{FF2B5EF4-FFF2-40B4-BE49-F238E27FC236}">
                <a16:creationId xmlns:a16="http://schemas.microsoft.com/office/drawing/2014/main" xmlns="" id="{136AB47E-82BA-4DD1-9DDD-3C2DC843B9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2009" y="2472690"/>
            <a:ext cx="1952627" cy="139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Cover">
            <a:extLst>
              <a:ext uri="{FF2B5EF4-FFF2-40B4-BE49-F238E27FC236}">
                <a16:creationId xmlns:a16="http://schemas.microsoft.com/office/drawing/2014/main" xmlns="" id="{CAF55059-F1A6-4D59-AB6C-837F650ED1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7646" y="3436620"/>
            <a:ext cx="1579247" cy="59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Cover">
            <a:extLst>
              <a:ext uri="{FF2B5EF4-FFF2-40B4-BE49-F238E27FC236}">
                <a16:creationId xmlns:a16="http://schemas.microsoft.com/office/drawing/2014/main" xmlns="" id="{65E011CD-46D1-4475-9EB8-13B39736AE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9361" y="2752726"/>
            <a:ext cx="1588771" cy="162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Cover">
            <a:extLst>
              <a:ext uri="{FF2B5EF4-FFF2-40B4-BE49-F238E27FC236}">
                <a16:creationId xmlns:a16="http://schemas.microsoft.com/office/drawing/2014/main" xmlns="" id="{F09DC31C-C270-46AE-94D5-761C301CBE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6011" y="1880236"/>
            <a:ext cx="2116455" cy="10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Cover">
            <a:extLst>
              <a:ext uri="{FF2B5EF4-FFF2-40B4-BE49-F238E27FC236}">
                <a16:creationId xmlns:a16="http://schemas.microsoft.com/office/drawing/2014/main" xmlns="" id="{8CC03351-4629-4CDD-AF81-60D5B4C420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9561" y="2546986"/>
            <a:ext cx="2426971" cy="147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ver">
            <a:extLst>
              <a:ext uri="{FF2B5EF4-FFF2-40B4-BE49-F238E27FC236}">
                <a16:creationId xmlns:a16="http://schemas.microsoft.com/office/drawing/2014/main" xmlns="" id="{87F2760A-A605-42F2-8EDE-240C5B116B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03987" y="4558666"/>
            <a:ext cx="2767964"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Cover">
            <a:extLst>
              <a:ext uri="{FF2B5EF4-FFF2-40B4-BE49-F238E27FC236}">
                <a16:creationId xmlns:a16="http://schemas.microsoft.com/office/drawing/2014/main" xmlns="" id="{6A967DF4-4374-440B-A011-05A796EC65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6347" y="5101591"/>
            <a:ext cx="2783204"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Cover">
            <a:extLst>
              <a:ext uri="{FF2B5EF4-FFF2-40B4-BE49-F238E27FC236}">
                <a16:creationId xmlns:a16="http://schemas.microsoft.com/office/drawing/2014/main" xmlns="" id="{45A1DE6B-9DC1-4E50-9C42-F6716C29014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25933" y="4099560"/>
            <a:ext cx="2472691" cy="112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Cover">
            <a:extLst>
              <a:ext uri="{FF2B5EF4-FFF2-40B4-BE49-F238E27FC236}">
                <a16:creationId xmlns:a16="http://schemas.microsoft.com/office/drawing/2014/main" xmlns="" id="{77B78B69-47E3-476A-A4B4-3126D858D05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00" y="3769996"/>
            <a:ext cx="1263016" cy="151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Cover">
            <a:extLst>
              <a:ext uri="{FF2B5EF4-FFF2-40B4-BE49-F238E27FC236}">
                <a16:creationId xmlns:a16="http://schemas.microsoft.com/office/drawing/2014/main" xmlns="" id="{A7D8CCDF-1202-4A37-A9ED-D957A09E44D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7227" y="3225166"/>
            <a:ext cx="2463164"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a:extLst>
              <a:ext uri="{FF2B5EF4-FFF2-40B4-BE49-F238E27FC236}">
                <a16:creationId xmlns:a16="http://schemas.microsoft.com/office/drawing/2014/main" xmlns="" id="{B60EECB0-2E76-4ADF-970B-E437D9121E3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7227" y="2920366"/>
            <a:ext cx="2478404"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a:extLst>
              <a:ext uri="{FF2B5EF4-FFF2-40B4-BE49-F238E27FC236}">
                <a16:creationId xmlns:a16="http://schemas.microsoft.com/office/drawing/2014/main" xmlns="" id="{2E0E0865-C58C-4F25-8EDE-83760DC0C11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1" y="2305050"/>
            <a:ext cx="2714627" cy="103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a:extLst>
              <a:ext uri="{FF2B5EF4-FFF2-40B4-BE49-F238E27FC236}">
                <a16:creationId xmlns:a16="http://schemas.microsoft.com/office/drawing/2014/main" xmlns="" id="{C787824B-52A8-4F62-BAC2-D5321EB7D38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08939" y="3099436"/>
            <a:ext cx="2158364" cy="92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a:extLst>
              <a:ext uri="{FF2B5EF4-FFF2-40B4-BE49-F238E27FC236}">
                <a16:creationId xmlns:a16="http://schemas.microsoft.com/office/drawing/2014/main" xmlns="" id="{912378A1-4194-451D-A98D-C1D72698576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14827" y="3581400"/>
            <a:ext cx="120586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Káº¿t quáº£ hÃ¬nh áº£nh cho kim lÃ¢n">
            <a:extLst>
              <a:ext uri="{FF2B5EF4-FFF2-40B4-BE49-F238E27FC236}">
                <a16:creationId xmlns:a16="http://schemas.microsoft.com/office/drawing/2014/main" xmlns="" id="{E00931D9-1E22-4140-AC62-82A8FFA65F6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0549" y="1"/>
            <a:ext cx="193738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7" descr="Káº¿t quáº£ hÃ¬nh áº£nh cho kim lÃ¢n, lÃ ng">
            <a:extLst>
              <a:ext uri="{FF2B5EF4-FFF2-40B4-BE49-F238E27FC236}">
                <a16:creationId xmlns:a16="http://schemas.microsoft.com/office/drawing/2014/main" xmlns="" id="{EB1529FF-980F-4048-8448-EAC501B98DA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67603" y="-34290"/>
            <a:ext cx="4105276" cy="189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29" descr="Káº¿t quáº£ hÃ¬nh áº£nh cho kim lÃ¢n, lÃ ng">
            <a:extLst>
              <a:ext uri="{FF2B5EF4-FFF2-40B4-BE49-F238E27FC236}">
                <a16:creationId xmlns:a16="http://schemas.microsoft.com/office/drawing/2014/main" xmlns="" id="{185F9534-AE5E-4469-9C81-CD89FB079D45}"/>
              </a:ext>
            </a:extLst>
          </p:cNvPr>
          <p:cNvSpPr>
            <a:spLocks noChangeAspect="1" noChangeArrowheads="1"/>
          </p:cNvSpPr>
          <p:nvPr/>
        </p:nvSpPr>
        <p:spPr bwMode="auto">
          <a:xfrm>
            <a:off x="796291" y="-173355"/>
            <a:ext cx="365760" cy="36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16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5" name="Picture 31" descr="Káº¿t quáº£ hÃ¬nh áº£nh cho kim lÃ¢n, lÃ ng">
            <a:extLst>
              <a:ext uri="{FF2B5EF4-FFF2-40B4-BE49-F238E27FC236}">
                <a16:creationId xmlns:a16="http://schemas.microsoft.com/office/drawing/2014/main" xmlns="" id="{2ECCA0BD-4451-4100-87EA-7A606F8A51B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b="12285"/>
          <a:stretch>
            <a:fillRect/>
          </a:stretch>
        </p:blipFill>
        <p:spPr bwMode="auto">
          <a:xfrm>
            <a:off x="4251963" y="5213986"/>
            <a:ext cx="1529716" cy="164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08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righ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righ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righ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par>
                                <p:cTn id="61" presetID="16" presetClass="entr" presetSubtype="21"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50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left)">
                                      <p:cBhvr>
                                        <p:cTn id="83" dur="500"/>
                                        <p:tgtEl>
                                          <p:spTgt spid="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wipe(left)">
                                      <p:cBhvr>
                                        <p:cTn id="88" dur="500"/>
                                        <p:tgtEl>
                                          <p:spTgt spid="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wipe(left)">
                                      <p:cBhvr>
                                        <p:cTn id="93" dur="500"/>
                                        <p:tgtEl>
                                          <p:spTgt spid="5"/>
                                        </p:tgtEl>
                                      </p:cBhvr>
                                    </p:animEffect>
                                  </p:childTnLst>
                                </p:cTn>
                              </p:par>
                              <p:par>
                                <p:cTn id="94" presetID="16" presetClass="entr" presetSubtype="21"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barn(inVertical)">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wipe(left)">
                                      <p:cBhvr>
                                        <p:cTn id="101" dur="500"/>
                                        <p:tgtEl>
                                          <p:spTgt spid="4"/>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wipe(left)">
                                      <p:cBhvr>
                                        <p:cTn id="106" dur="500"/>
                                        <p:tgtEl>
                                          <p:spTgt spid="3"/>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wipe(left)">
                                      <p:cBhvr>
                                        <p:cTn id="1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àng Nhỏ Kiểu Trung Quốc Hình ảnh | Định dạng hình ảnh PSD 401371369|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698" r="100000">
                        <a14:foregroundMark x1="14186" y1="61744" x2="25116" y2="68256"/>
                        <a14:foregroundMark x1="20698" y1="59302" x2="31860" y2="69419"/>
                        <a14:foregroundMark x1="13488" y1="61279" x2="13023" y2="69186"/>
                        <a14:foregroundMark x1="51977" y1="60233" x2="89302" y2="63953"/>
                        <a14:foregroundMark x1="55116" y1="60698" x2="78140" y2="66279"/>
                        <a14:foregroundMark x1="77209" y1="57558" x2="75698" y2="63953"/>
                        <a14:foregroundMark x1="56163" y1="61047" x2="60698" y2="67326"/>
                      </a14:backgroundRemoval>
                    </a14:imgEffect>
                  </a14:imgLayer>
                </a14:imgProps>
              </a:ext>
              <a:ext uri="{28A0092B-C50C-407E-A947-70E740481C1C}">
                <a14:useLocalDpi xmlns:a14="http://schemas.microsoft.com/office/drawing/2010/main" val="0"/>
              </a:ext>
            </a:extLst>
          </a:blip>
          <a:srcRect/>
          <a:stretch>
            <a:fillRect/>
          </a:stretch>
        </p:blipFill>
        <p:spPr bwMode="auto">
          <a:xfrm>
            <a:off x="-726450" y="260895"/>
            <a:ext cx="8002461" cy="800246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186;p39"/>
          <p:cNvSpPr/>
          <p:nvPr/>
        </p:nvSpPr>
        <p:spPr>
          <a:xfrm>
            <a:off x="3800232" y="840695"/>
            <a:ext cx="7491882" cy="1684791"/>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5400" b="1" kern="0" dirty="0" smtClean="0">
                <a:ln w="22225">
                  <a:solidFill>
                    <a:srgbClr val="333399"/>
                  </a:solidFill>
                  <a:prstDash val="solid"/>
                </a:ln>
                <a:solidFill>
                  <a:srgbClr val="333399">
                    <a:lumMod val="40000"/>
                    <a:lumOff val="60000"/>
                  </a:srgbClr>
                </a:solidFill>
                <a:latin typeface="Times New Roman" panose="02020603050405020304" pitchFamily="18" charset="0"/>
                <a:cs typeface="Times New Roman" panose="02020603050405020304" pitchFamily="18" charset="0"/>
                <a:sym typeface="Permanent Marker"/>
              </a:rPr>
              <a:t>IV. LUYỆN ĐỀ</a:t>
            </a:r>
          </a:p>
        </p:txBody>
      </p:sp>
    </p:spTree>
    <p:extLst>
      <p:ext uri="{BB962C8B-B14F-4D97-AF65-F5344CB8AC3E}">
        <p14:creationId xmlns:p14="http://schemas.microsoft.com/office/powerpoint/2010/main" val="19430698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inh Kinh Khủng - Thế giới của Teen: Top 10 Hình Vẽ Hoa Hướng Dương Và Hình  Nền Hoa Hướng Dương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880" y="117698"/>
            <a:ext cx="11811000" cy="6740307"/>
          </a:xfrm>
          <a:prstGeom prst="rect">
            <a:avLst/>
          </a:prstGeom>
        </p:spPr>
        <p:txBody>
          <a:bodyPr wrap="square">
            <a:spAutoFit/>
          </a:bodyPr>
          <a:lstStyle/>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nảy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thằng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Chánh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Bệu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lửa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khói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đâu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bịa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Chao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ôi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Cực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ăn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buôn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buôn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ghê</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tởm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thù</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hằn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mỗi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nữa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họ</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(SGK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tập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12-15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THCS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5149661" y="0"/>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PHIẾU SỐ 1</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7306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387" y="295582"/>
            <a:ext cx="11109960" cy="954107"/>
          </a:xfrm>
          <a:prstGeom prst="rect">
            <a:avLst/>
          </a:prstGeom>
          <a:solidFill>
            <a:schemeClr val="accent2">
              <a:lumMod val="20000"/>
              <a:lumOff val="80000"/>
            </a:schemeClr>
          </a:solidFill>
          <a:ln>
            <a:solidFill>
              <a:srgbClr val="FF0000"/>
            </a:solidFill>
            <a:prstDash val="dash"/>
          </a:ln>
        </p:spPr>
        <p:txBody>
          <a:bodyPr wrap="square">
            <a:spAutoFit/>
          </a:bodyPr>
          <a:lstStyle/>
          <a:p>
            <a:pPr algn="just"/>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076" name="Picture 4"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7724"/>
          <a:stretch/>
        </p:blipFill>
        <p:spPr bwMode="auto">
          <a:xfrm>
            <a:off x="0" y="1249680"/>
            <a:ext cx="6209136" cy="5608320"/>
          </a:xfrm>
          <a:prstGeom prst="rect">
            <a:avLst/>
          </a:prstGeom>
          <a:ln>
            <a:noFill/>
          </a:ln>
          <a:effectLst>
            <a:softEdge rad="5842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6209136" y="2653471"/>
            <a:ext cx="5479944" cy="3108543"/>
          </a:xfrm>
          <a:prstGeom prst="rect">
            <a:avLst/>
          </a:prstGeom>
          <a:solidFill>
            <a:schemeClr val="accent6">
              <a:lumMod val="40000"/>
              <a:lumOff val="60000"/>
            </a:schemeClr>
          </a:solidFill>
        </p:spPr>
        <p:txBody>
          <a:bodyPr wrap="square">
            <a:spAutoFit/>
          </a:bodyPr>
          <a:lstStyle/>
          <a:p>
            <a:pPr algn="just"/>
            <a:r>
              <a:rPr lang="vi-VN" sz="2800" dirty="0" smtClean="0">
                <a:latin typeface="Times New Roman" panose="02020603050405020304" pitchFamily="18" charset="0"/>
                <a:cs typeface="Times New Roman" panose="02020603050405020304" pitchFamily="18" charset="0"/>
              </a:rPr>
              <a:t>Tâm trạng nhân vật được nói đến và ý nghĩa “Cái cơ sự này”:</a:t>
            </a:r>
          </a:p>
          <a:p>
            <a:pPr algn="just"/>
            <a:r>
              <a:rPr lang="vi-VN" sz="2800" dirty="0" smtClean="0">
                <a:latin typeface="Times New Roman" panose="02020603050405020304" pitchFamily="18" charset="0"/>
                <a:cs typeface="Times New Roman" panose="02020603050405020304" pitchFamily="18" charset="0"/>
              </a:rPr>
              <a:t>-Tâm trạng của nhân vật được nói đến trong đoạn trích trên là: ông Hai.</a:t>
            </a:r>
          </a:p>
          <a:p>
            <a:pPr algn="just"/>
            <a:r>
              <a:rPr lang="vi-VN" sz="2800" dirty="0" smtClean="0">
                <a:latin typeface="Times New Roman" panose="02020603050405020304" pitchFamily="18" charset="0"/>
                <a:cs typeface="Times New Roman" panose="02020603050405020304" pitchFamily="18" charset="0"/>
              </a:rPr>
              <a:t>- “Cái cơ sự này” trong đoạn trích là: cái tin làng Chợ Dầu theo giặc làm Việt gian.</a:t>
            </a:r>
            <a:endParaRPr lang="vi-VN"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098067" y="1798609"/>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0633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iễn Phí Dấu Chấm Hỏi Nhân Vật Hoạt Hình, Nhân Vật Clipart, Bối  Rối, Dấu Hỏi Câu Hỏi Phim Hoạt Hình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10000" r="99688">
                        <a14:foregroundMark x1="75000" y1="14531" x2="87656" y2="31719"/>
                        <a14:foregroundMark x1="66250" y1="30312" x2="81250" y2="50000"/>
                        <a14:foregroundMark x1="83906" y1="34688" x2="83906"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7775582" y="2301240"/>
            <a:ext cx="4556759" cy="45567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04215" y="393926"/>
            <a:ext cx="10820400"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pPr algn="just"/>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Cloud Callout 5"/>
          <p:cNvSpPr/>
          <p:nvPr/>
        </p:nvSpPr>
        <p:spPr>
          <a:xfrm>
            <a:off x="137160" y="1783080"/>
            <a:ext cx="7528560" cy="4312920"/>
          </a:xfrm>
          <a:prstGeom prst="cloudCallout">
            <a:avLst>
              <a:gd name="adj1" fmla="val 63084"/>
              <a:gd name="adj2" fmla="val 3127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20000"/>
              </a:lnSpc>
              <a:spcAft>
                <a:spcPts val="800"/>
              </a:spcAft>
            </a:pP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băn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khoăn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day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dứt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dằn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vặt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đau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nguôi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ông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nghe</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643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ownload Google Color Frame Flower Green Images HQ PNG Image | FreePNG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12192000" cy="6857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49219" y="142316"/>
            <a:ext cx="1093569" cy="523220"/>
          </a:xfrm>
          <a:prstGeom prst="rect">
            <a:avLst/>
          </a:prstGeom>
          <a:noFill/>
          <a:ln>
            <a:solidFill>
              <a:srgbClr val="0070C0"/>
            </a:solidFill>
            <a:prstDash val="dashDot"/>
          </a:ln>
        </p:spPr>
        <p:txBody>
          <a:bodyPr wrap="none" rtlCol="0">
            <a:spAutoFit/>
          </a:bodyPr>
          <a:lstStyle/>
          <a:p>
            <a:r>
              <a:rPr lang="en-US" sz="2800" b="1" dirty="0" err="1" smtClean="0">
                <a:solidFill>
                  <a:schemeClr val="accent1">
                    <a:lumMod val="50000"/>
                  </a:schemeClr>
                </a:solidFill>
                <a:latin typeface="Times New Roman" panose="02020603050405020304" pitchFamily="18" charset="0"/>
                <a:cs typeface="Times New Roman" panose="02020603050405020304" pitchFamily="18" charset="0"/>
              </a:rPr>
              <a:t>Câu</a:t>
            </a:r>
            <a:r>
              <a:rPr lang="en-US" sz="2800" b="1" dirty="0" smtClean="0">
                <a:solidFill>
                  <a:schemeClr val="accent1">
                    <a:lumMod val="50000"/>
                  </a:schemeClr>
                </a:solidFill>
                <a:latin typeface="Times New Roman" panose="02020603050405020304" pitchFamily="18" charset="0"/>
                <a:cs typeface="Times New Roman" panose="02020603050405020304" pitchFamily="18" charset="0"/>
              </a:rPr>
              <a:t> 3</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438149" y="665536"/>
            <a:ext cx="11315699" cy="6192464"/>
          </a:xfrm>
          <a:prstGeom prst="rect">
            <a:avLst/>
          </a:prstGeom>
        </p:spPr>
        <p:txBody>
          <a:bodyPr wrap="square">
            <a:spAutoFit/>
          </a:bodyPr>
          <a:lstStyle/>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cấn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sờ</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rành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rọt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lảng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cúi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gằm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mặt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đớn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nhìn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giận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Ba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bốn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dám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choán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hết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nỗi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ám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khủng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khiếp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lựa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mất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thù</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Hồ</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trút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nỗi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lòng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đứa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út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ngây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Tóm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86618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ân tích nhân vật Lão Hạc - Cá kho làng Vũ Đại - cơ sở Trần Luận, Xóm 1,  Hòa Hậu, Lý Nhân, Hà Nam"/>
          <p:cNvPicPr>
            <a:picLocks noChangeAspect="1" noChangeArrowheads="1"/>
          </p:cNvPicPr>
          <p:nvPr/>
        </p:nvPicPr>
        <p:blipFill rotWithShape="1">
          <a:blip r:embed="rId2">
            <a:extLst>
              <a:ext uri="{28A0092B-C50C-407E-A947-70E740481C1C}">
                <a14:useLocalDpi xmlns:a14="http://schemas.microsoft.com/office/drawing/2010/main" val="0"/>
              </a:ext>
            </a:extLst>
          </a:blip>
          <a:srcRect l="18830" r="19342"/>
          <a:stretch/>
        </p:blipFill>
        <p:spPr bwMode="auto">
          <a:xfrm>
            <a:off x="312420" y="2288160"/>
            <a:ext cx="4953000" cy="4501653"/>
          </a:xfrm>
          <a:prstGeom prst="rect">
            <a:avLst/>
          </a:prstGeom>
          <a:ln>
            <a:noFill/>
          </a:ln>
          <a:effectLst>
            <a:softEdge rad="5461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12420" y="439882"/>
            <a:ext cx="11490960" cy="1384995"/>
          </a:xfrm>
          <a:prstGeom prst="rect">
            <a:avLst/>
          </a:prstGeom>
          <a:solidFill>
            <a:schemeClr val="accent4">
              <a:lumMod val="20000"/>
              <a:lumOff val="80000"/>
            </a:schemeClr>
          </a:solidFill>
        </p:spPr>
        <p:txBody>
          <a:bodyPr wrap="square">
            <a:spAutoFit/>
          </a:bodyPr>
          <a:lstStyle/>
          <a:p>
            <a:pPr algn="just"/>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THCS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5623560" y="2984502"/>
            <a:ext cx="6096000" cy="2090829"/>
          </a:xfrm>
          <a:prstGeom prst="rect">
            <a:avLst/>
          </a:prstGeom>
          <a:noFill/>
          <a:ln>
            <a:solidFill>
              <a:schemeClr val="accent1">
                <a:lumMod val="75000"/>
              </a:schemeClr>
            </a:solidFill>
            <a:prstDash val="lgDashDot"/>
          </a:ln>
        </p:spPr>
        <p:txBody>
          <a:bodyPr>
            <a:spAutoFit/>
          </a:bodyPr>
          <a:lstStyle/>
          <a:p>
            <a:pPr>
              <a:lnSpc>
                <a:spcPct val="120000"/>
              </a:lnSpc>
              <a:spcAft>
                <a:spcPts val="800"/>
              </a:spcAft>
            </a:pP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Nam Cao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130387" y="2288160"/>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44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wipe(down)">
                                      <p:cBhvr>
                                        <p:cTn id="18" dur="500"/>
                                        <p:tgtEl>
                                          <p:spTgt spid="717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reen Bamboo Frame - Vektor-illustration Lizenzfrei Nutzbare  Vektorgrafiken, Clip Arts, Illustrationen. Image 55969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7" y="10"/>
            <a:ext cx="12107119" cy="66341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1175" y="528699"/>
            <a:ext cx="10278319" cy="5613845"/>
          </a:xfrm>
          <a:prstGeom prst="rect">
            <a:avLst/>
          </a:prstGeom>
        </p:spPr>
        <p:txBody>
          <a:bodyPr wrap="square">
            <a:spAutoFit/>
          </a:bodyPr>
          <a:lstStyle/>
          <a:p>
            <a:pPr algn="just">
              <a:lnSpc>
                <a:spcPct val="120000"/>
              </a:lnSpc>
              <a:spcAft>
                <a:spcPts val="0"/>
              </a:spcAft>
            </a:pP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thằng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chánh</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Bệu</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Chao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nhục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ghê</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tởm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hằn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9 –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200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5199727" y="187150"/>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PHIẾU SỐ 2</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6523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40354" y="3954662"/>
            <a:ext cx="5051025" cy="954107"/>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5400000" scaled="1"/>
            <a:tileRect/>
          </a:gradFill>
        </p:spPr>
        <p:txBody>
          <a:bodyPr wrap="square">
            <a:spAutoFit/>
          </a:bodyPr>
          <a:lstStyle/>
          <a:p>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2" tooltip="Làng"/>
              </a:rPr>
              <a:t>Làng</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9004313" y="1708761"/>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pic>
        <p:nvPicPr>
          <p:cNvPr id="6" name="Picture 8" descr="CÂU HỎI THƯỜNG GẶP"/>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088" l="750" r="99250">
                        <a14:foregroundMark x1="24250" y1="69343" x2="36375" y2="78832"/>
                        <a14:foregroundMark x1="42375" y1="76095" x2="47375" y2="90693"/>
                        <a14:foregroundMark x1="57500" y1="61314" x2="62250" y2="76095"/>
                        <a14:foregroundMark x1="72000" y1="72080" x2="79375" y2="88504"/>
                        <a14:foregroundMark x1="72750" y1="92701" x2="74250" y2="97628"/>
                        <a14:foregroundMark x1="55750" y1="82664" x2="57250" y2="84854"/>
                        <a14:foregroundMark x1="43000" y1="94526" x2="44875" y2="95985"/>
                        <a14:foregroundMark x1="28250" y1="89964" x2="30250" y2="93248"/>
                      </a14:backgroundRemoval>
                    </a14:imgEffect>
                  </a14:imgLayer>
                </a14:imgProps>
              </a:ext>
              <a:ext uri="{28A0092B-C50C-407E-A947-70E740481C1C}">
                <a14:useLocalDpi xmlns:a14="http://schemas.microsoft.com/office/drawing/2010/main" val="0"/>
              </a:ext>
            </a:extLst>
          </a:blip>
          <a:srcRect/>
          <a:stretch>
            <a:fillRect/>
          </a:stretch>
        </p:blipFill>
        <p:spPr bwMode="auto">
          <a:xfrm>
            <a:off x="0" y="772400"/>
            <a:ext cx="7620000" cy="5219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74608" y="1769549"/>
            <a:ext cx="6745392" cy="1077218"/>
          </a:xfrm>
          <a:prstGeom prst="rect">
            <a:avLst/>
          </a:prstGeom>
          <a:ln>
            <a:solidFill>
              <a:srgbClr val="FF0000"/>
            </a:solidFill>
            <a:prstDash val="dash"/>
          </a:ln>
        </p:spPr>
        <p:txBody>
          <a:bodyPr wrap="square">
            <a:spAutoFit/>
          </a:bodyPr>
          <a:lstStyle/>
          <a:p>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195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5912" y="567057"/>
            <a:ext cx="6542176" cy="584775"/>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5400000" scaled="1"/>
            <a:tileRect/>
          </a:gradFill>
          <a:ln>
            <a:solidFill>
              <a:schemeClr val="tx2"/>
            </a:solidFill>
          </a:ln>
        </p:spPr>
        <p:txBody>
          <a:bodyPr wrap="none">
            <a:spAutoFit/>
          </a:bodyPr>
          <a:lstStyle/>
          <a:p>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dirty="0">
              <a:latin typeface="Times New Roman" panose="02020603050405020304" pitchFamily="18" charset="0"/>
              <a:cs typeface="Times New Roman" panose="02020603050405020304" pitchFamily="18" charset="0"/>
            </a:endParaRPr>
          </a:p>
        </p:txBody>
      </p:sp>
      <p:pic>
        <p:nvPicPr>
          <p:cNvPr id="10242" name="Picture 2" descr="Làng Nhỏ Kiểu Trung Quốc Hình ảnh | Định dạng hình ảnh PSD 401371369|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698" r="100000">
                        <a14:foregroundMark x1="14186" y1="61744" x2="25116" y2="68256"/>
                        <a14:foregroundMark x1="20698" y1="59302" x2="31860" y2="69419"/>
                        <a14:foregroundMark x1="13488" y1="61279" x2="13023" y2="69186"/>
                        <a14:foregroundMark x1="51977" y1="60233" x2="89302" y2="63953"/>
                        <a14:foregroundMark x1="55116" y1="60698" x2="78140" y2="66279"/>
                        <a14:foregroundMark x1="77209" y1="57558" x2="75698" y2="63953"/>
                        <a14:foregroundMark x1="56163" y1="61047" x2="60698" y2="67326"/>
                      </a14:backgroundRemoval>
                    </a14:imgEffect>
                  </a14:imgLayer>
                </a14:imgProps>
              </a:ext>
              <a:ext uri="{28A0092B-C50C-407E-A947-70E740481C1C}">
                <a14:useLocalDpi xmlns:a14="http://schemas.microsoft.com/office/drawing/2010/main" val="0"/>
              </a:ext>
            </a:extLst>
          </a:blip>
          <a:srcRect/>
          <a:stretch>
            <a:fillRect/>
          </a:stretch>
        </p:blipFill>
        <p:spPr bwMode="auto">
          <a:xfrm>
            <a:off x="-121917" y="567054"/>
            <a:ext cx="6290945" cy="62909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90945" y="2235204"/>
            <a:ext cx="5551872" cy="3539430"/>
          </a:xfrm>
          <a:prstGeom prst="rect">
            <a:avLst/>
          </a:prstGeom>
          <a:ln w="28575">
            <a:solidFill>
              <a:srgbClr val="FF0000"/>
            </a:solidFill>
            <a:prstDash val="dashDot"/>
          </a:ln>
        </p:spPr>
        <p:txBody>
          <a:bodyPr wrap="square">
            <a:spAutoFit/>
          </a:bodyPr>
          <a:lstStyle/>
          <a:p>
            <a:pPr algn="just"/>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525707" y="1462691"/>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9903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àng Vẽ Phác Thảo - Vẽ tay làng png tải về - Miễn phí trong suốt Cổ Phiếu  Nhiếp ả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57015" y="-1015201"/>
            <a:ext cx="8572500" cy="6286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1806" y="412962"/>
            <a:ext cx="5362575" cy="4951099"/>
          </a:xfrm>
          <a:prstGeom prst="rect">
            <a:avLst/>
          </a:prstGeom>
          <a:solidFill>
            <a:schemeClr val="accent6">
              <a:lumMod val="20000"/>
              <a:lumOff val="80000"/>
            </a:schemeClr>
          </a:solidFill>
        </p:spPr>
        <p:txBody>
          <a:bodyPr wrap="square">
            <a:spAutoFit/>
          </a:bodyPr>
          <a:lstStyle/>
          <a:p>
            <a:pPr algn="just">
              <a:lnSpc>
                <a:spcPct val="120000"/>
              </a:lnSpc>
              <a:spcAft>
                <a:spcPts val="800"/>
              </a:spcAft>
            </a:pP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chứ</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Nếu</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thì</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cụ</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=&gt; Ý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hạn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hẹp</a:t>
            </a:r>
            <a:endPar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vì</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gọi</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gần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gũi</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thân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mật</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cụ</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bất</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kỳ</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ai</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 name="Rectangle 6"/>
          <p:cNvSpPr/>
          <p:nvPr/>
        </p:nvSpPr>
        <p:spPr>
          <a:xfrm>
            <a:off x="5622293" y="3135690"/>
            <a:ext cx="6264275" cy="3539430"/>
          </a:xfrm>
          <a:prstGeom prst="rect">
            <a:avLst/>
          </a:prstGeom>
          <a:solidFill>
            <a:schemeClr val="accent4">
              <a:lumMod val="20000"/>
              <a:lumOff val="80000"/>
            </a:schemeClr>
          </a:solidFill>
        </p:spPr>
        <p:txBody>
          <a:bodyPr wrap="square">
            <a:spAutoFit/>
          </a:bodyPr>
          <a:lstStyle/>
          <a:p>
            <a:pPr algn="just"/>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Ý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sức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quát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cũng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8970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lipart Flower Garland 5 - Corona De Flores Tropicales Png Transparent Png  (#1311898) - PinClip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13" b="89977" l="0" r="100000">
                        <a14:foregroundMark x1="72727" y1="22465" x2="83750" y2="16244"/>
                        <a14:foregroundMark x1="77614" y1="28341" x2="87386" y2="26959"/>
                        <a14:foregroundMark x1="83977" y1="32604" x2="89773" y2="30760"/>
                        <a14:foregroundMark x1="7614" y1="65668" x2="17045" y2="65668"/>
                        <a14:foregroundMark x1="11364" y1="79032" x2="19091" y2="73733"/>
                        <a14:backgroundMark x1="32841" y1="31682" x2="65909" y2="59217"/>
                        <a14:backgroundMark x1="70455" y1="16244" x2="74545" y2="16820"/>
                        <a14:backgroundMark x1="22841" y1="51382" x2="22159" y2="55530"/>
                        <a14:backgroundMark x1="16818" y1="79263" x2="20909" y2="77419"/>
                      </a14:backgroundRemoval>
                    </a14:imgEffect>
                  </a14:imgLayer>
                </a14:imgProps>
              </a:ext>
              <a:ext uri="{28A0092B-C50C-407E-A947-70E740481C1C}">
                <a14:useLocalDpi xmlns:a14="http://schemas.microsoft.com/office/drawing/2010/main" val="0"/>
              </a:ext>
            </a:extLst>
          </a:blip>
          <a:srcRect/>
          <a:stretch>
            <a:fillRect/>
          </a:stretch>
        </p:blipFill>
        <p:spPr bwMode="auto">
          <a:xfrm>
            <a:off x="4342999" y="-365759"/>
            <a:ext cx="8214767" cy="77419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843" y="2551437"/>
            <a:ext cx="4010812" cy="156966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a:spAutoFit/>
          </a:bodyPr>
          <a:lstStyle/>
          <a:p>
            <a:pPr algn="just"/>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909194" y="1525881"/>
            <a:ext cx="1382110" cy="584775"/>
          </a:xfrm>
          <a:prstGeom prst="rect">
            <a:avLst/>
          </a:prstGeom>
          <a:solidFill>
            <a:schemeClr val="accent6">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CÂU 3</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73794" y="1859968"/>
            <a:ext cx="4815841" cy="2952603"/>
          </a:xfrm>
          <a:prstGeom prst="rect">
            <a:avLst/>
          </a:prstGeom>
        </p:spPr>
        <p:txBody>
          <a:bodyPr wrap="square">
            <a:spAutoFit/>
          </a:bodyPr>
          <a:lstStyle/>
          <a:p>
            <a:pPr>
              <a:lnSpc>
                <a:spcPct val="120000"/>
              </a:lnSpc>
              <a:spcAft>
                <a:spcPts val="800"/>
              </a:spcAft>
            </a:pP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05975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2000"/>
                                        <p:tgtEl>
                                          <p:spTgt spid="11266"/>
                                        </p:tgtEl>
                                      </p:cBhvr>
                                    </p:animEffect>
                                    <p:anim calcmode="lin" valueType="num">
                                      <p:cBhvr>
                                        <p:cTn id="16" dur="2000" fill="hold"/>
                                        <p:tgtEl>
                                          <p:spTgt spid="11266"/>
                                        </p:tgtEl>
                                        <p:attrNameLst>
                                          <p:attrName>ppt_w</p:attrName>
                                        </p:attrNameLst>
                                      </p:cBhvr>
                                      <p:tavLst>
                                        <p:tav tm="0" fmla="#ppt_w*sin(2.5*pi*$)">
                                          <p:val>
                                            <p:fltVal val="0"/>
                                          </p:val>
                                        </p:tav>
                                        <p:tav tm="100000">
                                          <p:val>
                                            <p:fltVal val="1"/>
                                          </p:val>
                                        </p:tav>
                                      </p:tavLst>
                                    </p:anim>
                                    <p:anim calcmode="lin" valueType="num">
                                      <p:cBhvr>
                                        <p:cTn id="17" dur="2000" fill="hold"/>
                                        <p:tgtEl>
                                          <p:spTgt spid="11266"/>
                                        </p:tgtEl>
                                        <p:attrNameLst>
                                          <p:attrName>ppt_h</p:attrName>
                                        </p:attrNameLst>
                                      </p:cBhvr>
                                      <p:tavLst>
                                        <p:tav tm="0">
                                          <p:val>
                                            <p:strVal val="#ppt_h"/>
                                          </p:val>
                                        </p:tav>
                                        <p:tav tm="100000">
                                          <p:val>
                                            <p:strVal val="#ppt_h"/>
                                          </p:val>
                                        </p:tav>
                                      </p:tavLst>
                                    </p:anim>
                                  </p:childTnLst>
                                </p:cTn>
                              </p:par>
                              <p:par>
                                <p:cTn id="18" presetID="45"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ppt_w</p:attrName>
                                        </p:attrNameLst>
                                      </p:cBhvr>
                                      <p:tavLst>
                                        <p:tav tm="0" fmla="#ppt_w*sin(2.5*pi*$)">
                                          <p:val>
                                            <p:fltVal val="0"/>
                                          </p:val>
                                        </p:tav>
                                        <p:tav tm="100000">
                                          <p:val>
                                            <p:fltVal val="1"/>
                                          </p:val>
                                        </p:tav>
                                      </p:tavLst>
                                    </p:anim>
                                    <p:anim calcmode="lin" valueType="num">
                                      <p:cBhvr>
                                        <p:cTn id="22"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작은 마을의 경치 이미지 _사진 400679017 무료 다운로드_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24" b="100000" l="0" r="100000">
                        <a14:foregroundMark x1="39767" y1="39416" x2="40465" y2="51095"/>
                      </a14:backgroundRemoval>
                    </a14:imgEffect>
                  </a14:imgLayer>
                </a14:imgProps>
              </a:ext>
              <a:ext uri="{28A0092B-C50C-407E-A947-70E740481C1C}">
                <a14:useLocalDpi xmlns:a14="http://schemas.microsoft.com/office/drawing/2010/main" val="0"/>
              </a:ext>
            </a:extLst>
          </a:blip>
          <a:srcRect/>
          <a:stretch>
            <a:fillRect/>
          </a:stretch>
        </p:blipFill>
        <p:spPr bwMode="auto">
          <a:xfrm>
            <a:off x="0" y="3459481"/>
            <a:ext cx="12298680" cy="33985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9264" y="219720"/>
            <a:ext cx="11280152" cy="523220"/>
          </a:xfrm>
          <a:prstGeom prst="rect">
            <a:avLst/>
          </a:prstGeom>
          <a:solidFill>
            <a:schemeClr val="accent6">
              <a:lumMod val="40000"/>
              <a:lumOff val="60000"/>
            </a:schemeClr>
          </a:solidFill>
        </p:spPr>
        <p:txBody>
          <a:bodyPr wrap="square">
            <a:spAutoFit/>
          </a:bodyPr>
          <a:lstStyle/>
          <a:p>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200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09264" y="1695901"/>
            <a:ext cx="11280152" cy="2952603"/>
          </a:xfrm>
          <a:prstGeom prst="rect">
            <a:avLst/>
          </a:prstGeom>
          <a:solidFill>
            <a:schemeClr val="accent4">
              <a:lumMod val="20000"/>
              <a:lumOff val="80000"/>
            </a:schemeClr>
          </a:solidFill>
        </p:spPr>
        <p:txBody>
          <a:bodyPr wrap="square">
            <a:spAutoFit/>
          </a:bodyPr>
          <a:lstStyle/>
          <a:p>
            <a:pPr>
              <a:lnSpc>
                <a:spcPct val="120000"/>
              </a:lnSpc>
              <a:spcAft>
                <a:spcPts val="80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Buộc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lo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khắp</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391045" y="988593"/>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516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ình ảnh Hoàng Hôn Phong Cảnh Làng Quê, Cảnh Quan Nông Thôn, Hoàng Hôn Vẽ  Tay, Bối Cảnh Phim Hoạt Hình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11750040" cy="6334042"/>
          </a:xfrm>
          <a:prstGeom prst="rect">
            <a:avLst/>
          </a:prstGeom>
        </p:spPr>
        <p:txBody>
          <a:bodyPr wrap="square">
            <a:spAutoFit/>
          </a:bodyPr>
          <a:lstStyle/>
          <a:p>
            <a:pPr algn="just">
              <a:lnSpc>
                <a:spcPct val="120000"/>
              </a:lnSpc>
              <a:spcAft>
                <a:spcPts val="0"/>
              </a:spcAft>
            </a:pP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trằn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trọc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ngủ</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hết</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kia</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Chợt</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hẳn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nhũn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chừng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cất</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léo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xéo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yậy</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xào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ngực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đập</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thình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thịch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nín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tai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láy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láy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nao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cùa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8692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ình ảnh Làng Nhà Cây Xanh Phong Cảnh đẹp, Nhà, Hình, Phí miễn phí tải tập  tin PNG PSDComment và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9219" b="100000" l="0" r="100000"/>
                    </a14:imgEffect>
                  </a14:imgLayer>
                </a14:imgProps>
              </a:ext>
              <a:ext uri="{28A0092B-C50C-407E-A947-70E740481C1C}">
                <a14:useLocalDpi xmlns:a14="http://schemas.microsoft.com/office/drawing/2010/main" val="0"/>
              </a:ext>
            </a:extLst>
          </a:blip>
          <a:srcRect t="57470"/>
          <a:stretch/>
        </p:blipFill>
        <p:spPr bwMode="auto">
          <a:xfrm>
            <a:off x="0" y="2164080"/>
            <a:ext cx="12192000" cy="46939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0676" y="204480"/>
            <a:ext cx="10330649" cy="584775"/>
          </a:xfrm>
          <a:prstGeom prst="rect">
            <a:avLst/>
          </a:prstGeom>
          <a:solidFill>
            <a:schemeClr val="accent4">
              <a:lumMod val="20000"/>
              <a:lumOff val="80000"/>
            </a:schemeClr>
          </a:solidFill>
          <a:ln>
            <a:solidFill>
              <a:srgbClr val="FF0000"/>
            </a:solidFill>
            <a:prstDash val="lgDashDot"/>
          </a:ln>
        </p:spPr>
        <p:txBody>
          <a:bodyPr wrap="none">
            <a:spAutoFit/>
          </a:bodyPr>
          <a:lstStyle/>
          <a:p>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Do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ai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5" name="Rectangle 4"/>
          <p:cNvSpPr/>
          <p:nvPr/>
        </p:nvSpPr>
        <p:spPr>
          <a:xfrm>
            <a:off x="4130040" y="1301295"/>
            <a:ext cx="3429000" cy="1278299"/>
          </a:xfrm>
          <a:prstGeom prst="rect">
            <a:avLst/>
          </a:prstGeom>
          <a:solidFill>
            <a:schemeClr val="accent6">
              <a:lumMod val="40000"/>
              <a:lumOff val="60000"/>
            </a:schemeClr>
          </a:solidFill>
        </p:spPr>
        <p:txBody>
          <a:bodyPr wrap="square">
            <a:spAutoFit/>
          </a:bodyPr>
          <a:lstStyle/>
          <a:p>
            <a:pPr algn="just">
              <a:lnSpc>
                <a:spcPct val="120000"/>
              </a:lnSpc>
              <a:spcAft>
                <a:spcPts val="800"/>
              </a:spcAft>
            </a:pP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endPar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endParaRPr lang="en-US" sz="4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6964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Làng Màu Nước Hình ảnh | Định dạng hình ảnh PNG 40102848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100000"/>
                    </a14:imgEffect>
                  </a14:imgLayer>
                </a14:imgProps>
              </a:ext>
              <a:ext uri="{28A0092B-C50C-407E-A947-70E740481C1C}">
                <a14:useLocalDpi xmlns:a14="http://schemas.microsoft.com/office/drawing/2010/main" val="0"/>
              </a:ext>
            </a:extLst>
          </a:blip>
          <a:srcRect/>
          <a:stretch>
            <a:fillRect/>
          </a:stretch>
        </p:blipFill>
        <p:spPr bwMode="auto">
          <a:xfrm>
            <a:off x="5106830" y="2423169"/>
            <a:ext cx="7085177" cy="4778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040" y="182882"/>
            <a:ext cx="11567160" cy="1384995"/>
          </a:xfrm>
          <a:prstGeom prst="rect">
            <a:avLst/>
          </a:prstGeom>
          <a:solidFill>
            <a:srgbClr val="FFFF99"/>
          </a:solidFill>
        </p:spPr>
        <p:txBody>
          <a:bodyPr wrap="square">
            <a:spAutoFit/>
          </a:bodyPr>
          <a:lstStyle/>
          <a:p>
            <a:pPr algn="just"/>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nao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320040" y="1796484"/>
            <a:ext cx="8122920" cy="4795159"/>
          </a:xfrm>
          <a:prstGeom prst="rect">
            <a:avLst/>
          </a:prstGeom>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léo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xéo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thịch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căng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mức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mụ</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742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ảnh Miễn Phí Png Vector Sơ đồ Làng Quê, Vectơ, Bút Mực, Rừng Làng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05855" y="2271087"/>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7640" y="196657"/>
            <a:ext cx="11780520" cy="707886"/>
          </a:xfrm>
          <a:prstGeom prst="rect">
            <a:avLst/>
          </a:prstGeom>
          <a:solidFill>
            <a:schemeClr val="accent6">
              <a:lumMod val="40000"/>
              <a:lumOff val="60000"/>
            </a:schemeClr>
          </a:solidFill>
        </p:spPr>
        <p:txBody>
          <a:bodyPr wrap="square">
            <a:spAutoFit/>
          </a:bodyPr>
          <a:lstStyle/>
          <a:p>
            <a:pPr algn="just"/>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cùa</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67640" y="1042814"/>
            <a:ext cx="11658600" cy="5940088"/>
          </a:xfrm>
          <a:prstGeom prst="rect">
            <a:avLst/>
          </a:prstGeom>
          <a:ln>
            <a:solidFill>
              <a:srgbClr val="FF0000"/>
            </a:solidFill>
            <a:prstDash val="lgDash"/>
          </a:ln>
        </p:spPr>
        <p:txBody>
          <a:bodyPr wrap="square">
            <a:spAutoFit/>
          </a:bodyPr>
          <a:lstStyle/>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Mở</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gọn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hoàn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tóm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tắt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gọn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trị</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yếu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gửi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gắm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ngợi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ca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Giá trị nghệ thuật của tác phẩm (đoạn trích)</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Tạo tình huống truyện </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Xây dựng nhân vật </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Ngôi kể, điểm nhìn nghệ thuật </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Kết hợp phương thức biểu đạt.</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c. Kết đoạn:</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Thông qua ý nghĩa, chủ dề, tư tường của tác phẩm đưa ra đánh giá chung. </a:t>
            </a:r>
          </a:p>
          <a:p>
            <a:pPr algn="just"/>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2840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Summer frame PNG | Cảm ơn thầy cô, Thiên nhiên,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65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475828"/>
            <a:ext cx="9525000" cy="6223242"/>
          </a:xfrm>
          <a:prstGeom prst="rect">
            <a:avLst/>
          </a:prstGeom>
        </p:spPr>
        <p:txBody>
          <a:bodyPr wrap="square">
            <a:spAutoFit/>
          </a:bodyPr>
          <a:lstStyle/>
          <a:p>
            <a:pPr algn="just">
              <a:lnSpc>
                <a:spcPct val="120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Cho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Mãi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khuya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gối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lẳng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bếp</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lửa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ngồi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cua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bún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đỗ</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kẹo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rầm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rầm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ạ.</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rũ</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giường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ngủ</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à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khẽ</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nhúc</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nhích</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gắt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nín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bặt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hiu</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hắt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2059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n by Nguyễn Thắng Thắng on LOVE BIRD | Wallpaper powerpoint, Powerpoint  background design, Background for powerpoint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1960" y="723644"/>
            <a:ext cx="10911840" cy="5410712"/>
          </a:xfrm>
          <a:prstGeom prst="rect">
            <a:avLst/>
          </a:prstGeom>
        </p:spPr>
        <p:txBody>
          <a:bodyPr wrap="square">
            <a:spAutoFit/>
          </a:bodyPr>
          <a:lstStyle/>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Theo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cốt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mục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5: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nửa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7522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lbero anima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31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0520" y="439882"/>
            <a:ext cx="8001000" cy="1384995"/>
          </a:xfrm>
          <a:prstGeom prst="rect">
            <a:avLst/>
          </a:prstGeom>
        </p:spPr>
        <p:txBody>
          <a:bodyPr wrap="square">
            <a:spAutoFit/>
          </a:bodyPr>
          <a:lstStyle/>
          <a:p>
            <a:pPr algn="just"/>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1000" y="3013782"/>
            <a:ext cx="7940040" cy="2710486"/>
          </a:xfrm>
          <a:prstGeom prst="rect">
            <a:avLst/>
          </a:prstGeom>
          <a:noFill/>
          <a:ln w="28575">
            <a:solidFill>
              <a:schemeClr val="tx1"/>
            </a:solidFill>
            <a:prstDash val="dashDot"/>
          </a:ln>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516525" y="2188502"/>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546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atercolor rural village in green summer day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5086"/>
          <a:stretch/>
        </p:blipFill>
        <p:spPr bwMode="auto">
          <a:xfrm>
            <a:off x="3246685" y="2255520"/>
            <a:ext cx="5936467" cy="3931920"/>
          </a:xfrm>
          <a:prstGeom prst="rect">
            <a:avLst/>
          </a:prstGeom>
          <a:noFill/>
          <a:effectLst>
            <a:softEdge rad="8763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512159" y="189245"/>
            <a:ext cx="11405527" cy="954107"/>
          </a:xfrm>
          <a:prstGeom prst="rect">
            <a:avLst/>
          </a:prstGeom>
          <a:solidFill>
            <a:schemeClr val="accent6">
              <a:lumMod val="20000"/>
              <a:lumOff val="80000"/>
            </a:schemeClr>
          </a:solidFill>
        </p:spPr>
        <p:txBody>
          <a:bodyPr wrap="square">
            <a:spAutoFit/>
          </a:bodyPr>
          <a:lstStyle/>
          <a:p>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Theo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728515" y="1450353"/>
            <a:ext cx="10972800" cy="5189113"/>
          </a:xfrm>
          <a:prstGeom prst="rect">
            <a:avLst/>
          </a:prstGeom>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20000"/>
              </a:lnSpc>
              <a:spcAft>
                <a:spcPts val="800"/>
              </a:spcAft>
              <a:buFontTx/>
              <a:buChar char="-"/>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20000"/>
              </a:lnSpc>
              <a:spcAft>
                <a:spcPts val="800"/>
              </a:spcAft>
              <a:buFontTx/>
              <a:buChar char="-"/>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cấn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8560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hong Cảnh Núi Non Tuyệt Vời Và Các Yếu Tố Nền Nhà, Núi Lớn, Sâu, Xây Nhà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29717"/>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3166958" y="332450"/>
            <a:ext cx="5287087" cy="480131"/>
          </a:xfrm>
          <a:prstGeom prst="rect">
            <a:avLst/>
          </a:prstGeom>
          <a:noFill/>
        </p:spPr>
        <p:txBody>
          <a:bodyPr wrap="square">
            <a:spAutoFit/>
          </a:bodyPr>
          <a:lstStyle/>
          <a:p>
            <a:pPr lvl="0" algn="ctr">
              <a:lnSpc>
                <a:spcPct val="90000"/>
              </a:lnSpc>
              <a:spcBef>
                <a:spcPts val="1000"/>
              </a:spcBef>
            </a:pPr>
            <a:r>
              <a:rPr lang="en-US" sz="2800" b="1" dirty="0">
                <a:solidFill>
                  <a:srgbClr val="FF0000"/>
                </a:solidFill>
                <a:latin typeface="Times New Roman" pitchFamily="18" charset="0"/>
                <a:cs typeface="Times New Roman" pitchFamily="18" charset="0"/>
              </a:rPr>
              <a:t>II. ĐỌC HIỂU CHI TIẾT:</a:t>
            </a:r>
          </a:p>
        </p:txBody>
      </p:sp>
      <p:grpSp>
        <p:nvGrpSpPr>
          <p:cNvPr id="9" name="Google Shape;2612;p39"/>
          <p:cNvGrpSpPr/>
          <p:nvPr/>
        </p:nvGrpSpPr>
        <p:grpSpPr>
          <a:xfrm>
            <a:off x="1446144" y="2426707"/>
            <a:ext cx="1318219" cy="948422"/>
            <a:chOff x="1608418" y="2694788"/>
            <a:chExt cx="683441" cy="554017"/>
          </a:xfrm>
        </p:grpSpPr>
        <p:sp>
          <p:nvSpPr>
            <p:cNvPr id="10" name="Google Shape;2613;p39"/>
            <p:cNvSpPr/>
            <p:nvPr/>
          </p:nvSpPr>
          <p:spPr>
            <a:xfrm rot="-1324817">
              <a:off x="1653885" y="2793041"/>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83B2A9"/>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Times New Roman" panose="02020603050405020304" pitchFamily="18" charset="0"/>
                <a:cs typeface="Times New Roman" panose="02020603050405020304" pitchFamily="18" charset="0"/>
                <a:sym typeface="Arial"/>
              </a:endParaRPr>
            </a:p>
          </p:txBody>
        </p:sp>
        <p:sp>
          <p:nvSpPr>
            <p:cNvPr id="11" name="Google Shape;2614;p39"/>
            <p:cNvSpPr/>
            <p:nvPr/>
          </p:nvSpPr>
          <p:spPr>
            <a:xfrm rot="-1324817">
              <a:off x="1756988" y="2847999"/>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Times New Roman" panose="02020603050405020304" pitchFamily="18" charset="0"/>
                <a:cs typeface="Times New Roman" panose="02020603050405020304" pitchFamily="18" charset="0"/>
                <a:sym typeface="Arial"/>
              </a:endParaRPr>
            </a:p>
          </p:txBody>
        </p:sp>
        <p:sp>
          <p:nvSpPr>
            <p:cNvPr id="12" name="Google Shape;2615;p39"/>
            <p:cNvSpPr/>
            <p:nvPr/>
          </p:nvSpPr>
          <p:spPr>
            <a:xfrm rot="-1324817">
              <a:off x="1913360" y="2794216"/>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Times New Roman" panose="02020603050405020304" pitchFamily="18" charset="0"/>
                <a:cs typeface="Times New Roman" panose="02020603050405020304" pitchFamily="18" charset="0"/>
                <a:sym typeface="Arial"/>
              </a:endParaRPr>
            </a:p>
          </p:txBody>
        </p:sp>
        <p:sp>
          <p:nvSpPr>
            <p:cNvPr id="13" name="Google Shape;2616;p39"/>
            <p:cNvSpPr/>
            <p:nvPr/>
          </p:nvSpPr>
          <p:spPr>
            <a:xfrm rot="-1324817">
              <a:off x="2122320" y="2801389"/>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Times New Roman" panose="02020603050405020304" pitchFamily="18" charset="0"/>
                <a:cs typeface="Times New Roman" panose="02020603050405020304" pitchFamily="18" charset="0"/>
                <a:sym typeface="Arial"/>
              </a:endParaRPr>
            </a:p>
          </p:txBody>
        </p:sp>
        <p:sp>
          <p:nvSpPr>
            <p:cNvPr id="14" name="Google Shape;2617;p39"/>
            <p:cNvSpPr/>
            <p:nvPr/>
          </p:nvSpPr>
          <p:spPr>
            <a:xfrm rot="-1324817">
              <a:off x="1914438" y="3147736"/>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5011692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ộp Thoại Hình ảnh | Định dạng hình ảnh PNG 400225035|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38" b="89888" l="6977" r="98140"/>
                    </a14:imgEffect>
                  </a14:imgLayer>
                </a14:imgProps>
              </a:ext>
              <a:ext uri="{28A0092B-C50C-407E-A947-70E740481C1C}">
                <a14:useLocalDpi xmlns:a14="http://schemas.microsoft.com/office/drawing/2010/main" val="0"/>
              </a:ext>
            </a:extLst>
          </a:blip>
          <a:srcRect/>
          <a:stretch>
            <a:fillRect/>
          </a:stretch>
        </p:blipFill>
        <p:spPr bwMode="auto">
          <a:xfrm>
            <a:off x="-377827" y="-137160"/>
            <a:ext cx="12691747"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32560" y="866606"/>
            <a:ext cx="9525000" cy="1384995"/>
          </a:xfrm>
          <a:prstGeom prst="rect">
            <a:avLst/>
          </a:prstGeom>
        </p:spPr>
        <p:txBody>
          <a:bodyPr wrap="square">
            <a:spAutoFit/>
          </a:bodyPr>
          <a:lstStyle/>
          <a:p>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830580" y="3255359"/>
            <a:ext cx="10728960" cy="3141373"/>
          </a:xfrm>
          <a:prstGeom prst="rect">
            <a:avLst/>
          </a:prstGeom>
          <a:solidFill>
            <a:schemeClr val="accent4">
              <a:lumMod val="20000"/>
              <a:lumOff val="80000"/>
            </a:schemeClr>
          </a:solidFill>
          <a:ln>
            <a:solidFill>
              <a:schemeClr val="tx1"/>
            </a:solidFill>
            <a:prstDash val="dash"/>
          </a:ln>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874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2000"/>
                                        <p:tgtEl>
                                          <p:spTgt spid="21506"/>
                                        </p:tgtEl>
                                      </p:cBhvr>
                                    </p:animEffect>
                                    <p:anim calcmode="lin" valueType="num">
                                      <p:cBhvr>
                                        <p:cTn id="13" dur="2000" fill="hold"/>
                                        <p:tgtEl>
                                          <p:spTgt spid="21506"/>
                                        </p:tgtEl>
                                        <p:attrNameLst>
                                          <p:attrName>ppt_w</p:attrName>
                                        </p:attrNameLst>
                                      </p:cBhvr>
                                      <p:tavLst>
                                        <p:tav tm="0" fmla="#ppt_w*sin(2.5*pi*$)">
                                          <p:val>
                                            <p:fltVal val="0"/>
                                          </p:val>
                                        </p:tav>
                                        <p:tav tm="100000">
                                          <p:val>
                                            <p:fltVal val="1"/>
                                          </p:val>
                                        </p:tav>
                                      </p:tavLst>
                                    </p:anim>
                                    <p:anim calcmode="lin" valueType="num">
                                      <p:cBhvr>
                                        <p:cTn id="14" dur="2000" fill="hold"/>
                                        <p:tgtEl>
                                          <p:spTgt spid="2150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 y="111403"/>
            <a:ext cx="11948160" cy="1384995"/>
          </a:xfrm>
          <a:prstGeom prst="rect">
            <a:avLst/>
          </a:prstGeom>
          <a:solidFill>
            <a:schemeClr val="accent4">
              <a:lumMod val="20000"/>
              <a:lumOff val="80000"/>
            </a:schemeClr>
          </a:solidFill>
        </p:spPr>
        <p:txBody>
          <a:bodyPr wrap="square">
            <a:spAutoFit/>
          </a:bodyPr>
          <a:lstStyle/>
          <a:p>
            <a:pPr algn="just"/>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114300" y="1687033"/>
            <a:ext cx="11948160" cy="4897751"/>
          </a:xfrm>
          <a:prstGeom prst="rect">
            <a:avLst/>
          </a:prstGeom>
          <a:solidFill>
            <a:schemeClr val="accent6">
              <a:lumMod val="40000"/>
              <a:lumOff val="60000"/>
            </a:schemeClr>
          </a:solidFill>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sốc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sờ</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chú</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mỉêu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163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333" y="790397"/>
            <a:ext cx="2941320" cy="483209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txBody>
          <a:bodyPr wrap="square">
            <a:spAutoFit/>
          </a:bodyPr>
          <a:lstStyle/>
          <a:p>
            <a:pPr algn="just"/>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nửa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800" dirty="0">
              <a:latin typeface="Times New Roman" panose="02020603050405020304" pitchFamily="18" charset="0"/>
              <a:cs typeface="Times New Roman" panose="02020603050405020304" pitchFamily="18" charset="0"/>
            </a:endParaRPr>
          </a:p>
        </p:txBody>
      </p:sp>
      <p:pic>
        <p:nvPicPr>
          <p:cNvPr id="22530" name="Picture 2"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278" r="100000"/>
                    </a14:imgEffect>
                  </a14:imgLayer>
                </a14:imgProps>
              </a:ext>
              <a:ext uri="{28A0092B-C50C-407E-A947-70E740481C1C}">
                <a14:useLocalDpi xmlns:a14="http://schemas.microsoft.com/office/drawing/2010/main" val="0"/>
              </a:ext>
            </a:extLst>
          </a:blip>
          <a:srcRect/>
          <a:stretch>
            <a:fillRect/>
          </a:stretch>
        </p:blipFill>
        <p:spPr bwMode="auto">
          <a:xfrm>
            <a:off x="4468501" y="-228591"/>
            <a:ext cx="6138545" cy="61385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52471" y="325479"/>
            <a:ext cx="8695695" cy="6219138"/>
          </a:xfrm>
          <a:prstGeom prst="rect">
            <a:avLst/>
          </a:prstGeom>
          <a:ln>
            <a:solidFill>
              <a:schemeClr val="tx1"/>
            </a:solidFill>
            <a:prstDash val="lgDash"/>
          </a:ln>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trùm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trè</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Tồ</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 </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Phê</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cực</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264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ổng hợp 50 mẫu phông nền powerpoint chuyên nghiệp | ADV Sol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920" y="243516"/>
            <a:ext cx="11948160" cy="6370975"/>
          </a:xfrm>
          <a:prstGeom prst="rect">
            <a:avLst/>
          </a:prstGeom>
        </p:spPr>
        <p:txBody>
          <a:bodyPr wrap="square">
            <a:spAutoFit/>
          </a:bodyPr>
          <a:lstStyle/>
          <a:p>
            <a:pPr algn="just">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Cho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Nhìn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lũ</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thân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cứ</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giàn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ư?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rẻ</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hắt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hủi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ư?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Khốn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tuồi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nắm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chặt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tay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rít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bay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ăn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miếng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cơm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miếng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mồm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Theo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góp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đáo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Nhìn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con...</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9951726" y="117703"/>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PHIẾU SỐ 5</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564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Vector Vẽ Tay Nhà Hoạt Hình Hình ảnh | Định dạng hình ảnh PSD 611763660|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625" y="1081732"/>
            <a:ext cx="8191500" cy="8191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165" y="873398"/>
            <a:ext cx="5715635" cy="2308324"/>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l="50000" t="50000" r="50000" b="50000"/>
            </a:path>
            <a:tileRect/>
          </a:gradFill>
        </p:spPr>
        <p:txBody>
          <a:bodyPr wrap="square">
            <a:spAutoFit/>
          </a:bodyPr>
          <a:lstStyle/>
          <a:p>
            <a:pPr algn="just"/>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Hai? Theo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6217920" y="587066"/>
            <a:ext cx="5791200" cy="559948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tx1"/>
            </a:solidFill>
            <a:prstDash val="dash"/>
          </a:ln>
        </p:spPr>
        <p:txBody>
          <a:bodyPr wrap="square">
            <a:spAutoFit/>
          </a:bodyPr>
          <a:lstStyle/>
          <a:p>
            <a:pPr algn="just">
              <a:lnSpc>
                <a:spcPct val="120000"/>
              </a:lnSpc>
              <a:spcAft>
                <a:spcPts val="80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đớn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hồ</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miệng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cư</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05727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ảnh Biểu Thức Câu Hỏi Beanie Minh Họa Phim Hoạt Hình đậu, Gói Biểu  Tượng Cảm Xúc đậu, đậu Biểu Hiện Minh Họa, Biểu Cảm Dễ Thương miễn phí tải  tập"/>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89899" l="3167" r="100000">
                        <a14:foregroundMark x1="80000" y1="10873" x2="82917" y2="20024"/>
                        <a14:foregroundMark x1="12000" y1="14141" x2="23167" y2="25312"/>
                        <a14:foregroundMark x1="8750" y1="26857" x2="21833" y2="31610"/>
                        <a14:foregroundMark x1="79167" y1="21925" x2="80000" y2="23827"/>
                      </a14:backgroundRemoval>
                    </a14:imgEffect>
                  </a14:imgLayer>
                </a14:imgProps>
              </a:ext>
              <a:ext uri="{28A0092B-C50C-407E-A947-70E740481C1C}">
                <a14:useLocalDpi xmlns:a14="http://schemas.microsoft.com/office/drawing/2010/main" val="0"/>
              </a:ext>
            </a:extLst>
          </a:blip>
          <a:srcRect/>
          <a:stretch>
            <a:fillRect/>
          </a:stretch>
        </p:blipFill>
        <p:spPr bwMode="auto">
          <a:xfrm>
            <a:off x="-220345" y="1737361"/>
            <a:ext cx="4260272" cy="59750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7855" y="165567"/>
            <a:ext cx="11129188" cy="830997"/>
          </a:xfrm>
          <a:prstGeom prst="rect">
            <a:avLst/>
          </a:prstGeom>
        </p:spPr>
        <p:txBody>
          <a:bodyPr wrap="square">
            <a:spAutoFit/>
          </a:bodyPr>
          <a:lstStyle/>
          <a:p>
            <a:pPr algn="just"/>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4155440" y="1219201"/>
            <a:ext cx="7721600" cy="5019040"/>
          </a:xfrm>
          <a:prstGeom prst="cloudCallout">
            <a:avLst>
              <a:gd name="adj1" fmla="val -60916"/>
              <a:gd name="adj2" fmla="val 2942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12360" y="2286978"/>
            <a:ext cx="6659880" cy="2558649"/>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hắt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hủi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606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àng Hình ảnh | Định dạng hình ảnh PNG 40031276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4430" l="0" r="99070">
                        <a14:foregroundMark x1="47093" y1="14557" x2="41279" y2="83797"/>
                        <a14:foregroundMark x1="25000" y1="50253" x2="41860" y2="78987"/>
                        <a14:foregroundMark x1="49186" y1="27595" x2="51163" y2="31139"/>
                        <a14:foregroundMark x1="82674" y1="74684" x2="95465" y2="58734"/>
                      </a14:backgroundRemoval>
                    </a14:imgEffect>
                  </a14:imgLayer>
                </a14:imgProps>
              </a:ext>
              <a:ext uri="{28A0092B-C50C-407E-A947-70E740481C1C}">
                <a14:useLocalDpi xmlns:a14="http://schemas.microsoft.com/office/drawing/2010/main" val="0"/>
              </a:ext>
            </a:extLst>
          </a:blip>
          <a:srcRect/>
          <a:stretch>
            <a:fillRect/>
          </a:stretch>
        </p:blipFill>
        <p:spPr bwMode="auto">
          <a:xfrm>
            <a:off x="7755262" y="2974187"/>
            <a:ext cx="4589145" cy="42156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7680" y="211287"/>
            <a:ext cx="11308080" cy="1200329"/>
          </a:xfrm>
          <a:prstGeom prst="rect">
            <a:avLst/>
          </a:prstGeom>
        </p:spPr>
        <p:txBody>
          <a:bodyPr wrap="square">
            <a:spAutoFit/>
          </a:bodyPr>
          <a:lstStyle/>
          <a:p>
            <a:pPr algn="just"/>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87680" y="1865206"/>
            <a:ext cx="11308080" cy="3650230"/>
          </a:xfrm>
          <a:prstGeom prst="rect">
            <a:avLst/>
          </a:prstGeom>
          <a:ln>
            <a:solidFill>
              <a:schemeClr val="tx1"/>
            </a:solidFill>
            <a:prstDash val="lgDash"/>
          </a:ln>
        </p:spPr>
        <p:txBody>
          <a:bodyPr wrap="square">
            <a:spAutoFit/>
          </a:bodyPr>
          <a:lstStyle/>
          <a:p>
            <a:pPr algn="just">
              <a:lnSpc>
                <a:spcPct val="120000"/>
              </a:lnSpc>
              <a:spcAft>
                <a:spcPts val="800"/>
              </a:spcAft>
            </a:pP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ngừời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=&gt; Ý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hẹp</a:t>
            </a:r>
            <a:endPar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mật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=&gt; Ý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7005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Nhân vật Phương Định trong truyện Những ngôi sao xa xô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3" y="2105236"/>
            <a:ext cx="5650867" cy="4310804"/>
          </a:xfrm>
          <a:prstGeom prst="rect">
            <a:avLst/>
          </a:prstGeom>
          <a:noFill/>
          <a:effectLst>
            <a:softEdge rad="7874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06387" y="287480"/>
            <a:ext cx="11475720" cy="1384995"/>
          </a:xfrm>
          <a:prstGeom prst="rect">
            <a:avLst/>
          </a:prstGeom>
          <a:ln>
            <a:solidFill>
              <a:schemeClr val="tx1"/>
            </a:solidFill>
            <a:prstDash val="lgDash"/>
          </a:ln>
        </p:spPr>
        <p:txBody>
          <a:bodyPr wrap="square">
            <a:spAutoFit/>
          </a:bodyPr>
          <a:lstStyle/>
          <a:p>
            <a:pPr algn="just"/>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lũ</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con...</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836919" y="2905400"/>
            <a:ext cx="6096000" cy="2710486"/>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5400000" scaled="1"/>
            <a:tileRect/>
          </a:gradFill>
        </p:spPr>
        <p:txBody>
          <a:bodyPr>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xôi</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343745" y="1984027"/>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3307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 y="1280393"/>
            <a:ext cx="3139440" cy="3785652"/>
          </a:xfrm>
          <a:prstGeom prst="rect">
            <a:avLst/>
          </a:prstGeom>
          <a:solidFill>
            <a:srgbClr val="FFFF99"/>
          </a:solidFill>
        </p:spPr>
        <p:txBody>
          <a:bodyPr wrap="square">
            <a:spAutoFit/>
          </a:bodyPr>
          <a:lstStyle/>
          <a:p>
            <a:pPr algn="just"/>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3550920" y="47936"/>
            <a:ext cx="8473440" cy="6681829"/>
          </a:xfrm>
          <a:prstGeom prst="rect">
            <a:avLst/>
          </a:prstGeom>
          <a:solidFill>
            <a:schemeClr val="accent4">
              <a:lumMod val="20000"/>
              <a:lumOff val="80000"/>
            </a:schemeClr>
          </a:solidFill>
        </p:spPr>
        <p:txBody>
          <a:bodyPr wrap="square">
            <a:spAutoFit/>
          </a:bodyPr>
          <a:lstStyle/>
          <a:p>
            <a:pPr algn="just">
              <a:lnSpc>
                <a:spcPct val="120000"/>
              </a:lnSpc>
              <a:spcAft>
                <a:spcPts val="60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20000"/>
              </a:lnSpc>
              <a:spcAft>
                <a:spcPts val="600"/>
              </a:spcAft>
              <a:buFontTx/>
              <a:buChar char="-"/>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45226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927648" y="404665"/>
            <a:ext cx="6480720" cy="646331"/>
          </a:xfrm>
          <a:prstGeom prst="rect">
            <a:avLst/>
          </a:prstGeom>
          <a:noFill/>
        </p:spPr>
        <p:txBody>
          <a:bodyPr wrap="square" rtlCol="0">
            <a:spAutoFit/>
          </a:bodyPr>
          <a:lstStyle/>
          <a:p>
            <a:pPr algn="ctr"/>
            <a:r>
              <a:rPr lang="en-US" sz="3600" b="1" dirty="0">
                <a:solidFill>
                  <a:srgbClr val="FF9991">
                    <a:lumMod val="75000"/>
                  </a:srgbClr>
                </a:solidFill>
                <a:latin typeface="Times New Roman" pitchFamily="18" charset="0"/>
                <a:cs typeface="Times New Roman" pitchFamily="18" charset="0"/>
              </a:rPr>
              <a:t>HƯỚNG DẪN VỀ NHÀ </a:t>
            </a:r>
          </a:p>
        </p:txBody>
      </p:sp>
      <p:sp>
        <p:nvSpPr>
          <p:cNvPr id="7" name="TextBox 6"/>
          <p:cNvSpPr txBox="1"/>
          <p:nvPr/>
        </p:nvSpPr>
        <p:spPr>
          <a:xfrm>
            <a:off x="2625634" y="2789160"/>
            <a:ext cx="2882152" cy="1384995"/>
          </a:xfrm>
          <a:prstGeom prst="rect">
            <a:avLst/>
          </a:prstGeom>
          <a:noFill/>
        </p:spPr>
        <p:txBody>
          <a:bodyPr wrap="square" rtlCol="0">
            <a:spAutoFit/>
          </a:bodyPr>
          <a:lstStyle/>
          <a:p>
            <a:pPr algn="ct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Nắm</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chắc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các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kiến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thức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đã</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học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về</a:t>
            </a:r>
            <a:r>
              <a:rPr lang="en-US" sz="2800" dirty="0" smtClean="0">
                <a:solidFill>
                  <a:srgbClr val="000000"/>
                </a:solidFill>
                <a:latin typeface="Times New Roman" pitchFamily="18" charset="0"/>
                <a:cs typeface="Times New Roman" pitchFamily="18" charset="0"/>
              </a:rPr>
              <a:t> VB “</a:t>
            </a:r>
            <a:r>
              <a:rPr lang="en-US" sz="2800" dirty="0" err="1" smtClean="0">
                <a:solidFill>
                  <a:srgbClr val="000000"/>
                </a:solidFill>
                <a:latin typeface="Times New Roman" pitchFamily="18" charset="0"/>
                <a:cs typeface="Times New Roman" pitchFamily="18" charset="0"/>
              </a:rPr>
              <a:t>Làng</a:t>
            </a:r>
            <a:r>
              <a:rPr lang="en-US" sz="2800" dirty="0" smtClean="0">
                <a:solidFill>
                  <a:srgbClr val="000000"/>
                </a:solidFill>
                <a:latin typeface="Times New Roman" pitchFamily="18" charset="0"/>
                <a:cs typeface="Times New Roman" pitchFamily="18" charset="0"/>
              </a:rPr>
              <a:t>”</a:t>
            </a:r>
            <a:endParaRPr lang="en-US" sz="2800" i="1" dirty="0">
              <a:solidFill>
                <a:srgbClr val="000000"/>
              </a:solidFill>
              <a:latin typeface="Times New Roman" pitchFamily="18" charset="0"/>
              <a:cs typeface="Times New Roman" pitchFamily="18" charset="0"/>
            </a:endParaRPr>
          </a:p>
        </p:txBody>
      </p:sp>
      <p:sp>
        <p:nvSpPr>
          <p:cNvPr id="9" name="TextBox 8"/>
          <p:cNvSpPr txBox="1"/>
          <p:nvPr/>
        </p:nvSpPr>
        <p:spPr>
          <a:xfrm>
            <a:off x="5376859" y="2778461"/>
            <a:ext cx="2520280" cy="1384995"/>
          </a:xfrm>
          <a:prstGeom prst="rect">
            <a:avLst/>
          </a:prstGeom>
          <a:noFill/>
        </p:spPr>
        <p:txBody>
          <a:bodyPr wrap="square" rtlCol="0">
            <a:spAutoFit/>
          </a:bodyPr>
          <a:lstStyle/>
          <a:p>
            <a:pPr algn="ct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Hoàn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thành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các</a:t>
            </a:r>
            <a:r>
              <a:rPr lang="en-US" sz="2800" dirty="0" smtClean="0">
                <a:solidFill>
                  <a:srgbClr val="000000"/>
                </a:solidFill>
                <a:latin typeface="Times New Roman" pitchFamily="18" charset="0"/>
                <a:cs typeface="Times New Roman" pitchFamily="18" charset="0"/>
              </a:rPr>
              <a:t> BT </a:t>
            </a:r>
            <a:r>
              <a:rPr lang="en-US" sz="2800" dirty="0" err="1" smtClean="0">
                <a:solidFill>
                  <a:srgbClr val="000000"/>
                </a:solidFill>
                <a:latin typeface="Times New Roman" pitchFamily="18" charset="0"/>
                <a:cs typeface="Times New Roman" pitchFamily="18" charset="0"/>
              </a:rPr>
              <a:t>trong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Phiếu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học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tập</a:t>
            </a:r>
            <a:r>
              <a:rPr lang="en-US" sz="2800" dirty="0" smtClean="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sp>
        <p:nvSpPr>
          <p:cNvPr id="10" name="TextBox 9"/>
          <p:cNvSpPr txBox="1"/>
          <p:nvPr/>
        </p:nvSpPr>
        <p:spPr>
          <a:xfrm>
            <a:off x="8027672" y="2783395"/>
            <a:ext cx="3428454" cy="2246769"/>
          </a:xfrm>
          <a:prstGeom prst="rect">
            <a:avLst/>
          </a:prstGeom>
          <a:noFill/>
        </p:spPr>
        <p:txBody>
          <a:bodyPr wrap="square" rtlCol="0">
            <a:spAutoFit/>
          </a:bodyPr>
          <a:lstStyle/>
          <a:p>
            <a:pPr algn="ct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Lập</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sơ</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đồ</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tư</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duy</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kiến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thức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đã</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học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về</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tác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giả</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Nguyễn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Thành</a:t>
            </a:r>
            <a:r>
              <a:rPr lang="en-US" sz="2800" dirty="0" smtClean="0">
                <a:solidFill>
                  <a:srgbClr val="000000"/>
                </a:solidFill>
                <a:latin typeface="Times New Roman" pitchFamily="18" charset="0"/>
                <a:cs typeface="Times New Roman" pitchFamily="18" charset="0"/>
              </a:rPr>
              <a:t> Long </a:t>
            </a:r>
            <a:r>
              <a:rPr lang="en-US" sz="2800" dirty="0" err="1" smtClean="0">
                <a:solidFill>
                  <a:srgbClr val="000000"/>
                </a:solidFill>
                <a:latin typeface="Times New Roman" pitchFamily="18" charset="0"/>
                <a:cs typeface="Times New Roman" pitchFamily="18" charset="0"/>
              </a:rPr>
              <a:t>và</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tác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phẩm</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Lặng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lẽ</a:t>
            </a:r>
            <a:r>
              <a:rPr lang="en-US" sz="2800" dirty="0" smtClean="0">
                <a:solidFill>
                  <a:srgbClr val="000000"/>
                </a:solidFill>
                <a:latin typeface="Times New Roman" pitchFamily="18" charset="0"/>
                <a:cs typeface="Times New Roman" pitchFamily="18" charset="0"/>
              </a:rPr>
              <a:t> Sa Pa”</a:t>
            </a:r>
            <a:endParaRPr lang="en-US" sz="2800" dirty="0">
              <a:solidFill>
                <a:srgbClr val="000000"/>
              </a:solidFill>
              <a:latin typeface="Times New Roman" pitchFamily="18" charset="0"/>
              <a:cs typeface="Times New Roman" pitchFamily="18" charset="0"/>
            </a:endParaRPr>
          </a:p>
        </p:txBody>
      </p:sp>
      <p:grpSp>
        <p:nvGrpSpPr>
          <p:cNvPr id="12" name="Google Shape;2058;p75"/>
          <p:cNvGrpSpPr/>
          <p:nvPr/>
        </p:nvGrpSpPr>
        <p:grpSpPr>
          <a:xfrm rot="2170544">
            <a:off x="5845447" y="1031951"/>
            <a:ext cx="1671368" cy="1765092"/>
            <a:chOff x="5858316" y="1224583"/>
            <a:chExt cx="1671329" cy="1765051"/>
          </a:xfrm>
        </p:grpSpPr>
        <p:sp>
          <p:nvSpPr>
            <p:cNvPr id="13" name="Google Shape;2059;p75"/>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4" name="Google Shape;2060;p75"/>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5" name="Google Shape;2061;p75"/>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6" name="Google Shape;2062;p75"/>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7" name="Google Shape;2063;p75"/>
            <p:cNvSpPr/>
            <p:nvPr/>
          </p:nvSpPr>
          <p:spPr>
            <a:xfrm rot="2192941">
              <a:off x="6218846" y="1507590"/>
              <a:ext cx="998651"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chemeClr val="accent4">
                <a:lumMod val="75000"/>
              </a:scheme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8" name="Google Shape;2064;p75"/>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9" name="Google Shape;2065;p75"/>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0" name="Google Shape;2066;p75"/>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1" name="Google Shape;2067;p75"/>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2" name="Google Shape;2068;p75"/>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3" name="Google Shape;2069;p75"/>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4" name="Google Shape;2070;p75"/>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5" name="Google Shape;2071;p75"/>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6" name="Google Shape;2072;p75"/>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7" name="Google Shape;2073;p75"/>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8" name="Google Shape;2074;p75"/>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9" name="Google Shape;2075;p75"/>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0" name="Google Shape;2076;p75"/>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1" name="Google Shape;2077;p75"/>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2" name="Google Shape;2078;p75"/>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3" name="Google Shape;2079;p75"/>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4" name="Google Shape;2080;p75"/>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5" name="Google Shape;2081;p75"/>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6" name="Google Shape;2082;p75"/>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7" name="Google Shape;2083;p75"/>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8" name="Google Shape;2084;p75"/>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9" name="Google Shape;2085;p75"/>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0" name="Google Shape;2086;p75"/>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1" name="Google Shape;2087;p75"/>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2" name="Google Shape;2088;p75"/>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3" name="Google Shape;2089;p75"/>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4" name="Google Shape;2090;p75"/>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5" name="Google Shape;2091;p75"/>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6" name="Google Shape;2092;p75"/>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7" name="Google Shape;2093;p75"/>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8" name="Google Shape;2094;p75"/>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9" name="Google Shape;2095;p75"/>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0" name="Google Shape;2096;p75"/>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1" name="Google Shape;2097;p75"/>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2" name="Google Shape;2098;p75"/>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grpSp>
        <p:nvGrpSpPr>
          <p:cNvPr id="53" name="Google Shape;2058;p75"/>
          <p:cNvGrpSpPr/>
          <p:nvPr/>
        </p:nvGrpSpPr>
        <p:grpSpPr>
          <a:xfrm rot="599136">
            <a:off x="8557177" y="937240"/>
            <a:ext cx="1671368" cy="1765092"/>
            <a:chOff x="5858316" y="1224583"/>
            <a:chExt cx="1671329" cy="1765051"/>
          </a:xfrm>
        </p:grpSpPr>
        <p:sp>
          <p:nvSpPr>
            <p:cNvPr id="54" name="Google Shape;2059;p75"/>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5" name="Google Shape;2060;p75"/>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6" name="Google Shape;2061;p75"/>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7" name="Google Shape;2062;p75"/>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8" name="Google Shape;2063;p75"/>
            <p:cNvSpPr/>
            <p:nvPr/>
          </p:nvSpPr>
          <p:spPr>
            <a:xfrm rot="2192941">
              <a:off x="6218846" y="1507590"/>
              <a:ext cx="998651"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chemeClr val="accent4">
                <a:lumMod val="75000"/>
              </a:scheme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9" name="Google Shape;2064;p75"/>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0" name="Google Shape;2065;p75"/>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1" name="Google Shape;2066;p75"/>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2" name="Google Shape;2067;p75"/>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3" name="Google Shape;2068;p75"/>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4" name="Google Shape;2069;p75"/>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5" name="Google Shape;2070;p75"/>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6" name="Google Shape;2071;p75"/>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7" name="Google Shape;2072;p75"/>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8" name="Google Shape;2073;p75"/>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9" name="Google Shape;2074;p75"/>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0" name="Google Shape;2075;p75"/>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1" name="Google Shape;2076;p75"/>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2" name="Google Shape;2077;p75"/>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3" name="Google Shape;2078;p75"/>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4" name="Google Shape;2079;p75"/>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5" name="Google Shape;2080;p75"/>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6" name="Google Shape;2081;p75"/>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7" name="Google Shape;2082;p75"/>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8" name="Google Shape;2083;p75"/>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9" name="Google Shape;2084;p75"/>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0" name="Google Shape;2085;p75"/>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1" name="Google Shape;2086;p75"/>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2" name="Google Shape;2087;p75"/>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3" name="Google Shape;2088;p75"/>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4" name="Google Shape;2089;p75"/>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5" name="Google Shape;2090;p75"/>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6" name="Google Shape;2091;p75"/>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7" name="Google Shape;2092;p75"/>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8" name="Google Shape;2093;p75"/>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9" name="Google Shape;2094;p75"/>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0" name="Google Shape;2095;p75"/>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1" name="Google Shape;2096;p75"/>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2" name="Google Shape;2097;p75"/>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3" name="Google Shape;2098;p75"/>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grpSp>
        <p:nvGrpSpPr>
          <p:cNvPr id="94" name="Google Shape;2058;p75"/>
          <p:cNvGrpSpPr/>
          <p:nvPr/>
        </p:nvGrpSpPr>
        <p:grpSpPr>
          <a:xfrm rot="2170544">
            <a:off x="3320763" y="994957"/>
            <a:ext cx="1671368" cy="1765092"/>
            <a:chOff x="5858316" y="1224583"/>
            <a:chExt cx="1671329" cy="1765051"/>
          </a:xfrm>
        </p:grpSpPr>
        <p:sp>
          <p:nvSpPr>
            <p:cNvPr id="95" name="Google Shape;2059;p75"/>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6" name="Google Shape;2060;p75"/>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7" name="Google Shape;2061;p75"/>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8" name="Google Shape;2062;p75"/>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9" name="Google Shape;2063;p75"/>
            <p:cNvSpPr/>
            <p:nvPr/>
          </p:nvSpPr>
          <p:spPr>
            <a:xfrm rot="2192941">
              <a:off x="6218846" y="1507590"/>
              <a:ext cx="998651"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chemeClr val="accent4">
                <a:lumMod val="75000"/>
              </a:scheme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0" name="Google Shape;2064;p75"/>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1" name="Google Shape;2065;p75"/>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2" name="Google Shape;2066;p75"/>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3" name="Google Shape;2067;p75"/>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4" name="Google Shape;2068;p75"/>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5" name="Google Shape;2069;p75"/>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6" name="Google Shape;2070;p75"/>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7" name="Google Shape;2071;p75"/>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8" name="Google Shape;2072;p75"/>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9" name="Google Shape;2073;p75"/>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0" name="Google Shape;2074;p75"/>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1" name="Google Shape;2075;p75"/>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2" name="Google Shape;2076;p75"/>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3" name="Google Shape;2077;p75"/>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4" name="Google Shape;2078;p75"/>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5" name="Google Shape;2079;p75"/>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6" name="Google Shape;2080;p75"/>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7" name="Google Shape;2081;p75"/>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8" name="Google Shape;2082;p75"/>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9" name="Google Shape;2083;p75"/>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0" name="Google Shape;2084;p75"/>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1" name="Google Shape;2085;p75"/>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2" name="Google Shape;2086;p75"/>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3" name="Google Shape;2087;p75"/>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4" name="Google Shape;2088;p75"/>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5" name="Google Shape;2089;p75"/>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6" name="Google Shape;2090;p75"/>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7" name="Google Shape;2091;p75"/>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8" name="Google Shape;2092;p75"/>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9" name="Google Shape;2093;p75"/>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30" name="Google Shape;2094;p75"/>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31" name="Google Shape;2095;p75"/>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32" name="Google Shape;2096;p75"/>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33" name="Google Shape;2097;p75"/>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34" name="Google Shape;2098;p75"/>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spTree>
    <p:extLst>
      <p:ext uri="{BB962C8B-B14F-4D97-AF65-F5344CB8AC3E}">
        <p14:creationId xmlns:p14="http://schemas.microsoft.com/office/powerpoint/2010/main" val="2501359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p:cTn id="13" dur="1000" fill="hold"/>
                                        <p:tgtEl>
                                          <p:spTgt spid="94"/>
                                        </p:tgtEl>
                                        <p:attrNameLst>
                                          <p:attrName>ppt_w</p:attrName>
                                        </p:attrNameLst>
                                      </p:cBhvr>
                                      <p:tavLst>
                                        <p:tav tm="0">
                                          <p:val>
                                            <p:fltVal val="0"/>
                                          </p:val>
                                        </p:tav>
                                        <p:tav tm="100000">
                                          <p:val>
                                            <p:strVal val="#ppt_w"/>
                                          </p:val>
                                        </p:tav>
                                      </p:tavLst>
                                    </p:anim>
                                    <p:anim calcmode="lin" valueType="num">
                                      <p:cBhvr>
                                        <p:cTn id="14" dur="1000" fill="hold"/>
                                        <p:tgtEl>
                                          <p:spTgt spid="94"/>
                                        </p:tgtEl>
                                        <p:attrNameLst>
                                          <p:attrName>ppt_h</p:attrName>
                                        </p:attrNameLst>
                                      </p:cBhvr>
                                      <p:tavLst>
                                        <p:tav tm="0">
                                          <p:val>
                                            <p:fltVal val="0"/>
                                          </p:val>
                                        </p:tav>
                                        <p:tav tm="100000">
                                          <p:val>
                                            <p:strVal val="#ppt_h"/>
                                          </p:val>
                                        </p:tav>
                                      </p:tavLst>
                                    </p:anim>
                                    <p:anim calcmode="lin" valueType="num">
                                      <p:cBhvr>
                                        <p:cTn id="15" dur="1000" fill="hold"/>
                                        <p:tgtEl>
                                          <p:spTgt spid="94"/>
                                        </p:tgtEl>
                                        <p:attrNameLst>
                                          <p:attrName>style.rotation</p:attrName>
                                        </p:attrNameLst>
                                      </p:cBhvr>
                                      <p:tavLst>
                                        <p:tav tm="0">
                                          <p:val>
                                            <p:fltVal val="90"/>
                                          </p:val>
                                        </p:tav>
                                        <p:tav tm="100000">
                                          <p:val>
                                            <p:fltVal val="0"/>
                                          </p:val>
                                        </p:tav>
                                      </p:tavLst>
                                    </p:anim>
                                    <p:animEffect transition="in" filter="fade">
                                      <p:cBhvr>
                                        <p:cTn id="16" dur="1000"/>
                                        <p:tgtEl>
                                          <p:spTgt spid="9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p:cTn id="35" dur="1000" fill="hold"/>
                                        <p:tgtEl>
                                          <p:spTgt spid="53"/>
                                        </p:tgtEl>
                                        <p:attrNameLst>
                                          <p:attrName>ppt_w</p:attrName>
                                        </p:attrNameLst>
                                      </p:cBhvr>
                                      <p:tavLst>
                                        <p:tav tm="0">
                                          <p:val>
                                            <p:fltVal val="0"/>
                                          </p:val>
                                        </p:tav>
                                        <p:tav tm="100000">
                                          <p:val>
                                            <p:strVal val="#ppt_w"/>
                                          </p:val>
                                        </p:tav>
                                      </p:tavLst>
                                    </p:anim>
                                    <p:anim calcmode="lin" valueType="num">
                                      <p:cBhvr>
                                        <p:cTn id="36" dur="1000" fill="hold"/>
                                        <p:tgtEl>
                                          <p:spTgt spid="53"/>
                                        </p:tgtEl>
                                        <p:attrNameLst>
                                          <p:attrName>ppt_h</p:attrName>
                                        </p:attrNameLst>
                                      </p:cBhvr>
                                      <p:tavLst>
                                        <p:tav tm="0">
                                          <p:val>
                                            <p:fltVal val="0"/>
                                          </p:val>
                                        </p:tav>
                                        <p:tav tm="100000">
                                          <p:val>
                                            <p:strVal val="#ppt_h"/>
                                          </p:val>
                                        </p:tav>
                                      </p:tavLst>
                                    </p:anim>
                                    <p:anim calcmode="lin" valueType="num">
                                      <p:cBhvr>
                                        <p:cTn id="37" dur="1000" fill="hold"/>
                                        <p:tgtEl>
                                          <p:spTgt spid="53"/>
                                        </p:tgtEl>
                                        <p:attrNameLst>
                                          <p:attrName>style.rotation</p:attrName>
                                        </p:attrNameLst>
                                      </p:cBhvr>
                                      <p:tavLst>
                                        <p:tav tm="0">
                                          <p:val>
                                            <p:fltVal val="90"/>
                                          </p:val>
                                        </p:tav>
                                        <p:tav tm="100000">
                                          <p:val>
                                            <p:fltVal val="0"/>
                                          </p:val>
                                        </p:tav>
                                      </p:tavLst>
                                    </p:anim>
                                    <p:animEffect transition="in" filter="fade">
                                      <p:cBhvr>
                                        <p:cTn id="38" dur="1000"/>
                                        <p:tgtEl>
                                          <p:spTgt spid="53"/>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0 Bài văn phân tích nhân vật ông Hai trong truyện ngắn &quot;Làng&quot; của Kim  Lân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824" y="1854556"/>
            <a:ext cx="6462744" cy="4304987"/>
          </a:xfrm>
          <a:prstGeom prst="rect">
            <a:avLst/>
          </a:prstGeom>
          <a:ln>
            <a:noFill/>
          </a:ln>
          <a:effectLst>
            <a:softEdge rad="8001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1807087" y="272190"/>
            <a:ext cx="9124956" cy="707886"/>
          </a:xfrm>
          <a:prstGeom prst="rect">
            <a:avLst/>
          </a:prstGeom>
          <a:noFill/>
        </p:spPr>
        <p:txBody>
          <a:bodyPr wrap="square">
            <a:spAutoFit/>
          </a:bodyPr>
          <a:lstStyle/>
          <a:p>
            <a:pPr defTabSz="914377">
              <a:defRPr/>
            </a:pP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1</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Diễn</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biến</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tâm</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trạng</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n</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hân</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vật</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ông</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Hai</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a:t>
            </a:r>
            <a:endPar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5" name="Google Shape;1186;p39"/>
          <p:cNvSpPr/>
          <p:nvPr/>
        </p:nvSpPr>
        <p:spPr>
          <a:xfrm>
            <a:off x="813192" y="1575431"/>
            <a:ext cx="6096000" cy="1345852"/>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70C0"/>
                </a:solidFill>
                <a:latin typeface="Times New Roman" panose="02020603050405020304" pitchFamily="18" charset="0"/>
                <a:cs typeface="Times New Roman" panose="02020603050405020304" pitchFamily="18" charset="0"/>
                <a:sym typeface="Permanent Marker"/>
              </a:rPr>
              <a:t>Trước khi nghe tin làng theo giặc</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6" name="Google Shape;1186;p39"/>
          <p:cNvSpPr/>
          <p:nvPr/>
        </p:nvSpPr>
        <p:spPr>
          <a:xfrm>
            <a:off x="1887612" y="3265210"/>
            <a:ext cx="5181600" cy="1300687"/>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70C0"/>
                </a:solidFill>
                <a:latin typeface="Times New Roman" panose="02020603050405020304" pitchFamily="18" charset="0"/>
                <a:cs typeface="Times New Roman" panose="02020603050405020304" pitchFamily="18" charset="0"/>
                <a:sym typeface="Permanent Marker"/>
              </a:rPr>
              <a:t>Khi nghe tin làng theo giặc</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7" name="Google Shape;1186;p39"/>
          <p:cNvSpPr/>
          <p:nvPr/>
        </p:nvSpPr>
        <p:spPr>
          <a:xfrm>
            <a:off x="3096756" y="4831838"/>
            <a:ext cx="4343400" cy="1211247"/>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70C0"/>
                </a:solidFill>
                <a:latin typeface="Times New Roman" panose="02020603050405020304" pitchFamily="18" charset="0"/>
                <a:cs typeface="Times New Roman" panose="02020603050405020304" pitchFamily="18" charset="0"/>
                <a:sym typeface="Permanent Marker"/>
              </a:rPr>
              <a:t>Khi nghe tin cải chính</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8" name="TextBox 7"/>
          <p:cNvSpPr txBox="1"/>
          <p:nvPr/>
        </p:nvSpPr>
        <p:spPr bwMode="auto">
          <a:xfrm>
            <a:off x="8442" y="1550662"/>
            <a:ext cx="876012" cy="1172950"/>
          </a:xfrm>
          <a:prstGeom prst="rect">
            <a:avLst/>
          </a:prstGeom>
          <a:noFill/>
        </p:spPr>
        <p:txBody>
          <a:bodyPr>
            <a:spAutoFit/>
          </a:bodyPr>
          <a:lstStyle/>
          <a:p>
            <a:pPr algn="ctr" defTabSz="914377">
              <a:lnSpc>
                <a:spcPct val="130000"/>
              </a:lnSpc>
              <a:defRPr/>
            </a:pPr>
            <a:r>
              <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a</a:t>
            </a:r>
          </a:p>
        </p:txBody>
      </p:sp>
      <p:sp>
        <p:nvSpPr>
          <p:cNvPr id="9" name="TextBox 8"/>
          <p:cNvSpPr txBox="1"/>
          <p:nvPr/>
        </p:nvSpPr>
        <p:spPr bwMode="auto">
          <a:xfrm>
            <a:off x="1011603" y="3265210"/>
            <a:ext cx="876012" cy="1172950"/>
          </a:xfrm>
          <a:prstGeom prst="rect">
            <a:avLst/>
          </a:prstGeom>
          <a:noFill/>
        </p:spPr>
        <p:txBody>
          <a:bodyPr>
            <a:spAutoFit/>
          </a:bodyPr>
          <a:lstStyle/>
          <a:p>
            <a:pPr algn="ctr" defTabSz="914377">
              <a:lnSpc>
                <a:spcPct val="130000"/>
              </a:lnSpc>
              <a:defRPr/>
            </a:pPr>
            <a:r>
              <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b</a:t>
            </a:r>
          </a:p>
        </p:txBody>
      </p:sp>
      <p:sp>
        <p:nvSpPr>
          <p:cNvPr id="10" name="TextBox 9"/>
          <p:cNvSpPr txBox="1"/>
          <p:nvPr/>
        </p:nvSpPr>
        <p:spPr bwMode="auto">
          <a:xfrm>
            <a:off x="2220747" y="4831828"/>
            <a:ext cx="876012" cy="1172950"/>
          </a:xfrm>
          <a:prstGeom prst="rect">
            <a:avLst/>
          </a:prstGeom>
          <a:noFill/>
        </p:spPr>
        <p:txBody>
          <a:bodyPr>
            <a:spAutoFit/>
          </a:bodyPr>
          <a:lstStyle/>
          <a:p>
            <a:pPr algn="ctr" defTabSz="914377">
              <a:lnSpc>
                <a:spcPct val="130000"/>
              </a:lnSpc>
              <a:defRPr/>
            </a:pPr>
            <a:r>
              <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c</a:t>
            </a:r>
          </a:p>
        </p:txBody>
      </p:sp>
    </p:spTree>
    <p:extLst>
      <p:ext uri="{BB962C8B-B14F-4D97-AF65-F5344CB8AC3E}">
        <p14:creationId xmlns:p14="http://schemas.microsoft.com/office/powerpoint/2010/main" val="3048512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46038" y="2547372"/>
            <a:ext cx="9110187" cy="1754326"/>
          </a:xfrm>
          <a:prstGeom prst="rect">
            <a:avLst/>
          </a:prstGeom>
          <a:noFill/>
        </p:spPr>
        <p:txBody>
          <a:bodyPr wrap="none" lIns="91440" tIns="45720" rIns="91440" bIns="45720">
            <a:spAutoFit/>
          </a:bodyPr>
          <a:lstStyle/>
          <a:p>
            <a:pPr algn="ct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Tạm</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biệt</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quý</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thầy</a:t>
            </a:r>
            <a:endPar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endParaRPr>
          </a:p>
          <a:p>
            <a:pPr algn="ct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Cô</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và</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các</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em</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học</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sinh</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a:t>
            </a:r>
          </a:p>
        </p:txBody>
      </p:sp>
    </p:spTree>
    <p:extLst>
      <p:ext uri="{BB962C8B-B14F-4D97-AF65-F5344CB8AC3E}">
        <p14:creationId xmlns:p14="http://schemas.microsoft.com/office/powerpoint/2010/main" val="21118454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àng Nhỏ Kiểu Trung Quốc Hình ảnh | Định dạng hình ảnh PSD 401371369|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698" r="100000">
                        <a14:foregroundMark x1="14186" y1="61744" x2="25116" y2="68256"/>
                        <a14:foregroundMark x1="20698" y1="59302" x2="31860" y2="69419"/>
                        <a14:foregroundMark x1="13488" y1="61279" x2="13023" y2="69186"/>
                        <a14:foregroundMark x1="51977" y1="60233" x2="89302" y2="63953"/>
                        <a14:foregroundMark x1="55116" y1="60698" x2="78140" y2="66279"/>
                        <a14:foregroundMark x1="77209" y1="57558" x2="75698" y2="63953"/>
                        <a14:foregroundMark x1="56163" y1="61047" x2="60698" y2="67326"/>
                      </a14:backgroundRemoval>
                    </a14:imgEffect>
                  </a14:imgLayer>
                </a14:imgProps>
              </a:ext>
              <a:ext uri="{28A0092B-C50C-407E-A947-70E740481C1C}">
                <a14:useLocalDpi xmlns:a14="http://schemas.microsoft.com/office/drawing/2010/main" val="0"/>
              </a:ext>
            </a:extLst>
          </a:blip>
          <a:srcRect/>
          <a:stretch>
            <a:fillRect/>
          </a:stretch>
        </p:blipFill>
        <p:spPr bwMode="auto">
          <a:xfrm>
            <a:off x="-429184" y="0"/>
            <a:ext cx="8184283" cy="81842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658690" y="606952"/>
            <a:ext cx="8007351" cy="1815882"/>
          </a:xfrm>
          <a:prstGeom prst="rect">
            <a:avLst/>
          </a:prstGeom>
          <a:noFill/>
          <a:ln w="9525">
            <a:solidFill>
              <a:schemeClr val="accent2">
                <a:lumMod val="60000"/>
                <a:lumOff val="4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Tìm</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những</a:t>
            </a:r>
            <a:r>
              <a:rPr lang="fr-FR" altLang="en-US" sz="2800" dirty="0" smtClean="0">
                <a:solidFill>
                  <a:prstClr val="black"/>
                </a:solidFill>
                <a:latin typeface="Times New Roman" panose="02020603050405020304" pitchFamily="18" charset="0"/>
                <a:cs typeface="Times New Roman" panose="02020603050405020304" pitchFamily="18" charset="0"/>
              </a:rPr>
              <a:t> chi </a:t>
            </a:r>
            <a:r>
              <a:rPr lang="fr-FR" altLang="en-US" sz="2800" dirty="0" err="1" smtClean="0">
                <a:solidFill>
                  <a:prstClr val="black"/>
                </a:solidFill>
                <a:latin typeface="Times New Roman" panose="02020603050405020304" pitchFamily="18" charset="0"/>
                <a:cs typeface="Times New Roman" panose="02020603050405020304" pitchFamily="18" charset="0"/>
              </a:rPr>
              <a:t>tiết</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nói</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về</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nỗi</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nhớ</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làng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kháng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chiến</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của</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ông</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smtClean="0">
                <a:solidFill>
                  <a:prstClr val="black"/>
                </a:solidFill>
                <a:latin typeface="Times New Roman" panose="02020603050405020304" pitchFamily="18" charset="0"/>
                <a:cs typeface="Times New Roman" panose="02020603050405020304" pitchFamily="18" charset="0"/>
              </a:rPr>
              <a:t>Hai ? </a:t>
            </a:r>
            <a:endParaRPr lang="en-US" altLang="en-US" sz="2800" dirty="0" smtClean="0">
              <a:solidFill>
                <a:prstClr val="black"/>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Những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nét</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đặc</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sắc</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về</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nghệ</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thuật</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trong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đoạn</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văn</a:t>
            </a:r>
            <a:r>
              <a:rPr lang="fr-FR" altLang="en-US" sz="2800" dirty="0" smtClean="0">
                <a:solidFill>
                  <a:prstClr val="black"/>
                </a:solidFill>
                <a:latin typeface="Times New Roman" panose="02020603050405020304" pitchFamily="18" charset="0"/>
                <a:cs typeface="Times New Roman" panose="02020603050405020304" pitchFamily="18" charset="0"/>
              </a:rPr>
              <a:t> ? </a:t>
            </a:r>
          </a:p>
          <a:p>
            <a:pPr eaLnBrk="1" fontAlgn="base" hangingPunct="1">
              <a:spcBef>
                <a:spcPct val="0"/>
              </a:spcBef>
              <a:spcAft>
                <a:spcPct val="0"/>
              </a:spcAft>
            </a:pP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Tác</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dụng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của</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biện</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pháp</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nghệ</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thuật</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ấy</a:t>
            </a:r>
            <a:r>
              <a:rPr lang="fr-FR" altLang="en-US" sz="2800" dirty="0" smtClean="0">
                <a:solidFill>
                  <a:prstClr val="black"/>
                </a:solidFill>
                <a:latin typeface="Times New Roman" panose="02020603050405020304" pitchFamily="18" charset="0"/>
                <a:cs typeface="Times New Roman" panose="02020603050405020304" pitchFamily="18" charset="0"/>
              </a:rPr>
              <a:t> ?</a:t>
            </a:r>
            <a:endParaRPr lang="en-US" alt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967" y="91094"/>
            <a:ext cx="12054839" cy="665988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667599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Phân tích truyện ngắn Làng của Kim Lân | Văn mẫu 9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57400" y="457208"/>
            <a:ext cx="8656320" cy="6606937"/>
          </a:xfrm>
          <a:prstGeom prst="rect">
            <a:avLst/>
          </a:prstGeom>
        </p:spPr>
        <p:txBody>
          <a:bodyPr wrap="square">
            <a:spAutoFit/>
          </a:bodyPr>
          <a:lstStyle/>
          <a:p>
            <a:pPr algn="just" fontAlgn="base">
              <a:spcBef>
                <a:spcPts val="100"/>
              </a:spcBef>
              <a:spcAft>
                <a:spcPts val="100"/>
              </a:spcAft>
              <a:defRPr/>
            </a:pPr>
            <a:r>
              <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Ông Hai hì hục vỡ một vạt đất rậm ngoài bờ suối từ sáng đến giờ, ông tính để trồng thêm vài trăm gốc sắn ăn vào những tháng đói sang năm. Có một mình, ông phải làm cố, hai vai mỏi nhừ. Ông nằm vật lên giường vắt tay lên trán nghĩ ngợi vẩn vơ. </a:t>
            </a:r>
            <a:r>
              <a:rPr lang="vi-VN" sz="2800" i="1" dirty="0">
                <a:solidFill>
                  <a:srgbClr val="002060"/>
                </a:solidFill>
                <a:effectLst>
                  <a:outerShdw blurRad="38100" dist="38100" dir="2700000" algn="tl">
                    <a:srgbClr val="000000">
                      <a:alpha val="43137"/>
                    </a:srgbClr>
                  </a:outerShdw>
                </a:effectLst>
                <a:uFill>
                  <a:solidFill>
                    <a:srgbClr val="FF0000"/>
                  </a:solidFill>
                </a:uFill>
                <a:latin typeface="Times New Roman" pitchFamily="18" charset="0"/>
                <a:cs typeface="Times New Roman" pitchFamily="18" charset="0"/>
              </a:rPr>
              <a:t>Ông lại nghĩ về cái làng của ông</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lại nghĩ đến những ngày cùng làm với anh em. </a:t>
            </a:r>
            <a:r>
              <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Ồ</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sao mà độ ấy vui thế. Ông thấy mình như trẻ ra. Cũng hát hỏng, bông phèng, cũng đào, cũng cuốc mê man suốt ngày. Trong lòng ông lão lại thấy náo nức hẳn lên. Ông lại muốn về làng, lại muốn được cùng anh em đào đường đắp ụ, xẻ hào, khuân đá… Không biết cái chòi gác ở đầu làng đã dựng xong chưa? Những đường hầm bí mật chắc là còn khướt lắm. Chao ôi! Ông lão nhớ làng, nhớ cái làng quá…</a:t>
            </a:r>
            <a:endPar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base">
              <a:spcBef>
                <a:spcPts val="100"/>
              </a:spcBef>
              <a:spcAft>
                <a:spcPts val="100"/>
              </a:spcAft>
              <a:defRPr/>
            </a:pP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Trích</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Làng</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Kim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Lân</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just" fontAlgn="base">
              <a:spcBef>
                <a:spcPts val="100"/>
              </a:spcBef>
              <a:spcAft>
                <a:spcPts val="100"/>
              </a:spcAft>
              <a:defRPr/>
            </a:pPr>
            <a:endPar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6" name="Straight Connector 5"/>
          <p:cNvCxnSpPr/>
          <p:nvPr/>
        </p:nvCxnSpPr>
        <p:spPr>
          <a:xfrm>
            <a:off x="2743200" y="3078480"/>
            <a:ext cx="655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67439" y="2649855"/>
            <a:ext cx="3467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57400" y="3535680"/>
            <a:ext cx="259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86200" y="4373880"/>
            <a:ext cx="6477000"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57400" y="4754880"/>
            <a:ext cx="822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86200" y="6126480"/>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57400" y="5212080"/>
            <a:ext cx="213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201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499"/>
                                          </p:stCondLst>
                                        </p:cTn>
                                        <p:tgtEl>
                                          <p:spTgt spid="14"/>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0"/>
                                  </p:stCondLst>
                                  <p:childTnLst>
                                    <p:set>
                                      <p:cBhvr>
                                        <p:cTn id="29" dur="1" fill="hold">
                                          <p:stCondLst>
                                            <p:cond delay="499"/>
                                          </p:stCondLst>
                                        </p:cTn>
                                        <p:tgtEl>
                                          <p:spTgt spid="16"/>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499"/>
                                          </p:stCondLst>
                                        </p:cTn>
                                        <p:tgtEl>
                                          <p:spTgt spid="21"/>
                                        </p:tgtEl>
                                        <p:attrNameLst>
                                          <p:attrName>style.visibility</p:attrName>
                                        </p:attrNameLst>
                                      </p:cBhvr>
                                      <p:to>
                                        <p:strVal val="visible"/>
                                      </p:to>
                                    </p:set>
                                  </p:childTnLst>
                                </p:cTn>
                              </p:par>
                              <p:par>
                                <p:cTn id="33" presetID="16" presetClass="entr" presetSubtype="21"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 name="Text Box 15"/>
          <p:cNvSpPr txBox="1">
            <a:spLocks noChangeArrowheads="1"/>
          </p:cNvSpPr>
          <p:nvPr/>
        </p:nvSpPr>
        <p:spPr bwMode="auto">
          <a:xfrm>
            <a:off x="333094" y="276306"/>
            <a:ext cx="11763112"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smtClean="0">
                <a:solidFill>
                  <a:srgbClr val="0000FF"/>
                </a:solidFill>
                <a:latin typeface="Times" pitchFamily="18" charset="0"/>
                <a:cs typeface="Times" pitchFamily="18" charset="0"/>
              </a:rPr>
              <a:t>a</a:t>
            </a:r>
            <a:r>
              <a:rPr lang="en-US" altLang="en-US" sz="2400" b="1" dirty="0" smtClean="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Diễn</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biến</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tâm</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trạng</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của</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ông</a:t>
            </a:r>
            <a:r>
              <a:rPr lang="en-US" altLang="en-US" sz="2400" b="1" dirty="0">
                <a:solidFill>
                  <a:srgbClr val="0000FF"/>
                </a:solidFill>
                <a:latin typeface="Times New Roman" pitchFamily="18" charset="0"/>
                <a:cs typeface="Times New Roman" pitchFamily="18" charset="0"/>
              </a:rPr>
              <a:t> Hai </a:t>
            </a:r>
            <a:r>
              <a:rPr lang="en-US" altLang="en-US" sz="2400" b="1" dirty="0" err="1" smtClean="0">
                <a:solidFill>
                  <a:srgbClr val="0000FF"/>
                </a:solidFill>
                <a:latin typeface="Times New Roman" pitchFamily="18" charset="0"/>
                <a:cs typeface="Times New Roman" pitchFamily="18" charset="0"/>
              </a:rPr>
              <a:t>trước</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khi</a:t>
            </a:r>
            <a:r>
              <a:rPr lang="en-US" altLang="en-US" sz="2400" b="1" dirty="0" smtClean="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nghe</a:t>
            </a:r>
            <a:r>
              <a:rPr lang="en-US" altLang="en-US" sz="2400" b="1" dirty="0">
                <a:solidFill>
                  <a:srgbClr val="0000FF"/>
                </a:solidFill>
                <a:latin typeface="Times New Roman" pitchFamily="18" charset="0"/>
                <a:cs typeface="Times New Roman" pitchFamily="18" charset="0"/>
              </a:rPr>
              <a:t> tin </a:t>
            </a:r>
            <a:r>
              <a:rPr lang="en-US" altLang="en-US" sz="2400" b="1" dirty="0" err="1">
                <a:solidFill>
                  <a:srgbClr val="0000FF"/>
                </a:solidFill>
                <a:latin typeface="Times New Roman" pitchFamily="18" charset="0"/>
                <a:cs typeface="Times New Roman" pitchFamily="18" charset="0"/>
              </a:rPr>
              <a:t>làng</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Chợ</a:t>
            </a:r>
            <a:r>
              <a:rPr lang="en-US" altLang="en-US" sz="2400" b="1" dirty="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Dầu</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theo</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giặc</a:t>
            </a:r>
            <a:endParaRPr lang="en-US" altLang="en-US" sz="2400" b="1" dirty="0">
              <a:solidFill>
                <a:srgbClr val="0000FF"/>
              </a:solidFill>
              <a:latin typeface="Times New Roman" pitchFamily="18" charset="0"/>
              <a:cs typeface="Times New Roman" pitchFamily="18" charset="0"/>
            </a:endParaRPr>
          </a:p>
        </p:txBody>
      </p:sp>
      <p:sp>
        <p:nvSpPr>
          <p:cNvPr id="27" name="Line 26"/>
          <p:cNvSpPr>
            <a:spLocks noChangeShapeType="1"/>
          </p:cNvSpPr>
          <p:nvPr/>
        </p:nvSpPr>
        <p:spPr bwMode="auto">
          <a:xfrm flipV="1">
            <a:off x="3542596" y="1963736"/>
            <a:ext cx="932838" cy="1212851"/>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8" name="Text Box 27"/>
          <p:cNvSpPr txBox="1">
            <a:spLocks noChangeArrowheads="1"/>
          </p:cNvSpPr>
          <p:nvPr/>
        </p:nvSpPr>
        <p:spPr bwMode="auto">
          <a:xfrm>
            <a:off x="4495801" y="1478276"/>
            <a:ext cx="3892550" cy="830997"/>
          </a:xfrm>
          <a:prstGeom prst="rect">
            <a:avLst/>
          </a:prstGeom>
          <a:noFill/>
          <a:ln w="28575">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smtClean="0">
                <a:solidFill>
                  <a:srgbClr val="333300"/>
                </a:solidFill>
                <a:latin typeface="Times" panose="02020603050405020304" pitchFamily="18" charset="0"/>
                <a:cs typeface="Times" panose="02020603050405020304" pitchFamily="18" charset="0"/>
              </a:rPr>
              <a:t>Yêu</a:t>
            </a:r>
            <a:r>
              <a:rPr lang="en-US" altLang="en-US" sz="2400" b="1" dirty="0" smtClean="0">
                <a:solidFill>
                  <a:srgbClr val="333300"/>
                </a:solidFill>
                <a:latin typeface="Times" panose="02020603050405020304" pitchFamily="18" charset="0"/>
                <a:cs typeface="Times" panose="02020603050405020304" pitchFamily="18" charset="0"/>
              </a:rPr>
              <a:t> </a:t>
            </a:r>
            <a:r>
              <a:rPr lang="en-US" altLang="en-US" sz="2400" b="1" dirty="0" err="1" smtClean="0">
                <a:solidFill>
                  <a:srgbClr val="333300"/>
                </a:solidFill>
                <a:latin typeface="Times" panose="02020603050405020304" pitchFamily="18" charset="0"/>
                <a:cs typeface="Times" panose="02020603050405020304" pitchFamily="18" charset="0"/>
              </a:rPr>
              <a:t>làng</a:t>
            </a:r>
            <a:r>
              <a:rPr lang="en-US" altLang="en-US" sz="2400" b="1" dirty="0" smtClean="0">
                <a:solidFill>
                  <a:srgbClr val="333300"/>
                </a:solidFill>
                <a:latin typeface="Times" panose="02020603050405020304" pitchFamily="18" charset="0"/>
                <a:cs typeface="Times" panose="02020603050405020304" pitchFamily="18" charset="0"/>
              </a:rPr>
              <a:t>, </a:t>
            </a:r>
            <a:r>
              <a:rPr lang="en-US" altLang="en-US" sz="2400" b="1" dirty="0" err="1" smtClean="0">
                <a:solidFill>
                  <a:srgbClr val="333300"/>
                </a:solidFill>
                <a:latin typeface="Times" panose="02020603050405020304" pitchFamily="18" charset="0"/>
                <a:cs typeface="Times" panose="02020603050405020304" pitchFamily="18" charset="0"/>
              </a:rPr>
              <a:t>tự</a:t>
            </a:r>
            <a:r>
              <a:rPr lang="en-US" altLang="en-US" sz="2400" b="1" dirty="0" smtClean="0">
                <a:solidFill>
                  <a:srgbClr val="333300"/>
                </a:solidFill>
                <a:latin typeface="Times" panose="02020603050405020304" pitchFamily="18" charset="0"/>
                <a:cs typeface="Times" panose="02020603050405020304" pitchFamily="18" charset="0"/>
              </a:rPr>
              <a:t> </a:t>
            </a:r>
            <a:r>
              <a:rPr lang="en-US" altLang="en-US" sz="2400" b="1" dirty="0" err="1" smtClean="0">
                <a:solidFill>
                  <a:srgbClr val="333300"/>
                </a:solidFill>
                <a:latin typeface="Times" panose="02020603050405020304" pitchFamily="18" charset="0"/>
                <a:cs typeface="Times" panose="02020603050405020304" pitchFamily="18" charset="0"/>
              </a:rPr>
              <a:t>hào</a:t>
            </a:r>
            <a:r>
              <a:rPr lang="en-US" altLang="en-US" sz="2400" b="1" dirty="0" smtClean="0">
                <a:solidFill>
                  <a:srgbClr val="333300"/>
                </a:solidFill>
                <a:latin typeface="Times" panose="02020603050405020304" pitchFamily="18" charset="0"/>
                <a:cs typeface="Times" panose="02020603050405020304" pitchFamily="18" charset="0"/>
              </a:rPr>
              <a:t> </a:t>
            </a:r>
            <a:r>
              <a:rPr lang="en-US" altLang="en-US" sz="2400" b="1" dirty="0" err="1" smtClean="0">
                <a:solidFill>
                  <a:srgbClr val="333300"/>
                </a:solidFill>
                <a:latin typeface="Times" panose="02020603050405020304" pitchFamily="18" charset="0"/>
                <a:cs typeface="Times" panose="02020603050405020304" pitchFamily="18" charset="0"/>
              </a:rPr>
              <a:t>về</a:t>
            </a:r>
            <a:r>
              <a:rPr lang="en-US" altLang="en-US" sz="2400" b="1" dirty="0" smtClean="0">
                <a:solidFill>
                  <a:srgbClr val="333300"/>
                </a:solidFill>
                <a:latin typeface="Times" panose="02020603050405020304" pitchFamily="18" charset="0"/>
                <a:cs typeface="Times" panose="02020603050405020304" pitchFamily="18" charset="0"/>
              </a:rPr>
              <a:t> </a:t>
            </a:r>
            <a:r>
              <a:rPr lang="en-US" altLang="en-US" sz="2400" b="1" dirty="0" err="1" smtClean="0">
                <a:solidFill>
                  <a:srgbClr val="333300"/>
                </a:solidFill>
                <a:latin typeface="Times" panose="02020603050405020304" pitchFamily="18" charset="0"/>
                <a:cs typeface="Times" panose="02020603050405020304" pitchFamily="18" charset="0"/>
              </a:rPr>
              <a:t>làng</a:t>
            </a:r>
            <a:endParaRPr lang="en-US" altLang="en-US" sz="2400" b="1" dirty="0" smtClean="0">
              <a:solidFill>
                <a:srgbClr val="333300"/>
              </a:solidFill>
              <a:latin typeface="Times" panose="02020603050405020304" pitchFamily="18" charset="0"/>
              <a:cs typeface="Times" panose="02020603050405020304" pitchFamily="18" charset="0"/>
            </a:endParaRPr>
          </a:p>
          <a:p>
            <a:pPr algn="ctr">
              <a:spcBef>
                <a:spcPct val="0"/>
              </a:spcBef>
              <a:buFontTx/>
              <a:buNone/>
            </a:pPr>
            <a:r>
              <a:rPr lang="en-US" altLang="en-US" sz="2400" dirty="0" smtClean="0">
                <a:solidFill>
                  <a:srgbClr val="333300"/>
                </a:solidFill>
                <a:latin typeface="Times" panose="02020603050405020304" pitchFamily="18" charset="0"/>
                <a:cs typeface="Times" panose="02020603050405020304" pitchFamily="18" charset="0"/>
              </a:rPr>
              <a:t> ( hay </a:t>
            </a:r>
            <a:r>
              <a:rPr lang="en-US" altLang="en-US" sz="2400" dirty="0" err="1" smtClean="0">
                <a:solidFill>
                  <a:srgbClr val="333300"/>
                </a:solidFill>
                <a:latin typeface="Times" panose="02020603050405020304" pitchFamily="18" charset="0"/>
                <a:cs typeface="Times" panose="02020603050405020304" pitchFamily="18" charset="0"/>
              </a:rPr>
              <a:t>khoe</a:t>
            </a:r>
            <a:r>
              <a:rPr lang="en-US" altLang="en-US" sz="2400" dirty="0" smtClean="0">
                <a:solidFill>
                  <a:srgbClr val="333300"/>
                </a:solidFill>
                <a:latin typeface="Times" panose="02020603050405020304" pitchFamily="18" charset="0"/>
                <a:cs typeface="Times" panose="02020603050405020304" pitchFamily="18" charset="0"/>
              </a:rPr>
              <a:t> </a:t>
            </a:r>
            <a:r>
              <a:rPr lang="en-US" altLang="en-US" sz="2400" dirty="0" err="1" smtClean="0">
                <a:solidFill>
                  <a:srgbClr val="333300"/>
                </a:solidFill>
                <a:latin typeface="Times" panose="02020603050405020304" pitchFamily="18" charset="0"/>
                <a:cs typeface="Times" panose="02020603050405020304" pitchFamily="18" charset="0"/>
              </a:rPr>
              <a:t>về</a:t>
            </a:r>
            <a:r>
              <a:rPr lang="en-US" altLang="en-US" sz="2400" dirty="0" smtClean="0">
                <a:solidFill>
                  <a:srgbClr val="333300"/>
                </a:solidFill>
                <a:latin typeface="Times" panose="02020603050405020304" pitchFamily="18" charset="0"/>
                <a:cs typeface="Times" panose="02020603050405020304" pitchFamily="18" charset="0"/>
              </a:rPr>
              <a:t> </a:t>
            </a:r>
            <a:r>
              <a:rPr lang="en-US" altLang="en-US" sz="2400" dirty="0" err="1" smtClean="0">
                <a:solidFill>
                  <a:srgbClr val="333300"/>
                </a:solidFill>
                <a:latin typeface="Times" panose="02020603050405020304" pitchFamily="18" charset="0"/>
                <a:cs typeface="Times" panose="02020603050405020304" pitchFamily="18" charset="0"/>
              </a:rPr>
              <a:t>làng</a:t>
            </a:r>
            <a:r>
              <a:rPr lang="en-US" altLang="en-US" sz="2400" dirty="0" smtClean="0">
                <a:solidFill>
                  <a:srgbClr val="333300"/>
                </a:solidFill>
                <a:latin typeface="Times" panose="02020603050405020304" pitchFamily="18" charset="0"/>
                <a:cs typeface="Times" panose="02020603050405020304" pitchFamily="18" charset="0"/>
              </a:rPr>
              <a:t>)</a:t>
            </a:r>
            <a:endParaRPr lang="en-US" altLang="en-US" sz="2400" dirty="0">
              <a:solidFill>
                <a:srgbClr val="333300"/>
              </a:solidFill>
              <a:latin typeface="Times" panose="02020603050405020304" pitchFamily="18" charset="0"/>
              <a:cs typeface="Times" panose="02020603050405020304" pitchFamily="18" charset="0"/>
            </a:endParaRPr>
          </a:p>
        </p:txBody>
      </p:sp>
      <p:sp>
        <p:nvSpPr>
          <p:cNvPr id="29" name="Line 28"/>
          <p:cNvSpPr>
            <a:spLocks noChangeShapeType="1"/>
          </p:cNvSpPr>
          <p:nvPr/>
        </p:nvSpPr>
        <p:spPr bwMode="auto">
          <a:xfrm>
            <a:off x="3562962" y="3147011"/>
            <a:ext cx="932839" cy="29576"/>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0" name="Text Box 29"/>
          <p:cNvSpPr txBox="1">
            <a:spLocks noChangeArrowheads="1"/>
          </p:cNvSpPr>
          <p:nvPr/>
        </p:nvSpPr>
        <p:spPr bwMode="auto">
          <a:xfrm>
            <a:off x="4495801" y="2576423"/>
            <a:ext cx="3892550" cy="1200329"/>
          </a:xfrm>
          <a:prstGeom prst="rect">
            <a:avLst/>
          </a:prstGeom>
          <a:noFill/>
          <a:ln w="28575">
            <a:solidFill>
              <a:srgbClr val="FF33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smtClean="0">
                <a:solidFill>
                  <a:srgbClr val="333300"/>
                </a:solidFill>
                <a:latin typeface="Times" panose="02020603050405020304" pitchFamily="18" charset="0"/>
                <a:cs typeface="Times" panose="02020603050405020304" pitchFamily="18" charset="0"/>
              </a:rPr>
              <a:t>Nhớ</a:t>
            </a:r>
            <a:r>
              <a:rPr lang="en-US" altLang="en-US" sz="2400" b="1" dirty="0" smtClean="0">
                <a:solidFill>
                  <a:srgbClr val="333300"/>
                </a:solidFill>
                <a:latin typeface="Times" panose="02020603050405020304" pitchFamily="18" charset="0"/>
                <a:cs typeface="Times" panose="02020603050405020304" pitchFamily="18" charset="0"/>
              </a:rPr>
              <a:t> </a:t>
            </a:r>
            <a:r>
              <a:rPr lang="en-US" altLang="en-US" sz="2400" b="1" dirty="0" err="1" smtClean="0">
                <a:solidFill>
                  <a:srgbClr val="333300"/>
                </a:solidFill>
                <a:latin typeface="Times" panose="02020603050405020304" pitchFamily="18" charset="0"/>
                <a:cs typeface="Times" panose="02020603050405020304" pitchFamily="18" charset="0"/>
              </a:rPr>
              <a:t>làng</a:t>
            </a:r>
            <a:r>
              <a:rPr lang="en-US" altLang="en-US" sz="2400" b="1" dirty="0" smtClean="0">
                <a:solidFill>
                  <a:srgbClr val="333300"/>
                </a:solidFill>
                <a:latin typeface="Times" panose="02020603050405020304" pitchFamily="18" charset="0"/>
                <a:cs typeface="Times" panose="02020603050405020304" pitchFamily="18" charset="0"/>
              </a:rPr>
              <a:t> da </a:t>
            </a:r>
            <a:r>
              <a:rPr lang="en-US" altLang="en-US" sz="2400" b="1" dirty="0" err="1" smtClean="0">
                <a:solidFill>
                  <a:srgbClr val="333300"/>
                </a:solidFill>
                <a:latin typeface="Times" panose="02020603050405020304" pitchFamily="18" charset="0"/>
                <a:cs typeface="Times" panose="02020603050405020304" pitchFamily="18" charset="0"/>
              </a:rPr>
              <a:t>diết</a:t>
            </a:r>
            <a:r>
              <a:rPr lang="en-US" altLang="en-US" sz="2400" b="1" dirty="0" smtClean="0">
                <a:solidFill>
                  <a:srgbClr val="333300"/>
                </a:solidFill>
                <a:latin typeface="Times" panose="02020603050405020304" pitchFamily="18" charset="0"/>
                <a:cs typeface="Times" panose="02020603050405020304" pitchFamily="18" charset="0"/>
              </a:rPr>
              <a:t> </a:t>
            </a:r>
            <a:r>
              <a:rPr lang="en-US" altLang="en-US" sz="2400" dirty="0" smtClean="0">
                <a:solidFill>
                  <a:srgbClr val="333300"/>
                </a:solidFill>
                <a:latin typeface="Times" panose="02020603050405020304" pitchFamily="18" charset="0"/>
                <a:cs typeface="Times" panose="02020603050405020304" pitchFamily="18" charset="0"/>
              </a:rPr>
              <a:t>( </a:t>
            </a:r>
            <a:r>
              <a:rPr lang="en-US" altLang="en-US" sz="2400" dirty="0" err="1" smtClean="0">
                <a:solidFill>
                  <a:srgbClr val="333300"/>
                </a:solidFill>
                <a:latin typeface="Times" panose="02020603050405020304" pitchFamily="18" charset="0"/>
                <a:cs typeface="Times" panose="02020603050405020304" pitchFamily="18" charset="0"/>
              </a:rPr>
              <a:t>muốn</a:t>
            </a:r>
            <a:r>
              <a:rPr lang="en-US" altLang="en-US" sz="2400" dirty="0" smtClean="0">
                <a:solidFill>
                  <a:srgbClr val="333300"/>
                </a:solidFill>
                <a:latin typeface="Times" panose="02020603050405020304" pitchFamily="18" charset="0"/>
                <a:cs typeface="Times" panose="02020603050405020304" pitchFamily="18" charset="0"/>
              </a:rPr>
              <a:t> </a:t>
            </a:r>
            <a:r>
              <a:rPr lang="en-US" altLang="en-US" sz="2400" dirty="0" err="1" smtClean="0">
                <a:solidFill>
                  <a:srgbClr val="333300"/>
                </a:solidFill>
                <a:latin typeface="Times" panose="02020603050405020304" pitchFamily="18" charset="0"/>
                <a:cs typeface="Times" panose="02020603050405020304" pitchFamily="18" charset="0"/>
              </a:rPr>
              <a:t>về</a:t>
            </a:r>
            <a:r>
              <a:rPr lang="en-US" altLang="en-US" sz="2400" dirty="0" smtClean="0">
                <a:solidFill>
                  <a:srgbClr val="333300"/>
                </a:solidFill>
                <a:latin typeface="Times" panose="02020603050405020304" pitchFamily="18" charset="0"/>
                <a:cs typeface="Times" panose="02020603050405020304" pitchFamily="18" charset="0"/>
              </a:rPr>
              <a:t> </a:t>
            </a:r>
            <a:r>
              <a:rPr lang="en-US" altLang="en-US" sz="2400" dirty="0" err="1" smtClean="0">
                <a:solidFill>
                  <a:srgbClr val="333300"/>
                </a:solidFill>
                <a:latin typeface="Times" panose="02020603050405020304" pitchFamily="18" charset="0"/>
                <a:cs typeface="Times" panose="02020603050405020304" pitchFamily="18" charset="0"/>
              </a:rPr>
              <a:t>làng</a:t>
            </a:r>
            <a:r>
              <a:rPr lang="en-US" altLang="en-US" sz="2400" dirty="0" smtClean="0">
                <a:solidFill>
                  <a:srgbClr val="333300"/>
                </a:solidFill>
                <a:latin typeface="Times" panose="02020603050405020304" pitchFamily="18" charset="0"/>
                <a:cs typeface="Times" panose="02020603050405020304" pitchFamily="18" charset="0"/>
              </a:rPr>
              <a:t>, </a:t>
            </a:r>
            <a:r>
              <a:rPr lang="en-US" altLang="en-US" sz="2400" dirty="0" err="1" smtClean="0">
                <a:solidFill>
                  <a:srgbClr val="333300"/>
                </a:solidFill>
                <a:latin typeface="Times" panose="02020603050405020304" pitchFamily="18" charset="0"/>
                <a:cs typeface="Times" panose="02020603050405020304" pitchFamily="18" charset="0"/>
              </a:rPr>
              <a:t>muốn</a:t>
            </a:r>
            <a:r>
              <a:rPr lang="en-US" altLang="en-US" sz="2400" dirty="0" smtClean="0">
                <a:solidFill>
                  <a:srgbClr val="333300"/>
                </a:solidFill>
                <a:latin typeface="Times" panose="02020603050405020304" pitchFamily="18" charset="0"/>
                <a:cs typeface="Times" panose="02020603050405020304" pitchFamily="18" charset="0"/>
              </a:rPr>
              <a:t> </a:t>
            </a:r>
            <a:r>
              <a:rPr lang="en-US" altLang="en-US" sz="2400" dirty="0" err="1" smtClean="0">
                <a:solidFill>
                  <a:srgbClr val="333300"/>
                </a:solidFill>
                <a:latin typeface="Times" panose="02020603050405020304" pitchFamily="18" charset="0"/>
                <a:cs typeface="Times" panose="02020603050405020304" pitchFamily="18" charset="0"/>
              </a:rPr>
              <a:t>tham</a:t>
            </a:r>
            <a:r>
              <a:rPr lang="en-US" altLang="en-US" sz="2400" dirty="0" smtClean="0">
                <a:solidFill>
                  <a:srgbClr val="333300"/>
                </a:solidFill>
                <a:latin typeface="Times" panose="02020603050405020304" pitchFamily="18" charset="0"/>
                <a:cs typeface="Times" panose="02020603050405020304" pitchFamily="18" charset="0"/>
              </a:rPr>
              <a:t> </a:t>
            </a:r>
            <a:r>
              <a:rPr lang="en-US" altLang="en-US" sz="2400" dirty="0" err="1" smtClean="0">
                <a:solidFill>
                  <a:srgbClr val="333300"/>
                </a:solidFill>
                <a:latin typeface="Times" panose="02020603050405020304" pitchFamily="18" charset="0"/>
                <a:cs typeface="Times" panose="02020603050405020304" pitchFamily="18" charset="0"/>
              </a:rPr>
              <a:t>gia</a:t>
            </a:r>
            <a:r>
              <a:rPr lang="en-US" altLang="en-US" sz="2400" dirty="0" smtClean="0">
                <a:solidFill>
                  <a:srgbClr val="333300"/>
                </a:solidFill>
                <a:latin typeface="Times" panose="02020603050405020304" pitchFamily="18" charset="0"/>
                <a:cs typeface="Times" panose="02020603050405020304" pitchFamily="18" charset="0"/>
              </a:rPr>
              <a:t> </a:t>
            </a:r>
            <a:r>
              <a:rPr lang="en-US" altLang="en-US" sz="2400" dirty="0" err="1" smtClean="0">
                <a:solidFill>
                  <a:srgbClr val="333300"/>
                </a:solidFill>
                <a:latin typeface="Times" panose="02020603050405020304" pitchFamily="18" charset="0"/>
                <a:cs typeface="Times" panose="02020603050405020304" pitchFamily="18" charset="0"/>
              </a:rPr>
              <a:t>kháng</a:t>
            </a:r>
            <a:r>
              <a:rPr lang="en-US" altLang="en-US" sz="2400" dirty="0" smtClean="0">
                <a:solidFill>
                  <a:srgbClr val="333300"/>
                </a:solidFill>
                <a:latin typeface="Times" panose="02020603050405020304" pitchFamily="18" charset="0"/>
                <a:cs typeface="Times" panose="02020603050405020304" pitchFamily="18" charset="0"/>
              </a:rPr>
              <a:t> </a:t>
            </a:r>
            <a:r>
              <a:rPr lang="en-US" altLang="en-US" sz="2400" dirty="0" err="1" smtClean="0">
                <a:solidFill>
                  <a:srgbClr val="333300"/>
                </a:solidFill>
                <a:latin typeface="Times" panose="02020603050405020304" pitchFamily="18" charset="0"/>
                <a:cs typeface="Times" panose="02020603050405020304" pitchFamily="18" charset="0"/>
              </a:rPr>
              <a:t>chiến</a:t>
            </a:r>
            <a:r>
              <a:rPr lang="en-US" altLang="en-US" sz="2400" dirty="0" smtClean="0">
                <a:solidFill>
                  <a:srgbClr val="333300"/>
                </a:solidFill>
                <a:latin typeface="Times" panose="02020603050405020304" pitchFamily="18" charset="0"/>
                <a:cs typeface="Times" panose="02020603050405020304" pitchFamily="18" charset="0"/>
              </a:rPr>
              <a:t>)</a:t>
            </a:r>
            <a:endParaRPr lang="en-US" altLang="en-US" sz="2400" dirty="0">
              <a:solidFill>
                <a:srgbClr val="333300"/>
              </a:solidFill>
              <a:latin typeface="Times" panose="02020603050405020304" pitchFamily="18" charset="0"/>
              <a:cs typeface="Times" panose="02020603050405020304" pitchFamily="18" charset="0"/>
            </a:endParaRPr>
          </a:p>
        </p:txBody>
      </p:sp>
      <p:sp>
        <p:nvSpPr>
          <p:cNvPr id="32" name="Text Box 31"/>
          <p:cNvSpPr txBox="1">
            <a:spLocks noChangeArrowheads="1"/>
          </p:cNvSpPr>
          <p:nvPr/>
        </p:nvSpPr>
        <p:spPr bwMode="auto">
          <a:xfrm>
            <a:off x="4564719" y="4033950"/>
            <a:ext cx="3886200" cy="830997"/>
          </a:xfrm>
          <a:prstGeom prst="rect">
            <a:avLst/>
          </a:prstGeom>
          <a:noFill/>
          <a:ln w="28575">
            <a:solidFill>
              <a:srgbClr val="FF33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smtClean="0">
                <a:solidFill>
                  <a:srgbClr val="333300"/>
                </a:solidFill>
                <a:latin typeface="Times" panose="02020603050405020304" pitchFamily="18" charset="0"/>
                <a:cs typeface="Times" panose="02020603050405020304" pitchFamily="18" charset="0"/>
              </a:rPr>
              <a:t>Thường</a:t>
            </a:r>
            <a:r>
              <a:rPr lang="en-US" altLang="en-US" sz="2400" b="1" dirty="0" smtClean="0">
                <a:solidFill>
                  <a:srgbClr val="333300"/>
                </a:solidFill>
                <a:latin typeface="Times" panose="02020603050405020304" pitchFamily="18" charset="0"/>
                <a:cs typeface="Times" panose="02020603050405020304" pitchFamily="18" charset="0"/>
              </a:rPr>
              <a:t> </a:t>
            </a:r>
            <a:r>
              <a:rPr lang="en-US" altLang="en-US" sz="2400" b="1" dirty="0" err="1" smtClean="0">
                <a:solidFill>
                  <a:srgbClr val="333300"/>
                </a:solidFill>
                <a:latin typeface="Times" panose="02020603050405020304" pitchFamily="18" charset="0"/>
                <a:cs typeface="Times" panose="02020603050405020304" pitchFamily="18" charset="0"/>
              </a:rPr>
              <a:t>lên</a:t>
            </a:r>
            <a:r>
              <a:rPr lang="en-US" altLang="en-US" sz="2400" b="1" dirty="0" smtClean="0">
                <a:solidFill>
                  <a:srgbClr val="333300"/>
                </a:solidFill>
                <a:latin typeface="Times" panose="02020603050405020304" pitchFamily="18" charset="0"/>
                <a:cs typeface="Times" panose="02020603050405020304" pitchFamily="18" charset="0"/>
              </a:rPr>
              <a:t> </a:t>
            </a:r>
            <a:r>
              <a:rPr lang="en-US" altLang="en-US" sz="2400" b="1" dirty="0" err="1" smtClean="0">
                <a:solidFill>
                  <a:srgbClr val="333300"/>
                </a:solidFill>
                <a:latin typeface="Times" panose="02020603050405020304" pitchFamily="18" charset="0"/>
                <a:cs typeface="Times" panose="02020603050405020304" pitchFamily="18" charset="0"/>
              </a:rPr>
              <a:t>phòng</a:t>
            </a:r>
            <a:r>
              <a:rPr lang="en-US" altLang="en-US" sz="2400" b="1" dirty="0" smtClean="0">
                <a:solidFill>
                  <a:srgbClr val="333300"/>
                </a:solidFill>
                <a:latin typeface="Times" panose="02020603050405020304" pitchFamily="18" charset="0"/>
                <a:cs typeface="Times" panose="02020603050405020304" pitchFamily="18" charset="0"/>
              </a:rPr>
              <a:t> </a:t>
            </a:r>
            <a:r>
              <a:rPr lang="en-US" altLang="en-US" sz="2400" b="1" dirty="0" err="1" smtClean="0">
                <a:solidFill>
                  <a:srgbClr val="333300"/>
                </a:solidFill>
                <a:latin typeface="Times" panose="02020603050405020304" pitchFamily="18" charset="0"/>
                <a:cs typeface="Times" panose="02020603050405020304" pitchFamily="18" charset="0"/>
              </a:rPr>
              <a:t>thông</a:t>
            </a:r>
            <a:r>
              <a:rPr lang="en-US" altLang="en-US" sz="2400" b="1" dirty="0" smtClean="0">
                <a:solidFill>
                  <a:srgbClr val="333300"/>
                </a:solidFill>
                <a:latin typeface="Times" panose="02020603050405020304" pitchFamily="18" charset="0"/>
                <a:cs typeface="Times" panose="02020603050405020304" pitchFamily="18" charset="0"/>
              </a:rPr>
              <a:t> tin </a:t>
            </a:r>
            <a:r>
              <a:rPr lang="en-US" altLang="en-US" sz="2400" b="1" dirty="0" err="1" smtClean="0">
                <a:solidFill>
                  <a:srgbClr val="333300"/>
                </a:solidFill>
                <a:latin typeface="Times" panose="02020603050405020304" pitchFamily="18" charset="0"/>
                <a:cs typeface="Times" panose="02020603050405020304" pitchFamily="18" charset="0"/>
              </a:rPr>
              <a:t>nghe</a:t>
            </a:r>
            <a:r>
              <a:rPr lang="en-US" altLang="en-US" sz="2400" b="1" dirty="0" smtClean="0">
                <a:solidFill>
                  <a:srgbClr val="333300"/>
                </a:solidFill>
                <a:latin typeface="Times" panose="02020603050405020304" pitchFamily="18" charset="0"/>
                <a:cs typeface="Times" panose="02020603050405020304" pitchFamily="18" charset="0"/>
              </a:rPr>
              <a:t> tin </a:t>
            </a:r>
            <a:r>
              <a:rPr lang="en-US" altLang="en-US" sz="2400" b="1" dirty="0" err="1" smtClean="0">
                <a:solidFill>
                  <a:srgbClr val="333300"/>
                </a:solidFill>
                <a:latin typeface="Times" panose="02020603050405020304" pitchFamily="18" charset="0"/>
                <a:cs typeface="Times" panose="02020603050405020304" pitchFamily="18" charset="0"/>
              </a:rPr>
              <a:t>tức</a:t>
            </a:r>
            <a:r>
              <a:rPr lang="en-US" altLang="en-US" sz="2400" b="1" dirty="0" smtClean="0">
                <a:solidFill>
                  <a:srgbClr val="333300"/>
                </a:solidFill>
                <a:latin typeface="Times" panose="02020603050405020304" pitchFamily="18" charset="0"/>
                <a:cs typeface="Times" panose="02020603050405020304" pitchFamily="18" charset="0"/>
              </a:rPr>
              <a:t> </a:t>
            </a:r>
            <a:r>
              <a:rPr lang="en-US" altLang="en-US" sz="2400" b="1" dirty="0" err="1" smtClean="0">
                <a:solidFill>
                  <a:srgbClr val="333300"/>
                </a:solidFill>
                <a:latin typeface="Times" panose="02020603050405020304" pitchFamily="18" charset="0"/>
                <a:cs typeface="Times" panose="02020603050405020304" pitchFamily="18" charset="0"/>
              </a:rPr>
              <a:t>về</a:t>
            </a:r>
            <a:r>
              <a:rPr lang="en-US" altLang="en-US" sz="2400" b="1" dirty="0" smtClean="0">
                <a:solidFill>
                  <a:srgbClr val="333300"/>
                </a:solidFill>
                <a:latin typeface="Times" panose="02020603050405020304" pitchFamily="18" charset="0"/>
                <a:cs typeface="Times" panose="02020603050405020304" pitchFamily="18" charset="0"/>
              </a:rPr>
              <a:t> </a:t>
            </a:r>
            <a:r>
              <a:rPr lang="en-US" altLang="en-US" sz="2400" b="1" dirty="0" err="1" smtClean="0">
                <a:solidFill>
                  <a:srgbClr val="333300"/>
                </a:solidFill>
                <a:latin typeface="Times" panose="02020603050405020304" pitchFamily="18" charset="0"/>
                <a:cs typeface="Times" panose="02020603050405020304" pitchFamily="18" charset="0"/>
              </a:rPr>
              <a:t>kháng</a:t>
            </a:r>
            <a:r>
              <a:rPr lang="en-US" altLang="en-US" sz="2400" b="1" dirty="0" smtClean="0">
                <a:solidFill>
                  <a:srgbClr val="333300"/>
                </a:solidFill>
                <a:latin typeface="Times" panose="02020603050405020304" pitchFamily="18" charset="0"/>
                <a:cs typeface="Times" panose="02020603050405020304" pitchFamily="18" charset="0"/>
              </a:rPr>
              <a:t> </a:t>
            </a:r>
            <a:r>
              <a:rPr lang="en-US" altLang="en-US" sz="2400" b="1" dirty="0" err="1" smtClean="0">
                <a:solidFill>
                  <a:srgbClr val="333300"/>
                </a:solidFill>
                <a:latin typeface="Times" panose="02020603050405020304" pitchFamily="18" charset="0"/>
                <a:cs typeface="Times" panose="02020603050405020304" pitchFamily="18" charset="0"/>
              </a:rPr>
              <a:t>chiến</a:t>
            </a:r>
            <a:endParaRPr lang="en-US" altLang="en-US" sz="2400" b="1" dirty="0" smtClean="0">
              <a:solidFill>
                <a:srgbClr val="333300"/>
              </a:solidFill>
              <a:latin typeface="Times" panose="02020603050405020304" pitchFamily="18" charset="0"/>
              <a:cs typeface="Times" panose="02020603050405020304" pitchFamily="18" charset="0"/>
            </a:endParaRPr>
          </a:p>
        </p:txBody>
      </p:sp>
      <p:sp>
        <p:nvSpPr>
          <p:cNvPr id="33" name="Line 32"/>
          <p:cNvSpPr>
            <a:spLocks noChangeShapeType="1"/>
          </p:cNvSpPr>
          <p:nvPr/>
        </p:nvSpPr>
        <p:spPr bwMode="auto">
          <a:xfrm>
            <a:off x="3582306" y="3176587"/>
            <a:ext cx="938212" cy="1403847"/>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5" name="Text Box 25"/>
          <p:cNvSpPr txBox="1">
            <a:spLocks noChangeArrowheads="1"/>
          </p:cNvSpPr>
          <p:nvPr/>
        </p:nvSpPr>
        <p:spPr bwMode="auto">
          <a:xfrm>
            <a:off x="288121" y="2431645"/>
            <a:ext cx="3254475" cy="1200329"/>
          </a:xfrm>
          <a:prstGeom prst="rect">
            <a:avLst/>
          </a:prstGeom>
          <a:noFill/>
          <a:ln w="28575">
            <a:solidFill>
              <a:srgbClr val="FF33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smtClean="0">
                <a:solidFill>
                  <a:srgbClr val="333300"/>
                </a:solidFill>
                <a:latin typeface="Times New Roman" pitchFamily="18" charset="0"/>
                <a:cs typeface="Times New Roman" pitchFamily="18" charset="0"/>
              </a:rPr>
              <a:t>Trước</a:t>
            </a:r>
            <a:r>
              <a:rPr lang="en-US" altLang="en-US" sz="2400" b="1" dirty="0" smtClean="0">
                <a:solidFill>
                  <a:srgbClr val="333300"/>
                </a:solidFill>
                <a:latin typeface="Times New Roman" pitchFamily="18" charset="0"/>
                <a:cs typeface="Times New Roman" pitchFamily="18" charset="0"/>
              </a:rPr>
              <a:t> </a:t>
            </a:r>
            <a:r>
              <a:rPr lang="en-US" altLang="en-US" sz="2400" b="1" dirty="0" err="1" smtClean="0">
                <a:solidFill>
                  <a:srgbClr val="333300"/>
                </a:solidFill>
                <a:latin typeface="Times New Roman" pitchFamily="18" charset="0"/>
                <a:cs typeface="Times New Roman" pitchFamily="18" charset="0"/>
              </a:rPr>
              <a:t>khi</a:t>
            </a:r>
            <a:r>
              <a:rPr lang="en-US" altLang="en-US" sz="2400" b="1" dirty="0" smtClean="0">
                <a:solidFill>
                  <a:srgbClr val="333300"/>
                </a:solidFill>
                <a:latin typeface="Times New Roman" pitchFamily="18" charset="0"/>
                <a:cs typeface="Times New Roman" pitchFamily="18" charset="0"/>
              </a:rPr>
              <a:t> </a:t>
            </a:r>
            <a:r>
              <a:rPr lang="en-US" altLang="en-US" sz="2400" b="1" dirty="0" err="1" smtClean="0">
                <a:solidFill>
                  <a:srgbClr val="333300"/>
                </a:solidFill>
                <a:latin typeface="Times New Roman" pitchFamily="18" charset="0"/>
                <a:cs typeface="Times New Roman" pitchFamily="18" charset="0"/>
              </a:rPr>
              <a:t>nghe</a:t>
            </a:r>
            <a:r>
              <a:rPr lang="en-US" altLang="en-US" sz="2400" b="1" dirty="0" smtClean="0">
                <a:solidFill>
                  <a:srgbClr val="333300"/>
                </a:solidFill>
                <a:latin typeface="Times New Roman" pitchFamily="18" charset="0"/>
                <a:cs typeface="Times New Roman" pitchFamily="18" charset="0"/>
              </a:rPr>
              <a:t> </a:t>
            </a:r>
            <a:r>
              <a:rPr lang="en-US" altLang="en-US" sz="2400" b="1" dirty="0">
                <a:solidFill>
                  <a:srgbClr val="333300"/>
                </a:solidFill>
                <a:latin typeface="Times New Roman" pitchFamily="18" charset="0"/>
                <a:cs typeface="Times New Roman" pitchFamily="18" charset="0"/>
              </a:rPr>
              <a:t>tin </a:t>
            </a:r>
            <a:r>
              <a:rPr lang="en-US" altLang="en-US" sz="2400" b="1" dirty="0" err="1">
                <a:solidFill>
                  <a:srgbClr val="333300"/>
                </a:solidFill>
                <a:latin typeface="Times New Roman" pitchFamily="18" charset="0"/>
                <a:cs typeface="Times New Roman" pitchFamily="18" charset="0"/>
              </a:rPr>
              <a:t>làng</a:t>
            </a:r>
            <a:r>
              <a:rPr lang="en-US" altLang="en-US" sz="2400" b="1" dirty="0">
                <a:solidFill>
                  <a:srgbClr val="333300"/>
                </a:solidFill>
                <a:latin typeface="Times New Roman" pitchFamily="18" charset="0"/>
                <a:cs typeface="Times New Roman" pitchFamily="18" charset="0"/>
              </a:rPr>
              <a:t>  </a:t>
            </a:r>
            <a:r>
              <a:rPr lang="en-US" altLang="en-US" sz="2400" b="1" dirty="0" err="1">
                <a:solidFill>
                  <a:srgbClr val="333300"/>
                </a:solidFill>
                <a:latin typeface="Times New Roman" pitchFamily="18" charset="0"/>
                <a:cs typeface="Times New Roman" pitchFamily="18" charset="0"/>
              </a:rPr>
              <a:t>Chợ</a:t>
            </a:r>
            <a:r>
              <a:rPr lang="en-US" altLang="en-US" sz="2400" b="1" dirty="0">
                <a:solidFill>
                  <a:srgbClr val="333300"/>
                </a:solidFill>
                <a:latin typeface="Times New Roman" pitchFamily="18" charset="0"/>
                <a:cs typeface="Times New Roman" pitchFamily="18" charset="0"/>
              </a:rPr>
              <a:t> </a:t>
            </a:r>
            <a:r>
              <a:rPr lang="en-US" altLang="en-US" sz="2400" b="1" dirty="0" err="1">
                <a:solidFill>
                  <a:srgbClr val="333300"/>
                </a:solidFill>
                <a:latin typeface="Times New Roman" pitchFamily="18" charset="0"/>
                <a:cs typeface="Times New Roman" pitchFamily="18" charset="0"/>
              </a:rPr>
              <a:t>Dầu</a:t>
            </a:r>
            <a:r>
              <a:rPr lang="en-US" altLang="en-US" sz="2400" b="1" dirty="0">
                <a:solidFill>
                  <a:srgbClr val="333300"/>
                </a:solidFill>
                <a:latin typeface="Times New Roman" pitchFamily="18" charset="0"/>
                <a:cs typeface="Times New Roman" pitchFamily="18" charset="0"/>
              </a:rPr>
              <a:t> </a:t>
            </a:r>
            <a:r>
              <a:rPr lang="en-US" altLang="en-US" sz="2400" b="1" dirty="0" err="1">
                <a:solidFill>
                  <a:srgbClr val="333300"/>
                </a:solidFill>
                <a:latin typeface="Times New Roman" pitchFamily="18" charset="0"/>
                <a:cs typeface="Times New Roman" pitchFamily="18" charset="0"/>
              </a:rPr>
              <a:t>theo</a:t>
            </a:r>
            <a:r>
              <a:rPr lang="en-US" altLang="en-US" sz="2400" b="1" dirty="0">
                <a:solidFill>
                  <a:srgbClr val="333300"/>
                </a:solidFill>
                <a:latin typeface="Times New Roman" pitchFamily="18" charset="0"/>
                <a:cs typeface="Times New Roman" pitchFamily="18" charset="0"/>
              </a:rPr>
              <a:t> </a:t>
            </a:r>
            <a:r>
              <a:rPr lang="en-US" altLang="en-US" sz="2400" b="1" dirty="0" err="1" smtClean="0">
                <a:solidFill>
                  <a:srgbClr val="333300"/>
                </a:solidFill>
                <a:latin typeface="Times New Roman" pitchFamily="18" charset="0"/>
                <a:cs typeface="Times New Roman" pitchFamily="18" charset="0"/>
              </a:rPr>
              <a:t>giặc</a:t>
            </a:r>
            <a:endParaRPr lang="en-US" altLang="en-US" sz="2400" b="1" dirty="0">
              <a:solidFill>
                <a:srgbClr val="333300"/>
              </a:solidFill>
              <a:latin typeface="Times New Roman" pitchFamily="18" charset="0"/>
              <a:cs typeface="Times New Roman" pitchFamily="18" charset="0"/>
            </a:endParaRPr>
          </a:p>
        </p:txBody>
      </p:sp>
      <p:sp>
        <p:nvSpPr>
          <p:cNvPr id="37" name="Text Box 35"/>
          <p:cNvSpPr txBox="1">
            <a:spLocks noChangeArrowheads="1"/>
          </p:cNvSpPr>
          <p:nvPr/>
        </p:nvSpPr>
        <p:spPr bwMode="auto">
          <a:xfrm>
            <a:off x="9021152" y="1893774"/>
            <a:ext cx="2895419" cy="308802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en-US" altLang="en-US" sz="2400" b="1" i="1" dirty="0" smtClean="0">
              <a:solidFill>
                <a:srgbClr val="1C1E21"/>
              </a:solidFill>
              <a:latin typeface="Times" panose="02020603050405020304" pitchFamily="18" charset="0"/>
              <a:cs typeface="Times" panose="02020603050405020304" pitchFamily="18" charset="0"/>
            </a:endParaRPr>
          </a:p>
          <a:p>
            <a:pPr algn="just">
              <a:lnSpc>
                <a:spcPts val="1600"/>
              </a:lnSpc>
              <a:spcBef>
                <a:spcPts val="0"/>
              </a:spcBef>
              <a:buNone/>
              <a:tabLst>
                <a:tab pos="1533525" algn="l"/>
              </a:tabLst>
            </a:pPr>
            <a:r>
              <a:rPr lang="nl-NL" sz="2400" b="1" i="1" dirty="0">
                <a:solidFill>
                  <a:srgbClr val="FF0000"/>
                </a:solidFill>
                <a:latin typeface="Times New Roman" pitchFamily="18" charset="0"/>
                <a:ea typeface="Times New Roman"/>
                <a:cs typeface="Times New Roman" pitchFamily="18" charset="0"/>
              </a:rPr>
              <a:t>L</a:t>
            </a:r>
            <a:r>
              <a:rPr lang="nl-NL" sz="2400" b="1" i="1" dirty="0" smtClean="0">
                <a:solidFill>
                  <a:srgbClr val="FF0000"/>
                </a:solidFill>
                <a:latin typeface="Times New Roman" pitchFamily="18" charset="0"/>
                <a:ea typeface="Times New Roman"/>
                <a:cs typeface="Times New Roman" pitchFamily="18" charset="0"/>
              </a:rPr>
              <a:t>à </a:t>
            </a:r>
            <a:r>
              <a:rPr lang="nl-NL" sz="2400" b="1" i="1" dirty="0">
                <a:solidFill>
                  <a:srgbClr val="FF0000"/>
                </a:solidFill>
                <a:latin typeface="Times New Roman" pitchFamily="18" charset="0"/>
                <a:ea typeface="Times New Roman"/>
                <a:cs typeface="Times New Roman" pitchFamily="18" charset="0"/>
              </a:rPr>
              <a:t>người nông dân </a:t>
            </a:r>
            <a:endParaRPr lang="nl-NL" sz="2400" b="1" i="1" dirty="0" smtClean="0">
              <a:solidFill>
                <a:srgbClr val="FF0000"/>
              </a:solidFill>
              <a:latin typeface="Times New Roman" pitchFamily="18" charset="0"/>
              <a:ea typeface="Times New Roman"/>
              <a:cs typeface="Times New Roman" pitchFamily="18" charset="0"/>
            </a:endParaRPr>
          </a:p>
          <a:p>
            <a:pPr algn="just">
              <a:lnSpc>
                <a:spcPts val="1600"/>
              </a:lnSpc>
              <a:spcBef>
                <a:spcPts val="0"/>
              </a:spcBef>
              <a:tabLst>
                <a:tab pos="1533525" algn="l"/>
              </a:tabLst>
            </a:pPr>
            <a:endParaRPr lang="nl-NL" sz="2400" b="1" i="1" dirty="0">
              <a:solidFill>
                <a:srgbClr val="FF0000"/>
              </a:solidFill>
              <a:latin typeface="Times New Roman" pitchFamily="18" charset="0"/>
              <a:ea typeface="Times New Roman"/>
              <a:cs typeface="Times New Roman" pitchFamily="18" charset="0"/>
            </a:endParaRPr>
          </a:p>
          <a:p>
            <a:pPr algn="just">
              <a:lnSpc>
                <a:spcPts val="1600"/>
              </a:lnSpc>
              <a:spcBef>
                <a:spcPts val="0"/>
              </a:spcBef>
              <a:buNone/>
              <a:tabLst>
                <a:tab pos="1533525" algn="l"/>
              </a:tabLst>
            </a:pPr>
            <a:r>
              <a:rPr lang="nl-NL" sz="2400" b="1" i="1" dirty="0" smtClean="0">
                <a:solidFill>
                  <a:srgbClr val="FF0000"/>
                </a:solidFill>
                <a:latin typeface="Times New Roman" pitchFamily="18" charset="0"/>
                <a:ea typeface="Times New Roman"/>
                <a:cs typeface="Times New Roman" pitchFamily="18" charset="0"/>
              </a:rPr>
              <a:t>hiền </a:t>
            </a:r>
            <a:r>
              <a:rPr lang="nl-NL" sz="2400" b="1" i="1" dirty="0">
                <a:solidFill>
                  <a:srgbClr val="FF0000"/>
                </a:solidFill>
                <a:latin typeface="Times New Roman" pitchFamily="18" charset="0"/>
                <a:ea typeface="Times New Roman"/>
                <a:cs typeface="Times New Roman" pitchFamily="18" charset="0"/>
              </a:rPr>
              <a:t>lành, chấc </a:t>
            </a:r>
            <a:endParaRPr lang="nl-NL" sz="2400" b="1" i="1" dirty="0" smtClean="0">
              <a:solidFill>
                <a:srgbClr val="FF0000"/>
              </a:solidFill>
              <a:latin typeface="Times New Roman" pitchFamily="18" charset="0"/>
              <a:ea typeface="Times New Roman"/>
              <a:cs typeface="Times New Roman" pitchFamily="18" charset="0"/>
            </a:endParaRPr>
          </a:p>
          <a:p>
            <a:pPr algn="just">
              <a:lnSpc>
                <a:spcPts val="1600"/>
              </a:lnSpc>
              <a:spcBef>
                <a:spcPts val="0"/>
              </a:spcBef>
              <a:tabLst>
                <a:tab pos="1533525" algn="l"/>
              </a:tabLst>
            </a:pPr>
            <a:endParaRPr lang="nl-NL" sz="2400" b="1" i="1" dirty="0">
              <a:solidFill>
                <a:srgbClr val="FF0000"/>
              </a:solidFill>
              <a:latin typeface="Times New Roman" pitchFamily="18" charset="0"/>
              <a:ea typeface="Times New Roman"/>
              <a:cs typeface="Times New Roman" pitchFamily="18" charset="0"/>
            </a:endParaRPr>
          </a:p>
          <a:p>
            <a:pPr algn="just">
              <a:lnSpc>
                <a:spcPts val="1600"/>
              </a:lnSpc>
              <a:spcBef>
                <a:spcPts val="0"/>
              </a:spcBef>
              <a:buNone/>
              <a:tabLst>
                <a:tab pos="1533525" algn="l"/>
              </a:tabLst>
            </a:pPr>
            <a:r>
              <a:rPr lang="nl-NL" sz="2400" b="1" i="1" dirty="0" smtClean="0">
                <a:solidFill>
                  <a:srgbClr val="FF0000"/>
                </a:solidFill>
                <a:latin typeface="Times New Roman" pitchFamily="18" charset="0"/>
                <a:ea typeface="Times New Roman"/>
                <a:cs typeface="Times New Roman" pitchFamily="18" charset="0"/>
              </a:rPr>
              <a:t>phác</a:t>
            </a:r>
            <a:r>
              <a:rPr lang="nl-NL" sz="2400" b="1" i="1" dirty="0">
                <a:solidFill>
                  <a:srgbClr val="FF0000"/>
                </a:solidFill>
                <a:latin typeface="Times New Roman" pitchFamily="18" charset="0"/>
                <a:ea typeface="Times New Roman"/>
                <a:cs typeface="Times New Roman" pitchFamily="18" charset="0"/>
              </a:rPr>
              <a:t>, yêu và gắn bó </a:t>
            </a:r>
            <a:endParaRPr lang="nl-NL" sz="2400" b="1" i="1" dirty="0" smtClean="0">
              <a:solidFill>
                <a:srgbClr val="FF0000"/>
              </a:solidFill>
              <a:latin typeface="Times New Roman" pitchFamily="18" charset="0"/>
              <a:ea typeface="Times New Roman"/>
              <a:cs typeface="Times New Roman" pitchFamily="18" charset="0"/>
            </a:endParaRPr>
          </a:p>
          <a:p>
            <a:pPr algn="just">
              <a:lnSpc>
                <a:spcPts val="1600"/>
              </a:lnSpc>
              <a:spcBef>
                <a:spcPts val="0"/>
              </a:spcBef>
              <a:tabLst>
                <a:tab pos="1533525" algn="l"/>
              </a:tabLst>
            </a:pPr>
            <a:endParaRPr lang="nl-NL" sz="2400" b="1" i="1" dirty="0">
              <a:solidFill>
                <a:srgbClr val="FF0000"/>
              </a:solidFill>
              <a:latin typeface="Times New Roman" pitchFamily="18" charset="0"/>
              <a:ea typeface="Times New Roman"/>
              <a:cs typeface="Times New Roman" pitchFamily="18" charset="0"/>
            </a:endParaRPr>
          </a:p>
          <a:p>
            <a:pPr algn="just">
              <a:lnSpc>
                <a:spcPts val="1600"/>
              </a:lnSpc>
              <a:spcBef>
                <a:spcPts val="0"/>
              </a:spcBef>
              <a:buNone/>
              <a:tabLst>
                <a:tab pos="1533525" algn="l"/>
              </a:tabLst>
            </a:pPr>
            <a:r>
              <a:rPr lang="nl-NL" sz="2400" b="1" i="1" dirty="0" smtClean="0">
                <a:solidFill>
                  <a:srgbClr val="FF0000"/>
                </a:solidFill>
                <a:latin typeface="Times New Roman" pitchFamily="18" charset="0"/>
                <a:ea typeface="Times New Roman"/>
                <a:cs typeface="Times New Roman" pitchFamily="18" charset="0"/>
              </a:rPr>
              <a:t>với </a:t>
            </a:r>
            <a:r>
              <a:rPr lang="nl-NL" sz="2400" b="1" i="1" dirty="0">
                <a:solidFill>
                  <a:srgbClr val="FF0000"/>
                </a:solidFill>
                <a:latin typeface="Times New Roman" pitchFamily="18" charset="0"/>
                <a:ea typeface="Times New Roman"/>
                <a:cs typeface="Times New Roman" pitchFamily="18" charset="0"/>
              </a:rPr>
              <a:t>làng quê, với </a:t>
            </a:r>
            <a:endParaRPr lang="nl-NL" sz="2400" b="1" i="1" dirty="0" smtClean="0">
              <a:solidFill>
                <a:srgbClr val="FF0000"/>
              </a:solidFill>
              <a:latin typeface="Times New Roman" pitchFamily="18" charset="0"/>
              <a:ea typeface="Times New Roman"/>
              <a:cs typeface="Times New Roman" pitchFamily="18" charset="0"/>
            </a:endParaRPr>
          </a:p>
          <a:p>
            <a:pPr algn="just">
              <a:lnSpc>
                <a:spcPts val="1600"/>
              </a:lnSpc>
              <a:spcBef>
                <a:spcPts val="0"/>
              </a:spcBef>
              <a:tabLst>
                <a:tab pos="1533525" algn="l"/>
              </a:tabLst>
            </a:pPr>
            <a:endParaRPr lang="nl-NL" sz="2400" b="1" i="1" dirty="0">
              <a:solidFill>
                <a:srgbClr val="FF0000"/>
              </a:solidFill>
              <a:latin typeface="Times New Roman" pitchFamily="18" charset="0"/>
              <a:ea typeface="Times New Roman"/>
              <a:cs typeface="Times New Roman" pitchFamily="18" charset="0"/>
            </a:endParaRPr>
          </a:p>
          <a:p>
            <a:pPr algn="just">
              <a:lnSpc>
                <a:spcPts val="1600"/>
              </a:lnSpc>
              <a:spcBef>
                <a:spcPts val="0"/>
              </a:spcBef>
              <a:buNone/>
              <a:tabLst>
                <a:tab pos="1533525" algn="l"/>
              </a:tabLst>
            </a:pPr>
            <a:r>
              <a:rPr lang="nl-NL" sz="2400" b="1" i="1" dirty="0" smtClean="0">
                <a:solidFill>
                  <a:srgbClr val="FF0000"/>
                </a:solidFill>
                <a:latin typeface="Times New Roman" pitchFamily="18" charset="0"/>
                <a:ea typeface="Times New Roman"/>
                <a:cs typeface="Times New Roman" pitchFamily="18" charset="0"/>
              </a:rPr>
              <a:t>cuộc </a:t>
            </a:r>
            <a:r>
              <a:rPr lang="nl-NL" sz="2400" b="1" i="1" dirty="0">
                <a:solidFill>
                  <a:srgbClr val="FF0000"/>
                </a:solidFill>
                <a:latin typeface="Times New Roman" pitchFamily="18" charset="0"/>
                <a:ea typeface="Times New Roman"/>
                <a:cs typeface="Times New Roman" pitchFamily="18" charset="0"/>
              </a:rPr>
              <a:t>kháng chiến </a:t>
            </a:r>
            <a:endParaRPr lang="nl-NL" sz="2400" b="1" i="1" dirty="0" smtClean="0">
              <a:solidFill>
                <a:srgbClr val="FF0000"/>
              </a:solidFill>
              <a:latin typeface="Times New Roman" pitchFamily="18" charset="0"/>
              <a:ea typeface="Times New Roman"/>
              <a:cs typeface="Times New Roman" pitchFamily="18" charset="0"/>
            </a:endParaRPr>
          </a:p>
          <a:p>
            <a:pPr algn="just">
              <a:lnSpc>
                <a:spcPts val="1600"/>
              </a:lnSpc>
              <a:spcBef>
                <a:spcPts val="0"/>
              </a:spcBef>
              <a:tabLst>
                <a:tab pos="1533525" algn="l"/>
              </a:tabLst>
            </a:pPr>
            <a:endParaRPr lang="nl-NL" sz="2400" b="1" i="1" dirty="0">
              <a:solidFill>
                <a:srgbClr val="FF0000"/>
              </a:solidFill>
              <a:latin typeface="Times New Roman" pitchFamily="18" charset="0"/>
              <a:ea typeface="Times New Roman"/>
              <a:cs typeface="Times New Roman" pitchFamily="18" charset="0"/>
            </a:endParaRPr>
          </a:p>
          <a:p>
            <a:pPr algn="just">
              <a:lnSpc>
                <a:spcPts val="1600"/>
              </a:lnSpc>
              <a:spcBef>
                <a:spcPts val="0"/>
              </a:spcBef>
              <a:buNone/>
              <a:tabLst>
                <a:tab pos="1533525" algn="l"/>
              </a:tabLst>
            </a:pPr>
            <a:r>
              <a:rPr lang="nl-NL" sz="2400" b="1" i="1" dirty="0" smtClean="0">
                <a:solidFill>
                  <a:srgbClr val="FF0000"/>
                </a:solidFill>
                <a:latin typeface="Times New Roman" pitchFamily="18" charset="0"/>
                <a:ea typeface="Times New Roman"/>
                <a:cs typeface="Times New Roman" pitchFamily="18" charset="0"/>
              </a:rPr>
              <a:t>của </a:t>
            </a:r>
            <a:r>
              <a:rPr lang="nl-NL" sz="2400" b="1" i="1" dirty="0">
                <a:solidFill>
                  <a:srgbClr val="FF0000"/>
                </a:solidFill>
                <a:latin typeface="Times New Roman" pitchFamily="18" charset="0"/>
                <a:ea typeface="Times New Roman"/>
                <a:cs typeface="Times New Roman" pitchFamily="18" charset="0"/>
              </a:rPr>
              <a:t>dân tộc.</a:t>
            </a:r>
            <a:endParaRPr lang="en-US" sz="1800" dirty="0">
              <a:solidFill>
                <a:srgbClr val="FF0000"/>
              </a:solidFill>
              <a:latin typeface="Times New Roman" pitchFamily="18" charset="0"/>
              <a:ea typeface="Calibri"/>
              <a:cs typeface="Times New Roman" pitchFamily="18" charset="0"/>
            </a:endParaRPr>
          </a:p>
          <a:p>
            <a:pPr algn="just">
              <a:spcBef>
                <a:spcPct val="0"/>
              </a:spcBef>
              <a:buFontTx/>
              <a:buNone/>
            </a:pPr>
            <a:endParaRPr lang="en-US" altLang="en-US" sz="2400" b="1" i="1" dirty="0">
              <a:solidFill>
                <a:srgbClr val="333300"/>
              </a:solidFill>
              <a:latin typeface="Times" panose="02020603050405020304" pitchFamily="18" charset="0"/>
              <a:cs typeface="Times" panose="02020603050405020304" pitchFamily="18" charset="0"/>
            </a:endParaRPr>
          </a:p>
        </p:txBody>
      </p:sp>
      <p:sp>
        <p:nvSpPr>
          <p:cNvPr id="2" name="Right Brace 1"/>
          <p:cNvSpPr/>
          <p:nvPr/>
        </p:nvSpPr>
        <p:spPr bwMode="auto">
          <a:xfrm>
            <a:off x="8489614" y="1468463"/>
            <a:ext cx="350837" cy="3386671"/>
          </a:xfrm>
          <a:prstGeom prst="rightBrace">
            <a:avLst/>
          </a:prstGeom>
          <a:noFill/>
          <a:ln w="28575" cap="flat" cmpd="sng" algn="ctr">
            <a:solidFill>
              <a:srgbClr val="FF0000"/>
            </a:solidFill>
            <a:prstDash val="solid"/>
            <a:miter lim="800000"/>
            <a:headEnd type="none" w="med" len="med"/>
            <a:tailEnd type="none" w="med" len="med"/>
          </a:ln>
          <a:effectLst/>
          <a:extLst/>
        </p:spPr>
        <p:txBody>
          <a:bodyPr wrap="none"/>
          <a:lstStyle/>
          <a:p>
            <a:pPr>
              <a:defRPr/>
            </a:pPr>
            <a:endParaRPr lang="en-US" b="1">
              <a:solidFill>
                <a:prstClr val="black"/>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xmlns="" id="{0F40B238-4B2A-467F-9C5C-1EF43AFF9521}"/>
              </a:ext>
            </a:extLst>
          </p:cNvPr>
          <p:cNvSpPr txBox="1"/>
          <p:nvPr/>
        </p:nvSpPr>
        <p:spPr>
          <a:xfrm>
            <a:off x="0" y="5015345"/>
            <a:ext cx="12191999" cy="1865126"/>
          </a:xfrm>
          <a:prstGeom prst="rect">
            <a:avLst/>
          </a:prstGeom>
          <a:solidFill>
            <a:srgbClr val="9BBB59">
              <a:lumMod val="40000"/>
              <a:lumOff val="60000"/>
            </a:srgbClr>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de-DE" sz="3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de-DE" sz="3200" b="0"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Từ ngữ biểu cảm, miêu tả nội tâm, câu cảm thán, phép liệt kê... </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pl-PL" sz="3200" b="0"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Ngôn ngữ quần chúng, chân thực tự nhiên giản dị</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defTabSz="914400" eaLnBrk="1" fontAlgn="auto" latinLnBrk="0" hangingPunct="1">
              <a:lnSpc>
                <a:spcPct val="120000"/>
              </a:lnSpc>
              <a:spcBef>
                <a:spcPts val="0"/>
              </a:spcBef>
              <a:spcAft>
                <a:spcPts val="0"/>
              </a:spcAft>
              <a:buClrTx/>
              <a:buSzTx/>
              <a:buFontTx/>
              <a:buNone/>
              <a:tabLst/>
              <a:defRPr/>
            </a:pPr>
            <a:r>
              <a:rPr kumimoji="0" lang="pl-PL" sz="3200" b="0"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Độc thoại</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nội</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tâm</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440201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additive="base">
                                        <p:cTn id="28" dur="500" fill="hold"/>
                                        <p:tgtEl>
                                          <p:spTgt spid="37"/>
                                        </p:tgtEl>
                                        <p:attrNameLst>
                                          <p:attrName>ppt_x</p:attrName>
                                        </p:attrNameLst>
                                      </p:cBhvr>
                                      <p:tavLst>
                                        <p:tav tm="0">
                                          <p:val>
                                            <p:strVal val="#ppt_x"/>
                                          </p:val>
                                        </p:tav>
                                        <p:tav tm="100000">
                                          <p:val>
                                            <p:strVal val="#ppt_x"/>
                                          </p:val>
                                        </p:tav>
                                      </p:tavLst>
                                    </p:anim>
                                    <p:anim calcmode="lin" valueType="num">
                                      <p:cBhvr additive="base">
                                        <p:cTn id="2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2" grpId="0" animBg="1"/>
      <p:bldP spid="37" grpId="0" animBg="1"/>
      <p:bldP spid="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hong Cảnh Núi Non Tuyệt Vời Và Các Yếu Tố Nền Nhà, Núi Lớn, Sâu, Xây Nhà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29717"/>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2612;p39"/>
          <p:cNvGrpSpPr/>
          <p:nvPr/>
        </p:nvGrpSpPr>
        <p:grpSpPr>
          <a:xfrm>
            <a:off x="1446144" y="2426707"/>
            <a:ext cx="1318219" cy="948422"/>
            <a:chOff x="1608418" y="2694788"/>
            <a:chExt cx="683441" cy="554017"/>
          </a:xfrm>
        </p:grpSpPr>
        <p:sp>
          <p:nvSpPr>
            <p:cNvPr id="10" name="Google Shape;2613;p39"/>
            <p:cNvSpPr/>
            <p:nvPr/>
          </p:nvSpPr>
          <p:spPr>
            <a:xfrm rot="-1324817">
              <a:off x="1653885" y="2793041"/>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83B2A9"/>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Times New Roman" panose="02020603050405020304" pitchFamily="18" charset="0"/>
                <a:cs typeface="Times New Roman" panose="02020603050405020304" pitchFamily="18" charset="0"/>
                <a:sym typeface="Arial"/>
              </a:endParaRPr>
            </a:p>
          </p:txBody>
        </p:sp>
        <p:sp>
          <p:nvSpPr>
            <p:cNvPr id="11" name="Google Shape;2614;p39"/>
            <p:cNvSpPr/>
            <p:nvPr/>
          </p:nvSpPr>
          <p:spPr>
            <a:xfrm rot="-1324817">
              <a:off x="1756988" y="2847999"/>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Times New Roman" panose="02020603050405020304" pitchFamily="18" charset="0"/>
                <a:cs typeface="Times New Roman" panose="02020603050405020304" pitchFamily="18" charset="0"/>
                <a:sym typeface="Arial"/>
              </a:endParaRPr>
            </a:p>
          </p:txBody>
        </p:sp>
        <p:sp>
          <p:nvSpPr>
            <p:cNvPr id="12" name="Google Shape;2615;p39"/>
            <p:cNvSpPr/>
            <p:nvPr/>
          </p:nvSpPr>
          <p:spPr>
            <a:xfrm rot="-1324817">
              <a:off x="1913360" y="2794216"/>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Times New Roman" panose="02020603050405020304" pitchFamily="18" charset="0"/>
                <a:cs typeface="Times New Roman" panose="02020603050405020304" pitchFamily="18" charset="0"/>
                <a:sym typeface="Arial"/>
              </a:endParaRPr>
            </a:p>
          </p:txBody>
        </p:sp>
        <p:sp>
          <p:nvSpPr>
            <p:cNvPr id="13" name="Google Shape;2616;p39"/>
            <p:cNvSpPr/>
            <p:nvPr/>
          </p:nvSpPr>
          <p:spPr>
            <a:xfrm rot="-1324817">
              <a:off x="2122320" y="2801389"/>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Times New Roman" panose="02020603050405020304" pitchFamily="18" charset="0"/>
                <a:cs typeface="Times New Roman" panose="02020603050405020304" pitchFamily="18" charset="0"/>
                <a:sym typeface="Arial"/>
              </a:endParaRPr>
            </a:p>
          </p:txBody>
        </p:sp>
        <p:sp>
          <p:nvSpPr>
            <p:cNvPr id="14" name="Google Shape;2617;p39"/>
            <p:cNvSpPr/>
            <p:nvPr/>
          </p:nvSpPr>
          <p:spPr>
            <a:xfrm rot="-1324817">
              <a:off x="1914438" y="3147736"/>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Times New Roman" panose="02020603050405020304" pitchFamily="18" charset="0"/>
                <a:cs typeface="Times New Roman" panose="02020603050405020304" pitchFamily="18" charset="0"/>
                <a:sym typeface="Arial"/>
              </a:endParaRPr>
            </a:p>
          </p:txBody>
        </p:sp>
      </p:grpSp>
      <p:sp>
        <p:nvSpPr>
          <p:cNvPr id="15" name="Text Box 15"/>
          <p:cNvSpPr txBox="1">
            <a:spLocks noChangeArrowheads="1"/>
          </p:cNvSpPr>
          <p:nvPr/>
        </p:nvSpPr>
        <p:spPr bwMode="auto">
          <a:xfrm>
            <a:off x="193012" y="533800"/>
            <a:ext cx="11398794"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3D17A9"/>
                </a:solidFill>
                <a:latin typeface="Times New Roman" pitchFamily="18" charset="0"/>
                <a:cs typeface="Times New Roman" pitchFamily="18" charset="0"/>
              </a:rPr>
              <a:t>b. </a:t>
            </a:r>
            <a:r>
              <a:rPr lang="en-US" altLang="en-US" sz="2400" b="1" dirty="0" err="1">
                <a:solidFill>
                  <a:srgbClr val="3D17A9"/>
                </a:solidFill>
                <a:latin typeface="Times New Roman" pitchFamily="18" charset="0"/>
                <a:cs typeface="Times New Roman" pitchFamily="18" charset="0"/>
              </a:rPr>
              <a:t>Diễn</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biến</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tâm</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trạng</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của</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ông</a:t>
            </a:r>
            <a:r>
              <a:rPr lang="en-US" altLang="en-US" sz="2400" b="1" dirty="0">
                <a:solidFill>
                  <a:srgbClr val="3D17A9"/>
                </a:solidFill>
                <a:latin typeface="Times New Roman" pitchFamily="18" charset="0"/>
                <a:cs typeface="Times New Roman" pitchFamily="18" charset="0"/>
              </a:rPr>
              <a:t> Hai </a:t>
            </a:r>
            <a:r>
              <a:rPr lang="en-US" altLang="en-US" sz="2400" b="1" dirty="0" err="1">
                <a:solidFill>
                  <a:srgbClr val="3D17A9"/>
                </a:solidFill>
                <a:latin typeface="Times New Roman" pitchFamily="18" charset="0"/>
                <a:cs typeface="Times New Roman" pitchFamily="18" charset="0"/>
              </a:rPr>
              <a:t>khi</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nghe</a:t>
            </a:r>
            <a:r>
              <a:rPr lang="en-US" altLang="en-US" sz="2400" b="1" dirty="0">
                <a:solidFill>
                  <a:srgbClr val="3D17A9"/>
                </a:solidFill>
                <a:latin typeface="Times New Roman" pitchFamily="18" charset="0"/>
                <a:cs typeface="Times New Roman" pitchFamily="18" charset="0"/>
              </a:rPr>
              <a:t> tin </a:t>
            </a:r>
            <a:r>
              <a:rPr lang="en-US" altLang="en-US" sz="2400" b="1" dirty="0" err="1">
                <a:solidFill>
                  <a:srgbClr val="3D17A9"/>
                </a:solidFill>
                <a:latin typeface="Times New Roman" pitchFamily="18" charset="0"/>
                <a:cs typeface="Times New Roman" pitchFamily="18" charset="0"/>
              </a:rPr>
              <a:t>làng</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Chợ</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Dầu</a:t>
            </a:r>
            <a:r>
              <a:rPr lang="en-US" altLang="en-US" sz="2400" b="1" dirty="0">
                <a:solidFill>
                  <a:srgbClr val="3D17A9"/>
                </a:solidFill>
                <a:latin typeface="Times New Roman" pitchFamily="18" charset="0"/>
                <a:cs typeface="Times New Roman" pitchFamily="18" charset="0"/>
              </a:rPr>
              <a:t> </a:t>
            </a:r>
            <a:r>
              <a:rPr lang="en-US" altLang="en-US" sz="2400" b="1" dirty="0" err="1" smtClean="0">
                <a:solidFill>
                  <a:srgbClr val="3D17A9"/>
                </a:solidFill>
                <a:latin typeface="Times New Roman" pitchFamily="18" charset="0"/>
                <a:cs typeface="Times New Roman" pitchFamily="18" charset="0"/>
              </a:rPr>
              <a:t>theo</a:t>
            </a:r>
            <a:r>
              <a:rPr lang="en-US" altLang="en-US" sz="2400" b="1" dirty="0" smtClean="0">
                <a:solidFill>
                  <a:srgbClr val="3D17A9"/>
                </a:solidFill>
                <a:latin typeface="Times New Roman" pitchFamily="18" charset="0"/>
                <a:cs typeface="Times New Roman" pitchFamily="18" charset="0"/>
              </a:rPr>
              <a:t> </a:t>
            </a:r>
            <a:r>
              <a:rPr lang="en-US" altLang="en-US" sz="2400" b="1" dirty="0" err="1" smtClean="0">
                <a:solidFill>
                  <a:srgbClr val="3D17A9"/>
                </a:solidFill>
                <a:latin typeface="Times New Roman" pitchFamily="18" charset="0"/>
                <a:cs typeface="Times New Roman" pitchFamily="18" charset="0"/>
              </a:rPr>
              <a:t>giặc</a:t>
            </a:r>
            <a:endParaRPr lang="en-US" altLang="en-US" sz="2400" b="1" dirty="0">
              <a:solidFill>
                <a:srgbClr val="3D17A9"/>
              </a:solidFill>
              <a:latin typeface="Times New Roman" pitchFamily="18" charset="0"/>
              <a:cs typeface="Times New Roman" pitchFamily="18" charset="0"/>
            </a:endParaRPr>
          </a:p>
        </p:txBody>
      </p:sp>
    </p:spTree>
    <p:extLst>
      <p:ext uri="{BB962C8B-B14F-4D97-AF65-F5344CB8AC3E}">
        <p14:creationId xmlns:p14="http://schemas.microsoft.com/office/powerpoint/2010/main" val="8870472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3860</TotalTime>
  <Words>5323</Words>
  <Application>Microsoft Office PowerPoint</Application>
  <PresentationFormat>Widescreen</PresentationFormat>
  <Paragraphs>289</Paragraphs>
  <Slides>50</Slides>
  <Notes>1</Notes>
  <HiddenSlides>0</HiddenSlides>
  <MMClips>0</MMClips>
  <ScaleCrop>false</ScaleCrop>
  <HeadingPairs>
    <vt:vector size="6" baseType="variant">
      <vt:variant>
        <vt:lpstr>Fonts Used</vt:lpstr>
      </vt:variant>
      <vt:variant>
        <vt:i4>12</vt:i4>
      </vt:variant>
      <vt:variant>
        <vt:lpstr>Theme</vt:lpstr>
      </vt:variant>
      <vt:variant>
        <vt:i4>12</vt:i4>
      </vt:variant>
      <vt:variant>
        <vt:lpstr>Slide Titles</vt:lpstr>
      </vt:variant>
      <vt:variant>
        <vt:i4>50</vt:i4>
      </vt:variant>
    </vt:vector>
  </HeadingPairs>
  <TitlesOfParts>
    <vt:vector size="74" baseType="lpstr">
      <vt:lpstr>Calibri</vt:lpstr>
      <vt:lpstr>Symbol</vt:lpstr>
      <vt:lpstr>.VnTime</vt:lpstr>
      <vt:lpstr>Arial</vt:lpstr>
      <vt:lpstr>Times</vt:lpstr>
      <vt:lpstr>Times New Roman</vt:lpstr>
      <vt:lpstr>Fira Sans Medium Italic</vt:lpstr>
      <vt:lpstr>Calibri Light</vt:lpstr>
      <vt:lpstr>Permanent Marker</vt:lpstr>
      <vt:lpstr>Comfortaa</vt:lpstr>
      <vt:lpstr>맑은 고딕</vt:lpstr>
      <vt:lpstr>Open Sans</vt:lpstr>
      <vt:lpstr>Office Theme</vt:lpstr>
      <vt:lpstr>3_Office Theme</vt:lpstr>
      <vt:lpstr>Default Design</vt:lpstr>
      <vt:lpstr>4_Office Theme</vt:lpstr>
      <vt:lpstr>5_Office Theme</vt:lpstr>
      <vt:lpstr>6_Office Theme</vt:lpstr>
      <vt:lpstr>7_Office Theme</vt:lpstr>
      <vt:lpstr>1_Default Design</vt:lpstr>
      <vt:lpstr>SKETCH LESSON</vt:lpstr>
      <vt:lpstr>10_Office Theme</vt:lpstr>
      <vt:lpstr>11_Office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75</cp:revision>
  <dcterms:created xsi:type="dcterms:W3CDTF">2021-03-22T07:55:32Z</dcterms:created>
  <dcterms:modified xsi:type="dcterms:W3CDTF">2022-12-19T14:52:06Z</dcterms:modified>
</cp:coreProperties>
</file>