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C835B-D9A5-4B0C-B9D3-E8AE416A4A78}" type="doc">
      <dgm:prSet loTypeId="urn:microsoft.com/office/officeart/2005/8/layout/radial6" loCatId="cycl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83841E3-E571-45FB-8C5B-F871AF407E39}">
      <dgm:prSet phldrT="[Văn bản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B511A-483D-499F-B9B0-1F09F87BB6CD}" type="parTrans" cxnId="{B28579E5-27CE-4C7C-9F5D-1BFA2A091C65}">
      <dgm:prSet/>
      <dgm:spPr/>
      <dgm:t>
        <a:bodyPr/>
        <a:lstStyle/>
        <a:p>
          <a:endParaRPr lang="en-US"/>
        </a:p>
      </dgm:t>
    </dgm:pt>
    <dgm:pt modelId="{98D9E79D-0C85-4818-9FC8-1457AC71D259}" type="sibTrans" cxnId="{B28579E5-27CE-4C7C-9F5D-1BFA2A091C65}">
      <dgm:prSet/>
      <dgm:spPr/>
      <dgm:t>
        <a:bodyPr/>
        <a:lstStyle/>
        <a:p>
          <a:endParaRPr lang="en-US"/>
        </a:p>
      </dgm:t>
    </dgm:pt>
    <dgm:pt modelId="{E67E2F29-A0FE-4B0F-B106-45C8F8FB23E1}">
      <dgm:prSet phldrT="[Văn bản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bột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C4251-914F-4B9A-A530-E87695881131}" type="parTrans" cxnId="{391898F6-7104-4F6A-A948-BAE6C2C2F042}">
      <dgm:prSet/>
      <dgm:spPr/>
      <dgm:t>
        <a:bodyPr/>
        <a:lstStyle/>
        <a:p>
          <a:endParaRPr lang="en-US"/>
        </a:p>
      </dgm:t>
    </dgm:pt>
    <dgm:pt modelId="{3058EF49-493D-430F-AED9-F6A55AE52FC8}" type="sibTrans" cxnId="{391898F6-7104-4F6A-A948-BAE6C2C2F042}">
      <dgm:prSet/>
      <dgm:spPr/>
      <dgm:t>
        <a:bodyPr/>
        <a:lstStyle/>
        <a:p>
          <a:endParaRPr lang="en-US"/>
        </a:p>
      </dgm:t>
    </dgm:pt>
    <dgm:pt modelId="{7CC99032-129E-4750-84BB-46B687A868DA}">
      <dgm:prSet phldrT="[Văn bản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xơ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19F2D-F897-4A7A-9D5C-1100CCB126AB}" type="parTrans" cxnId="{B87382D5-598C-4AEE-B7D2-CA9D0854339C}">
      <dgm:prSet/>
      <dgm:spPr/>
      <dgm:t>
        <a:bodyPr/>
        <a:lstStyle/>
        <a:p>
          <a:endParaRPr lang="en-US"/>
        </a:p>
      </dgm:t>
    </dgm:pt>
    <dgm:pt modelId="{35357D38-1B9D-4E34-83EC-D2E20BD894FD}" type="sibTrans" cxnId="{B87382D5-598C-4AEE-B7D2-CA9D0854339C}">
      <dgm:prSet/>
      <dgm:spPr/>
      <dgm:t>
        <a:bodyPr/>
        <a:lstStyle/>
        <a:p>
          <a:endParaRPr lang="en-US"/>
        </a:p>
      </dgm:t>
    </dgm:pt>
    <dgm:pt modelId="{E5DB721B-D2D4-40E3-AAEA-CF815A524B50}">
      <dgm:prSet phldrT="[Văn bản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đạm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0044D-4383-45A0-A668-5442277D4706}" type="parTrans" cxnId="{D39B2EF3-79C2-489B-A647-5BDA780076DA}">
      <dgm:prSet/>
      <dgm:spPr/>
      <dgm:t>
        <a:bodyPr/>
        <a:lstStyle/>
        <a:p>
          <a:endParaRPr lang="en-US"/>
        </a:p>
      </dgm:t>
    </dgm:pt>
    <dgm:pt modelId="{CD9D7618-1995-489A-B43D-588F41D9380C}" type="sibTrans" cxnId="{D39B2EF3-79C2-489B-A647-5BDA780076DA}">
      <dgm:prSet/>
      <dgm:spPr/>
      <dgm:t>
        <a:bodyPr/>
        <a:lstStyle/>
        <a:p>
          <a:endParaRPr lang="en-US"/>
        </a:p>
      </dgm:t>
    </dgm:pt>
    <dgm:pt modelId="{86C675E7-C0A5-446F-A453-DCFEC0204131}">
      <dgm:prSet phldrT="[Văn bản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Protein</a:t>
          </a:r>
        </a:p>
      </dgm:t>
    </dgm:pt>
    <dgm:pt modelId="{005FF535-0B92-4B1E-BE93-B53B4038D1C3}" type="parTrans" cxnId="{393A8F27-4B12-4CD6-863B-3BD104D24BF6}">
      <dgm:prSet/>
      <dgm:spPr/>
      <dgm:t>
        <a:bodyPr/>
        <a:lstStyle/>
        <a:p>
          <a:endParaRPr lang="en-US"/>
        </a:p>
      </dgm:t>
    </dgm:pt>
    <dgm:pt modelId="{7F959C01-2FEF-4266-8868-6BB6E678FC1B}" type="sibTrans" cxnId="{393A8F27-4B12-4CD6-863B-3BD104D24BF6}">
      <dgm:prSet/>
      <dgm:spPr/>
      <dgm:t>
        <a:bodyPr/>
        <a:lstStyle/>
        <a:p>
          <a:endParaRPr lang="en-US"/>
        </a:p>
      </dgm:t>
    </dgm:pt>
    <dgm:pt modelId="{808E5962-D525-458D-854F-421B19DEBDE5}">
      <dgm:prSet phldrT="[Văn bản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Vitamin</a:t>
          </a:r>
        </a:p>
      </dgm:t>
    </dgm:pt>
    <dgm:pt modelId="{E690F39A-7274-47E8-A748-ACB0770E0154}" type="parTrans" cxnId="{0BA4E8AB-CB34-4E7A-BAB1-9F27C64B467A}">
      <dgm:prSet/>
      <dgm:spPr/>
      <dgm:t>
        <a:bodyPr/>
        <a:lstStyle/>
        <a:p>
          <a:endParaRPr lang="en-US"/>
        </a:p>
      </dgm:t>
    </dgm:pt>
    <dgm:pt modelId="{58631766-ECAA-436D-8B1B-F40FC17790E4}" type="sibTrans" cxnId="{0BA4E8AB-CB34-4E7A-BAB1-9F27C64B467A}">
      <dgm:prSet/>
      <dgm:spPr/>
      <dgm:t>
        <a:bodyPr/>
        <a:lstStyle/>
        <a:p>
          <a:endParaRPr lang="en-US"/>
        </a:p>
      </dgm:t>
    </dgm:pt>
    <dgm:pt modelId="{32EB8250-5514-469F-92F2-2F209DEC50ED}">
      <dgm:prSet phldrT="[Văn bản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khoáng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7BECA-5390-4173-8BEF-F62FDD426EF5}" type="parTrans" cxnId="{EC3966A9-DD0B-49C5-B510-42329FA42007}">
      <dgm:prSet/>
      <dgm:spPr/>
      <dgm:t>
        <a:bodyPr/>
        <a:lstStyle/>
        <a:p>
          <a:endParaRPr lang="en-US"/>
        </a:p>
      </dgm:t>
    </dgm:pt>
    <dgm:pt modelId="{9BC8D981-B5AC-4DA2-A9B8-BE5067314D51}" type="sibTrans" cxnId="{EC3966A9-DD0B-49C5-B510-42329FA42007}">
      <dgm:prSet/>
      <dgm:spPr/>
      <dgm:t>
        <a:bodyPr/>
        <a:lstStyle/>
        <a:p>
          <a:endParaRPr lang="en-US"/>
        </a:p>
      </dgm:t>
    </dgm:pt>
    <dgm:pt modelId="{0BEBBCF1-0578-45FF-88C7-69FC42E51ABA}" type="pres">
      <dgm:prSet presAssocID="{E4DC835B-D9A5-4B0C-B9D3-E8AE416A4A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1F198-5438-4B53-B88A-FA518DE07256}" type="pres">
      <dgm:prSet presAssocID="{883841E3-E571-45FB-8C5B-F871AF407E39}" presName="centerShape" presStyleLbl="node0" presStyleIdx="0" presStyleCnt="1"/>
      <dgm:spPr/>
      <dgm:t>
        <a:bodyPr/>
        <a:lstStyle/>
        <a:p>
          <a:endParaRPr lang="en-US"/>
        </a:p>
      </dgm:t>
    </dgm:pt>
    <dgm:pt modelId="{99130BEA-EF23-40CB-B608-EE1685C83C13}" type="pres">
      <dgm:prSet presAssocID="{E67E2F29-A0FE-4B0F-B106-45C8F8FB23E1}" presName="node" presStyleLbl="node1" presStyleIdx="0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841CB-BEF6-4DD8-9B74-31628BDBFD08}" type="pres">
      <dgm:prSet presAssocID="{E67E2F29-A0FE-4B0F-B106-45C8F8FB23E1}" presName="dummy" presStyleCnt="0"/>
      <dgm:spPr/>
    </dgm:pt>
    <dgm:pt modelId="{B2D5CA56-1603-47E4-8857-6D9C7A5FB965}" type="pres">
      <dgm:prSet presAssocID="{3058EF49-493D-430F-AED9-F6A55AE52FC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37B6C03-593B-413C-86F8-56B921C8984E}" type="pres">
      <dgm:prSet presAssocID="{7CC99032-129E-4750-84BB-46B687A868DA}" presName="node" presStyleLbl="node1" presStyleIdx="1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DB85-9172-4AB1-BD72-9B3E2A6B4F41}" type="pres">
      <dgm:prSet presAssocID="{7CC99032-129E-4750-84BB-46B687A868DA}" presName="dummy" presStyleCnt="0"/>
      <dgm:spPr/>
    </dgm:pt>
    <dgm:pt modelId="{5E11B4F8-7C1E-4C08-9C7E-D423EEDC491A}" type="pres">
      <dgm:prSet presAssocID="{35357D38-1B9D-4E34-83EC-D2E20BD894F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D8B49E3-9B58-48F0-8D72-3A8164FD93E5}" type="pres">
      <dgm:prSet presAssocID="{E5DB721B-D2D4-40E3-AAEA-CF815A524B50}" presName="node" presStyleLbl="node1" presStyleIdx="2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719B4-1FBD-4A77-BEF0-4F907A434566}" type="pres">
      <dgm:prSet presAssocID="{E5DB721B-D2D4-40E3-AAEA-CF815A524B50}" presName="dummy" presStyleCnt="0"/>
      <dgm:spPr/>
    </dgm:pt>
    <dgm:pt modelId="{4A1BA593-0858-48B1-9E5F-886A63A7C92E}" type="pres">
      <dgm:prSet presAssocID="{CD9D7618-1995-489A-B43D-588F41D9380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AB601A1-C5E2-4844-AA1B-F7EFDB59E14D}" type="pres">
      <dgm:prSet presAssocID="{86C675E7-C0A5-446F-A453-DCFEC0204131}" presName="node" presStyleLbl="node1" presStyleIdx="3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925C2-F4CE-4C36-A382-F5FFFEF39026}" type="pres">
      <dgm:prSet presAssocID="{86C675E7-C0A5-446F-A453-DCFEC0204131}" presName="dummy" presStyleCnt="0"/>
      <dgm:spPr/>
    </dgm:pt>
    <dgm:pt modelId="{2BAA6278-30F8-42D8-AC2D-6C291FFA068A}" type="pres">
      <dgm:prSet presAssocID="{7F959C01-2FEF-4266-8868-6BB6E678FC1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6B5FA67-CBA9-4CBA-A6B2-61556CDD6D79}" type="pres">
      <dgm:prSet presAssocID="{808E5962-D525-458D-854F-421B19DEBDE5}" presName="node" presStyleLbl="node1" presStyleIdx="4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680F-0A3C-48DA-BF8D-0FCABD291D06}" type="pres">
      <dgm:prSet presAssocID="{808E5962-D525-458D-854F-421B19DEBDE5}" presName="dummy" presStyleCnt="0"/>
      <dgm:spPr/>
    </dgm:pt>
    <dgm:pt modelId="{A6A6750A-390A-4E32-B9F1-34E1E0CC68D6}" type="pres">
      <dgm:prSet presAssocID="{58631766-ECAA-436D-8B1B-F40FC17790E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36BEB2C-7D3F-44D5-B55D-B5519BCD2F48}" type="pres">
      <dgm:prSet presAssocID="{32EB8250-5514-469F-92F2-2F209DEC50ED}" presName="node" presStyleLbl="node1" presStyleIdx="5" presStyleCnt="6" custScaleX="122851" custScaleY="12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8D6D-5A19-4040-AD27-ACAD6454E453}" type="pres">
      <dgm:prSet presAssocID="{32EB8250-5514-469F-92F2-2F209DEC50ED}" presName="dummy" presStyleCnt="0"/>
      <dgm:spPr/>
    </dgm:pt>
    <dgm:pt modelId="{3834BDFB-67E6-43F2-A627-E9DF7208CD6E}" type="pres">
      <dgm:prSet presAssocID="{9BC8D981-B5AC-4DA2-A9B8-BE5067314D51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883D164-3FAD-48A7-A405-BE77481759D1}" type="presOf" srcId="{E67E2F29-A0FE-4B0F-B106-45C8F8FB23E1}" destId="{99130BEA-EF23-40CB-B608-EE1685C83C13}" srcOrd="0" destOrd="0" presId="urn:microsoft.com/office/officeart/2005/8/layout/radial6"/>
    <dgm:cxn modelId="{50718A3F-4593-4D90-A6EA-A5B7ADB51A7F}" type="presOf" srcId="{808E5962-D525-458D-854F-421B19DEBDE5}" destId="{96B5FA67-CBA9-4CBA-A6B2-61556CDD6D79}" srcOrd="0" destOrd="0" presId="urn:microsoft.com/office/officeart/2005/8/layout/radial6"/>
    <dgm:cxn modelId="{0BA4E8AB-CB34-4E7A-BAB1-9F27C64B467A}" srcId="{883841E3-E571-45FB-8C5B-F871AF407E39}" destId="{808E5962-D525-458D-854F-421B19DEBDE5}" srcOrd="4" destOrd="0" parTransId="{E690F39A-7274-47E8-A748-ACB0770E0154}" sibTransId="{58631766-ECAA-436D-8B1B-F40FC17790E4}"/>
    <dgm:cxn modelId="{85266C57-A2F1-49F3-9D94-4565BA61EDCC}" type="presOf" srcId="{35357D38-1B9D-4E34-83EC-D2E20BD894FD}" destId="{5E11B4F8-7C1E-4C08-9C7E-D423EEDC491A}" srcOrd="0" destOrd="0" presId="urn:microsoft.com/office/officeart/2005/8/layout/radial6"/>
    <dgm:cxn modelId="{6A288B85-6817-4112-897B-FEBC355481EF}" type="presOf" srcId="{58631766-ECAA-436D-8B1B-F40FC17790E4}" destId="{A6A6750A-390A-4E32-B9F1-34E1E0CC68D6}" srcOrd="0" destOrd="0" presId="urn:microsoft.com/office/officeart/2005/8/layout/radial6"/>
    <dgm:cxn modelId="{E4DB1EBE-0E81-4168-A0C0-02A2036C23A2}" type="presOf" srcId="{32EB8250-5514-469F-92F2-2F209DEC50ED}" destId="{E36BEB2C-7D3F-44D5-B55D-B5519BCD2F48}" srcOrd="0" destOrd="0" presId="urn:microsoft.com/office/officeart/2005/8/layout/radial6"/>
    <dgm:cxn modelId="{E746B1A6-830C-4C06-9DB8-49075BB816C2}" type="presOf" srcId="{7CC99032-129E-4750-84BB-46B687A868DA}" destId="{337B6C03-593B-413C-86F8-56B921C8984E}" srcOrd="0" destOrd="0" presId="urn:microsoft.com/office/officeart/2005/8/layout/radial6"/>
    <dgm:cxn modelId="{EC3966A9-DD0B-49C5-B510-42329FA42007}" srcId="{883841E3-E571-45FB-8C5B-F871AF407E39}" destId="{32EB8250-5514-469F-92F2-2F209DEC50ED}" srcOrd="5" destOrd="0" parTransId="{9407BECA-5390-4173-8BEF-F62FDD426EF5}" sibTransId="{9BC8D981-B5AC-4DA2-A9B8-BE5067314D51}"/>
    <dgm:cxn modelId="{B87382D5-598C-4AEE-B7D2-CA9D0854339C}" srcId="{883841E3-E571-45FB-8C5B-F871AF407E39}" destId="{7CC99032-129E-4750-84BB-46B687A868DA}" srcOrd="1" destOrd="0" parTransId="{44519F2D-F897-4A7A-9D5C-1100CCB126AB}" sibTransId="{35357D38-1B9D-4E34-83EC-D2E20BD894FD}"/>
    <dgm:cxn modelId="{A887CC99-4B3A-4762-873C-A72A2F9F016D}" type="presOf" srcId="{E5DB721B-D2D4-40E3-AAEA-CF815A524B50}" destId="{DD8B49E3-9B58-48F0-8D72-3A8164FD93E5}" srcOrd="0" destOrd="0" presId="urn:microsoft.com/office/officeart/2005/8/layout/radial6"/>
    <dgm:cxn modelId="{115CA52C-CD7E-460D-B523-56B8AD067EA1}" type="presOf" srcId="{9BC8D981-B5AC-4DA2-A9B8-BE5067314D51}" destId="{3834BDFB-67E6-43F2-A627-E9DF7208CD6E}" srcOrd="0" destOrd="0" presId="urn:microsoft.com/office/officeart/2005/8/layout/radial6"/>
    <dgm:cxn modelId="{7C3B21F7-4D2E-4976-B689-614C13A2A0D5}" type="presOf" srcId="{CD9D7618-1995-489A-B43D-588F41D9380C}" destId="{4A1BA593-0858-48B1-9E5F-886A63A7C92E}" srcOrd="0" destOrd="0" presId="urn:microsoft.com/office/officeart/2005/8/layout/radial6"/>
    <dgm:cxn modelId="{00641658-8D46-4178-96B8-BA53E92373C2}" type="presOf" srcId="{E4DC835B-D9A5-4B0C-B9D3-E8AE416A4A78}" destId="{0BEBBCF1-0578-45FF-88C7-69FC42E51ABA}" srcOrd="0" destOrd="0" presId="urn:microsoft.com/office/officeart/2005/8/layout/radial6"/>
    <dgm:cxn modelId="{BB955492-426B-4772-8A6D-303BC64960F7}" type="presOf" srcId="{86C675E7-C0A5-446F-A453-DCFEC0204131}" destId="{3AB601A1-C5E2-4844-AA1B-F7EFDB59E14D}" srcOrd="0" destOrd="0" presId="urn:microsoft.com/office/officeart/2005/8/layout/radial6"/>
    <dgm:cxn modelId="{D39B2EF3-79C2-489B-A647-5BDA780076DA}" srcId="{883841E3-E571-45FB-8C5B-F871AF407E39}" destId="{E5DB721B-D2D4-40E3-AAEA-CF815A524B50}" srcOrd="2" destOrd="0" parTransId="{CE00044D-4383-45A0-A668-5442277D4706}" sibTransId="{CD9D7618-1995-489A-B43D-588F41D9380C}"/>
    <dgm:cxn modelId="{393A8F27-4B12-4CD6-863B-3BD104D24BF6}" srcId="{883841E3-E571-45FB-8C5B-F871AF407E39}" destId="{86C675E7-C0A5-446F-A453-DCFEC0204131}" srcOrd="3" destOrd="0" parTransId="{005FF535-0B92-4B1E-BE93-B53B4038D1C3}" sibTransId="{7F959C01-2FEF-4266-8868-6BB6E678FC1B}"/>
    <dgm:cxn modelId="{64ABD116-0C2F-4080-8DC5-FC87C532156A}" type="presOf" srcId="{7F959C01-2FEF-4266-8868-6BB6E678FC1B}" destId="{2BAA6278-30F8-42D8-AC2D-6C291FFA068A}" srcOrd="0" destOrd="0" presId="urn:microsoft.com/office/officeart/2005/8/layout/radial6"/>
    <dgm:cxn modelId="{66BA0647-AFBB-40C0-B1E9-200FE8611EA3}" type="presOf" srcId="{3058EF49-493D-430F-AED9-F6A55AE52FC8}" destId="{B2D5CA56-1603-47E4-8857-6D9C7A5FB965}" srcOrd="0" destOrd="0" presId="urn:microsoft.com/office/officeart/2005/8/layout/radial6"/>
    <dgm:cxn modelId="{288BB058-3F89-4D28-BAF2-EDEBFC7BFF59}" type="presOf" srcId="{883841E3-E571-45FB-8C5B-F871AF407E39}" destId="{CA01F198-5438-4B53-B88A-FA518DE07256}" srcOrd="0" destOrd="0" presId="urn:microsoft.com/office/officeart/2005/8/layout/radial6"/>
    <dgm:cxn modelId="{391898F6-7104-4F6A-A948-BAE6C2C2F042}" srcId="{883841E3-E571-45FB-8C5B-F871AF407E39}" destId="{E67E2F29-A0FE-4B0F-B106-45C8F8FB23E1}" srcOrd="0" destOrd="0" parTransId="{766C4251-914F-4B9A-A530-E87695881131}" sibTransId="{3058EF49-493D-430F-AED9-F6A55AE52FC8}"/>
    <dgm:cxn modelId="{B28579E5-27CE-4C7C-9F5D-1BFA2A091C65}" srcId="{E4DC835B-D9A5-4B0C-B9D3-E8AE416A4A78}" destId="{883841E3-E571-45FB-8C5B-F871AF407E39}" srcOrd="0" destOrd="0" parTransId="{022B511A-483D-499F-B9B0-1F09F87BB6CD}" sibTransId="{98D9E79D-0C85-4818-9FC8-1457AC71D259}"/>
    <dgm:cxn modelId="{4473BAF3-33DF-4B08-B9B0-7A8BE11CBBB8}" type="presParOf" srcId="{0BEBBCF1-0578-45FF-88C7-69FC42E51ABA}" destId="{CA01F198-5438-4B53-B88A-FA518DE07256}" srcOrd="0" destOrd="0" presId="urn:microsoft.com/office/officeart/2005/8/layout/radial6"/>
    <dgm:cxn modelId="{D13EE690-8B3C-459E-84BA-84F928AA7D4F}" type="presParOf" srcId="{0BEBBCF1-0578-45FF-88C7-69FC42E51ABA}" destId="{99130BEA-EF23-40CB-B608-EE1685C83C13}" srcOrd="1" destOrd="0" presId="urn:microsoft.com/office/officeart/2005/8/layout/radial6"/>
    <dgm:cxn modelId="{60E76BA2-E8A9-4BF0-BB12-C1678F81A66A}" type="presParOf" srcId="{0BEBBCF1-0578-45FF-88C7-69FC42E51ABA}" destId="{26D841CB-BEF6-4DD8-9B74-31628BDBFD08}" srcOrd="2" destOrd="0" presId="urn:microsoft.com/office/officeart/2005/8/layout/radial6"/>
    <dgm:cxn modelId="{16D80FD7-F474-42AF-91B3-BACB0EAB5E34}" type="presParOf" srcId="{0BEBBCF1-0578-45FF-88C7-69FC42E51ABA}" destId="{B2D5CA56-1603-47E4-8857-6D9C7A5FB965}" srcOrd="3" destOrd="0" presId="urn:microsoft.com/office/officeart/2005/8/layout/radial6"/>
    <dgm:cxn modelId="{6F5C7BA2-8669-4945-A55B-4C6CCB5CA553}" type="presParOf" srcId="{0BEBBCF1-0578-45FF-88C7-69FC42E51ABA}" destId="{337B6C03-593B-413C-86F8-56B921C8984E}" srcOrd="4" destOrd="0" presId="urn:microsoft.com/office/officeart/2005/8/layout/radial6"/>
    <dgm:cxn modelId="{76DF34AA-1C8A-4906-84EF-550492EFED0F}" type="presParOf" srcId="{0BEBBCF1-0578-45FF-88C7-69FC42E51ABA}" destId="{6BD2DB85-9172-4AB1-BD72-9B3E2A6B4F41}" srcOrd="5" destOrd="0" presId="urn:microsoft.com/office/officeart/2005/8/layout/radial6"/>
    <dgm:cxn modelId="{BF173965-2767-4DBE-AE33-C5D1E65D7BF7}" type="presParOf" srcId="{0BEBBCF1-0578-45FF-88C7-69FC42E51ABA}" destId="{5E11B4F8-7C1E-4C08-9C7E-D423EEDC491A}" srcOrd="6" destOrd="0" presId="urn:microsoft.com/office/officeart/2005/8/layout/radial6"/>
    <dgm:cxn modelId="{3173D602-5345-44DD-86CF-B90D2BED560B}" type="presParOf" srcId="{0BEBBCF1-0578-45FF-88C7-69FC42E51ABA}" destId="{DD8B49E3-9B58-48F0-8D72-3A8164FD93E5}" srcOrd="7" destOrd="0" presId="urn:microsoft.com/office/officeart/2005/8/layout/radial6"/>
    <dgm:cxn modelId="{13B32190-F6DE-445C-A9A2-E14EA1678AA3}" type="presParOf" srcId="{0BEBBCF1-0578-45FF-88C7-69FC42E51ABA}" destId="{BE7719B4-1FBD-4A77-BEF0-4F907A434566}" srcOrd="8" destOrd="0" presId="urn:microsoft.com/office/officeart/2005/8/layout/radial6"/>
    <dgm:cxn modelId="{D6183FC1-AD87-4778-A8B7-8F1B0CC75952}" type="presParOf" srcId="{0BEBBCF1-0578-45FF-88C7-69FC42E51ABA}" destId="{4A1BA593-0858-48B1-9E5F-886A63A7C92E}" srcOrd="9" destOrd="0" presId="urn:microsoft.com/office/officeart/2005/8/layout/radial6"/>
    <dgm:cxn modelId="{D42649DE-6112-47FA-BBC8-91CD007CDD58}" type="presParOf" srcId="{0BEBBCF1-0578-45FF-88C7-69FC42E51ABA}" destId="{3AB601A1-C5E2-4844-AA1B-F7EFDB59E14D}" srcOrd="10" destOrd="0" presId="urn:microsoft.com/office/officeart/2005/8/layout/radial6"/>
    <dgm:cxn modelId="{A06FED04-F406-4FED-8019-CD481CA9567E}" type="presParOf" srcId="{0BEBBCF1-0578-45FF-88C7-69FC42E51ABA}" destId="{28E925C2-F4CE-4C36-A382-F5FFFEF39026}" srcOrd="11" destOrd="0" presId="urn:microsoft.com/office/officeart/2005/8/layout/radial6"/>
    <dgm:cxn modelId="{2B69496E-0F6E-4F21-A4E1-9AD77803C76D}" type="presParOf" srcId="{0BEBBCF1-0578-45FF-88C7-69FC42E51ABA}" destId="{2BAA6278-30F8-42D8-AC2D-6C291FFA068A}" srcOrd="12" destOrd="0" presId="urn:microsoft.com/office/officeart/2005/8/layout/radial6"/>
    <dgm:cxn modelId="{48A2E90E-39FD-45D6-92BD-33A094D1CC8F}" type="presParOf" srcId="{0BEBBCF1-0578-45FF-88C7-69FC42E51ABA}" destId="{96B5FA67-CBA9-4CBA-A6B2-61556CDD6D79}" srcOrd="13" destOrd="0" presId="urn:microsoft.com/office/officeart/2005/8/layout/radial6"/>
    <dgm:cxn modelId="{BDE60C49-382B-4443-A26C-7AC0BE508F4B}" type="presParOf" srcId="{0BEBBCF1-0578-45FF-88C7-69FC42E51ABA}" destId="{5BE3680F-0A3C-48DA-BF8D-0FCABD291D06}" srcOrd="14" destOrd="0" presId="urn:microsoft.com/office/officeart/2005/8/layout/radial6"/>
    <dgm:cxn modelId="{059EE149-81DF-4E77-8CDB-3DDC2D8BD71B}" type="presParOf" srcId="{0BEBBCF1-0578-45FF-88C7-69FC42E51ABA}" destId="{A6A6750A-390A-4E32-B9F1-34E1E0CC68D6}" srcOrd="15" destOrd="0" presId="urn:microsoft.com/office/officeart/2005/8/layout/radial6"/>
    <dgm:cxn modelId="{6AA9669A-3F41-4652-AA4A-D2FB592D9122}" type="presParOf" srcId="{0BEBBCF1-0578-45FF-88C7-69FC42E51ABA}" destId="{E36BEB2C-7D3F-44D5-B55D-B5519BCD2F48}" srcOrd="16" destOrd="0" presId="urn:microsoft.com/office/officeart/2005/8/layout/radial6"/>
    <dgm:cxn modelId="{E2B1B69E-5F24-42D9-8C8F-4E4B73F0CA46}" type="presParOf" srcId="{0BEBBCF1-0578-45FF-88C7-69FC42E51ABA}" destId="{53DF8D6D-5A19-4040-AD27-ACAD6454E453}" srcOrd="17" destOrd="0" presId="urn:microsoft.com/office/officeart/2005/8/layout/radial6"/>
    <dgm:cxn modelId="{E41A03B9-CAF7-451B-88E6-99BB72D3CA4B}" type="presParOf" srcId="{0BEBBCF1-0578-45FF-88C7-69FC42E51ABA}" destId="{3834BDFB-67E6-43F2-A627-E9DF7208CD6E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5BFBE-9F94-4D0E-BF40-AEDC21F346BE}" type="doc">
      <dgm:prSet loTypeId="urn:microsoft.com/office/officeart/2005/8/layout/pList1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BFF8C-FBB3-4647-93E9-DD46B21DFEAE}">
      <dgm:prSet phldrT="[Văn bản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bữa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2D59905-3B37-4D88-B6B7-AED5905B9AE1}" type="parTrans" cxnId="{7FD36E54-2926-4CF9-BBE0-66E183D32858}">
      <dgm:prSet/>
      <dgm:spPr/>
      <dgm:t>
        <a:bodyPr/>
        <a:lstStyle/>
        <a:p>
          <a:endParaRPr lang="en-US"/>
        </a:p>
      </dgm:t>
    </dgm:pt>
    <dgm:pt modelId="{2887B306-644B-427B-A7D6-FDCCDDE99BE6}" type="sibTrans" cxnId="{7FD36E54-2926-4CF9-BBE0-66E183D32858}">
      <dgm:prSet/>
      <dgm:spPr/>
      <dgm:t>
        <a:bodyPr/>
        <a:lstStyle/>
        <a:p>
          <a:endParaRPr lang="en-US"/>
        </a:p>
      </dgm:t>
    </dgm:pt>
    <dgm:pt modelId="{2E0C00DC-974B-4A3C-AAA2-B8036D88DC6E}">
      <dgm:prSet phldrT="[Văn bản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cách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8674572-969E-491C-8420-92638F720552}" type="parTrans" cxnId="{8EE058AC-8005-495D-B40A-2903F3D33285}">
      <dgm:prSet/>
      <dgm:spPr/>
      <dgm:t>
        <a:bodyPr/>
        <a:lstStyle/>
        <a:p>
          <a:endParaRPr lang="en-US"/>
        </a:p>
      </dgm:t>
    </dgm:pt>
    <dgm:pt modelId="{9293F6EA-215B-4048-876C-5B0C75104B89}" type="sibTrans" cxnId="{8EE058AC-8005-495D-B40A-2903F3D33285}">
      <dgm:prSet/>
      <dgm:spPr/>
      <dgm:t>
        <a:bodyPr/>
        <a:lstStyle/>
        <a:p>
          <a:endParaRPr lang="en-US"/>
        </a:p>
      </dgm:t>
    </dgm:pt>
    <dgm:pt modelId="{959EAD7B-2E0F-4BED-9801-0D70EEBBBD18}">
      <dgm:prSet phldrT="[Văn bản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vệ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toàn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phẩm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AFD914E-A769-4EA7-A7AB-2C0EC4A265C4}" type="parTrans" cxnId="{7866E065-C064-40B7-8102-FFF57C3A8567}">
      <dgm:prSet/>
      <dgm:spPr/>
      <dgm:t>
        <a:bodyPr/>
        <a:lstStyle/>
        <a:p>
          <a:endParaRPr lang="en-US"/>
        </a:p>
      </dgm:t>
    </dgm:pt>
    <dgm:pt modelId="{BD45F852-4168-4FCB-AF2E-E02832BED0B0}" type="sibTrans" cxnId="{7866E065-C064-40B7-8102-FFF57C3A8567}">
      <dgm:prSet/>
      <dgm:spPr/>
      <dgm:t>
        <a:bodyPr/>
        <a:lstStyle/>
        <a:p>
          <a:endParaRPr lang="en-US"/>
        </a:p>
      </dgm:t>
    </dgm:pt>
    <dgm:pt modelId="{6177D83C-B255-4C19-86B4-67981231411A}">
      <dgm:prSet phldrT="[Văn bản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Uống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đủ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nước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BA98EE1-AFD2-4EFF-8A7F-3D2B9392FA22}" type="parTrans" cxnId="{A58A73FE-6E2B-456C-BCEB-7BF45E4F50DE}">
      <dgm:prSet/>
      <dgm:spPr/>
      <dgm:t>
        <a:bodyPr/>
        <a:lstStyle/>
        <a:p>
          <a:endParaRPr lang="en-US"/>
        </a:p>
      </dgm:t>
    </dgm:pt>
    <dgm:pt modelId="{3FC650D9-FC7C-4D18-B460-4E0640ECEE9A}" type="sibTrans" cxnId="{A58A73FE-6E2B-456C-BCEB-7BF45E4F50DE}">
      <dgm:prSet/>
      <dgm:spPr/>
      <dgm:t>
        <a:bodyPr/>
        <a:lstStyle/>
        <a:p>
          <a:endParaRPr lang="en-US"/>
        </a:p>
      </dgm:t>
    </dgm:pt>
    <dgm:pt modelId="{07CF665A-4436-4146-B5DF-6A4387E44412}" type="pres">
      <dgm:prSet presAssocID="{81E5BFBE-9F94-4D0E-BF40-AEDC21F346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4B692-9015-4A2B-8098-5E1D2C1347D7}" type="pres">
      <dgm:prSet presAssocID="{972BFF8C-FBB3-4647-93E9-DD46B21DFEAE}" presName="compNode" presStyleCnt="0"/>
      <dgm:spPr/>
    </dgm:pt>
    <dgm:pt modelId="{BCD3D74D-7DD5-4684-8545-FAE8E3A989F9}" type="pres">
      <dgm:prSet presAssocID="{972BFF8C-FBB3-4647-93E9-DD46B21DFEAE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F03DA5-35A9-4F25-840B-652C1CD837F0}" type="pres">
      <dgm:prSet presAssocID="{972BFF8C-FBB3-4647-93E9-DD46B21DFEA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2C70C-53E3-4F59-9FB5-84D2D697865E}" type="pres">
      <dgm:prSet presAssocID="{2887B306-644B-427B-A7D6-FDCCDDE99B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1DAC76-AFEF-425C-A9FC-12C6AACD8F98}" type="pres">
      <dgm:prSet presAssocID="{2E0C00DC-974B-4A3C-AAA2-B8036D88DC6E}" presName="compNode" presStyleCnt="0"/>
      <dgm:spPr/>
    </dgm:pt>
    <dgm:pt modelId="{158BF7F0-CFCB-4946-AD4B-44A3A19D31F7}" type="pres">
      <dgm:prSet presAssocID="{2E0C00DC-974B-4A3C-AAA2-B8036D88DC6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3C2CCA1D-89E9-4999-9B9D-3ADE256F3692}" type="pres">
      <dgm:prSet presAssocID="{2E0C00DC-974B-4A3C-AAA2-B8036D88DC6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773FD-F413-46B5-BDB9-8E8D13977DFB}" type="pres">
      <dgm:prSet presAssocID="{9293F6EA-215B-4048-876C-5B0C75104B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3495D9-48DB-4B0E-87B1-209378C4CDAB}" type="pres">
      <dgm:prSet presAssocID="{959EAD7B-2E0F-4BED-9801-0D70EEBBBD18}" presName="compNode" presStyleCnt="0"/>
      <dgm:spPr/>
    </dgm:pt>
    <dgm:pt modelId="{04D64BD7-174D-43AC-8631-45397F95CA97}" type="pres">
      <dgm:prSet presAssocID="{959EAD7B-2E0F-4BED-9801-0D70EEBBBD18}" presName="pictRect" presStyleLbl="node1" presStyleIdx="2" presStyleCnt="4" custLinFactNeighborX="1432" custLinFactNeighborY="177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537D71F-45F7-4B8F-8F53-7F73DA03D5B6}" type="pres">
      <dgm:prSet presAssocID="{959EAD7B-2E0F-4BED-9801-0D70EEBBBD18}" presName="textRect" presStyleLbl="revTx" presStyleIdx="2" presStyleCnt="4" custScaleY="220613" custLinFactNeighborX="1432" custLinFactNeighborY="8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DB003-EF22-4EDC-8AC3-EDEF8335AA53}" type="pres">
      <dgm:prSet presAssocID="{BD45F852-4168-4FCB-AF2E-E02832BED0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659E35-F9DF-4357-A722-D98FF4DC174A}" type="pres">
      <dgm:prSet presAssocID="{6177D83C-B255-4C19-86B4-67981231411A}" presName="compNode" presStyleCnt="0"/>
      <dgm:spPr/>
    </dgm:pt>
    <dgm:pt modelId="{0EFF32A4-87C5-47EC-9182-4378C16B2DDF}" type="pres">
      <dgm:prSet presAssocID="{6177D83C-B255-4C19-86B4-67981231411A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AEDE82-0502-49A6-9E92-D6761A4E7982}" type="pres">
      <dgm:prSet presAssocID="{6177D83C-B255-4C19-86B4-67981231411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36E54-2926-4CF9-BBE0-66E183D32858}" srcId="{81E5BFBE-9F94-4D0E-BF40-AEDC21F346BE}" destId="{972BFF8C-FBB3-4647-93E9-DD46B21DFEAE}" srcOrd="0" destOrd="0" parTransId="{F2D59905-3B37-4D88-B6B7-AED5905B9AE1}" sibTransId="{2887B306-644B-427B-A7D6-FDCCDDE99BE6}"/>
    <dgm:cxn modelId="{DE11D9FD-8B72-47D9-B605-19B58F642446}" type="presOf" srcId="{959EAD7B-2E0F-4BED-9801-0D70EEBBBD18}" destId="{9537D71F-45F7-4B8F-8F53-7F73DA03D5B6}" srcOrd="0" destOrd="0" presId="urn:microsoft.com/office/officeart/2005/8/layout/pList1#2"/>
    <dgm:cxn modelId="{03B0478D-1D72-4805-B605-C1AF1D3048F5}" type="presOf" srcId="{972BFF8C-FBB3-4647-93E9-DD46B21DFEAE}" destId="{4FF03DA5-35A9-4F25-840B-652C1CD837F0}" srcOrd="0" destOrd="0" presId="urn:microsoft.com/office/officeart/2005/8/layout/pList1#2"/>
    <dgm:cxn modelId="{9E9144DA-E53B-4332-A581-9FA6A7A6EC3A}" type="presOf" srcId="{2E0C00DC-974B-4A3C-AAA2-B8036D88DC6E}" destId="{3C2CCA1D-89E9-4999-9B9D-3ADE256F3692}" srcOrd="0" destOrd="0" presId="urn:microsoft.com/office/officeart/2005/8/layout/pList1#2"/>
    <dgm:cxn modelId="{A58A73FE-6E2B-456C-BCEB-7BF45E4F50DE}" srcId="{81E5BFBE-9F94-4D0E-BF40-AEDC21F346BE}" destId="{6177D83C-B255-4C19-86B4-67981231411A}" srcOrd="3" destOrd="0" parTransId="{CBA98EE1-AFD2-4EFF-8A7F-3D2B9392FA22}" sibTransId="{3FC650D9-FC7C-4D18-B460-4E0640ECEE9A}"/>
    <dgm:cxn modelId="{2F617216-A6C0-4C1F-AEA6-029B7B0599DB}" type="presOf" srcId="{BD45F852-4168-4FCB-AF2E-E02832BED0B0}" destId="{BE1DB003-EF22-4EDC-8AC3-EDEF8335AA53}" srcOrd="0" destOrd="0" presId="urn:microsoft.com/office/officeart/2005/8/layout/pList1#2"/>
    <dgm:cxn modelId="{68DFAD45-668B-40D2-8425-5670F0B5AA9D}" type="presOf" srcId="{6177D83C-B255-4C19-86B4-67981231411A}" destId="{C4AEDE82-0502-49A6-9E92-D6761A4E7982}" srcOrd="0" destOrd="0" presId="urn:microsoft.com/office/officeart/2005/8/layout/pList1#2"/>
    <dgm:cxn modelId="{8EE058AC-8005-495D-B40A-2903F3D33285}" srcId="{81E5BFBE-9F94-4D0E-BF40-AEDC21F346BE}" destId="{2E0C00DC-974B-4A3C-AAA2-B8036D88DC6E}" srcOrd="1" destOrd="0" parTransId="{08674572-969E-491C-8420-92638F720552}" sibTransId="{9293F6EA-215B-4048-876C-5B0C75104B89}"/>
    <dgm:cxn modelId="{77C5E306-5625-4DE4-9EEC-D73D15AD79B1}" type="presOf" srcId="{81E5BFBE-9F94-4D0E-BF40-AEDC21F346BE}" destId="{07CF665A-4436-4146-B5DF-6A4387E44412}" srcOrd="0" destOrd="0" presId="urn:microsoft.com/office/officeart/2005/8/layout/pList1#2"/>
    <dgm:cxn modelId="{7866E065-C064-40B7-8102-FFF57C3A8567}" srcId="{81E5BFBE-9F94-4D0E-BF40-AEDC21F346BE}" destId="{959EAD7B-2E0F-4BED-9801-0D70EEBBBD18}" srcOrd="2" destOrd="0" parTransId="{FAFD914E-A769-4EA7-A7AB-2C0EC4A265C4}" sibTransId="{BD45F852-4168-4FCB-AF2E-E02832BED0B0}"/>
    <dgm:cxn modelId="{CE231D2B-74FE-49C2-82C9-4836A5C8B9DC}" type="presOf" srcId="{9293F6EA-215B-4048-876C-5B0C75104B89}" destId="{924773FD-F413-46B5-BDB9-8E8D13977DFB}" srcOrd="0" destOrd="0" presId="urn:microsoft.com/office/officeart/2005/8/layout/pList1#2"/>
    <dgm:cxn modelId="{9B6DEC55-1A9B-42B9-9F63-81A7A2F77C16}" type="presOf" srcId="{2887B306-644B-427B-A7D6-FDCCDDE99BE6}" destId="{6E02C70C-53E3-4F59-9FB5-84D2D697865E}" srcOrd="0" destOrd="0" presId="urn:microsoft.com/office/officeart/2005/8/layout/pList1#2"/>
    <dgm:cxn modelId="{992B5C27-DFE6-41A6-8C39-5E22374D8D66}" type="presParOf" srcId="{07CF665A-4436-4146-B5DF-6A4387E44412}" destId="{8AA4B692-9015-4A2B-8098-5E1D2C1347D7}" srcOrd="0" destOrd="0" presId="urn:microsoft.com/office/officeart/2005/8/layout/pList1#2"/>
    <dgm:cxn modelId="{2EC2C596-9DE1-436E-B050-8D4B1589ACB8}" type="presParOf" srcId="{8AA4B692-9015-4A2B-8098-5E1D2C1347D7}" destId="{BCD3D74D-7DD5-4684-8545-FAE8E3A989F9}" srcOrd="0" destOrd="0" presId="urn:microsoft.com/office/officeart/2005/8/layout/pList1#2"/>
    <dgm:cxn modelId="{F7C0BE4A-6CC0-4DFA-A90E-37092E4EF483}" type="presParOf" srcId="{8AA4B692-9015-4A2B-8098-5E1D2C1347D7}" destId="{4FF03DA5-35A9-4F25-840B-652C1CD837F0}" srcOrd="1" destOrd="0" presId="urn:microsoft.com/office/officeart/2005/8/layout/pList1#2"/>
    <dgm:cxn modelId="{9AC484F5-D6A7-47BE-82FF-24BD0BA9404C}" type="presParOf" srcId="{07CF665A-4436-4146-B5DF-6A4387E44412}" destId="{6E02C70C-53E3-4F59-9FB5-84D2D697865E}" srcOrd="1" destOrd="0" presId="urn:microsoft.com/office/officeart/2005/8/layout/pList1#2"/>
    <dgm:cxn modelId="{64C6BFB4-2D49-44D6-8E95-49AA3B00DEF0}" type="presParOf" srcId="{07CF665A-4436-4146-B5DF-6A4387E44412}" destId="{101DAC76-AFEF-425C-A9FC-12C6AACD8F98}" srcOrd="2" destOrd="0" presId="urn:microsoft.com/office/officeart/2005/8/layout/pList1#2"/>
    <dgm:cxn modelId="{BC390561-9138-4779-B819-9FB0E572BEE3}" type="presParOf" srcId="{101DAC76-AFEF-425C-A9FC-12C6AACD8F98}" destId="{158BF7F0-CFCB-4946-AD4B-44A3A19D31F7}" srcOrd="0" destOrd="0" presId="urn:microsoft.com/office/officeart/2005/8/layout/pList1#2"/>
    <dgm:cxn modelId="{A1525C96-69AE-4D2C-B1E9-344A2C68F39F}" type="presParOf" srcId="{101DAC76-AFEF-425C-A9FC-12C6AACD8F98}" destId="{3C2CCA1D-89E9-4999-9B9D-3ADE256F3692}" srcOrd="1" destOrd="0" presId="urn:microsoft.com/office/officeart/2005/8/layout/pList1#2"/>
    <dgm:cxn modelId="{DE9ED06A-444C-416E-B7DE-F549B6709D1D}" type="presParOf" srcId="{07CF665A-4436-4146-B5DF-6A4387E44412}" destId="{924773FD-F413-46B5-BDB9-8E8D13977DFB}" srcOrd="3" destOrd="0" presId="urn:microsoft.com/office/officeart/2005/8/layout/pList1#2"/>
    <dgm:cxn modelId="{E452D400-BEAD-4D75-BD39-74CB0FB23E99}" type="presParOf" srcId="{07CF665A-4436-4146-B5DF-6A4387E44412}" destId="{723495D9-48DB-4B0E-87B1-209378C4CDAB}" srcOrd="4" destOrd="0" presId="urn:microsoft.com/office/officeart/2005/8/layout/pList1#2"/>
    <dgm:cxn modelId="{1947EAA7-B93F-49DE-9065-62041ADAC6B0}" type="presParOf" srcId="{723495D9-48DB-4B0E-87B1-209378C4CDAB}" destId="{04D64BD7-174D-43AC-8631-45397F95CA97}" srcOrd="0" destOrd="0" presId="urn:microsoft.com/office/officeart/2005/8/layout/pList1#2"/>
    <dgm:cxn modelId="{F953E2D1-5B4A-4DDC-AD25-E6F19F952994}" type="presParOf" srcId="{723495D9-48DB-4B0E-87B1-209378C4CDAB}" destId="{9537D71F-45F7-4B8F-8F53-7F73DA03D5B6}" srcOrd="1" destOrd="0" presId="urn:microsoft.com/office/officeart/2005/8/layout/pList1#2"/>
    <dgm:cxn modelId="{37E0D8D4-B7DA-4392-9E74-253BEA0A48DB}" type="presParOf" srcId="{07CF665A-4436-4146-B5DF-6A4387E44412}" destId="{BE1DB003-EF22-4EDC-8AC3-EDEF8335AA53}" srcOrd="5" destOrd="0" presId="urn:microsoft.com/office/officeart/2005/8/layout/pList1#2"/>
    <dgm:cxn modelId="{8E418B83-FF4E-4378-9230-0C877462A34E}" type="presParOf" srcId="{07CF665A-4436-4146-B5DF-6A4387E44412}" destId="{1D659E35-F9DF-4357-A722-D98FF4DC174A}" srcOrd="6" destOrd="0" presId="urn:microsoft.com/office/officeart/2005/8/layout/pList1#2"/>
    <dgm:cxn modelId="{E614FA83-A15D-4A62-9961-653874DC2FC4}" type="presParOf" srcId="{1D659E35-F9DF-4357-A722-D98FF4DC174A}" destId="{0EFF32A4-87C5-47EC-9182-4378C16B2DDF}" srcOrd="0" destOrd="0" presId="urn:microsoft.com/office/officeart/2005/8/layout/pList1#2"/>
    <dgm:cxn modelId="{143E44E1-168B-45A1-816A-147CE9FBF61A}" type="presParOf" srcId="{1D659E35-F9DF-4357-A722-D98FF4DC174A}" destId="{C4AEDE82-0502-49A6-9E92-D6761A4E7982}" srcOrd="1" destOrd="0" presId="urn:microsoft.com/office/officeart/2005/8/layout/pList1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BD73-9B59-473E-9AB6-2BFA69399C8C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8750-5676-483F-B77C-D447705AE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E55D0-B677-41C4-ADD1-901AE1D22354}" type="slidenum">
              <a:rPr lang="zh-CN" altLang="en-US">
                <a:latin typeface="字魂59号-创粗黑"/>
                <a:cs typeface="等线"/>
              </a:rPr>
              <a:pPr/>
              <a:t>1</a:t>
            </a:fld>
            <a:endParaRPr lang="zh-CN" altLang="en-US">
              <a:latin typeface="字魂59号-创粗黑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2</a:t>
            </a:fld>
            <a:endParaRPr lang="vi-VN" altLang="en-US"/>
          </a:p>
        </p:txBody>
      </p:sp>
    </p:spTree>
    <p:extLst>
      <p:ext uri="{BB962C8B-B14F-4D97-AF65-F5344CB8AC3E}">
        <p14:creationId xmlns="" xmlns:p14="http://schemas.microsoft.com/office/powerpoint/2010/main" val="362067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3</a:t>
            </a:fld>
            <a:endParaRPr lang="vi-VN" altLang="en-US"/>
          </a:p>
        </p:txBody>
      </p:sp>
    </p:spTree>
    <p:extLst>
      <p:ext uri="{BB962C8B-B14F-4D97-AF65-F5344CB8AC3E}">
        <p14:creationId xmlns="" xmlns:p14="http://schemas.microsoft.com/office/powerpoint/2010/main" val="287866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4</a:t>
            </a:fld>
            <a:endParaRPr lang="vi-VN" altLang="en-US"/>
          </a:p>
        </p:txBody>
      </p:sp>
    </p:spTree>
    <p:extLst>
      <p:ext uri="{BB962C8B-B14F-4D97-AF65-F5344CB8AC3E}">
        <p14:creationId xmlns="" xmlns:p14="http://schemas.microsoft.com/office/powerpoint/2010/main" val="89767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5</a:t>
            </a:fld>
            <a:endParaRPr lang="vi-VN" altLang="en-US"/>
          </a:p>
        </p:txBody>
      </p:sp>
    </p:spTree>
    <p:extLst>
      <p:ext uri="{BB962C8B-B14F-4D97-AF65-F5344CB8AC3E}">
        <p14:creationId xmlns="" xmlns:p14="http://schemas.microsoft.com/office/powerpoint/2010/main" val="14261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1F2D-CD9B-405D-AE3F-784F0FC0C0B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3B15-6BFE-4DC7-8560-D8770C63E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://publicdomainq.net/business-woman-presentation-0006933/" TargetMode="Externa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s://www.rawpixel.com/image/393044/free-illustration-vector-food-coloring-asian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图片 4"/>
          <p:cNvSpPr>
            <a:spLocks noChangeAspect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786313"/>
            <a:ext cx="91424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302125"/>
            <a:ext cx="29321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文本框 11"/>
          <p:cNvSpPr txBox="1">
            <a:spLocks noChangeArrowheads="1"/>
          </p:cNvSpPr>
          <p:nvPr/>
        </p:nvSpPr>
        <p:spPr bwMode="auto">
          <a:xfrm>
            <a:off x="1168400" y="44450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vi-VN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GD&amp;ĐT Huyện Thanh Trì </a:t>
            </a:r>
          </a:p>
          <a:p>
            <a:pPr algn="ctr">
              <a:buFont typeface="Arial" pitchFamily="34" charset="0"/>
              <a:buNone/>
            </a:pPr>
            <a:r>
              <a:rPr lang="vi-V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THCS Ngọc Hồi</a:t>
            </a:r>
            <a:endParaRPr lang="en-US" altLang="zh-CN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473450" y="3662363"/>
            <a:ext cx="5518150" cy="1417637"/>
            <a:chOff x="2457450" y="2397117"/>
            <a:chExt cx="4088884" cy="466896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58" name="文本框 7"/>
            <p:cNvSpPr txBox="1">
              <a:spLocks noChangeArrowheads="1"/>
            </p:cNvSpPr>
            <p:nvPr/>
          </p:nvSpPr>
          <p:spPr bwMode="auto">
            <a:xfrm>
              <a:off x="2457450" y="2407875"/>
              <a:ext cx="4088884" cy="4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Lê Thị Lan Hương 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280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27088" y="1385888"/>
            <a:ext cx="7345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lớp học trực tuyến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0E830B6-938A-4D8A-9C16-AE329876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28685"/>
            <a:ext cx="8112126" cy="7619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B207C74-DAC5-47EB-9C0F-AF2055620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8285837"/>
              </p:ext>
            </p:extLst>
          </p:nvPr>
        </p:nvGraphicFramePr>
        <p:xfrm>
          <a:off x="3429030" y="1143060"/>
          <a:ext cx="5829147" cy="533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="" xmlns:a16="http://schemas.microsoft.com/office/drawing/2014/main" id="{93DE9FCC-9BFC-4532-85D7-3AA876F86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85863" y="3821680"/>
            <a:ext cx="2742801" cy="2860277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="" xmlns:a16="http://schemas.microsoft.com/office/drawing/2014/main" id="{CFEA5915-CB0A-4603-9C5F-60CCF5762770}"/>
              </a:ext>
            </a:extLst>
          </p:cNvPr>
          <p:cNvSpPr/>
          <p:nvPr/>
        </p:nvSpPr>
        <p:spPr>
          <a:xfrm>
            <a:off x="457308" y="1295456"/>
            <a:ext cx="3714653" cy="2133545"/>
          </a:xfrm>
          <a:custGeom>
            <a:avLst/>
            <a:gdLst>
              <a:gd name="connsiteX0" fmla="*/ 0 w 4952870"/>
              <a:gd name="connsiteY0" fmla="*/ 355598 h 2133545"/>
              <a:gd name="connsiteX1" fmla="*/ 355598 w 4952870"/>
              <a:gd name="connsiteY1" fmla="*/ 0 h 2133545"/>
              <a:gd name="connsiteX2" fmla="*/ 825478 w 4952870"/>
              <a:gd name="connsiteY2" fmla="*/ 0 h 2133545"/>
              <a:gd name="connsiteX3" fmla="*/ 825478 w 4952870"/>
              <a:gd name="connsiteY3" fmla="*/ 0 h 2133545"/>
              <a:gd name="connsiteX4" fmla="*/ 1225835 w 4952870"/>
              <a:gd name="connsiteY4" fmla="*/ 0 h 2133545"/>
              <a:gd name="connsiteX5" fmla="*/ 1613810 w 4952870"/>
              <a:gd name="connsiteY5" fmla="*/ 0 h 2133545"/>
              <a:gd name="connsiteX6" fmla="*/ 2063696 w 4952870"/>
              <a:gd name="connsiteY6" fmla="*/ 0 h 2133545"/>
              <a:gd name="connsiteX7" fmla="*/ 2595747 w 4952870"/>
              <a:gd name="connsiteY7" fmla="*/ 0 h 2133545"/>
              <a:gd name="connsiteX8" fmla="*/ 3077126 w 4952870"/>
              <a:gd name="connsiteY8" fmla="*/ 0 h 2133545"/>
              <a:gd name="connsiteX9" fmla="*/ 3507834 w 4952870"/>
              <a:gd name="connsiteY9" fmla="*/ 0 h 2133545"/>
              <a:gd name="connsiteX10" fmla="*/ 4065221 w 4952870"/>
              <a:gd name="connsiteY10" fmla="*/ 0 h 2133545"/>
              <a:gd name="connsiteX11" fmla="*/ 4597272 w 4952870"/>
              <a:gd name="connsiteY11" fmla="*/ 0 h 2133545"/>
              <a:gd name="connsiteX12" fmla="*/ 4952870 w 4952870"/>
              <a:gd name="connsiteY12" fmla="*/ 355598 h 2133545"/>
              <a:gd name="connsiteX13" fmla="*/ 4952870 w 4952870"/>
              <a:gd name="connsiteY13" fmla="*/ 817862 h 2133545"/>
              <a:gd name="connsiteX14" fmla="*/ 4952870 w 4952870"/>
              <a:gd name="connsiteY14" fmla="*/ 1244568 h 2133545"/>
              <a:gd name="connsiteX15" fmla="*/ 4952870 w 4952870"/>
              <a:gd name="connsiteY15" fmla="*/ 1244568 h 2133545"/>
              <a:gd name="connsiteX16" fmla="*/ 4952870 w 4952870"/>
              <a:gd name="connsiteY16" fmla="*/ 1777954 h 2133545"/>
              <a:gd name="connsiteX17" fmla="*/ 4952870 w 4952870"/>
              <a:gd name="connsiteY17" fmla="*/ 1777947 h 2133545"/>
              <a:gd name="connsiteX18" fmla="*/ 4597272 w 4952870"/>
              <a:gd name="connsiteY18" fmla="*/ 2133545 h 2133545"/>
              <a:gd name="connsiteX19" fmla="*/ 4141228 w 4952870"/>
              <a:gd name="connsiteY19" fmla="*/ 2133545 h 2133545"/>
              <a:gd name="connsiteX20" fmla="*/ 3609177 w 4952870"/>
              <a:gd name="connsiteY20" fmla="*/ 2133545 h 2133545"/>
              <a:gd name="connsiteX21" fmla="*/ 3102462 w 4952870"/>
              <a:gd name="connsiteY21" fmla="*/ 2133545 h 2133545"/>
              <a:gd name="connsiteX22" fmla="*/ 2595747 w 4952870"/>
              <a:gd name="connsiteY22" fmla="*/ 2133545 h 2133545"/>
              <a:gd name="connsiteX23" fmla="*/ 2063696 w 4952870"/>
              <a:gd name="connsiteY23" fmla="*/ 2133545 h 2133545"/>
              <a:gd name="connsiteX24" fmla="*/ 1741768 w 4952870"/>
              <a:gd name="connsiteY24" fmla="*/ 2272225 h 2133545"/>
              <a:gd name="connsiteX25" fmla="*/ 1444604 w 4952870"/>
              <a:gd name="connsiteY25" fmla="*/ 2400238 h 2133545"/>
              <a:gd name="connsiteX26" fmla="*/ 1135041 w 4952870"/>
              <a:gd name="connsiteY26" fmla="*/ 2266892 h 2133545"/>
              <a:gd name="connsiteX27" fmla="*/ 825478 w 4952870"/>
              <a:gd name="connsiteY27" fmla="*/ 2133545 h 2133545"/>
              <a:gd name="connsiteX28" fmla="*/ 355598 w 4952870"/>
              <a:gd name="connsiteY28" fmla="*/ 2133545 h 2133545"/>
              <a:gd name="connsiteX29" fmla="*/ 0 w 4952870"/>
              <a:gd name="connsiteY29" fmla="*/ 1777947 h 2133545"/>
              <a:gd name="connsiteX30" fmla="*/ 0 w 4952870"/>
              <a:gd name="connsiteY30" fmla="*/ 1777954 h 2133545"/>
              <a:gd name="connsiteX31" fmla="*/ 0 w 4952870"/>
              <a:gd name="connsiteY31" fmla="*/ 1244568 h 2133545"/>
              <a:gd name="connsiteX32" fmla="*/ 0 w 4952870"/>
              <a:gd name="connsiteY32" fmla="*/ 1244568 h 2133545"/>
              <a:gd name="connsiteX33" fmla="*/ 0 w 4952870"/>
              <a:gd name="connsiteY33" fmla="*/ 800083 h 2133545"/>
              <a:gd name="connsiteX34" fmla="*/ 0 w 4952870"/>
              <a:gd name="connsiteY34" fmla="*/ 355598 h 21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52870" h="2133545" extrusionOk="0">
                <a:moveTo>
                  <a:pt x="0" y="355598"/>
                </a:moveTo>
                <a:cubicBezTo>
                  <a:pt x="8689" y="154218"/>
                  <a:pt x="128044" y="-13438"/>
                  <a:pt x="355598" y="0"/>
                </a:cubicBezTo>
                <a:cubicBezTo>
                  <a:pt x="582802" y="-35725"/>
                  <a:pt x="710673" y="10878"/>
                  <a:pt x="825478" y="0"/>
                </a:cubicBezTo>
                <a:lnTo>
                  <a:pt x="825478" y="0"/>
                </a:lnTo>
                <a:cubicBezTo>
                  <a:pt x="985347" y="-37245"/>
                  <a:pt x="1073069" y="1051"/>
                  <a:pt x="1225835" y="0"/>
                </a:cubicBezTo>
                <a:cubicBezTo>
                  <a:pt x="1378601" y="-1051"/>
                  <a:pt x="1513582" y="30816"/>
                  <a:pt x="1613810" y="0"/>
                </a:cubicBezTo>
                <a:cubicBezTo>
                  <a:pt x="1714039" y="-30816"/>
                  <a:pt x="1940714" y="23226"/>
                  <a:pt x="2063696" y="0"/>
                </a:cubicBezTo>
                <a:cubicBezTo>
                  <a:pt x="2286900" y="-58477"/>
                  <a:pt x="2485412" y="59543"/>
                  <a:pt x="2595747" y="0"/>
                </a:cubicBezTo>
                <a:cubicBezTo>
                  <a:pt x="2706082" y="-59543"/>
                  <a:pt x="2920495" y="19702"/>
                  <a:pt x="3077126" y="0"/>
                </a:cubicBezTo>
                <a:cubicBezTo>
                  <a:pt x="3233757" y="-19702"/>
                  <a:pt x="3343304" y="5217"/>
                  <a:pt x="3507834" y="0"/>
                </a:cubicBezTo>
                <a:cubicBezTo>
                  <a:pt x="3672364" y="-5217"/>
                  <a:pt x="3945416" y="41398"/>
                  <a:pt x="4065221" y="0"/>
                </a:cubicBezTo>
                <a:cubicBezTo>
                  <a:pt x="4185026" y="-41398"/>
                  <a:pt x="4454267" y="34558"/>
                  <a:pt x="4597272" y="0"/>
                </a:cubicBezTo>
                <a:cubicBezTo>
                  <a:pt x="4826680" y="2161"/>
                  <a:pt x="4940740" y="150551"/>
                  <a:pt x="4952870" y="355598"/>
                </a:cubicBezTo>
                <a:cubicBezTo>
                  <a:pt x="4957944" y="455928"/>
                  <a:pt x="4933415" y="589912"/>
                  <a:pt x="4952870" y="817862"/>
                </a:cubicBezTo>
                <a:cubicBezTo>
                  <a:pt x="4972325" y="1045812"/>
                  <a:pt x="4903896" y="1078120"/>
                  <a:pt x="4952870" y="1244568"/>
                </a:cubicBezTo>
                <a:lnTo>
                  <a:pt x="4952870" y="1244568"/>
                </a:lnTo>
                <a:cubicBezTo>
                  <a:pt x="4974215" y="1355619"/>
                  <a:pt x="4898067" y="1657949"/>
                  <a:pt x="4952870" y="1777954"/>
                </a:cubicBezTo>
                <a:lnTo>
                  <a:pt x="4952870" y="1777947"/>
                </a:lnTo>
                <a:cubicBezTo>
                  <a:pt x="4931940" y="1984338"/>
                  <a:pt x="4779459" y="2135561"/>
                  <a:pt x="4597272" y="2133545"/>
                </a:cubicBezTo>
                <a:cubicBezTo>
                  <a:pt x="4409006" y="2187939"/>
                  <a:pt x="4293249" y="2111978"/>
                  <a:pt x="4141228" y="2133545"/>
                </a:cubicBezTo>
                <a:cubicBezTo>
                  <a:pt x="3989207" y="2155112"/>
                  <a:pt x="3799594" y="2104644"/>
                  <a:pt x="3609177" y="2133545"/>
                </a:cubicBezTo>
                <a:cubicBezTo>
                  <a:pt x="3418760" y="2162446"/>
                  <a:pt x="3328881" y="2111315"/>
                  <a:pt x="3102462" y="2133545"/>
                </a:cubicBezTo>
                <a:cubicBezTo>
                  <a:pt x="2876043" y="2155775"/>
                  <a:pt x="2743243" y="2100903"/>
                  <a:pt x="2595747" y="2133545"/>
                </a:cubicBezTo>
                <a:cubicBezTo>
                  <a:pt x="2448251" y="2166187"/>
                  <a:pt x="2211361" y="2095102"/>
                  <a:pt x="2063696" y="2133545"/>
                </a:cubicBezTo>
                <a:cubicBezTo>
                  <a:pt x="1925143" y="2208219"/>
                  <a:pt x="1799427" y="2210373"/>
                  <a:pt x="1741768" y="2272225"/>
                </a:cubicBezTo>
                <a:cubicBezTo>
                  <a:pt x="1684109" y="2334077"/>
                  <a:pt x="1562656" y="2328952"/>
                  <a:pt x="1444604" y="2400238"/>
                </a:cubicBezTo>
                <a:cubicBezTo>
                  <a:pt x="1310993" y="2364133"/>
                  <a:pt x="1239571" y="2269496"/>
                  <a:pt x="1135041" y="2266892"/>
                </a:cubicBezTo>
                <a:cubicBezTo>
                  <a:pt x="1030511" y="2264287"/>
                  <a:pt x="987933" y="2177768"/>
                  <a:pt x="825478" y="2133545"/>
                </a:cubicBezTo>
                <a:cubicBezTo>
                  <a:pt x="714345" y="2182634"/>
                  <a:pt x="520439" y="2103334"/>
                  <a:pt x="355598" y="2133545"/>
                </a:cubicBezTo>
                <a:cubicBezTo>
                  <a:pt x="143536" y="2135094"/>
                  <a:pt x="5261" y="1958229"/>
                  <a:pt x="0" y="1777947"/>
                </a:cubicBezTo>
                <a:lnTo>
                  <a:pt x="0" y="1777954"/>
                </a:lnTo>
                <a:cubicBezTo>
                  <a:pt x="-23817" y="1569743"/>
                  <a:pt x="32593" y="1509460"/>
                  <a:pt x="0" y="1244568"/>
                </a:cubicBezTo>
                <a:lnTo>
                  <a:pt x="0" y="1244568"/>
                </a:lnTo>
                <a:cubicBezTo>
                  <a:pt x="-41587" y="1094672"/>
                  <a:pt x="31712" y="989056"/>
                  <a:pt x="0" y="800083"/>
                </a:cubicBezTo>
                <a:cubicBezTo>
                  <a:pt x="-31712" y="611110"/>
                  <a:pt x="50982" y="498173"/>
                  <a:pt x="0" y="355598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271155869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809C0BCD-BEE9-423F-A51C-BCCD8E5EAA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998D094-42B2-42BA-AA14-E8FBE073A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8465D64B-59F4-4BDC-B833-A17EF1E04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3FE6F10-B3AD-4403-94CA-F51155286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3355" y="243841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364D6A39-A4F7-4B00-9F42-3BC67177DB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4709" y="246888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13553ADF-88A1-4645-B819-890CA3DF7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277714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B5D0D97D-7911-4A25-88E2-4D81FD4AB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1450" y="246889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C50DD4B-085D-4FD3-8CDD-00498399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85000"/>
              </a:lnSpc>
            </a:pPr>
            <a:r>
              <a:rPr lang="en-US" sz="5400" b="1" cap="all" dirty="0" err="1">
                <a:solidFill>
                  <a:srgbClr val="FFFFFF"/>
                </a:solidFill>
                <a:latin typeface="+mj-lt"/>
                <a:cs typeface="+mj-cs"/>
              </a:rPr>
              <a:t>Tháp</a:t>
            </a:r>
            <a:r>
              <a:rPr lang="en-US" sz="5400" b="1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400" b="1" cap="all" dirty="0" err="1">
                <a:solidFill>
                  <a:srgbClr val="FFFFFF"/>
                </a:solidFill>
                <a:latin typeface="+mj-lt"/>
                <a:cs typeface="+mj-cs"/>
              </a:rPr>
              <a:t>dinh</a:t>
            </a:r>
            <a:r>
              <a:rPr lang="en-US" sz="5400" b="1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400" b="1" cap="all" dirty="0" err="1">
                <a:solidFill>
                  <a:srgbClr val="FFFFFF"/>
                </a:solidFill>
                <a:latin typeface="+mj-lt"/>
                <a:cs typeface="+mj-cs"/>
              </a:rPr>
              <a:t>dưỡng</a:t>
            </a:r>
            <a:endParaRPr lang="en-US" sz="5400" b="1" cap="all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026" name="Picture 2" descr="Dinh dưỡng cho trẻ trong mùa lạnh. - Mầm non Sơn Ca">
            <a:extLst>
              <a:ext uri="{FF2B5EF4-FFF2-40B4-BE49-F238E27FC236}">
                <a16:creationId xmlns="" xmlns:a16="http://schemas.microsoft.com/office/drawing/2014/main" id="{5611D8B0-121B-4E12-838E-BA698C899C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6" r="-3" b="-3"/>
          <a:stretch/>
        </p:blipFill>
        <p:spPr bwMode="auto">
          <a:xfrm>
            <a:off x="225742" y="233173"/>
            <a:ext cx="5625481" cy="6377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561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EA2858A3-0859-4F22-A80E-4E309A5D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63" y="303759"/>
            <a:ext cx="7407275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ỗ dành sẵn cho Nội dung 6">
            <a:extLst>
              <a:ext uri="{FF2B5EF4-FFF2-40B4-BE49-F238E27FC236}">
                <a16:creationId xmlns="" xmlns:a16="http://schemas.microsoft.com/office/drawing/2014/main" id="{157F5244-0F4A-4CCF-845D-6D55352E5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2716675"/>
              </p:ext>
            </p:extLst>
          </p:nvPr>
        </p:nvGraphicFramePr>
        <p:xfrm>
          <a:off x="400159" y="989560"/>
          <a:ext cx="8343681" cy="533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0183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D3D74D-7DD5-4684-8545-FAE8E3A9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BCD3D74D-7DD5-4684-8545-FAE8E3A9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CD3D74D-7DD5-4684-8545-FAE8E3A9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BCD3D74D-7DD5-4684-8545-FAE8E3A9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BCD3D74D-7DD5-4684-8545-FAE8E3A98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F03DA5-35A9-4F25-840B-652C1CD83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4FF03DA5-35A9-4F25-840B-652C1CD83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4FF03DA5-35A9-4F25-840B-652C1CD83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4FF03DA5-35A9-4F25-840B-652C1CD83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4FF03DA5-35A9-4F25-840B-652C1CD83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8BF7F0-CFCB-4946-AD4B-44A3A19D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158BF7F0-CFCB-4946-AD4B-44A3A19D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158BF7F0-CFCB-4946-AD4B-44A3A19D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158BF7F0-CFCB-4946-AD4B-44A3A19D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158BF7F0-CFCB-4946-AD4B-44A3A19D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2CCA1D-89E9-4999-9B9D-3ADE256F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3C2CCA1D-89E9-4999-9B9D-3ADE256F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3C2CCA1D-89E9-4999-9B9D-3ADE256F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3C2CCA1D-89E9-4999-9B9D-3ADE256F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3C2CCA1D-89E9-4999-9B9D-3ADE256F3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64BD7-174D-43AC-8631-45397F95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04D64BD7-174D-43AC-8631-45397F95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04D64BD7-174D-43AC-8631-45397F95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04D64BD7-174D-43AC-8631-45397F95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04D64BD7-174D-43AC-8631-45397F95C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37D71F-45F7-4B8F-8F53-7F73DA03D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9537D71F-45F7-4B8F-8F53-7F73DA03D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9537D71F-45F7-4B8F-8F53-7F73DA03D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9537D71F-45F7-4B8F-8F53-7F73DA03D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9537D71F-45F7-4B8F-8F53-7F73DA03D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FF32A4-87C5-47EC-9182-4378C16B2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0EFF32A4-87C5-47EC-9182-4378C16B2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0EFF32A4-87C5-47EC-9182-4378C16B2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0EFF32A4-87C5-47EC-9182-4378C16B2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0EFF32A4-87C5-47EC-9182-4378C16B2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AEDE82-0502-49A6-9E92-D6761A4E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C4AEDE82-0502-49A6-9E92-D6761A4E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C4AEDE82-0502-49A6-9E92-D6761A4E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C4AEDE82-0502-49A6-9E92-D6761A4E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C4AEDE82-0502-49A6-9E92-D6761A4E7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="" xmlns:a16="http://schemas.microsoft.com/office/drawing/2014/main" id="{C5F4E4C1-F209-40B9-AD7E-1E2BFF67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04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344AACF-CF85-47C0-B287-51D32F7ADA18}"/>
              </a:ext>
            </a:extLst>
          </p:cNvPr>
          <p:cNvSpPr/>
          <p:nvPr/>
        </p:nvSpPr>
        <p:spPr>
          <a:xfrm>
            <a:off x="-57081" y="2133725"/>
            <a:ext cx="54291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7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7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thực phẩm, đĩa, món ăn&#10;&#10;Mô tả được tạo tự động">
            <a:extLst>
              <a:ext uri="{FF2B5EF4-FFF2-40B4-BE49-F238E27FC236}">
                <a16:creationId xmlns="" xmlns:a16="http://schemas.microsoft.com/office/drawing/2014/main" id="{845D404D-37EF-47B4-9D6F-5CEF56E2F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82724" y="152400"/>
            <a:ext cx="3603173" cy="655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4000500" cy="68634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khoai,sữa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rôt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vitamin C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Cam,chanh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 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vitamin</a:t>
            </a: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405765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33400"/>
            <a:ext cx="78867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THÓI QUEN XẤU TRONG ĂN UỐNG ẢNH HƯỞNG ĐẾN SỨC KHỎE CỦA CON NGƯỜI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190727_032958_540350_beo_phi_htfn.max-8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95400"/>
            <a:ext cx="3086100" cy="4267200"/>
          </a:xfrm>
          <a:prstGeom prst="rect">
            <a:avLst/>
          </a:prstGeom>
        </p:spPr>
      </p:pic>
      <p:pic>
        <p:nvPicPr>
          <p:cNvPr id="4" name="Picture 3" descr="20201212_022005_616430_khong_an_rau.max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295400"/>
            <a:ext cx="2743200" cy="4267200"/>
          </a:xfrm>
          <a:prstGeom prst="rect">
            <a:avLst/>
          </a:prstGeom>
        </p:spPr>
      </p:pic>
      <p:pic>
        <p:nvPicPr>
          <p:cNvPr id="5" name="Picture 4" descr="unname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295400"/>
            <a:ext cx="280035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768511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VỀ NHÀ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SBT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33F63F-E58F-4861-B7C8-BD059BAFBC82}"/>
  <p:tag name="GENSWF_ADVANCE_TIME" val="5.000"/>
  <p:tag name="TIMING" val="|0.001|1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56E6F4-99BB-4180-8148-389EE210D687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1A460F6-8625-4218-A5D0-E8BD084BD554}"/>
  <p:tag name="GENSWF_ADVANCE_TIME" val="5.000"/>
  <p:tag name="TIMING" val="|0.001|1|1|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586FE-A639-4127-A352-8D7AB1777331}:358"/>
  <p:tag name="ISPRING_SLIDE_ID_2" val="{9E49E2CA-9BCB-490F-A145-52D89D6E995B}"/>
  <p:tag name="GENSWF_ADVANCE_TIME" val="5.000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423</Words>
  <Application>Microsoft Office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II. Ăn uống khoa học 1. Bữa ăn hợp lí</vt:lpstr>
      <vt:lpstr>Tháp dinh dưỡng</vt:lpstr>
      <vt:lpstr>2. Thói quen ăn uống khoa học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2021-12-01T08:34:55Z</dcterms:created>
  <dcterms:modified xsi:type="dcterms:W3CDTF">2022-01-11T01:27:39Z</dcterms:modified>
</cp:coreProperties>
</file>