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7" r:id="rId2"/>
    <p:sldId id="266" r:id="rId3"/>
    <p:sldId id="258" r:id="rId4"/>
    <p:sldId id="259" r:id="rId5"/>
    <p:sldId id="260" r:id="rId6"/>
    <p:sldId id="261" r:id="rId7"/>
    <p:sldId id="262" r:id="rId8"/>
    <p:sldId id="263" r:id="rId9"/>
    <p:sldId id="264" r:id="rId10"/>
    <p:sldId id="265" r:id="rId11"/>
    <p:sldId id="267" r:id="rId12"/>
    <p:sldId id="268"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88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E8E408-A6F1-449E-B4DD-7BB68619660C}" type="datetimeFigureOut">
              <a:rPr lang="en-US" smtClean="0"/>
              <a:pPr/>
              <a:t>1/11/2022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E2FFE6-06D8-4F3B-825A-8E064CE431A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p:cNvSpPr>
            <a:spLocks noGrp="1" noRot="1" noChangeAspect="1" noTextEdit="1"/>
          </p:cNvSpPr>
          <p:nvPr>
            <p:ph type="sldImg"/>
          </p:nvPr>
        </p:nvSpPr>
        <p:spPr bwMode="auto">
          <a:noFill/>
          <a:ln>
            <a:solidFill>
              <a:srgbClr val="000000"/>
            </a:solidFill>
            <a:miter lim="800000"/>
            <a:headEnd/>
            <a:tailEnd/>
          </a:ln>
        </p:spPr>
      </p:sp>
      <p:sp>
        <p:nvSpPr>
          <p:cNvPr id="17411"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cs typeface="等线"/>
            </a:endParaRPr>
          </a:p>
        </p:txBody>
      </p:sp>
      <p:sp>
        <p:nvSpPr>
          <p:cNvPr id="17412"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9EE55D0-B677-41C4-ADD1-901AE1D22354}" type="slidenum">
              <a:rPr lang="zh-CN" altLang="en-US">
                <a:latin typeface="字魂59号-创粗黑"/>
                <a:cs typeface="等线"/>
              </a:rPr>
              <a:pPr/>
              <a:t>1</a:t>
            </a:fld>
            <a:endParaRPr lang="zh-CN" altLang="en-US">
              <a:latin typeface="字魂59号-创粗黑"/>
              <a:cs typeface="等线"/>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0107C05-8F05-4372-AA1B-99B2DE00B674}" type="datetimeFigureOut">
              <a:rPr lang="en-US" smtClean="0"/>
              <a:pPr/>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DFABB2-B9B8-4E7D-B00B-8665DEDB85A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107C05-8F05-4372-AA1B-99B2DE00B674}" type="datetimeFigureOut">
              <a:rPr lang="en-US" smtClean="0"/>
              <a:pPr/>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DFABB2-B9B8-4E7D-B00B-8665DEDB85A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107C05-8F05-4372-AA1B-99B2DE00B674}" type="datetimeFigureOut">
              <a:rPr lang="en-US" smtClean="0"/>
              <a:pPr/>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DFABB2-B9B8-4E7D-B00B-8665DEDB85A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107C05-8F05-4372-AA1B-99B2DE00B674}" type="datetimeFigureOut">
              <a:rPr lang="en-US" smtClean="0"/>
              <a:pPr/>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DFABB2-B9B8-4E7D-B00B-8665DEDB85A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0107C05-8F05-4372-AA1B-99B2DE00B674}" type="datetimeFigureOut">
              <a:rPr lang="en-US" smtClean="0"/>
              <a:pPr/>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DFABB2-B9B8-4E7D-B00B-8665DEDB85A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0107C05-8F05-4372-AA1B-99B2DE00B674}" type="datetimeFigureOut">
              <a:rPr lang="en-US" smtClean="0"/>
              <a:pPr/>
              <a:t>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DFABB2-B9B8-4E7D-B00B-8665DEDB85A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0107C05-8F05-4372-AA1B-99B2DE00B674}" type="datetimeFigureOut">
              <a:rPr lang="en-US" smtClean="0"/>
              <a:pPr/>
              <a:t>1/11/2022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DFABB2-B9B8-4E7D-B00B-8665DEDB85A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0107C05-8F05-4372-AA1B-99B2DE00B674}" type="datetimeFigureOut">
              <a:rPr lang="en-US" smtClean="0"/>
              <a:pPr/>
              <a:t>1/11/2022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DFABB2-B9B8-4E7D-B00B-8665DEDB85A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107C05-8F05-4372-AA1B-99B2DE00B674}" type="datetimeFigureOut">
              <a:rPr lang="en-US" smtClean="0"/>
              <a:pPr/>
              <a:t>1/11/2022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DFABB2-B9B8-4E7D-B00B-8665DEDB85A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107C05-8F05-4372-AA1B-99B2DE00B674}" type="datetimeFigureOut">
              <a:rPr lang="en-US" smtClean="0"/>
              <a:pPr/>
              <a:t>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DFABB2-B9B8-4E7D-B00B-8665DEDB85A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107C05-8F05-4372-AA1B-99B2DE00B674}" type="datetimeFigureOut">
              <a:rPr lang="en-US" smtClean="0"/>
              <a:pPr/>
              <a:t>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DFABB2-B9B8-4E7D-B00B-8665DEDB85A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107C05-8F05-4372-AA1B-99B2DE00B674}" type="datetimeFigureOut">
              <a:rPr lang="en-US" smtClean="0"/>
              <a:pPr/>
              <a:t>1/11/2022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DFABB2-B9B8-4E7D-B00B-8665DEDB85A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图片 4"/>
          <p:cNvSpPr>
            <a:spLocks noChangeAspect="1"/>
          </p:cNvSpPr>
          <p:nvPr/>
        </p:nvSpPr>
        <p:spPr bwMode="auto">
          <a:xfrm>
            <a:off x="0" y="0"/>
            <a:ext cx="9142413" cy="6858000"/>
          </a:xfrm>
          <a:prstGeom prst="rect">
            <a:avLst/>
          </a:prstGeom>
          <a:noFill/>
          <a:ln w="9525">
            <a:noFill/>
            <a:miter lim="800000"/>
            <a:headEnd/>
            <a:tailEnd/>
          </a:ln>
        </p:spPr>
        <p:txBody>
          <a:bodyPr/>
          <a:lstStyle/>
          <a:p>
            <a:endParaRPr lang="en-US"/>
          </a:p>
        </p:txBody>
      </p:sp>
      <p:pic>
        <p:nvPicPr>
          <p:cNvPr id="2051" name="图片 1"/>
          <p:cNvPicPr>
            <a:picLocks noChangeAspect="1"/>
          </p:cNvPicPr>
          <p:nvPr/>
        </p:nvPicPr>
        <p:blipFill>
          <a:blip r:embed="rId3"/>
          <a:srcRect/>
          <a:stretch>
            <a:fillRect/>
          </a:stretch>
        </p:blipFill>
        <p:spPr bwMode="auto">
          <a:xfrm>
            <a:off x="1588" y="4786313"/>
            <a:ext cx="9142412" cy="2071687"/>
          </a:xfrm>
          <a:prstGeom prst="rect">
            <a:avLst/>
          </a:prstGeom>
          <a:noFill/>
          <a:ln w="9525">
            <a:noFill/>
            <a:miter lim="800000"/>
            <a:headEnd/>
            <a:tailEnd/>
          </a:ln>
        </p:spPr>
      </p:pic>
      <p:pic>
        <p:nvPicPr>
          <p:cNvPr id="2052" name="图片 2"/>
          <p:cNvPicPr>
            <a:picLocks noChangeAspect="1"/>
          </p:cNvPicPr>
          <p:nvPr/>
        </p:nvPicPr>
        <p:blipFill>
          <a:blip r:embed="rId4"/>
          <a:srcRect/>
          <a:stretch>
            <a:fillRect/>
          </a:stretch>
        </p:blipFill>
        <p:spPr bwMode="auto">
          <a:xfrm>
            <a:off x="7467600" y="0"/>
            <a:ext cx="1676400" cy="2405063"/>
          </a:xfrm>
          <a:prstGeom prst="rect">
            <a:avLst/>
          </a:prstGeom>
          <a:noFill/>
          <a:ln w="9525">
            <a:noFill/>
            <a:miter lim="800000"/>
            <a:headEnd/>
            <a:tailEnd/>
          </a:ln>
        </p:spPr>
      </p:pic>
      <p:pic>
        <p:nvPicPr>
          <p:cNvPr id="2053" name="图片 3"/>
          <p:cNvPicPr>
            <a:picLocks noChangeAspect="1"/>
          </p:cNvPicPr>
          <p:nvPr/>
        </p:nvPicPr>
        <p:blipFill>
          <a:blip r:embed="rId5"/>
          <a:srcRect/>
          <a:stretch>
            <a:fillRect/>
          </a:stretch>
        </p:blipFill>
        <p:spPr bwMode="auto">
          <a:xfrm>
            <a:off x="476250" y="4302125"/>
            <a:ext cx="2932113" cy="2170113"/>
          </a:xfrm>
          <a:prstGeom prst="rect">
            <a:avLst/>
          </a:prstGeom>
          <a:noFill/>
          <a:ln w="9525">
            <a:noFill/>
            <a:miter lim="800000"/>
            <a:headEnd/>
            <a:tailEnd/>
          </a:ln>
        </p:spPr>
      </p:pic>
      <p:sp>
        <p:nvSpPr>
          <p:cNvPr id="2054" name="文本框 11"/>
          <p:cNvSpPr txBox="1">
            <a:spLocks noChangeArrowheads="1"/>
          </p:cNvSpPr>
          <p:nvPr/>
        </p:nvSpPr>
        <p:spPr bwMode="auto">
          <a:xfrm>
            <a:off x="1168400" y="44450"/>
            <a:ext cx="6643688" cy="1016000"/>
          </a:xfrm>
          <a:prstGeom prst="rect">
            <a:avLst/>
          </a:prstGeom>
          <a:noFill/>
          <a:ln w="9525">
            <a:noFill/>
            <a:miter lim="800000"/>
            <a:headEnd/>
            <a:tailEnd/>
          </a:ln>
        </p:spPr>
        <p:txBody>
          <a:bodyPr>
            <a:spAutoFit/>
          </a:bodyPr>
          <a:lstStyle/>
          <a:p>
            <a:pPr algn="ctr">
              <a:buFont typeface="Arial" pitchFamily="34" charset="0"/>
              <a:buNone/>
            </a:pPr>
            <a:r>
              <a:rPr lang="vi-VN" sz="2800" b="1">
                <a:solidFill>
                  <a:schemeClr val="tx2"/>
                </a:solidFill>
                <a:latin typeface="Times New Roman" pitchFamily="18" charset="0"/>
                <a:cs typeface="Times New Roman" pitchFamily="18" charset="0"/>
              </a:rPr>
              <a:t>Phòng GD&amp;ĐT Huyện Thanh Trì </a:t>
            </a:r>
          </a:p>
          <a:p>
            <a:pPr algn="ctr">
              <a:buFont typeface="Arial" pitchFamily="34" charset="0"/>
              <a:buNone/>
            </a:pPr>
            <a:r>
              <a:rPr lang="vi-VN" sz="3200" b="1">
                <a:solidFill>
                  <a:schemeClr val="tx2"/>
                </a:solidFill>
                <a:latin typeface="Times New Roman" pitchFamily="18" charset="0"/>
                <a:cs typeface="Times New Roman" pitchFamily="18" charset="0"/>
              </a:rPr>
              <a:t>Trường THCS Ngọc Hồi</a:t>
            </a:r>
            <a:endParaRPr lang="en-US" altLang="zh-CN" sz="3200" b="1">
              <a:solidFill>
                <a:schemeClr val="tx2"/>
              </a:solidFill>
              <a:latin typeface="Times New Roman" pitchFamily="18" charset="0"/>
              <a:cs typeface="Times New Roman" pitchFamily="18" charset="0"/>
            </a:endParaRPr>
          </a:p>
        </p:txBody>
      </p:sp>
      <p:grpSp>
        <p:nvGrpSpPr>
          <p:cNvPr id="2" name="组合 8"/>
          <p:cNvGrpSpPr>
            <a:grpSpLocks/>
          </p:cNvGrpSpPr>
          <p:nvPr/>
        </p:nvGrpSpPr>
        <p:grpSpPr bwMode="auto">
          <a:xfrm>
            <a:off x="3473450" y="3662363"/>
            <a:ext cx="5518150" cy="1417637"/>
            <a:chOff x="2457450" y="2397117"/>
            <a:chExt cx="4088884" cy="466896"/>
          </a:xfrm>
        </p:grpSpPr>
        <p:sp>
          <p:nvSpPr>
            <p:cNvPr id="17" name="对角圆角矩形 6"/>
            <p:cNvSpPr/>
            <p:nvPr/>
          </p:nvSpPr>
          <p:spPr>
            <a:xfrm>
              <a:off x="2457450" y="2397117"/>
              <a:ext cx="3950078" cy="449642"/>
            </a:xfrm>
            <a:prstGeom prst="round2DiagRect">
              <a:avLst>
                <a:gd name="adj1" fmla="val 33621"/>
                <a:gd name="adj2" fmla="val 0"/>
              </a:avLst>
            </a:prstGeom>
            <a:solidFill>
              <a:srgbClr val="81C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bg1"/>
                </a:solidFill>
                <a:latin typeface="字魂59号-创粗黑" panose="00000500000000000000" pitchFamily="2" charset="-122"/>
                <a:ea typeface="字魂59号-创粗黑" panose="00000500000000000000" pitchFamily="2" charset="-122"/>
              </a:endParaRPr>
            </a:p>
          </p:txBody>
        </p:sp>
        <p:sp>
          <p:nvSpPr>
            <p:cNvPr id="2058" name="文本框 7"/>
            <p:cNvSpPr txBox="1">
              <a:spLocks noChangeArrowheads="1"/>
            </p:cNvSpPr>
            <p:nvPr/>
          </p:nvSpPr>
          <p:spPr bwMode="auto">
            <a:xfrm>
              <a:off x="2457450" y="2407875"/>
              <a:ext cx="4088884" cy="456138"/>
            </a:xfrm>
            <a:prstGeom prst="rect">
              <a:avLst/>
            </a:prstGeom>
            <a:noFill/>
            <a:ln w="9525">
              <a:noFill/>
              <a:miter lim="800000"/>
              <a:headEnd/>
              <a:tailEnd/>
            </a:ln>
          </p:spPr>
          <p:txBody>
            <a:bodyPr>
              <a:spAutoFit/>
            </a:bodyPr>
            <a:lstStyle/>
            <a:p>
              <a:r>
                <a:rPr lang="en-US" altLang="zh-CN" sz="2800">
                  <a:solidFill>
                    <a:schemeClr val="bg1"/>
                  </a:solidFill>
                  <a:latin typeface="Times New Roman" pitchFamily="18" charset="0"/>
                  <a:ea typeface="字魂59号-创粗黑"/>
                  <a:cs typeface="Times New Roman" pitchFamily="18" charset="0"/>
                </a:rPr>
                <a:t>  </a:t>
              </a:r>
              <a:r>
                <a:rPr lang="vi-VN" altLang="zh-CN" sz="2800">
                  <a:solidFill>
                    <a:schemeClr val="bg1"/>
                  </a:solidFill>
                  <a:latin typeface="Times New Roman" pitchFamily="18" charset="0"/>
                  <a:ea typeface="字魂59号-创粗黑"/>
                  <a:cs typeface="Times New Roman" pitchFamily="18" charset="0"/>
                </a:rPr>
                <a:t>Tên GV</a:t>
              </a:r>
              <a:r>
                <a:rPr lang="en-US" altLang="zh-CN" sz="2800">
                  <a:solidFill>
                    <a:schemeClr val="bg1"/>
                  </a:solidFill>
                  <a:latin typeface="Times New Roman" pitchFamily="18" charset="0"/>
                  <a:ea typeface="字魂59号-创粗黑"/>
                  <a:cs typeface="Times New Roman" pitchFamily="18" charset="0"/>
                </a:rPr>
                <a:t>: Lê Thị Lan Hương </a:t>
              </a:r>
            </a:p>
            <a:p>
              <a:r>
                <a:rPr lang="en-US" altLang="zh-CN" sz="2800">
                  <a:solidFill>
                    <a:schemeClr val="bg1"/>
                  </a:solidFill>
                  <a:latin typeface="Times New Roman" pitchFamily="18" charset="0"/>
                  <a:ea typeface="字魂59号-创粗黑"/>
                  <a:cs typeface="Times New Roman" pitchFamily="18" charset="0"/>
                </a:rPr>
                <a:t>  </a:t>
              </a:r>
              <a:r>
                <a:rPr lang="vi-VN" altLang="zh-CN" sz="2800">
                  <a:solidFill>
                    <a:schemeClr val="bg1"/>
                  </a:solidFill>
                  <a:latin typeface="Times New Roman" pitchFamily="18" charset="0"/>
                  <a:ea typeface="字魂59号-创粗黑"/>
                  <a:cs typeface="Times New Roman" pitchFamily="18" charset="0"/>
                </a:rPr>
                <a:t>Lớp</a:t>
              </a:r>
              <a:r>
                <a:rPr lang="en-US" altLang="zh-CN" sz="2800">
                  <a:solidFill>
                    <a:schemeClr val="bg1"/>
                  </a:solidFill>
                  <a:latin typeface="Times New Roman" pitchFamily="18" charset="0"/>
                  <a:ea typeface="字魂59号-创粗黑"/>
                  <a:cs typeface="Times New Roman" pitchFamily="18" charset="0"/>
                </a:rPr>
                <a:t>: ……………………..</a:t>
              </a:r>
            </a:p>
            <a:p>
              <a:r>
                <a:rPr lang="en-US" altLang="zh-CN" sz="2800">
                  <a:solidFill>
                    <a:schemeClr val="bg1"/>
                  </a:solidFill>
                  <a:latin typeface="Times New Roman" pitchFamily="18" charset="0"/>
                  <a:ea typeface="字魂59号-创粗黑"/>
                  <a:cs typeface="Times New Roman" pitchFamily="18" charset="0"/>
                </a:rPr>
                <a:t>  </a:t>
              </a:r>
              <a:r>
                <a:rPr lang="vi-VN" altLang="zh-CN" sz="2800">
                  <a:solidFill>
                    <a:schemeClr val="bg1"/>
                  </a:solidFill>
                  <a:latin typeface="Times New Roman" pitchFamily="18" charset="0"/>
                  <a:ea typeface="字魂59号-创粗黑"/>
                  <a:cs typeface="Times New Roman" pitchFamily="18" charset="0"/>
                </a:rPr>
                <a:t>Năm học: 2021 - 2022</a:t>
              </a:r>
              <a:endParaRPr lang="zh-CN" altLang="en-US" sz="2800">
                <a:solidFill>
                  <a:schemeClr val="bg1"/>
                </a:solidFill>
                <a:latin typeface="Times New Roman" pitchFamily="18" charset="0"/>
                <a:ea typeface="字魂59号-创粗黑"/>
                <a:cs typeface="Times New Roman" pitchFamily="18" charset="0"/>
              </a:endParaRPr>
            </a:p>
          </p:txBody>
        </p:sp>
      </p:grpSp>
      <p:sp>
        <p:nvSpPr>
          <p:cNvPr id="2056" name="Rectangle 7"/>
          <p:cNvSpPr>
            <a:spLocks noChangeArrowheads="1"/>
          </p:cNvSpPr>
          <p:nvPr/>
        </p:nvSpPr>
        <p:spPr bwMode="auto">
          <a:xfrm>
            <a:off x="827088" y="1385888"/>
            <a:ext cx="7345362" cy="1446212"/>
          </a:xfrm>
          <a:prstGeom prst="rect">
            <a:avLst/>
          </a:prstGeom>
          <a:noFill/>
          <a:ln w="9525">
            <a:noFill/>
            <a:miter lim="800000"/>
            <a:headEnd/>
            <a:tailEnd/>
          </a:ln>
        </p:spPr>
        <p:txBody>
          <a:bodyPr>
            <a:spAutoFit/>
          </a:bodyPr>
          <a:lstStyle/>
          <a:p>
            <a:pPr algn="ctr"/>
            <a:r>
              <a:rPr lang="vi-VN" sz="4400" b="1">
                <a:solidFill>
                  <a:srgbClr val="FF0000"/>
                </a:solidFill>
                <a:latin typeface="Times New Roman" pitchFamily="18" charset="0"/>
                <a:cs typeface="Times New Roman" pitchFamily="18" charset="0"/>
              </a:rPr>
              <a:t>Chào mừng các em </a:t>
            </a:r>
          </a:p>
          <a:p>
            <a:pPr algn="ctr"/>
            <a:r>
              <a:rPr lang="vi-VN" sz="4400" b="1">
                <a:solidFill>
                  <a:srgbClr val="FF0000"/>
                </a:solidFill>
                <a:latin typeface="Times New Roman" pitchFamily="18" charset="0"/>
                <a:cs typeface="Times New Roman" pitchFamily="18" charset="0"/>
              </a:rPr>
              <a:t>đến với lớp học trực tuyến</a:t>
            </a:r>
            <a:endParaRPr lang="en-US" sz="4400" b="1">
              <a:solidFill>
                <a:srgbClr val="FF0000"/>
              </a:solidFill>
              <a:latin typeface="Times New Roman" pitchFamily="18" charset="0"/>
              <a:cs typeface="Times New Roman" pitchFamily="18" charset="0"/>
            </a:endParaRP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6" name="Text Box 6"/>
          <p:cNvSpPr txBox="1">
            <a:spLocks noChangeArrowheads="1"/>
          </p:cNvSpPr>
          <p:nvPr/>
        </p:nvSpPr>
        <p:spPr bwMode="auto">
          <a:xfrm>
            <a:off x="4572000" y="1633538"/>
            <a:ext cx="4059238" cy="4524375"/>
          </a:xfrm>
          <a:prstGeom prst="rect">
            <a:avLst/>
          </a:prstGeom>
          <a:noFill/>
          <a:ln>
            <a:noFill/>
          </a:ln>
          <a:effectLst/>
          <a:extLst>
            <a:ext uri="{909E8E84-426E-40DD-AFC4-6F175D3DCCD1}"/>
            <a:ext uri="{91240B29-F687-4F45-9708-019B960494DF}"/>
            <a:ext uri="{AF507438-7753-43E0-B8FC-AC1667EBCBE1}"/>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defRPr/>
            </a:pPr>
            <a:r>
              <a:rPr lang="en-US" sz="3200" dirty="0" smtClean="0">
                <a:solidFill>
                  <a:schemeClr val="bg1"/>
                </a:solidFill>
                <a:ea typeface="+mj-ea"/>
                <a:cs typeface="Times New Roman" pitchFamily="18" charset="0"/>
              </a:rPr>
              <a:t>N</a:t>
            </a:r>
            <a:r>
              <a:rPr lang="vi-VN" sz="3200" dirty="0" smtClean="0">
                <a:solidFill>
                  <a:schemeClr val="bg1"/>
                </a:solidFill>
                <a:ea typeface="+mj-ea"/>
                <a:cs typeface="Times New Roman" pitchFamily="18" charset="0"/>
              </a:rPr>
              <a:t>gôi </a:t>
            </a:r>
            <a:r>
              <a:rPr lang="vi-VN" sz="3200" dirty="0">
                <a:solidFill>
                  <a:schemeClr val="bg1"/>
                </a:solidFill>
                <a:ea typeface="+mj-ea"/>
                <a:cs typeface="Times New Roman" pitchFamily="18" charset="0"/>
              </a:rPr>
              <a:t>nhà được trang bị hệ thống điều khiển tự động hay bán tự động cho các thiết bị trong gia đình Điều đó giúp cuộc sống trở nên tiện nghi hơn đảm bảo an ninh an toàn và tiết kiệm năng lượng</a:t>
            </a:r>
            <a:r>
              <a:rPr lang="en-US" altLang="vi-VN" sz="3200" dirty="0" smtClean="0">
                <a:solidFill>
                  <a:schemeClr val="bg1"/>
                </a:solidFill>
                <a:ea typeface="+mj-ea"/>
                <a:cs typeface="Times New Roman" pitchFamily="18" charset="0"/>
              </a:rPr>
              <a:t>.</a:t>
            </a:r>
            <a:endParaRPr lang="en-US" altLang="vi-VN" sz="3200" dirty="0">
              <a:solidFill>
                <a:schemeClr val="bg1"/>
              </a:solidFill>
              <a:ea typeface="+mj-ea"/>
              <a:cs typeface="Times New Roman" pitchFamily="18" charset="0"/>
            </a:endParaRPr>
          </a:p>
        </p:txBody>
      </p:sp>
      <p:sp>
        <p:nvSpPr>
          <p:cNvPr id="10243" name="Rectangle 10"/>
          <p:cNvSpPr>
            <a:spLocks noChangeArrowheads="1"/>
          </p:cNvSpPr>
          <p:nvPr/>
        </p:nvSpPr>
        <p:spPr bwMode="auto">
          <a:xfrm>
            <a:off x="200025" y="477838"/>
            <a:ext cx="8736013" cy="954087"/>
          </a:xfrm>
          <a:prstGeom prst="rect">
            <a:avLst/>
          </a:prstGeom>
          <a:noFill/>
          <a:ln w="9525">
            <a:noFill/>
            <a:miter lim="800000"/>
            <a:headEnd/>
            <a:tailEnd/>
          </a:ln>
        </p:spPr>
        <p:txBody>
          <a:bodyPr wrap="none">
            <a:spAutoFit/>
          </a:bodyPr>
          <a:lstStyle/>
          <a:p>
            <a:r>
              <a:rPr lang="en-US" altLang="en-US" sz="2800" dirty="0">
                <a:solidFill>
                  <a:srgbClr val="FF3300"/>
                </a:solidFill>
                <a:latin typeface="Times New Roman" pitchFamily="18" charset="0"/>
                <a:cs typeface="Times New Roman" pitchFamily="18" charset="0"/>
              </a:rPr>
              <a:t>II. MỘT SỐ PHƯƠNG PHÁP BẢO QUẢN THỰC PHẨM</a:t>
            </a:r>
          </a:p>
          <a:p>
            <a:endParaRPr lang="en-US" altLang="en-US" sz="2800" dirty="0">
              <a:solidFill>
                <a:srgbClr val="FF3300"/>
              </a:solidFill>
              <a:latin typeface="Times New Roman" pitchFamily="18" charset="0"/>
              <a:cs typeface="Times New Roman" pitchFamily="18" charset="0"/>
            </a:endParaRPr>
          </a:p>
        </p:txBody>
      </p:sp>
      <p:sp>
        <p:nvSpPr>
          <p:cNvPr id="2" name="Rectangle 1"/>
          <p:cNvSpPr/>
          <p:nvPr/>
        </p:nvSpPr>
        <p:spPr>
          <a:xfrm>
            <a:off x="0" y="0"/>
            <a:ext cx="228600" cy="7010400"/>
          </a:xfrm>
          <a:custGeom>
            <a:avLst/>
            <a:gdLst>
              <a:gd name="connsiteX0" fmla="*/ 0 w 304800"/>
              <a:gd name="connsiteY0" fmla="*/ 0 h 2946400"/>
              <a:gd name="connsiteX1" fmla="*/ 304800 w 304800"/>
              <a:gd name="connsiteY1" fmla="*/ 0 h 2946400"/>
              <a:gd name="connsiteX2" fmla="*/ 304800 w 304800"/>
              <a:gd name="connsiteY2" fmla="*/ 2946400 h 2946400"/>
              <a:gd name="connsiteX3" fmla="*/ 0 w 304800"/>
              <a:gd name="connsiteY3" fmla="*/ 2946400 h 2946400"/>
              <a:gd name="connsiteX4" fmla="*/ 0 w 304800"/>
              <a:gd name="connsiteY4" fmla="*/ 0 h 2946400"/>
              <a:gd name="connsiteX0" fmla="*/ 0 w 304800"/>
              <a:gd name="connsiteY0" fmla="*/ 0 h 2946400"/>
              <a:gd name="connsiteX1" fmla="*/ 304800 w 304800"/>
              <a:gd name="connsiteY1" fmla="*/ 145143 h 2946400"/>
              <a:gd name="connsiteX2" fmla="*/ 304800 w 304800"/>
              <a:gd name="connsiteY2" fmla="*/ 2946400 h 2946400"/>
              <a:gd name="connsiteX3" fmla="*/ 0 w 304800"/>
              <a:gd name="connsiteY3" fmla="*/ 2946400 h 2946400"/>
              <a:gd name="connsiteX4" fmla="*/ 0 w 304800"/>
              <a:gd name="connsiteY4" fmla="*/ 0 h 2946400"/>
              <a:gd name="connsiteX0" fmla="*/ 0 w 304800"/>
              <a:gd name="connsiteY0" fmla="*/ 0 h 3202316"/>
              <a:gd name="connsiteX1" fmla="*/ 304800 w 304800"/>
              <a:gd name="connsiteY1" fmla="*/ 145143 h 3202316"/>
              <a:gd name="connsiteX2" fmla="*/ 290285 w 304800"/>
              <a:gd name="connsiteY2" fmla="*/ 3202316 h 3202316"/>
              <a:gd name="connsiteX3" fmla="*/ 0 w 304800"/>
              <a:gd name="connsiteY3" fmla="*/ 2946400 h 3202316"/>
              <a:gd name="connsiteX4" fmla="*/ 0 w 304800"/>
              <a:gd name="connsiteY4" fmla="*/ 0 h 3202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202316">
                <a:moveTo>
                  <a:pt x="0" y="0"/>
                </a:moveTo>
                <a:lnTo>
                  <a:pt x="304800" y="145143"/>
                </a:lnTo>
                <a:cubicBezTo>
                  <a:pt x="299962" y="1164201"/>
                  <a:pt x="295123" y="2183258"/>
                  <a:pt x="290285" y="3202316"/>
                </a:cubicBezTo>
                <a:lnTo>
                  <a:pt x="0" y="2946400"/>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vi-VN"/>
          </a:p>
        </p:txBody>
      </p:sp>
      <p:sp>
        <p:nvSpPr>
          <p:cNvPr id="8" name="Rectangle 1"/>
          <p:cNvSpPr/>
          <p:nvPr/>
        </p:nvSpPr>
        <p:spPr>
          <a:xfrm flipH="1">
            <a:off x="8936038" y="-14288"/>
            <a:ext cx="207962" cy="7010401"/>
          </a:xfrm>
          <a:custGeom>
            <a:avLst/>
            <a:gdLst>
              <a:gd name="connsiteX0" fmla="*/ 0 w 304800"/>
              <a:gd name="connsiteY0" fmla="*/ 0 h 2946400"/>
              <a:gd name="connsiteX1" fmla="*/ 304800 w 304800"/>
              <a:gd name="connsiteY1" fmla="*/ 0 h 2946400"/>
              <a:gd name="connsiteX2" fmla="*/ 304800 w 304800"/>
              <a:gd name="connsiteY2" fmla="*/ 2946400 h 2946400"/>
              <a:gd name="connsiteX3" fmla="*/ 0 w 304800"/>
              <a:gd name="connsiteY3" fmla="*/ 2946400 h 2946400"/>
              <a:gd name="connsiteX4" fmla="*/ 0 w 304800"/>
              <a:gd name="connsiteY4" fmla="*/ 0 h 2946400"/>
              <a:gd name="connsiteX0" fmla="*/ 0 w 304800"/>
              <a:gd name="connsiteY0" fmla="*/ 0 h 2946400"/>
              <a:gd name="connsiteX1" fmla="*/ 304800 w 304800"/>
              <a:gd name="connsiteY1" fmla="*/ 145143 h 2946400"/>
              <a:gd name="connsiteX2" fmla="*/ 304800 w 304800"/>
              <a:gd name="connsiteY2" fmla="*/ 2946400 h 2946400"/>
              <a:gd name="connsiteX3" fmla="*/ 0 w 304800"/>
              <a:gd name="connsiteY3" fmla="*/ 2946400 h 2946400"/>
              <a:gd name="connsiteX4" fmla="*/ 0 w 304800"/>
              <a:gd name="connsiteY4" fmla="*/ 0 h 2946400"/>
              <a:gd name="connsiteX0" fmla="*/ 0 w 304800"/>
              <a:gd name="connsiteY0" fmla="*/ 0 h 3202316"/>
              <a:gd name="connsiteX1" fmla="*/ 304800 w 304800"/>
              <a:gd name="connsiteY1" fmla="*/ 145143 h 3202316"/>
              <a:gd name="connsiteX2" fmla="*/ 290285 w 304800"/>
              <a:gd name="connsiteY2" fmla="*/ 3202316 h 3202316"/>
              <a:gd name="connsiteX3" fmla="*/ 0 w 304800"/>
              <a:gd name="connsiteY3" fmla="*/ 2946400 h 3202316"/>
              <a:gd name="connsiteX4" fmla="*/ 0 w 304800"/>
              <a:gd name="connsiteY4" fmla="*/ 0 h 3202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202316">
                <a:moveTo>
                  <a:pt x="0" y="0"/>
                </a:moveTo>
                <a:lnTo>
                  <a:pt x="304800" y="145143"/>
                </a:lnTo>
                <a:cubicBezTo>
                  <a:pt x="299962" y="1164201"/>
                  <a:pt x="295123" y="2183258"/>
                  <a:pt x="290285" y="3202316"/>
                </a:cubicBezTo>
                <a:lnTo>
                  <a:pt x="0" y="2946400"/>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vi-VN"/>
          </a:p>
        </p:txBody>
      </p:sp>
      <p:sp>
        <p:nvSpPr>
          <p:cNvPr id="9" name="Text Box 5"/>
          <p:cNvSpPr txBox="1">
            <a:spLocks noChangeArrowheads="1"/>
          </p:cNvSpPr>
          <p:nvPr/>
        </p:nvSpPr>
        <p:spPr bwMode="auto">
          <a:xfrm>
            <a:off x="455613" y="1225550"/>
            <a:ext cx="4016375" cy="522288"/>
          </a:xfrm>
          <a:prstGeom prst="rect">
            <a:avLst/>
          </a:prstGeom>
          <a:noFill/>
          <a:ln w="9525">
            <a:noFill/>
            <a:miter lim="800000"/>
            <a:headEnd/>
            <a:tailEnd/>
          </a:ln>
        </p:spPr>
        <p:txBody>
          <a:bodyPr>
            <a:spAutoFit/>
          </a:bodyPr>
          <a:lstStyle/>
          <a:p>
            <a:pPr>
              <a:spcBef>
                <a:spcPct val="50000"/>
              </a:spcBef>
            </a:pPr>
            <a:r>
              <a:rPr lang="en-US" altLang="en-US" sz="2800" dirty="0">
                <a:solidFill>
                  <a:srgbClr val="00B050"/>
                </a:solidFill>
                <a:latin typeface="Times New Roman" pitchFamily="18" charset="0"/>
                <a:cs typeface="Times New Roman" pitchFamily="18" charset="0"/>
              </a:rPr>
              <a:t>1. </a:t>
            </a:r>
            <a:r>
              <a:rPr lang="en-US" altLang="en-US" sz="2800" dirty="0" err="1">
                <a:solidFill>
                  <a:srgbClr val="00B050"/>
                </a:solidFill>
                <a:latin typeface="Times New Roman" pitchFamily="18" charset="0"/>
                <a:cs typeface="Times New Roman" pitchFamily="18" charset="0"/>
              </a:rPr>
              <a:t>Làm</a:t>
            </a:r>
            <a:r>
              <a:rPr lang="en-US" altLang="en-US" sz="2800" dirty="0">
                <a:solidFill>
                  <a:srgbClr val="00B050"/>
                </a:solidFill>
                <a:latin typeface="Times New Roman" pitchFamily="18" charset="0"/>
                <a:cs typeface="Times New Roman" pitchFamily="18" charset="0"/>
              </a:rPr>
              <a:t> </a:t>
            </a:r>
            <a:r>
              <a:rPr lang="en-US" altLang="en-US" sz="2800" dirty="0" err="1">
                <a:solidFill>
                  <a:srgbClr val="00B050"/>
                </a:solidFill>
                <a:latin typeface="Times New Roman" pitchFamily="18" charset="0"/>
                <a:cs typeface="Times New Roman" pitchFamily="18" charset="0"/>
              </a:rPr>
              <a:t>lạnh</a:t>
            </a:r>
            <a:r>
              <a:rPr lang="en-US" altLang="en-US" sz="2800" dirty="0">
                <a:solidFill>
                  <a:srgbClr val="00B050"/>
                </a:solidFill>
                <a:latin typeface="Times New Roman" pitchFamily="18" charset="0"/>
                <a:cs typeface="Times New Roman" pitchFamily="18" charset="0"/>
              </a:rPr>
              <a:t> </a:t>
            </a:r>
            <a:r>
              <a:rPr lang="en-US" altLang="en-US" sz="2800" dirty="0" err="1">
                <a:solidFill>
                  <a:srgbClr val="00B050"/>
                </a:solidFill>
                <a:latin typeface="Times New Roman" pitchFamily="18" charset="0"/>
                <a:cs typeface="Times New Roman" pitchFamily="18" charset="0"/>
              </a:rPr>
              <a:t>và</a:t>
            </a:r>
            <a:r>
              <a:rPr lang="en-US" altLang="en-US" sz="2800" dirty="0">
                <a:solidFill>
                  <a:srgbClr val="00B050"/>
                </a:solidFill>
                <a:latin typeface="Times New Roman" pitchFamily="18" charset="0"/>
                <a:cs typeface="Times New Roman" pitchFamily="18" charset="0"/>
              </a:rPr>
              <a:t> </a:t>
            </a:r>
            <a:r>
              <a:rPr lang="en-US" altLang="en-US" sz="2800" dirty="0" err="1">
                <a:solidFill>
                  <a:srgbClr val="00B050"/>
                </a:solidFill>
                <a:latin typeface="Times New Roman" pitchFamily="18" charset="0"/>
                <a:cs typeface="Times New Roman" pitchFamily="18" charset="0"/>
              </a:rPr>
              <a:t>đông</a:t>
            </a:r>
            <a:r>
              <a:rPr lang="en-US" altLang="en-US" sz="2800" dirty="0">
                <a:solidFill>
                  <a:srgbClr val="00B050"/>
                </a:solidFill>
                <a:latin typeface="Times New Roman" pitchFamily="18" charset="0"/>
                <a:cs typeface="Times New Roman" pitchFamily="18" charset="0"/>
              </a:rPr>
              <a:t> </a:t>
            </a:r>
            <a:r>
              <a:rPr lang="en-US" altLang="en-US" sz="2800" dirty="0" err="1">
                <a:solidFill>
                  <a:srgbClr val="00B050"/>
                </a:solidFill>
                <a:latin typeface="Times New Roman" pitchFamily="18" charset="0"/>
                <a:cs typeface="Times New Roman" pitchFamily="18" charset="0"/>
              </a:rPr>
              <a:t>lạnh</a:t>
            </a:r>
            <a:endParaRPr lang="en-US" altLang="vi-VN" sz="2800" dirty="0">
              <a:solidFill>
                <a:srgbClr val="00B050"/>
              </a:solidFill>
              <a:latin typeface="Times New Roman" pitchFamily="18" charset="0"/>
              <a:cs typeface="Times New Roman" pitchFamily="18" charset="0"/>
            </a:endParaRPr>
          </a:p>
        </p:txBody>
      </p:sp>
      <p:sp>
        <p:nvSpPr>
          <p:cNvPr id="10" name="Text Box 5"/>
          <p:cNvSpPr txBox="1">
            <a:spLocks noChangeArrowheads="1"/>
          </p:cNvSpPr>
          <p:nvPr/>
        </p:nvSpPr>
        <p:spPr bwMode="auto">
          <a:xfrm>
            <a:off x="604838" y="1747838"/>
            <a:ext cx="3646487" cy="2678112"/>
          </a:xfrm>
          <a:prstGeom prst="rect">
            <a:avLst/>
          </a:prstGeom>
          <a:noFill/>
          <a:ln w="9525">
            <a:noFill/>
            <a:miter lim="800000"/>
            <a:headEnd/>
            <a:tailEnd/>
          </a:ln>
        </p:spPr>
        <p:txBody>
          <a:bodyPr>
            <a:spAutoFit/>
          </a:bodyPr>
          <a:lstStyle/>
          <a:p>
            <a:pPr>
              <a:spcBef>
                <a:spcPct val="50000"/>
              </a:spcBef>
            </a:pPr>
            <a:r>
              <a:rPr lang="en-US" altLang="en-US" sz="2800" dirty="0" err="1">
                <a:solidFill>
                  <a:srgbClr val="0070C0"/>
                </a:solidFill>
                <a:latin typeface="Times New Roman" pitchFamily="18" charset="0"/>
                <a:cs typeface="Times New Roman" pitchFamily="18" charset="0"/>
              </a:rPr>
              <a:t>Làm</a:t>
            </a:r>
            <a:r>
              <a:rPr lang="en-US" altLang="en-US" sz="2800" dirty="0">
                <a:solidFill>
                  <a:srgbClr val="0070C0"/>
                </a:solidFill>
                <a:latin typeface="Times New Roman" pitchFamily="18" charset="0"/>
                <a:cs typeface="Times New Roman" pitchFamily="18" charset="0"/>
              </a:rPr>
              <a:t> </a:t>
            </a:r>
            <a:r>
              <a:rPr lang="en-US" altLang="en-US" sz="2800" dirty="0" err="1">
                <a:solidFill>
                  <a:srgbClr val="0070C0"/>
                </a:solidFill>
                <a:latin typeface="Times New Roman" pitchFamily="18" charset="0"/>
                <a:cs typeface="Times New Roman" pitchFamily="18" charset="0"/>
              </a:rPr>
              <a:t>lạnh</a:t>
            </a:r>
            <a:r>
              <a:rPr lang="en-US" altLang="en-US" sz="2800" dirty="0">
                <a:solidFill>
                  <a:srgbClr val="0070C0"/>
                </a:solidFill>
                <a:latin typeface="Times New Roman" pitchFamily="18" charset="0"/>
                <a:cs typeface="Times New Roman" pitchFamily="18" charset="0"/>
              </a:rPr>
              <a:t>: </a:t>
            </a:r>
            <a:r>
              <a:rPr lang="en-US" altLang="en-US" sz="2800" dirty="0" err="1">
                <a:solidFill>
                  <a:srgbClr val="0070C0"/>
                </a:solidFill>
                <a:latin typeface="Times New Roman" pitchFamily="18" charset="0"/>
                <a:cs typeface="Times New Roman" pitchFamily="18" charset="0"/>
              </a:rPr>
              <a:t>Bảo</a:t>
            </a:r>
            <a:r>
              <a:rPr lang="en-US" altLang="en-US" sz="2800" dirty="0">
                <a:solidFill>
                  <a:srgbClr val="0070C0"/>
                </a:solidFill>
                <a:latin typeface="Times New Roman" pitchFamily="18" charset="0"/>
                <a:cs typeface="Times New Roman" pitchFamily="18" charset="0"/>
              </a:rPr>
              <a:t> </a:t>
            </a:r>
            <a:r>
              <a:rPr lang="en-US" altLang="en-US" sz="2800" dirty="0" err="1">
                <a:solidFill>
                  <a:srgbClr val="0070C0"/>
                </a:solidFill>
                <a:latin typeface="Times New Roman" pitchFamily="18" charset="0"/>
                <a:cs typeface="Times New Roman" pitchFamily="18" charset="0"/>
              </a:rPr>
              <a:t>quản</a:t>
            </a:r>
            <a:r>
              <a:rPr lang="en-US" altLang="en-US" sz="2800" dirty="0">
                <a:solidFill>
                  <a:srgbClr val="0070C0"/>
                </a:solidFill>
                <a:latin typeface="Times New Roman" pitchFamily="18" charset="0"/>
                <a:cs typeface="Times New Roman" pitchFamily="18" charset="0"/>
              </a:rPr>
              <a:t> </a:t>
            </a:r>
            <a:r>
              <a:rPr lang="en-US" altLang="en-US" sz="2800" dirty="0" err="1">
                <a:solidFill>
                  <a:srgbClr val="0070C0"/>
                </a:solidFill>
                <a:latin typeface="Times New Roman" pitchFamily="18" charset="0"/>
                <a:cs typeface="Times New Roman" pitchFamily="18" charset="0"/>
              </a:rPr>
              <a:t>thực</a:t>
            </a:r>
            <a:r>
              <a:rPr lang="en-US" altLang="en-US" sz="2800" dirty="0">
                <a:solidFill>
                  <a:srgbClr val="0070C0"/>
                </a:solidFill>
                <a:latin typeface="Times New Roman" pitchFamily="18" charset="0"/>
                <a:cs typeface="Times New Roman" pitchFamily="18" charset="0"/>
              </a:rPr>
              <a:t> </a:t>
            </a:r>
            <a:r>
              <a:rPr lang="en-US" altLang="en-US" sz="2800" dirty="0" err="1">
                <a:solidFill>
                  <a:srgbClr val="0070C0"/>
                </a:solidFill>
                <a:latin typeface="Times New Roman" pitchFamily="18" charset="0"/>
                <a:cs typeface="Times New Roman" pitchFamily="18" charset="0"/>
              </a:rPr>
              <a:t>phẩm</a:t>
            </a:r>
            <a:r>
              <a:rPr lang="en-US" altLang="en-US" sz="2800" dirty="0">
                <a:solidFill>
                  <a:srgbClr val="0070C0"/>
                </a:solidFill>
                <a:latin typeface="Times New Roman" pitchFamily="18" charset="0"/>
                <a:cs typeface="Times New Roman" pitchFamily="18" charset="0"/>
              </a:rPr>
              <a:t> </a:t>
            </a:r>
            <a:r>
              <a:rPr lang="en-US" altLang="en-US" sz="2800" dirty="0" err="1">
                <a:solidFill>
                  <a:srgbClr val="0070C0"/>
                </a:solidFill>
                <a:latin typeface="Times New Roman" pitchFamily="18" charset="0"/>
                <a:cs typeface="Times New Roman" pitchFamily="18" charset="0"/>
              </a:rPr>
              <a:t>trong</a:t>
            </a:r>
            <a:r>
              <a:rPr lang="en-US" altLang="en-US" sz="2800" dirty="0">
                <a:solidFill>
                  <a:srgbClr val="0070C0"/>
                </a:solidFill>
                <a:latin typeface="Times New Roman" pitchFamily="18" charset="0"/>
                <a:cs typeface="Times New Roman" pitchFamily="18" charset="0"/>
              </a:rPr>
              <a:t> </a:t>
            </a:r>
            <a:r>
              <a:rPr lang="en-US" altLang="en-US" sz="2800" dirty="0" err="1">
                <a:solidFill>
                  <a:srgbClr val="0070C0"/>
                </a:solidFill>
                <a:latin typeface="Times New Roman" pitchFamily="18" charset="0"/>
                <a:cs typeface="Times New Roman" pitchFamily="18" charset="0"/>
              </a:rPr>
              <a:t>khoảng</a:t>
            </a:r>
            <a:r>
              <a:rPr lang="en-US" altLang="en-US" sz="2800" dirty="0">
                <a:solidFill>
                  <a:srgbClr val="0070C0"/>
                </a:solidFill>
                <a:latin typeface="Times New Roman" pitchFamily="18" charset="0"/>
                <a:cs typeface="Times New Roman" pitchFamily="18" charset="0"/>
              </a:rPr>
              <a:t> </a:t>
            </a:r>
            <a:r>
              <a:rPr lang="en-US" altLang="en-US" sz="2800" dirty="0" err="1">
                <a:solidFill>
                  <a:srgbClr val="0070C0"/>
                </a:solidFill>
                <a:latin typeface="Times New Roman" pitchFamily="18" charset="0"/>
                <a:cs typeface="Times New Roman" pitchFamily="18" charset="0"/>
              </a:rPr>
              <a:t>nhiệt</a:t>
            </a:r>
            <a:r>
              <a:rPr lang="en-US" altLang="en-US" sz="2800" dirty="0">
                <a:solidFill>
                  <a:srgbClr val="0070C0"/>
                </a:solidFill>
                <a:latin typeface="Times New Roman" pitchFamily="18" charset="0"/>
                <a:cs typeface="Times New Roman" pitchFamily="18" charset="0"/>
              </a:rPr>
              <a:t> </a:t>
            </a:r>
            <a:r>
              <a:rPr lang="en-US" altLang="en-US" sz="2800" dirty="0" err="1">
                <a:solidFill>
                  <a:srgbClr val="0070C0"/>
                </a:solidFill>
                <a:latin typeface="Times New Roman" pitchFamily="18" charset="0"/>
                <a:cs typeface="Times New Roman" pitchFamily="18" charset="0"/>
              </a:rPr>
              <a:t>độ</a:t>
            </a:r>
            <a:r>
              <a:rPr lang="en-US" altLang="en-US" sz="2800" dirty="0">
                <a:solidFill>
                  <a:srgbClr val="0070C0"/>
                </a:solidFill>
                <a:latin typeface="Times New Roman" pitchFamily="18" charset="0"/>
                <a:cs typeface="Times New Roman" pitchFamily="18" charset="0"/>
              </a:rPr>
              <a:t> </a:t>
            </a:r>
            <a:r>
              <a:rPr lang="en-US" altLang="en-US" sz="2800" dirty="0" err="1">
                <a:solidFill>
                  <a:srgbClr val="0070C0"/>
                </a:solidFill>
                <a:latin typeface="Times New Roman" pitchFamily="18" charset="0"/>
                <a:cs typeface="Times New Roman" pitchFamily="18" charset="0"/>
              </a:rPr>
              <a:t>từ</a:t>
            </a:r>
            <a:r>
              <a:rPr lang="en-US" altLang="en-US" sz="2800" dirty="0">
                <a:solidFill>
                  <a:srgbClr val="0070C0"/>
                </a:solidFill>
                <a:latin typeface="Times New Roman" pitchFamily="18" charset="0"/>
                <a:cs typeface="Times New Roman" pitchFamily="18" charset="0"/>
              </a:rPr>
              <a:t> 1 </a:t>
            </a:r>
            <a:r>
              <a:rPr lang="en-US" altLang="en-US" sz="2800" dirty="0" err="1">
                <a:solidFill>
                  <a:srgbClr val="0070C0"/>
                </a:solidFill>
                <a:latin typeface="Times New Roman" pitchFamily="18" charset="0"/>
                <a:cs typeface="Times New Roman" pitchFamily="18" charset="0"/>
              </a:rPr>
              <a:t>đến</a:t>
            </a:r>
            <a:r>
              <a:rPr lang="en-US" altLang="en-US" sz="2800" dirty="0">
                <a:solidFill>
                  <a:srgbClr val="0070C0"/>
                </a:solidFill>
                <a:latin typeface="Times New Roman" pitchFamily="18" charset="0"/>
                <a:cs typeface="Times New Roman" pitchFamily="18" charset="0"/>
              </a:rPr>
              <a:t> 7 </a:t>
            </a:r>
            <a:r>
              <a:rPr lang="en-US" altLang="en-US" sz="2800" dirty="0" err="1">
                <a:solidFill>
                  <a:srgbClr val="0070C0"/>
                </a:solidFill>
                <a:latin typeface="Times New Roman" pitchFamily="18" charset="0"/>
                <a:cs typeface="Times New Roman" pitchFamily="18" charset="0"/>
              </a:rPr>
              <a:t>độ</a:t>
            </a:r>
            <a:r>
              <a:rPr lang="en-US" altLang="en-US" sz="2800" dirty="0">
                <a:solidFill>
                  <a:srgbClr val="0070C0"/>
                </a:solidFill>
                <a:latin typeface="Times New Roman" pitchFamily="18" charset="0"/>
                <a:cs typeface="Times New Roman" pitchFamily="18" charset="0"/>
              </a:rPr>
              <a:t> C  </a:t>
            </a:r>
            <a:r>
              <a:rPr lang="en-US" altLang="en-US" sz="2800" dirty="0" err="1">
                <a:solidFill>
                  <a:srgbClr val="0070C0"/>
                </a:solidFill>
                <a:latin typeface="Times New Roman" pitchFamily="18" charset="0"/>
                <a:cs typeface="Times New Roman" pitchFamily="18" charset="0"/>
              </a:rPr>
              <a:t>trong</a:t>
            </a:r>
            <a:r>
              <a:rPr lang="en-US" altLang="en-US" sz="2800" dirty="0">
                <a:solidFill>
                  <a:srgbClr val="0070C0"/>
                </a:solidFill>
                <a:latin typeface="Times New Roman" pitchFamily="18" charset="0"/>
                <a:cs typeface="Times New Roman" pitchFamily="18" charset="0"/>
              </a:rPr>
              <a:t> </a:t>
            </a:r>
            <a:r>
              <a:rPr lang="en-US" altLang="en-US" sz="2800" dirty="0" err="1">
                <a:solidFill>
                  <a:srgbClr val="0070C0"/>
                </a:solidFill>
                <a:latin typeface="Times New Roman" pitchFamily="18" charset="0"/>
                <a:cs typeface="Times New Roman" pitchFamily="18" charset="0"/>
              </a:rPr>
              <a:t>thời</a:t>
            </a:r>
            <a:r>
              <a:rPr lang="en-US" altLang="en-US" sz="2800" dirty="0">
                <a:solidFill>
                  <a:srgbClr val="0070C0"/>
                </a:solidFill>
                <a:latin typeface="Times New Roman" pitchFamily="18" charset="0"/>
                <a:cs typeface="Times New Roman" pitchFamily="18" charset="0"/>
              </a:rPr>
              <a:t> </a:t>
            </a:r>
            <a:r>
              <a:rPr lang="en-US" altLang="en-US" sz="2800" dirty="0" err="1">
                <a:solidFill>
                  <a:srgbClr val="0070C0"/>
                </a:solidFill>
                <a:latin typeface="Times New Roman" pitchFamily="18" charset="0"/>
                <a:cs typeface="Times New Roman" pitchFamily="18" charset="0"/>
              </a:rPr>
              <a:t>gian</a:t>
            </a:r>
            <a:r>
              <a:rPr lang="en-US" altLang="en-US" sz="2800" dirty="0">
                <a:solidFill>
                  <a:srgbClr val="0070C0"/>
                </a:solidFill>
                <a:latin typeface="Times New Roman" pitchFamily="18" charset="0"/>
                <a:cs typeface="Times New Roman" pitchFamily="18" charset="0"/>
              </a:rPr>
              <a:t> </a:t>
            </a:r>
            <a:r>
              <a:rPr lang="en-US" altLang="en-US" sz="2800" dirty="0" err="1">
                <a:solidFill>
                  <a:srgbClr val="0070C0"/>
                </a:solidFill>
                <a:latin typeface="Times New Roman" pitchFamily="18" charset="0"/>
                <a:cs typeface="Times New Roman" pitchFamily="18" charset="0"/>
              </a:rPr>
              <a:t>ngắn</a:t>
            </a:r>
            <a:r>
              <a:rPr lang="en-US" altLang="en-US" sz="2800" dirty="0">
                <a:solidFill>
                  <a:srgbClr val="0070C0"/>
                </a:solidFill>
                <a:latin typeface="Times New Roman" pitchFamily="18" charset="0"/>
                <a:cs typeface="Times New Roman" pitchFamily="18" charset="0"/>
              </a:rPr>
              <a:t> </a:t>
            </a:r>
            <a:r>
              <a:rPr lang="en-US" altLang="en-US" sz="2800" dirty="0" err="1">
                <a:solidFill>
                  <a:srgbClr val="0070C0"/>
                </a:solidFill>
                <a:latin typeface="Times New Roman" pitchFamily="18" charset="0"/>
                <a:cs typeface="Times New Roman" pitchFamily="18" charset="0"/>
              </a:rPr>
              <a:t>từ</a:t>
            </a:r>
            <a:r>
              <a:rPr lang="en-US" altLang="en-US" sz="2800" dirty="0">
                <a:solidFill>
                  <a:srgbClr val="0070C0"/>
                </a:solidFill>
                <a:latin typeface="Times New Roman" pitchFamily="18" charset="0"/>
                <a:cs typeface="Times New Roman" pitchFamily="18" charset="0"/>
              </a:rPr>
              <a:t> 3 </a:t>
            </a:r>
            <a:r>
              <a:rPr lang="en-US" altLang="en-US" sz="2800" dirty="0" err="1">
                <a:solidFill>
                  <a:srgbClr val="0070C0"/>
                </a:solidFill>
                <a:latin typeface="Times New Roman" pitchFamily="18" charset="0"/>
                <a:cs typeface="Times New Roman" pitchFamily="18" charset="0"/>
              </a:rPr>
              <a:t>đến</a:t>
            </a:r>
            <a:r>
              <a:rPr lang="en-US" altLang="en-US" sz="2800" dirty="0">
                <a:solidFill>
                  <a:srgbClr val="0070C0"/>
                </a:solidFill>
                <a:latin typeface="Times New Roman" pitchFamily="18" charset="0"/>
                <a:cs typeface="Times New Roman" pitchFamily="18" charset="0"/>
              </a:rPr>
              <a:t> 7 </a:t>
            </a:r>
            <a:r>
              <a:rPr lang="en-US" altLang="en-US" sz="2800" dirty="0" err="1">
                <a:solidFill>
                  <a:srgbClr val="0070C0"/>
                </a:solidFill>
                <a:latin typeface="Times New Roman" pitchFamily="18" charset="0"/>
                <a:cs typeface="Times New Roman" pitchFamily="18" charset="0"/>
              </a:rPr>
              <a:t>ngày</a:t>
            </a:r>
            <a:r>
              <a:rPr lang="en-US" altLang="en-US" sz="2800" dirty="0">
                <a:solidFill>
                  <a:srgbClr val="0070C0"/>
                </a:solidFill>
                <a:latin typeface="Times New Roman" pitchFamily="18" charset="0"/>
                <a:cs typeface="Times New Roman" pitchFamily="18" charset="0"/>
              </a:rPr>
              <a:t> </a:t>
            </a:r>
            <a:endParaRPr lang="en-US" altLang="vi-VN" sz="2800" dirty="0">
              <a:solidFill>
                <a:srgbClr val="0070C0"/>
              </a:solidFill>
              <a:latin typeface="Times New Roman" pitchFamily="18" charset="0"/>
              <a:cs typeface="Times New Roman" pitchFamily="18" charset="0"/>
            </a:endParaRPr>
          </a:p>
        </p:txBody>
      </p:sp>
      <p:sp>
        <p:nvSpPr>
          <p:cNvPr id="11" name="Text Box 5"/>
          <p:cNvSpPr txBox="1">
            <a:spLocks noChangeArrowheads="1"/>
          </p:cNvSpPr>
          <p:nvPr/>
        </p:nvSpPr>
        <p:spPr bwMode="auto">
          <a:xfrm>
            <a:off x="555625" y="3598863"/>
            <a:ext cx="3646488" cy="3324225"/>
          </a:xfrm>
          <a:prstGeom prst="rect">
            <a:avLst/>
          </a:prstGeom>
          <a:noFill/>
          <a:ln w="9525">
            <a:noFill/>
            <a:miter lim="800000"/>
            <a:headEnd/>
            <a:tailEnd/>
          </a:ln>
        </p:spPr>
        <p:txBody>
          <a:bodyPr>
            <a:spAutoFit/>
          </a:bodyPr>
          <a:lstStyle/>
          <a:p>
            <a:pPr>
              <a:spcBef>
                <a:spcPct val="50000"/>
              </a:spcBef>
            </a:pPr>
            <a:endParaRPr lang="en-US" altLang="en-US" sz="2800">
              <a:solidFill>
                <a:srgbClr val="0070C0"/>
              </a:solidFill>
              <a:latin typeface="Times New Roman" pitchFamily="18" charset="0"/>
              <a:cs typeface="Times New Roman" pitchFamily="18" charset="0"/>
            </a:endParaRPr>
          </a:p>
          <a:p>
            <a:pPr>
              <a:spcBef>
                <a:spcPct val="50000"/>
              </a:spcBef>
            </a:pPr>
            <a:r>
              <a:rPr lang="en-US" altLang="en-US" sz="2800">
                <a:solidFill>
                  <a:srgbClr val="0070C0"/>
                </a:solidFill>
                <a:latin typeface="Times New Roman" pitchFamily="18" charset="0"/>
                <a:cs typeface="Times New Roman" pitchFamily="18" charset="0"/>
              </a:rPr>
              <a:t>Đ</a:t>
            </a:r>
            <a:r>
              <a:rPr lang="vi-VN" altLang="en-US" sz="2800">
                <a:solidFill>
                  <a:srgbClr val="0070C0"/>
                </a:solidFill>
                <a:latin typeface="Times New Roman" pitchFamily="18" charset="0"/>
                <a:cs typeface="Times New Roman" pitchFamily="18" charset="0"/>
              </a:rPr>
              <a:t>ông lạnh bảo quản thực phẩm trong khoảng nhiệt độ dưới 0 độ C trong thời gian dài từ vài tuần đến vài tháng</a:t>
            </a:r>
            <a:endParaRPr lang="en-US" altLang="vi-VN" sz="2800">
              <a:solidFill>
                <a:srgbClr val="0070C0"/>
              </a:solidFill>
              <a:latin typeface="Times New Roman" pitchFamily="18" charset="0"/>
              <a:cs typeface="Times New Roman" pitchFamily="18" charset="0"/>
            </a:endParaRPr>
          </a:p>
        </p:txBody>
      </p:sp>
      <p:pic>
        <p:nvPicPr>
          <p:cNvPr id="10249" name="Picture 11"/>
          <p:cNvPicPr>
            <a:picLocks noChangeAspect="1"/>
          </p:cNvPicPr>
          <p:nvPr/>
        </p:nvPicPr>
        <p:blipFill>
          <a:blip r:embed="rId2"/>
          <a:srcRect/>
          <a:stretch>
            <a:fillRect/>
          </a:stretch>
        </p:blipFill>
        <p:spPr bwMode="auto">
          <a:xfrm>
            <a:off x="4941888" y="2055813"/>
            <a:ext cx="3319462" cy="43037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66"/>
                                        </p:tgtEl>
                                        <p:attrNameLst>
                                          <p:attrName>style.visibility</p:attrName>
                                        </p:attrNameLst>
                                      </p:cBhvr>
                                      <p:to>
                                        <p:strVal val="visible"/>
                                      </p:to>
                                    </p:set>
                                    <p:animEffect transition="in" filter="wipe(down)">
                                      <p:cBhvr>
                                        <p:cTn id="7" dur="500"/>
                                        <p:tgtEl>
                                          <p:spTgt spid="409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6" grpId="0" autoUpdateAnimBg="0"/>
      <p:bldP spid="9" grpId="0" autoUpdateAnimBg="0"/>
      <p:bldP spid="10" grpId="0" autoUpdateAnimBg="0"/>
      <p:bldP spid="11"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solidFill>
                  <a:srgbClr val="FF0000"/>
                </a:solidFill>
                <a:latin typeface="Times New Roman" pitchFamily="18" charset="0"/>
                <a:cs typeface="Times New Roman" pitchFamily="18" charset="0"/>
              </a:rPr>
              <a:t>Vận</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dụng</a:t>
            </a:r>
            <a:endParaRPr lang="en-US" b="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600201"/>
            <a:ext cx="8229600" cy="1447800"/>
          </a:xfrm>
        </p:spPr>
        <p:txBody>
          <a:bodyPr>
            <a:normAutofit/>
          </a:bodyPr>
          <a:lstStyle/>
          <a:p>
            <a:r>
              <a:rPr lang="en-US" sz="2400" dirty="0" err="1" smtClean="0">
                <a:latin typeface="Times New Roman" pitchFamily="18" charset="0"/>
                <a:cs typeface="Times New Roman" pitchFamily="18" charset="0"/>
              </a:rPr>
              <a:t>Em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hãy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nêu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những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thực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phẩm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em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bảo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quản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theo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phương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pháp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làm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lạnh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đông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lạnh</a:t>
            </a:r>
            <a:r>
              <a:rPr lang="en-US" sz="2400" dirty="0" smtClean="0">
                <a:latin typeface="Times New Roman" pitchFamily="18" charset="0"/>
                <a:cs typeface="Times New Roman" pitchFamily="18" charset="0"/>
              </a:rPr>
              <a:t>.</a:t>
            </a:r>
          </a:p>
          <a:p>
            <a:r>
              <a:rPr lang="en-US" sz="2400" dirty="0" err="1" smtClean="0">
                <a:latin typeface="Times New Roman" pitchFamily="18" charset="0"/>
                <a:cs typeface="Times New Roman" pitchFamily="18" charset="0"/>
              </a:rPr>
              <a:t>Vì</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sao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lại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chọn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vậy</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362200"/>
            <a:ext cx="7888698" cy="1569660"/>
          </a:xfrm>
          <a:prstGeom prst="rect">
            <a:avLst/>
          </a:prstGeom>
          <a:noFill/>
        </p:spPr>
        <p:txBody>
          <a:bodyPr wrap="none" rtlCol="0">
            <a:spAutoFit/>
          </a:bodyPr>
          <a:lstStyle/>
          <a:p>
            <a:pPr algn="ctr"/>
            <a:r>
              <a:rPr lang="en-US" sz="3200" b="1" dirty="0" err="1" smtClean="0">
                <a:solidFill>
                  <a:srgbClr val="FF0000"/>
                </a:solidFill>
                <a:latin typeface="Times New Roman" pitchFamily="18" charset="0"/>
                <a:cs typeface="Times New Roman" pitchFamily="18" charset="0"/>
              </a:rPr>
              <a:t>Nhiệm</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vụ</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về</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nhà</a:t>
            </a:r>
            <a:endParaRPr lang="en-US" sz="3200" b="1" dirty="0" smtClean="0">
              <a:solidFill>
                <a:srgbClr val="FF0000"/>
              </a:solidFill>
              <a:latin typeface="Times New Roman" pitchFamily="18" charset="0"/>
              <a:cs typeface="Times New Roman" pitchFamily="18" charset="0"/>
            </a:endParaRPr>
          </a:p>
          <a:p>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Làm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bài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tập</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câu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hỏi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trong</a:t>
            </a:r>
            <a:r>
              <a:rPr lang="en-US" sz="3200" dirty="0" smtClean="0">
                <a:latin typeface="Times New Roman" pitchFamily="18" charset="0"/>
                <a:cs typeface="Times New Roman" pitchFamily="18" charset="0"/>
              </a:rPr>
              <a:t> SGK </a:t>
            </a:r>
            <a:r>
              <a:rPr lang="en-US" sz="3200" dirty="0" err="1" smtClean="0">
                <a:latin typeface="Times New Roman" pitchFamily="18" charset="0"/>
                <a:cs typeface="Times New Roman" pitchFamily="18" charset="0"/>
              </a:rPr>
              <a:t>gửi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lên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azota</a:t>
            </a:r>
            <a:endParaRPr lang="en-US" sz="3200" dirty="0" smtClean="0">
              <a:latin typeface="Times New Roman" pitchFamily="18" charset="0"/>
              <a:cs typeface="Times New Roman" pitchFamily="18" charset="0"/>
            </a:endParaRPr>
          </a:p>
          <a:p>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Đọc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trước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phần</a:t>
            </a:r>
            <a:r>
              <a:rPr lang="en-US" sz="3200" dirty="0" smtClean="0">
                <a:latin typeface="Times New Roman" pitchFamily="18" charset="0"/>
                <a:cs typeface="Times New Roman" pitchFamily="18" charset="0"/>
              </a:rPr>
              <a:t> II </a:t>
            </a:r>
            <a:r>
              <a:rPr lang="en-US" sz="3200" dirty="0" err="1" smtClean="0">
                <a:latin typeface="Times New Roman" pitchFamily="18" charset="0"/>
                <a:cs typeface="Times New Roman" pitchFamily="18" charset="0"/>
              </a:rPr>
              <a:t>bài</a:t>
            </a:r>
            <a:r>
              <a:rPr lang="en-US" sz="3200" smtClean="0">
                <a:latin typeface="Times New Roman" pitchFamily="18" charset="0"/>
                <a:cs typeface="Times New Roman" pitchFamily="18" charset="0"/>
              </a:rPr>
              <a:t> 5</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opy of KJ027038"/>
          <p:cNvPicPr>
            <a:picLocks noChangeAspect="1" noChangeArrowheads="1"/>
          </p:cNvPicPr>
          <p:nvPr/>
        </p:nvPicPr>
        <p:blipFill>
          <a:blip r:embed="rId2"/>
          <a:srcRect/>
          <a:stretch>
            <a:fillRect/>
          </a:stretch>
        </p:blipFill>
        <p:spPr bwMode="auto">
          <a:xfrm>
            <a:off x="-7938" y="0"/>
            <a:ext cx="9144001" cy="6858000"/>
          </a:xfrm>
          <a:prstGeom prst="rect">
            <a:avLst/>
          </a:prstGeom>
          <a:noFill/>
          <a:ln w="9525">
            <a:noFill/>
            <a:miter lim="800000"/>
            <a:headEnd/>
            <a:tailEnd/>
          </a:ln>
        </p:spPr>
      </p:pic>
      <p:grpSp>
        <p:nvGrpSpPr>
          <p:cNvPr id="2" name="Group 10"/>
          <p:cNvGrpSpPr>
            <a:grpSpLocks/>
          </p:cNvGrpSpPr>
          <p:nvPr/>
        </p:nvGrpSpPr>
        <p:grpSpPr bwMode="auto">
          <a:xfrm>
            <a:off x="457200" y="2930525"/>
            <a:ext cx="1371600" cy="1641475"/>
            <a:chOff x="457200" y="2931115"/>
            <a:chExt cx="1760414" cy="1853722"/>
          </a:xfrm>
        </p:grpSpPr>
        <p:sp>
          <p:nvSpPr>
            <p:cNvPr id="2065" name="Flowchart: Stored Data 1"/>
            <p:cNvSpPr>
              <a:spLocks/>
            </p:cNvSpPr>
            <p:nvPr/>
          </p:nvSpPr>
          <p:spPr bwMode="auto">
            <a:xfrm>
              <a:off x="457200" y="3561786"/>
              <a:ext cx="980204" cy="772465"/>
            </a:xfrm>
            <a:custGeom>
              <a:avLst/>
              <a:gdLst>
                <a:gd name="T0" fmla="*/ 2147483647 w 11711"/>
                <a:gd name="T1" fmla="*/ 0 h 10000"/>
                <a:gd name="T2" fmla="*/ 2147483647 w 11711"/>
                <a:gd name="T3" fmla="*/ 0 h 10000"/>
                <a:gd name="T4" fmla="*/ 2147483647 w 11711"/>
                <a:gd name="T5" fmla="*/ 2147483647 h 10000"/>
                <a:gd name="T6" fmla="*/ 2147483647 w 11711"/>
                <a:gd name="T7" fmla="*/ 2147483647 h 10000"/>
                <a:gd name="T8" fmla="*/ 2147483647 w 11711"/>
                <a:gd name="T9" fmla="*/ 2147483647 h 10000"/>
                <a:gd name="T10" fmla="*/ 0 w 11711"/>
                <a:gd name="T11" fmla="*/ 2147483647 h 10000"/>
                <a:gd name="T12" fmla="*/ 2147483647 w 11711"/>
                <a:gd name="T13" fmla="*/ 0 h 10000"/>
                <a:gd name="T14" fmla="*/ 0 60000 65536"/>
                <a:gd name="T15" fmla="*/ 0 60000 65536"/>
                <a:gd name="T16" fmla="*/ 0 60000 65536"/>
                <a:gd name="T17" fmla="*/ 0 60000 65536"/>
                <a:gd name="T18" fmla="*/ 0 60000 65536"/>
                <a:gd name="T19" fmla="*/ 0 60000 65536"/>
                <a:gd name="T20" fmla="*/ 0 60000 65536"/>
                <a:gd name="T21" fmla="*/ 0 w 11711"/>
                <a:gd name="T22" fmla="*/ 0 h 10000"/>
                <a:gd name="T23" fmla="*/ 11711 w 11711"/>
                <a:gd name="T24" fmla="*/ 10000 h 1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711" h="10000">
                  <a:moveTo>
                    <a:pt x="1667" y="0"/>
                  </a:moveTo>
                  <a:lnTo>
                    <a:pt x="10000" y="0"/>
                  </a:lnTo>
                  <a:cubicBezTo>
                    <a:pt x="9079" y="0"/>
                    <a:pt x="11711" y="2520"/>
                    <a:pt x="11711" y="5281"/>
                  </a:cubicBezTo>
                  <a:cubicBezTo>
                    <a:pt x="11711" y="8042"/>
                    <a:pt x="9079" y="10000"/>
                    <a:pt x="10000" y="10000"/>
                  </a:cubicBezTo>
                  <a:lnTo>
                    <a:pt x="1667" y="10000"/>
                  </a:lnTo>
                  <a:cubicBezTo>
                    <a:pt x="746" y="10000"/>
                    <a:pt x="0" y="7761"/>
                    <a:pt x="0" y="5000"/>
                  </a:cubicBezTo>
                  <a:cubicBezTo>
                    <a:pt x="0" y="2239"/>
                    <a:pt x="746" y="0"/>
                    <a:pt x="1667" y="0"/>
                  </a:cubicBezTo>
                  <a:close/>
                </a:path>
              </a:pathLst>
            </a:custGeom>
            <a:solidFill>
              <a:srgbClr val="00B0F0">
                <a:alpha val="23137"/>
              </a:srgbClr>
            </a:solidFill>
            <a:ln w="9525" algn="ctr">
              <a:noFill/>
              <a:round/>
              <a:headEnd/>
              <a:tailEnd/>
            </a:ln>
          </p:spPr>
          <p:txBody>
            <a:bodyPr/>
            <a:lstStyle/>
            <a:p>
              <a:endParaRPr lang="en-US"/>
            </a:p>
          </p:txBody>
        </p:sp>
        <p:sp>
          <p:nvSpPr>
            <p:cNvPr id="4" name="Teardrop 3"/>
            <p:cNvSpPr/>
            <p:nvPr/>
          </p:nvSpPr>
          <p:spPr bwMode="auto">
            <a:xfrm rot="12707390">
              <a:off x="1547272" y="3379307"/>
              <a:ext cx="670342" cy="1005743"/>
            </a:xfrm>
            <a:prstGeom prst="teardrop">
              <a:avLst>
                <a:gd name="adj" fmla="val 103779"/>
              </a:avLst>
            </a:prstGeom>
            <a:solidFill>
              <a:srgbClr val="00B0F0">
                <a:alpha val="56000"/>
              </a:srgbClr>
            </a:solidFill>
            <a:ln w="9525" cap="flat" cmpd="sng" algn="ctr">
              <a:noFill/>
              <a:prstDash val="solid"/>
              <a:round/>
              <a:headEnd type="none" w="med" len="med"/>
              <a:tailEnd type="none" w="med" len="med"/>
            </a:ln>
            <a:effectLst/>
          </p:spPr>
          <p:txBody>
            <a:bodyPr/>
            <a:lstStyle/>
            <a:p>
              <a:pPr>
                <a:defRPr/>
              </a:pPr>
              <a:endParaRPr lang="vi-VN"/>
            </a:p>
          </p:txBody>
        </p:sp>
        <p:sp>
          <p:nvSpPr>
            <p:cNvPr id="2067" name="Isosceles Triangle 4"/>
            <p:cNvSpPr>
              <a:spLocks noChangeArrowheads="1"/>
            </p:cNvSpPr>
            <p:nvPr/>
          </p:nvSpPr>
          <p:spPr bwMode="auto">
            <a:xfrm rot="10800000">
              <a:off x="1212222" y="3552616"/>
              <a:ext cx="450364" cy="551760"/>
            </a:xfrm>
            <a:prstGeom prst="triangle">
              <a:avLst>
                <a:gd name="adj" fmla="val 50000"/>
              </a:avLst>
            </a:prstGeom>
            <a:solidFill>
              <a:srgbClr val="00B0F0">
                <a:alpha val="79999"/>
              </a:srgbClr>
            </a:solidFill>
            <a:ln w="9525" algn="ctr">
              <a:noFill/>
              <a:round/>
              <a:headEnd/>
              <a:tailEnd/>
            </a:ln>
          </p:spPr>
          <p:txBody>
            <a:bodyPr/>
            <a:lstStyle/>
            <a:p>
              <a:endParaRPr lang="vi-VN" altLang="en-US">
                <a:latin typeface="Tahoma" pitchFamily="34" charset="0"/>
              </a:endParaRPr>
            </a:p>
          </p:txBody>
        </p:sp>
        <p:sp>
          <p:nvSpPr>
            <p:cNvPr id="2068" name="Isosceles Triangle 5"/>
            <p:cNvSpPr>
              <a:spLocks noChangeArrowheads="1"/>
            </p:cNvSpPr>
            <p:nvPr/>
          </p:nvSpPr>
          <p:spPr bwMode="auto">
            <a:xfrm>
              <a:off x="1212222" y="4126210"/>
              <a:ext cx="483473" cy="208040"/>
            </a:xfrm>
            <a:prstGeom prst="triangle">
              <a:avLst>
                <a:gd name="adj" fmla="val 50000"/>
              </a:avLst>
            </a:prstGeom>
            <a:solidFill>
              <a:srgbClr val="00B0F0">
                <a:alpha val="79999"/>
              </a:srgbClr>
            </a:solidFill>
            <a:ln w="9525" algn="ctr">
              <a:noFill/>
              <a:round/>
              <a:headEnd/>
              <a:tailEnd/>
            </a:ln>
          </p:spPr>
          <p:txBody>
            <a:bodyPr/>
            <a:lstStyle/>
            <a:p>
              <a:endParaRPr lang="vi-VN" altLang="en-US">
                <a:latin typeface="Tahoma" pitchFamily="34" charset="0"/>
              </a:endParaRPr>
            </a:p>
          </p:txBody>
        </p:sp>
        <p:sp>
          <p:nvSpPr>
            <p:cNvPr id="2069" name="Flowchart: Stored Data 1"/>
            <p:cNvSpPr>
              <a:spLocks/>
            </p:cNvSpPr>
            <p:nvPr/>
          </p:nvSpPr>
          <p:spPr bwMode="auto">
            <a:xfrm rot="2642607">
              <a:off x="852141" y="2931115"/>
              <a:ext cx="1099802" cy="719989"/>
            </a:xfrm>
            <a:custGeom>
              <a:avLst/>
              <a:gdLst>
                <a:gd name="T0" fmla="*/ 2147483647 w 15367"/>
                <a:gd name="T1" fmla="*/ 2147483647 h 11046"/>
                <a:gd name="T2" fmla="*/ 2147483647 w 15367"/>
                <a:gd name="T3" fmla="*/ 0 h 11046"/>
                <a:gd name="T4" fmla="*/ 2147483647 w 15367"/>
                <a:gd name="T5" fmla="*/ 2147483647 h 11046"/>
                <a:gd name="T6" fmla="*/ 2147483647 w 15367"/>
                <a:gd name="T7" fmla="*/ 2147483647 h 11046"/>
                <a:gd name="T8" fmla="*/ 2147483647 w 15367"/>
                <a:gd name="T9" fmla="*/ 2147483647 h 11046"/>
                <a:gd name="T10" fmla="*/ 0 w 15367"/>
                <a:gd name="T11" fmla="*/ 2147483647 h 11046"/>
                <a:gd name="T12" fmla="*/ 2147483647 w 15367"/>
                <a:gd name="T13" fmla="*/ 2147483647 h 11046"/>
                <a:gd name="T14" fmla="*/ 0 60000 65536"/>
                <a:gd name="T15" fmla="*/ 0 60000 65536"/>
                <a:gd name="T16" fmla="*/ 0 60000 65536"/>
                <a:gd name="T17" fmla="*/ 0 60000 65536"/>
                <a:gd name="T18" fmla="*/ 0 60000 65536"/>
                <a:gd name="T19" fmla="*/ 0 60000 65536"/>
                <a:gd name="T20" fmla="*/ 0 60000 65536"/>
                <a:gd name="T21" fmla="*/ 0 w 15367"/>
                <a:gd name="T22" fmla="*/ 0 h 11046"/>
                <a:gd name="T23" fmla="*/ 15367 w 15367"/>
                <a:gd name="T24" fmla="*/ 11046 h 110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367" h="11046">
                  <a:moveTo>
                    <a:pt x="1667" y="1046"/>
                  </a:moveTo>
                  <a:lnTo>
                    <a:pt x="15367" y="0"/>
                  </a:lnTo>
                  <a:cubicBezTo>
                    <a:pt x="14446" y="0"/>
                    <a:pt x="14244" y="3073"/>
                    <a:pt x="13349" y="4914"/>
                  </a:cubicBezTo>
                  <a:cubicBezTo>
                    <a:pt x="12454" y="6755"/>
                    <a:pt x="9079" y="11046"/>
                    <a:pt x="10000" y="11046"/>
                  </a:cubicBezTo>
                  <a:lnTo>
                    <a:pt x="1667" y="11046"/>
                  </a:lnTo>
                  <a:cubicBezTo>
                    <a:pt x="746" y="11046"/>
                    <a:pt x="0" y="8807"/>
                    <a:pt x="0" y="6046"/>
                  </a:cubicBezTo>
                  <a:cubicBezTo>
                    <a:pt x="0" y="3285"/>
                    <a:pt x="746" y="1046"/>
                    <a:pt x="1667" y="1046"/>
                  </a:cubicBezTo>
                  <a:close/>
                </a:path>
              </a:pathLst>
            </a:custGeom>
            <a:solidFill>
              <a:srgbClr val="00B0F0">
                <a:alpha val="23137"/>
              </a:srgbClr>
            </a:solidFill>
            <a:ln w="9525" algn="ctr">
              <a:noFill/>
              <a:round/>
              <a:headEnd/>
              <a:tailEnd/>
            </a:ln>
          </p:spPr>
          <p:txBody>
            <a:bodyPr/>
            <a:lstStyle/>
            <a:p>
              <a:endParaRPr lang="en-US"/>
            </a:p>
          </p:txBody>
        </p:sp>
        <p:sp>
          <p:nvSpPr>
            <p:cNvPr id="2070" name="Flowchart: Stored Data 1"/>
            <p:cNvSpPr>
              <a:spLocks/>
            </p:cNvSpPr>
            <p:nvPr/>
          </p:nvSpPr>
          <p:spPr bwMode="auto">
            <a:xfrm rot="18957393" flipV="1">
              <a:off x="820564" y="4106573"/>
              <a:ext cx="1221243" cy="678264"/>
            </a:xfrm>
            <a:custGeom>
              <a:avLst/>
              <a:gdLst>
                <a:gd name="T0" fmla="*/ 2147483647 w 16332"/>
                <a:gd name="T1" fmla="*/ 2147483647 h 10225"/>
                <a:gd name="T2" fmla="*/ 2147483647 w 16332"/>
                <a:gd name="T3" fmla="*/ 0 h 10225"/>
                <a:gd name="T4" fmla="*/ 2147483647 w 16332"/>
                <a:gd name="T5" fmla="*/ 2147483647 h 10225"/>
                <a:gd name="T6" fmla="*/ 2147483647 w 16332"/>
                <a:gd name="T7" fmla="*/ 2147483647 h 10225"/>
                <a:gd name="T8" fmla="*/ 2147483647 w 16332"/>
                <a:gd name="T9" fmla="*/ 2147483647 h 10225"/>
                <a:gd name="T10" fmla="*/ 0 w 16332"/>
                <a:gd name="T11" fmla="*/ 2147483647 h 10225"/>
                <a:gd name="T12" fmla="*/ 2147483647 w 16332"/>
                <a:gd name="T13" fmla="*/ 2147483647 h 10225"/>
                <a:gd name="T14" fmla="*/ 0 60000 65536"/>
                <a:gd name="T15" fmla="*/ 0 60000 65536"/>
                <a:gd name="T16" fmla="*/ 0 60000 65536"/>
                <a:gd name="T17" fmla="*/ 0 60000 65536"/>
                <a:gd name="T18" fmla="*/ 0 60000 65536"/>
                <a:gd name="T19" fmla="*/ 0 60000 65536"/>
                <a:gd name="T20" fmla="*/ 0 60000 65536"/>
                <a:gd name="T21" fmla="*/ 0 w 16332"/>
                <a:gd name="T22" fmla="*/ 0 h 10225"/>
                <a:gd name="T23" fmla="*/ 16332 w 16332"/>
                <a:gd name="T24" fmla="*/ 10225 h 102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332" h="10225">
                  <a:moveTo>
                    <a:pt x="1667" y="225"/>
                  </a:moveTo>
                  <a:lnTo>
                    <a:pt x="16332" y="0"/>
                  </a:lnTo>
                  <a:cubicBezTo>
                    <a:pt x="15411" y="0"/>
                    <a:pt x="14404" y="2389"/>
                    <a:pt x="13349" y="4093"/>
                  </a:cubicBezTo>
                  <a:cubicBezTo>
                    <a:pt x="12294" y="5797"/>
                    <a:pt x="9079" y="10225"/>
                    <a:pt x="10000" y="10225"/>
                  </a:cubicBezTo>
                  <a:lnTo>
                    <a:pt x="1667" y="10225"/>
                  </a:lnTo>
                  <a:cubicBezTo>
                    <a:pt x="746" y="10225"/>
                    <a:pt x="0" y="7986"/>
                    <a:pt x="0" y="5225"/>
                  </a:cubicBezTo>
                  <a:cubicBezTo>
                    <a:pt x="0" y="2464"/>
                    <a:pt x="746" y="225"/>
                    <a:pt x="1667" y="225"/>
                  </a:cubicBezTo>
                  <a:close/>
                </a:path>
              </a:pathLst>
            </a:custGeom>
            <a:solidFill>
              <a:srgbClr val="00B0F0">
                <a:alpha val="23137"/>
              </a:srgbClr>
            </a:solidFill>
            <a:ln w="9525" algn="ctr">
              <a:noFill/>
              <a:round/>
              <a:headEnd/>
              <a:tailEnd/>
            </a:ln>
          </p:spPr>
          <p:txBody>
            <a:bodyPr/>
            <a:lstStyle/>
            <a:p>
              <a:endParaRPr lang="en-US"/>
            </a:p>
          </p:txBody>
        </p:sp>
      </p:grpSp>
      <p:grpSp>
        <p:nvGrpSpPr>
          <p:cNvPr id="3" name="Group 13"/>
          <p:cNvGrpSpPr/>
          <p:nvPr/>
        </p:nvGrpSpPr>
        <p:grpSpPr>
          <a:xfrm>
            <a:off x="2438400" y="2895600"/>
            <a:ext cx="1371600" cy="1640885"/>
            <a:chOff x="457200" y="2931115"/>
            <a:chExt cx="1760414" cy="1853722"/>
          </a:xfrm>
          <a:solidFill>
            <a:schemeClr val="tx1">
              <a:lumMod val="75000"/>
              <a:alpha val="71000"/>
            </a:schemeClr>
          </a:solidFill>
        </p:grpSpPr>
        <p:sp>
          <p:nvSpPr>
            <p:cNvPr id="15" name="Flowchart: Stored Data 1"/>
            <p:cNvSpPr/>
            <p:nvPr/>
          </p:nvSpPr>
          <p:spPr bwMode="auto">
            <a:xfrm>
              <a:off x="457200" y="3561786"/>
              <a:ext cx="980204" cy="772465"/>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1711"/>
                <a:gd name="connsiteY0" fmla="*/ 0 h 10000"/>
                <a:gd name="connsiteX1" fmla="*/ 10000 w 11711"/>
                <a:gd name="connsiteY1" fmla="*/ 0 h 10000"/>
                <a:gd name="connsiteX2" fmla="*/ 11711 w 11711"/>
                <a:gd name="connsiteY2" fmla="*/ 5281 h 10000"/>
                <a:gd name="connsiteX3" fmla="*/ 10000 w 11711"/>
                <a:gd name="connsiteY3" fmla="*/ 10000 h 10000"/>
                <a:gd name="connsiteX4" fmla="*/ 1667 w 11711"/>
                <a:gd name="connsiteY4" fmla="*/ 10000 h 10000"/>
                <a:gd name="connsiteX5" fmla="*/ 0 w 11711"/>
                <a:gd name="connsiteY5" fmla="*/ 5000 h 10000"/>
                <a:gd name="connsiteX6" fmla="*/ 1667 w 11711"/>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11" h="10000">
                  <a:moveTo>
                    <a:pt x="1667" y="0"/>
                  </a:moveTo>
                  <a:lnTo>
                    <a:pt x="10000" y="0"/>
                  </a:lnTo>
                  <a:cubicBezTo>
                    <a:pt x="9079" y="0"/>
                    <a:pt x="11711" y="2520"/>
                    <a:pt x="11711" y="5281"/>
                  </a:cubicBezTo>
                  <a:cubicBezTo>
                    <a:pt x="11711" y="8042"/>
                    <a:pt x="9079" y="10000"/>
                    <a:pt x="10000" y="10000"/>
                  </a:cubicBezTo>
                  <a:lnTo>
                    <a:pt x="1667" y="10000"/>
                  </a:lnTo>
                  <a:cubicBezTo>
                    <a:pt x="746" y="10000"/>
                    <a:pt x="0" y="7761"/>
                    <a:pt x="0" y="5000"/>
                  </a:cubicBezTo>
                  <a:cubicBezTo>
                    <a:pt x="0" y="2239"/>
                    <a:pt x="746" y="0"/>
                    <a:pt x="1667" y="0"/>
                  </a:cubicBezTo>
                  <a:close/>
                </a:path>
              </a:pathLst>
            </a:custGeom>
            <a:grpFill/>
            <a:ln w="9525" cap="flat" cmpd="sng" algn="ctr">
              <a:noFill/>
              <a:prstDash val="solid"/>
              <a:round/>
              <a:headEnd type="none" w="med" len="med"/>
              <a:tailEnd type="none" w="med" len="med"/>
            </a:ln>
            <a:effectLst/>
          </p:spPr>
          <p:txBody>
            <a:bodyPr/>
            <a:lstStyle/>
            <a:p>
              <a:pPr>
                <a:defRPr/>
              </a:pPr>
              <a:endParaRPr lang="vi-VN"/>
            </a:p>
          </p:txBody>
        </p:sp>
        <p:sp>
          <p:nvSpPr>
            <p:cNvPr id="16" name="Teardrop 15"/>
            <p:cNvSpPr/>
            <p:nvPr/>
          </p:nvSpPr>
          <p:spPr bwMode="auto">
            <a:xfrm rot="12707390">
              <a:off x="1548021" y="3379452"/>
              <a:ext cx="669593" cy="1005127"/>
            </a:xfrm>
            <a:prstGeom prst="teardrop">
              <a:avLst>
                <a:gd name="adj" fmla="val 103779"/>
              </a:avLst>
            </a:prstGeom>
            <a:grpFill/>
            <a:ln w="9525" cap="flat" cmpd="sng" algn="ctr">
              <a:noFill/>
              <a:prstDash val="solid"/>
              <a:round/>
              <a:headEnd type="none" w="med" len="med"/>
              <a:tailEnd type="none" w="med" len="med"/>
            </a:ln>
            <a:effectLst/>
          </p:spPr>
          <p:txBody>
            <a:bodyPr/>
            <a:lstStyle/>
            <a:p>
              <a:pPr>
                <a:defRPr/>
              </a:pPr>
              <a:endParaRPr lang="vi-VN"/>
            </a:p>
          </p:txBody>
        </p:sp>
        <p:sp>
          <p:nvSpPr>
            <p:cNvPr id="17" name="Isosceles Triangle 16"/>
            <p:cNvSpPr/>
            <p:nvPr/>
          </p:nvSpPr>
          <p:spPr bwMode="auto">
            <a:xfrm rot="10800000">
              <a:off x="1212222" y="3552616"/>
              <a:ext cx="450364" cy="551760"/>
            </a:xfrm>
            <a:prstGeom prst="triangle">
              <a:avLst/>
            </a:prstGeom>
            <a:grpFill/>
            <a:ln w="9525" cap="flat" cmpd="sng" algn="ctr">
              <a:noFill/>
              <a:prstDash val="solid"/>
              <a:round/>
              <a:headEnd type="none" w="med" len="med"/>
              <a:tailEnd type="none" w="med" len="med"/>
            </a:ln>
            <a:effectLst/>
          </p:spPr>
          <p:txBody>
            <a:bodyPr/>
            <a:lstStyle/>
            <a:p>
              <a:pPr>
                <a:defRPr/>
              </a:pPr>
              <a:endParaRPr lang="vi-VN"/>
            </a:p>
          </p:txBody>
        </p:sp>
        <p:sp>
          <p:nvSpPr>
            <p:cNvPr id="18" name="Isosceles Triangle 17"/>
            <p:cNvSpPr/>
            <p:nvPr/>
          </p:nvSpPr>
          <p:spPr bwMode="auto">
            <a:xfrm>
              <a:off x="1212222" y="4126210"/>
              <a:ext cx="483473" cy="208040"/>
            </a:xfrm>
            <a:prstGeom prst="triangle">
              <a:avLst/>
            </a:prstGeom>
            <a:grpFill/>
            <a:ln w="9525" cap="flat" cmpd="sng" algn="ctr">
              <a:noFill/>
              <a:prstDash val="solid"/>
              <a:round/>
              <a:headEnd type="none" w="med" len="med"/>
              <a:tailEnd type="none" w="med" len="med"/>
            </a:ln>
            <a:effectLst/>
          </p:spPr>
          <p:txBody>
            <a:bodyPr/>
            <a:lstStyle/>
            <a:p>
              <a:pPr>
                <a:defRPr/>
              </a:pPr>
              <a:endParaRPr lang="vi-VN"/>
            </a:p>
          </p:txBody>
        </p:sp>
        <p:sp>
          <p:nvSpPr>
            <p:cNvPr id="19" name="Flowchart: Stored Data 1"/>
            <p:cNvSpPr/>
            <p:nvPr/>
          </p:nvSpPr>
          <p:spPr bwMode="auto">
            <a:xfrm rot="2642607">
              <a:off x="852141" y="2931115"/>
              <a:ext cx="1099802" cy="719989"/>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1711"/>
                <a:gd name="connsiteY0" fmla="*/ 0 h 10000"/>
                <a:gd name="connsiteX1" fmla="*/ 10000 w 11711"/>
                <a:gd name="connsiteY1" fmla="*/ 0 h 10000"/>
                <a:gd name="connsiteX2" fmla="*/ 11711 w 11711"/>
                <a:gd name="connsiteY2" fmla="*/ 5281 h 10000"/>
                <a:gd name="connsiteX3" fmla="*/ 10000 w 11711"/>
                <a:gd name="connsiteY3" fmla="*/ 10000 h 10000"/>
                <a:gd name="connsiteX4" fmla="*/ 1667 w 11711"/>
                <a:gd name="connsiteY4" fmla="*/ 10000 h 10000"/>
                <a:gd name="connsiteX5" fmla="*/ 0 w 11711"/>
                <a:gd name="connsiteY5" fmla="*/ 5000 h 10000"/>
                <a:gd name="connsiteX6" fmla="*/ 1667 w 11711"/>
                <a:gd name="connsiteY6" fmla="*/ 0 h 10000"/>
                <a:gd name="connsiteX0" fmla="*/ 1667 w 10000"/>
                <a:gd name="connsiteY0" fmla="*/ 0 h 10000"/>
                <a:gd name="connsiteX1" fmla="*/ 10000 w 10000"/>
                <a:gd name="connsiteY1" fmla="*/ 0 h 10000"/>
                <a:gd name="connsiteX2" fmla="*/ 9598 w 10000"/>
                <a:gd name="connsiteY2" fmla="*/ 5621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9598 w 10000"/>
                <a:gd name="connsiteY2" fmla="*/ 5621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510"/>
                <a:gd name="connsiteY0" fmla="*/ 606 h 10606"/>
                <a:gd name="connsiteX1" fmla="*/ 14510 w 14510"/>
                <a:gd name="connsiteY1" fmla="*/ 0 h 10606"/>
                <a:gd name="connsiteX2" fmla="*/ 9598 w 14510"/>
                <a:gd name="connsiteY2" fmla="*/ 6227 h 10606"/>
                <a:gd name="connsiteX3" fmla="*/ 10000 w 14510"/>
                <a:gd name="connsiteY3" fmla="*/ 10606 h 10606"/>
                <a:gd name="connsiteX4" fmla="*/ 1667 w 14510"/>
                <a:gd name="connsiteY4" fmla="*/ 10606 h 10606"/>
                <a:gd name="connsiteX5" fmla="*/ 0 w 14510"/>
                <a:gd name="connsiteY5" fmla="*/ 5606 h 10606"/>
                <a:gd name="connsiteX6" fmla="*/ 1667 w 14510"/>
                <a:gd name="connsiteY6" fmla="*/ 606 h 10606"/>
                <a:gd name="connsiteX0" fmla="*/ 1667 w 14510"/>
                <a:gd name="connsiteY0" fmla="*/ 606 h 10606"/>
                <a:gd name="connsiteX1" fmla="*/ 14510 w 14510"/>
                <a:gd name="connsiteY1" fmla="*/ 0 h 10606"/>
                <a:gd name="connsiteX2" fmla="*/ 12371 w 14510"/>
                <a:gd name="connsiteY2" fmla="*/ 4845 h 10606"/>
                <a:gd name="connsiteX3" fmla="*/ 10000 w 14510"/>
                <a:gd name="connsiteY3" fmla="*/ 10606 h 10606"/>
                <a:gd name="connsiteX4" fmla="*/ 1667 w 14510"/>
                <a:gd name="connsiteY4" fmla="*/ 10606 h 10606"/>
                <a:gd name="connsiteX5" fmla="*/ 0 w 14510"/>
                <a:gd name="connsiteY5" fmla="*/ 5606 h 10606"/>
                <a:gd name="connsiteX6" fmla="*/ 1667 w 14510"/>
                <a:gd name="connsiteY6" fmla="*/ 606 h 10606"/>
                <a:gd name="connsiteX0" fmla="*/ 1667 w 14510"/>
                <a:gd name="connsiteY0" fmla="*/ 606 h 10606"/>
                <a:gd name="connsiteX1" fmla="*/ 14510 w 14510"/>
                <a:gd name="connsiteY1" fmla="*/ 0 h 10606"/>
                <a:gd name="connsiteX2" fmla="*/ 13349 w 14510"/>
                <a:gd name="connsiteY2" fmla="*/ 4474 h 10606"/>
                <a:gd name="connsiteX3" fmla="*/ 10000 w 14510"/>
                <a:gd name="connsiteY3" fmla="*/ 10606 h 10606"/>
                <a:gd name="connsiteX4" fmla="*/ 1667 w 14510"/>
                <a:gd name="connsiteY4" fmla="*/ 10606 h 10606"/>
                <a:gd name="connsiteX5" fmla="*/ 0 w 14510"/>
                <a:gd name="connsiteY5" fmla="*/ 5606 h 10606"/>
                <a:gd name="connsiteX6" fmla="*/ 1667 w 14510"/>
                <a:gd name="connsiteY6" fmla="*/ 606 h 10606"/>
                <a:gd name="connsiteX0" fmla="*/ 1667 w 15367"/>
                <a:gd name="connsiteY0" fmla="*/ 1046 h 11046"/>
                <a:gd name="connsiteX1" fmla="*/ 15367 w 15367"/>
                <a:gd name="connsiteY1" fmla="*/ 0 h 11046"/>
                <a:gd name="connsiteX2" fmla="*/ 13349 w 15367"/>
                <a:gd name="connsiteY2" fmla="*/ 4914 h 11046"/>
                <a:gd name="connsiteX3" fmla="*/ 10000 w 15367"/>
                <a:gd name="connsiteY3" fmla="*/ 11046 h 11046"/>
                <a:gd name="connsiteX4" fmla="*/ 1667 w 15367"/>
                <a:gd name="connsiteY4" fmla="*/ 11046 h 11046"/>
                <a:gd name="connsiteX5" fmla="*/ 0 w 15367"/>
                <a:gd name="connsiteY5" fmla="*/ 6046 h 11046"/>
                <a:gd name="connsiteX6" fmla="*/ 1667 w 15367"/>
                <a:gd name="connsiteY6" fmla="*/ 1046 h 11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67" h="11046">
                  <a:moveTo>
                    <a:pt x="1667" y="1046"/>
                  </a:moveTo>
                  <a:lnTo>
                    <a:pt x="15367" y="0"/>
                  </a:lnTo>
                  <a:cubicBezTo>
                    <a:pt x="14446" y="0"/>
                    <a:pt x="14244" y="3073"/>
                    <a:pt x="13349" y="4914"/>
                  </a:cubicBezTo>
                  <a:cubicBezTo>
                    <a:pt x="12454" y="6755"/>
                    <a:pt x="9079" y="11046"/>
                    <a:pt x="10000" y="11046"/>
                  </a:cubicBezTo>
                  <a:lnTo>
                    <a:pt x="1667" y="11046"/>
                  </a:lnTo>
                  <a:cubicBezTo>
                    <a:pt x="746" y="11046"/>
                    <a:pt x="0" y="8807"/>
                    <a:pt x="0" y="6046"/>
                  </a:cubicBezTo>
                  <a:cubicBezTo>
                    <a:pt x="0" y="3285"/>
                    <a:pt x="746" y="1046"/>
                    <a:pt x="1667" y="1046"/>
                  </a:cubicBezTo>
                  <a:close/>
                </a:path>
              </a:pathLst>
            </a:custGeom>
            <a:grpFill/>
            <a:ln w="9525" cap="flat" cmpd="sng" algn="ctr">
              <a:noFill/>
              <a:prstDash val="solid"/>
              <a:round/>
              <a:headEnd type="none" w="med" len="med"/>
              <a:tailEnd type="none" w="med" len="med"/>
            </a:ln>
            <a:effectLst/>
          </p:spPr>
          <p:txBody>
            <a:bodyPr/>
            <a:lstStyle/>
            <a:p>
              <a:pPr>
                <a:defRPr/>
              </a:pPr>
              <a:endParaRPr lang="vi-VN"/>
            </a:p>
          </p:txBody>
        </p:sp>
        <p:sp>
          <p:nvSpPr>
            <p:cNvPr id="20" name="Flowchart: Stored Data 1"/>
            <p:cNvSpPr/>
            <p:nvPr/>
          </p:nvSpPr>
          <p:spPr bwMode="auto">
            <a:xfrm rot="18957393" flipV="1">
              <a:off x="820564" y="4106573"/>
              <a:ext cx="1221243" cy="678264"/>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1711"/>
                <a:gd name="connsiteY0" fmla="*/ 0 h 10000"/>
                <a:gd name="connsiteX1" fmla="*/ 10000 w 11711"/>
                <a:gd name="connsiteY1" fmla="*/ 0 h 10000"/>
                <a:gd name="connsiteX2" fmla="*/ 11711 w 11711"/>
                <a:gd name="connsiteY2" fmla="*/ 5281 h 10000"/>
                <a:gd name="connsiteX3" fmla="*/ 10000 w 11711"/>
                <a:gd name="connsiteY3" fmla="*/ 10000 h 10000"/>
                <a:gd name="connsiteX4" fmla="*/ 1667 w 11711"/>
                <a:gd name="connsiteY4" fmla="*/ 10000 h 10000"/>
                <a:gd name="connsiteX5" fmla="*/ 0 w 11711"/>
                <a:gd name="connsiteY5" fmla="*/ 5000 h 10000"/>
                <a:gd name="connsiteX6" fmla="*/ 1667 w 11711"/>
                <a:gd name="connsiteY6" fmla="*/ 0 h 10000"/>
                <a:gd name="connsiteX0" fmla="*/ 1667 w 10000"/>
                <a:gd name="connsiteY0" fmla="*/ 0 h 10000"/>
                <a:gd name="connsiteX1" fmla="*/ 10000 w 10000"/>
                <a:gd name="connsiteY1" fmla="*/ 0 h 10000"/>
                <a:gd name="connsiteX2" fmla="*/ 9598 w 10000"/>
                <a:gd name="connsiteY2" fmla="*/ 5621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9598 w 10000"/>
                <a:gd name="connsiteY2" fmla="*/ 5621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510"/>
                <a:gd name="connsiteY0" fmla="*/ 606 h 10606"/>
                <a:gd name="connsiteX1" fmla="*/ 14510 w 14510"/>
                <a:gd name="connsiteY1" fmla="*/ 0 h 10606"/>
                <a:gd name="connsiteX2" fmla="*/ 9598 w 14510"/>
                <a:gd name="connsiteY2" fmla="*/ 6227 h 10606"/>
                <a:gd name="connsiteX3" fmla="*/ 10000 w 14510"/>
                <a:gd name="connsiteY3" fmla="*/ 10606 h 10606"/>
                <a:gd name="connsiteX4" fmla="*/ 1667 w 14510"/>
                <a:gd name="connsiteY4" fmla="*/ 10606 h 10606"/>
                <a:gd name="connsiteX5" fmla="*/ 0 w 14510"/>
                <a:gd name="connsiteY5" fmla="*/ 5606 h 10606"/>
                <a:gd name="connsiteX6" fmla="*/ 1667 w 14510"/>
                <a:gd name="connsiteY6" fmla="*/ 606 h 10606"/>
                <a:gd name="connsiteX0" fmla="*/ 1667 w 14510"/>
                <a:gd name="connsiteY0" fmla="*/ 606 h 10606"/>
                <a:gd name="connsiteX1" fmla="*/ 14510 w 14510"/>
                <a:gd name="connsiteY1" fmla="*/ 0 h 10606"/>
                <a:gd name="connsiteX2" fmla="*/ 12371 w 14510"/>
                <a:gd name="connsiteY2" fmla="*/ 4845 h 10606"/>
                <a:gd name="connsiteX3" fmla="*/ 10000 w 14510"/>
                <a:gd name="connsiteY3" fmla="*/ 10606 h 10606"/>
                <a:gd name="connsiteX4" fmla="*/ 1667 w 14510"/>
                <a:gd name="connsiteY4" fmla="*/ 10606 h 10606"/>
                <a:gd name="connsiteX5" fmla="*/ 0 w 14510"/>
                <a:gd name="connsiteY5" fmla="*/ 5606 h 10606"/>
                <a:gd name="connsiteX6" fmla="*/ 1667 w 14510"/>
                <a:gd name="connsiteY6" fmla="*/ 606 h 10606"/>
                <a:gd name="connsiteX0" fmla="*/ 1667 w 14510"/>
                <a:gd name="connsiteY0" fmla="*/ 606 h 10606"/>
                <a:gd name="connsiteX1" fmla="*/ 14510 w 14510"/>
                <a:gd name="connsiteY1" fmla="*/ 0 h 10606"/>
                <a:gd name="connsiteX2" fmla="*/ 13349 w 14510"/>
                <a:gd name="connsiteY2" fmla="*/ 4474 h 10606"/>
                <a:gd name="connsiteX3" fmla="*/ 10000 w 14510"/>
                <a:gd name="connsiteY3" fmla="*/ 10606 h 10606"/>
                <a:gd name="connsiteX4" fmla="*/ 1667 w 14510"/>
                <a:gd name="connsiteY4" fmla="*/ 10606 h 10606"/>
                <a:gd name="connsiteX5" fmla="*/ 0 w 14510"/>
                <a:gd name="connsiteY5" fmla="*/ 5606 h 10606"/>
                <a:gd name="connsiteX6" fmla="*/ 1667 w 14510"/>
                <a:gd name="connsiteY6" fmla="*/ 606 h 10606"/>
                <a:gd name="connsiteX0" fmla="*/ 1667 w 15367"/>
                <a:gd name="connsiteY0" fmla="*/ 1046 h 11046"/>
                <a:gd name="connsiteX1" fmla="*/ 15367 w 15367"/>
                <a:gd name="connsiteY1" fmla="*/ 0 h 11046"/>
                <a:gd name="connsiteX2" fmla="*/ 13349 w 15367"/>
                <a:gd name="connsiteY2" fmla="*/ 4914 h 11046"/>
                <a:gd name="connsiteX3" fmla="*/ 10000 w 15367"/>
                <a:gd name="connsiteY3" fmla="*/ 11046 h 11046"/>
                <a:gd name="connsiteX4" fmla="*/ 1667 w 15367"/>
                <a:gd name="connsiteY4" fmla="*/ 11046 h 11046"/>
                <a:gd name="connsiteX5" fmla="*/ 0 w 15367"/>
                <a:gd name="connsiteY5" fmla="*/ 6046 h 11046"/>
                <a:gd name="connsiteX6" fmla="*/ 1667 w 15367"/>
                <a:gd name="connsiteY6" fmla="*/ 1046 h 11046"/>
                <a:gd name="connsiteX0" fmla="*/ 1667 w 16332"/>
                <a:gd name="connsiteY0" fmla="*/ 225 h 10225"/>
                <a:gd name="connsiteX1" fmla="*/ 16332 w 16332"/>
                <a:gd name="connsiteY1" fmla="*/ 0 h 10225"/>
                <a:gd name="connsiteX2" fmla="*/ 13349 w 16332"/>
                <a:gd name="connsiteY2" fmla="*/ 4093 h 10225"/>
                <a:gd name="connsiteX3" fmla="*/ 10000 w 16332"/>
                <a:gd name="connsiteY3" fmla="*/ 10225 h 10225"/>
                <a:gd name="connsiteX4" fmla="*/ 1667 w 16332"/>
                <a:gd name="connsiteY4" fmla="*/ 10225 h 10225"/>
                <a:gd name="connsiteX5" fmla="*/ 0 w 16332"/>
                <a:gd name="connsiteY5" fmla="*/ 5225 h 10225"/>
                <a:gd name="connsiteX6" fmla="*/ 1667 w 16332"/>
                <a:gd name="connsiteY6" fmla="*/ 225 h 1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32" h="10225">
                  <a:moveTo>
                    <a:pt x="1667" y="225"/>
                  </a:moveTo>
                  <a:lnTo>
                    <a:pt x="16332" y="0"/>
                  </a:lnTo>
                  <a:cubicBezTo>
                    <a:pt x="15411" y="0"/>
                    <a:pt x="14404" y="2389"/>
                    <a:pt x="13349" y="4093"/>
                  </a:cubicBezTo>
                  <a:cubicBezTo>
                    <a:pt x="12294" y="5797"/>
                    <a:pt x="9079" y="10225"/>
                    <a:pt x="10000" y="10225"/>
                  </a:cubicBezTo>
                  <a:lnTo>
                    <a:pt x="1667" y="10225"/>
                  </a:lnTo>
                  <a:cubicBezTo>
                    <a:pt x="746" y="10225"/>
                    <a:pt x="0" y="7986"/>
                    <a:pt x="0" y="5225"/>
                  </a:cubicBezTo>
                  <a:cubicBezTo>
                    <a:pt x="0" y="2464"/>
                    <a:pt x="746" y="225"/>
                    <a:pt x="1667" y="225"/>
                  </a:cubicBezTo>
                  <a:close/>
                </a:path>
              </a:pathLst>
            </a:custGeom>
            <a:grpFill/>
            <a:ln w="9525" cap="flat" cmpd="sng" algn="ctr">
              <a:noFill/>
              <a:prstDash val="solid"/>
              <a:round/>
              <a:headEnd type="none" w="med" len="med"/>
              <a:tailEnd type="none" w="med" len="med"/>
            </a:ln>
            <a:effectLst/>
          </p:spPr>
          <p:txBody>
            <a:bodyPr/>
            <a:lstStyle/>
            <a:p>
              <a:pPr>
                <a:defRPr/>
              </a:pPr>
              <a:endParaRPr lang="vi-VN"/>
            </a:p>
          </p:txBody>
        </p:sp>
      </p:grpSp>
      <p:grpSp>
        <p:nvGrpSpPr>
          <p:cNvPr id="5" name="Group 20"/>
          <p:cNvGrpSpPr/>
          <p:nvPr/>
        </p:nvGrpSpPr>
        <p:grpSpPr>
          <a:xfrm>
            <a:off x="4220531" y="2904832"/>
            <a:ext cx="1371600" cy="1640885"/>
            <a:chOff x="457200" y="2931115"/>
            <a:chExt cx="1760414" cy="1853722"/>
          </a:xfrm>
          <a:solidFill>
            <a:srgbClr val="E81F10">
              <a:alpha val="33000"/>
            </a:srgbClr>
          </a:solidFill>
        </p:grpSpPr>
        <p:sp>
          <p:nvSpPr>
            <p:cNvPr id="22" name="Flowchart: Stored Data 1"/>
            <p:cNvSpPr/>
            <p:nvPr/>
          </p:nvSpPr>
          <p:spPr bwMode="auto">
            <a:xfrm>
              <a:off x="457200" y="3561786"/>
              <a:ext cx="980204" cy="772465"/>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1711"/>
                <a:gd name="connsiteY0" fmla="*/ 0 h 10000"/>
                <a:gd name="connsiteX1" fmla="*/ 10000 w 11711"/>
                <a:gd name="connsiteY1" fmla="*/ 0 h 10000"/>
                <a:gd name="connsiteX2" fmla="*/ 11711 w 11711"/>
                <a:gd name="connsiteY2" fmla="*/ 5281 h 10000"/>
                <a:gd name="connsiteX3" fmla="*/ 10000 w 11711"/>
                <a:gd name="connsiteY3" fmla="*/ 10000 h 10000"/>
                <a:gd name="connsiteX4" fmla="*/ 1667 w 11711"/>
                <a:gd name="connsiteY4" fmla="*/ 10000 h 10000"/>
                <a:gd name="connsiteX5" fmla="*/ 0 w 11711"/>
                <a:gd name="connsiteY5" fmla="*/ 5000 h 10000"/>
                <a:gd name="connsiteX6" fmla="*/ 1667 w 11711"/>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11" h="10000">
                  <a:moveTo>
                    <a:pt x="1667" y="0"/>
                  </a:moveTo>
                  <a:lnTo>
                    <a:pt x="10000" y="0"/>
                  </a:lnTo>
                  <a:cubicBezTo>
                    <a:pt x="9079" y="0"/>
                    <a:pt x="11711" y="2520"/>
                    <a:pt x="11711" y="5281"/>
                  </a:cubicBezTo>
                  <a:cubicBezTo>
                    <a:pt x="11711" y="8042"/>
                    <a:pt x="9079" y="10000"/>
                    <a:pt x="10000" y="10000"/>
                  </a:cubicBezTo>
                  <a:lnTo>
                    <a:pt x="1667" y="10000"/>
                  </a:lnTo>
                  <a:cubicBezTo>
                    <a:pt x="746" y="10000"/>
                    <a:pt x="0" y="7761"/>
                    <a:pt x="0" y="5000"/>
                  </a:cubicBezTo>
                  <a:cubicBezTo>
                    <a:pt x="0" y="2239"/>
                    <a:pt x="746" y="0"/>
                    <a:pt x="1667" y="0"/>
                  </a:cubicBezTo>
                  <a:close/>
                </a:path>
              </a:pathLst>
            </a:custGeom>
            <a:grpFill/>
            <a:ln w="9525" cap="flat" cmpd="sng" algn="ctr">
              <a:noFill/>
              <a:prstDash val="solid"/>
              <a:round/>
              <a:headEnd type="none" w="med" len="med"/>
              <a:tailEnd type="none" w="med" len="med"/>
            </a:ln>
            <a:effectLst/>
          </p:spPr>
          <p:txBody>
            <a:bodyPr/>
            <a:lstStyle/>
            <a:p>
              <a:pPr>
                <a:defRPr/>
              </a:pPr>
              <a:endParaRPr lang="vi-VN"/>
            </a:p>
          </p:txBody>
        </p:sp>
        <p:sp>
          <p:nvSpPr>
            <p:cNvPr id="23" name="Teardrop 22"/>
            <p:cNvSpPr/>
            <p:nvPr/>
          </p:nvSpPr>
          <p:spPr bwMode="auto">
            <a:xfrm rot="12707390">
              <a:off x="1548021" y="3379452"/>
              <a:ext cx="669593" cy="1005127"/>
            </a:xfrm>
            <a:prstGeom prst="teardrop">
              <a:avLst>
                <a:gd name="adj" fmla="val 103779"/>
              </a:avLst>
            </a:prstGeom>
            <a:grpFill/>
            <a:ln w="9525" cap="flat" cmpd="sng" algn="ctr">
              <a:noFill/>
              <a:prstDash val="solid"/>
              <a:round/>
              <a:headEnd type="none" w="med" len="med"/>
              <a:tailEnd type="none" w="med" len="med"/>
            </a:ln>
            <a:effectLst/>
          </p:spPr>
          <p:txBody>
            <a:bodyPr/>
            <a:lstStyle/>
            <a:p>
              <a:pPr>
                <a:defRPr/>
              </a:pPr>
              <a:endParaRPr lang="vi-VN"/>
            </a:p>
          </p:txBody>
        </p:sp>
        <p:sp>
          <p:nvSpPr>
            <p:cNvPr id="24" name="Isosceles Triangle 23"/>
            <p:cNvSpPr/>
            <p:nvPr/>
          </p:nvSpPr>
          <p:spPr bwMode="auto">
            <a:xfrm rot="10800000">
              <a:off x="1212222" y="3552616"/>
              <a:ext cx="450364" cy="551760"/>
            </a:xfrm>
            <a:prstGeom prst="triangle">
              <a:avLst/>
            </a:prstGeom>
            <a:grpFill/>
            <a:ln w="9525" cap="flat" cmpd="sng" algn="ctr">
              <a:noFill/>
              <a:prstDash val="solid"/>
              <a:round/>
              <a:headEnd type="none" w="med" len="med"/>
              <a:tailEnd type="none" w="med" len="med"/>
            </a:ln>
            <a:effectLst/>
          </p:spPr>
          <p:txBody>
            <a:bodyPr/>
            <a:lstStyle/>
            <a:p>
              <a:pPr>
                <a:defRPr/>
              </a:pPr>
              <a:endParaRPr lang="vi-VN"/>
            </a:p>
          </p:txBody>
        </p:sp>
        <p:sp>
          <p:nvSpPr>
            <p:cNvPr id="25" name="Isosceles Triangle 24"/>
            <p:cNvSpPr/>
            <p:nvPr/>
          </p:nvSpPr>
          <p:spPr bwMode="auto">
            <a:xfrm>
              <a:off x="1212222" y="4126210"/>
              <a:ext cx="483473" cy="208040"/>
            </a:xfrm>
            <a:prstGeom prst="triangle">
              <a:avLst/>
            </a:prstGeom>
            <a:grpFill/>
            <a:ln w="9525" cap="flat" cmpd="sng" algn="ctr">
              <a:noFill/>
              <a:prstDash val="solid"/>
              <a:round/>
              <a:headEnd type="none" w="med" len="med"/>
              <a:tailEnd type="none" w="med" len="med"/>
            </a:ln>
            <a:effectLst/>
          </p:spPr>
          <p:txBody>
            <a:bodyPr/>
            <a:lstStyle/>
            <a:p>
              <a:pPr>
                <a:defRPr/>
              </a:pPr>
              <a:endParaRPr lang="vi-VN"/>
            </a:p>
          </p:txBody>
        </p:sp>
        <p:sp>
          <p:nvSpPr>
            <p:cNvPr id="26" name="Flowchart: Stored Data 1"/>
            <p:cNvSpPr/>
            <p:nvPr/>
          </p:nvSpPr>
          <p:spPr bwMode="auto">
            <a:xfrm rot="2642607">
              <a:off x="852141" y="2931115"/>
              <a:ext cx="1099802" cy="719989"/>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1711"/>
                <a:gd name="connsiteY0" fmla="*/ 0 h 10000"/>
                <a:gd name="connsiteX1" fmla="*/ 10000 w 11711"/>
                <a:gd name="connsiteY1" fmla="*/ 0 h 10000"/>
                <a:gd name="connsiteX2" fmla="*/ 11711 w 11711"/>
                <a:gd name="connsiteY2" fmla="*/ 5281 h 10000"/>
                <a:gd name="connsiteX3" fmla="*/ 10000 w 11711"/>
                <a:gd name="connsiteY3" fmla="*/ 10000 h 10000"/>
                <a:gd name="connsiteX4" fmla="*/ 1667 w 11711"/>
                <a:gd name="connsiteY4" fmla="*/ 10000 h 10000"/>
                <a:gd name="connsiteX5" fmla="*/ 0 w 11711"/>
                <a:gd name="connsiteY5" fmla="*/ 5000 h 10000"/>
                <a:gd name="connsiteX6" fmla="*/ 1667 w 11711"/>
                <a:gd name="connsiteY6" fmla="*/ 0 h 10000"/>
                <a:gd name="connsiteX0" fmla="*/ 1667 w 10000"/>
                <a:gd name="connsiteY0" fmla="*/ 0 h 10000"/>
                <a:gd name="connsiteX1" fmla="*/ 10000 w 10000"/>
                <a:gd name="connsiteY1" fmla="*/ 0 h 10000"/>
                <a:gd name="connsiteX2" fmla="*/ 9598 w 10000"/>
                <a:gd name="connsiteY2" fmla="*/ 5621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9598 w 10000"/>
                <a:gd name="connsiteY2" fmla="*/ 5621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510"/>
                <a:gd name="connsiteY0" fmla="*/ 606 h 10606"/>
                <a:gd name="connsiteX1" fmla="*/ 14510 w 14510"/>
                <a:gd name="connsiteY1" fmla="*/ 0 h 10606"/>
                <a:gd name="connsiteX2" fmla="*/ 9598 w 14510"/>
                <a:gd name="connsiteY2" fmla="*/ 6227 h 10606"/>
                <a:gd name="connsiteX3" fmla="*/ 10000 w 14510"/>
                <a:gd name="connsiteY3" fmla="*/ 10606 h 10606"/>
                <a:gd name="connsiteX4" fmla="*/ 1667 w 14510"/>
                <a:gd name="connsiteY4" fmla="*/ 10606 h 10606"/>
                <a:gd name="connsiteX5" fmla="*/ 0 w 14510"/>
                <a:gd name="connsiteY5" fmla="*/ 5606 h 10606"/>
                <a:gd name="connsiteX6" fmla="*/ 1667 w 14510"/>
                <a:gd name="connsiteY6" fmla="*/ 606 h 10606"/>
                <a:gd name="connsiteX0" fmla="*/ 1667 w 14510"/>
                <a:gd name="connsiteY0" fmla="*/ 606 h 10606"/>
                <a:gd name="connsiteX1" fmla="*/ 14510 w 14510"/>
                <a:gd name="connsiteY1" fmla="*/ 0 h 10606"/>
                <a:gd name="connsiteX2" fmla="*/ 12371 w 14510"/>
                <a:gd name="connsiteY2" fmla="*/ 4845 h 10606"/>
                <a:gd name="connsiteX3" fmla="*/ 10000 w 14510"/>
                <a:gd name="connsiteY3" fmla="*/ 10606 h 10606"/>
                <a:gd name="connsiteX4" fmla="*/ 1667 w 14510"/>
                <a:gd name="connsiteY4" fmla="*/ 10606 h 10606"/>
                <a:gd name="connsiteX5" fmla="*/ 0 w 14510"/>
                <a:gd name="connsiteY5" fmla="*/ 5606 h 10606"/>
                <a:gd name="connsiteX6" fmla="*/ 1667 w 14510"/>
                <a:gd name="connsiteY6" fmla="*/ 606 h 10606"/>
                <a:gd name="connsiteX0" fmla="*/ 1667 w 14510"/>
                <a:gd name="connsiteY0" fmla="*/ 606 h 10606"/>
                <a:gd name="connsiteX1" fmla="*/ 14510 w 14510"/>
                <a:gd name="connsiteY1" fmla="*/ 0 h 10606"/>
                <a:gd name="connsiteX2" fmla="*/ 13349 w 14510"/>
                <a:gd name="connsiteY2" fmla="*/ 4474 h 10606"/>
                <a:gd name="connsiteX3" fmla="*/ 10000 w 14510"/>
                <a:gd name="connsiteY3" fmla="*/ 10606 h 10606"/>
                <a:gd name="connsiteX4" fmla="*/ 1667 w 14510"/>
                <a:gd name="connsiteY4" fmla="*/ 10606 h 10606"/>
                <a:gd name="connsiteX5" fmla="*/ 0 w 14510"/>
                <a:gd name="connsiteY5" fmla="*/ 5606 h 10606"/>
                <a:gd name="connsiteX6" fmla="*/ 1667 w 14510"/>
                <a:gd name="connsiteY6" fmla="*/ 606 h 10606"/>
                <a:gd name="connsiteX0" fmla="*/ 1667 w 15367"/>
                <a:gd name="connsiteY0" fmla="*/ 1046 h 11046"/>
                <a:gd name="connsiteX1" fmla="*/ 15367 w 15367"/>
                <a:gd name="connsiteY1" fmla="*/ 0 h 11046"/>
                <a:gd name="connsiteX2" fmla="*/ 13349 w 15367"/>
                <a:gd name="connsiteY2" fmla="*/ 4914 h 11046"/>
                <a:gd name="connsiteX3" fmla="*/ 10000 w 15367"/>
                <a:gd name="connsiteY3" fmla="*/ 11046 h 11046"/>
                <a:gd name="connsiteX4" fmla="*/ 1667 w 15367"/>
                <a:gd name="connsiteY4" fmla="*/ 11046 h 11046"/>
                <a:gd name="connsiteX5" fmla="*/ 0 w 15367"/>
                <a:gd name="connsiteY5" fmla="*/ 6046 h 11046"/>
                <a:gd name="connsiteX6" fmla="*/ 1667 w 15367"/>
                <a:gd name="connsiteY6" fmla="*/ 1046 h 11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67" h="11046">
                  <a:moveTo>
                    <a:pt x="1667" y="1046"/>
                  </a:moveTo>
                  <a:lnTo>
                    <a:pt x="15367" y="0"/>
                  </a:lnTo>
                  <a:cubicBezTo>
                    <a:pt x="14446" y="0"/>
                    <a:pt x="14244" y="3073"/>
                    <a:pt x="13349" y="4914"/>
                  </a:cubicBezTo>
                  <a:cubicBezTo>
                    <a:pt x="12454" y="6755"/>
                    <a:pt x="9079" y="11046"/>
                    <a:pt x="10000" y="11046"/>
                  </a:cubicBezTo>
                  <a:lnTo>
                    <a:pt x="1667" y="11046"/>
                  </a:lnTo>
                  <a:cubicBezTo>
                    <a:pt x="746" y="11046"/>
                    <a:pt x="0" y="8807"/>
                    <a:pt x="0" y="6046"/>
                  </a:cubicBezTo>
                  <a:cubicBezTo>
                    <a:pt x="0" y="3285"/>
                    <a:pt x="746" y="1046"/>
                    <a:pt x="1667" y="1046"/>
                  </a:cubicBezTo>
                  <a:close/>
                </a:path>
              </a:pathLst>
            </a:custGeom>
            <a:grpFill/>
            <a:ln w="9525" cap="flat" cmpd="sng" algn="ctr">
              <a:noFill/>
              <a:prstDash val="solid"/>
              <a:round/>
              <a:headEnd type="none" w="med" len="med"/>
              <a:tailEnd type="none" w="med" len="med"/>
            </a:ln>
            <a:effectLst/>
          </p:spPr>
          <p:txBody>
            <a:bodyPr/>
            <a:lstStyle/>
            <a:p>
              <a:pPr>
                <a:defRPr/>
              </a:pPr>
              <a:endParaRPr lang="vi-VN"/>
            </a:p>
          </p:txBody>
        </p:sp>
        <p:sp>
          <p:nvSpPr>
            <p:cNvPr id="27" name="Flowchart: Stored Data 1"/>
            <p:cNvSpPr/>
            <p:nvPr/>
          </p:nvSpPr>
          <p:spPr bwMode="auto">
            <a:xfrm rot="18957393" flipV="1">
              <a:off x="820564" y="4106573"/>
              <a:ext cx="1221243" cy="678264"/>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1711"/>
                <a:gd name="connsiteY0" fmla="*/ 0 h 10000"/>
                <a:gd name="connsiteX1" fmla="*/ 10000 w 11711"/>
                <a:gd name="connsiteY1" fmla="*/ 0 h 10000"/>
                <a:gd name="connsiteX2" fmla="*/ 11711 w 11711"/>
                <a:gd name="connsiteY2" fmla="*/ 5281 h 10000"/>
                <a:gd name="connsiteX3" fmla="*/ 10000 w 11711"/>
                <a:gd name="connsiteY3" fmla="*/ 10000 h 10000"/>
                <a:gd name="connsiteX4" fmla="*/ 1667 w 11711"/>
                <a:gd name="connsiteY4" fmla="*/ 10000 h 10000"/>
                <a:gd name="connsiteX5" fmla="*/ 0 w 11711"/>
                <a:gd name="connsiteY5" fmla="*/ 5000 h 10000"/>
                <a:gd name="connsiteX6" fmla="*/ 1667 w 11711"/>
                <a:gd name="connsiteY6" fmla="*/ 0 h 10000"/>
                <a:gd name="connsiteX0" fmla="*/ 1667 w 10000"/>
                <a:gd name="connsiteY0" fmla="*/ 0 h 10000"/>
                <a:gd name="connsiteX1" fmla="*/ 10000 w 10000"/>
                <a:gd name="connsiteY1" fmla="*/ 0 h 10000"/>
                <a:gd name="connsiteX2" fmla="*/ 9598 w 10000"/>
                <a:gd name="connsiteY2" fmla="*/ 5621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9598 w 10000"/>
                <a:gd name="connsiteY2" fmla="*/ 5621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510"/>
                <a:gd name="connsiteY0" fmla="*/ 606 h 10606"/>
                <a:gd name="connsiteX1" fmla="*/ 14510 w 14510"/>
                <a:gd name="connsiteY1" fmla="*/ 0 h 10606"/>
                <a:gd name="connsiteX2" fmla="*/ 9598 w 14510"/>
                <a:gd name="connsiteY2" fmla="*/ 6227 h 10606"/>
                <a:gd name="connsiteX3" fmla="*/ 10000 w 14510"/>
                <a:gd name="connsiteY3" fmla="*/ 10606 h 10606"/>
                <a:gd name="connsiteX4" fmla="*/ 1667 w 14510"/>
                <a:gd name="connsiteY4" fmla="*/ 10606 h 10606"/>
                <a:gd name="connsiteX5" fmla="*/ 0 w 14510"/>
                <a:gd name="connsiteY5" fmla="*/ 5606 h 10606"/>
                <a:gd name="connsiteX6" fmla="*/ 1667 w 14510"/>
                <a:gd name="connsiteY6" fmla="*/ 606 h 10606"/>
                <a:gd name="connsiteX0" fmla="*/ 1667 w 14510"/>
                <a:gd name="connsiteY0" fmla="*/ 606 h 10606"/>
                <a:gd name="connsiteX1" fmla="*/ 14510 w 14510"/>
                <a:gd name="connsiteY1" fmla="*/ 0 h 10606"/>
                <a:gd name="connsiteX2" fmla="*/ 12371 w 14510"/>
                <a:gd name="connsiteY2" fmla="*/ 4845 h 10606"/>
                <a:gd name="connsiteX3" fmla="*/ 10000 w 14510"/>
                <a:gd name="connsiteY3" fmla="*/ 10606 h 10606"/>
                <a:gd name="connsiteX4" fmla="*/ 1667 w 14510"/>
                <a:gd name="connsiteY4" fmla="*/ 10606 h 10606"/>
                <a:gd name="connsiteX5" fmla="*/ 0 w 14510"/>
                <a:gd name="connsiteY5" fmla="*/ 5606 h 10606"/>
                <a:gd name="connsiteX6" fmla="*/ 1667 w 14510"/>
                <a:gd name="connsiteY6" fmla="*/ 606 h 10606"/>
                <a:gd name="connsiteX0" fmla="*/ 1667 w 14510"/>
                <a:gd name="connsiteY0" fmla="*/ 606 h 10606"/>
                <a:gd name="connsiteX1" fmla="*/ 14510 w 14510"/>
                <a:gd name="connsiteY1" fmla="*/ 0 h 10606"/>
                <a:gd name="connsiteX2" fmla="*/ 13349 w 14510"/>
                <a:gd name="connsiteY2" fmla="*/ 4474 h 10606"/>
                <a:gd name="connsiteX3" fmla="*/ 10000 w 14510"/>
                <a:gd name="connsiteY3" fmla="*/ 10606 h 10606"/>
                <a:gd name="connsiteX4" fmla="*/ 1667 w 14510"/>
                <a:gd name="connsiteY4" fmla="*/ 10606 h 10606"/>
                <a:gd name="connsiteX5" fmla="*/ 0 w 14510"/>
                <a:gd name="connsiteY5" fmla="*/ 5606 h 10606"/>
                <a:gd name="connsiteX6" fmla="*/ 1667 w 14510"/>
                <a:gd name="connsiteY6" fmla="*/ 606 h 10606"/>
                <a:gd name="connsiteX0" fmla="*/ 1667 w 15367"/>
                <a:gd name="connsiteY0" fmla="*/ 1046 h 11046"/>
                <a:gd name="connsiteX1" fmla="*/ 15367 w 15367"/>
                <a:gd name="connsiteY1" fmla="*/ 0 h 11046"/>
                <a:gd name="connsiteX2" fmla="*/ 13349 w 15367"/>
                <a:gd name="connsiteY2" fmla="*/ 4914 h 11046"/>
                <a:gd name="connsiteX3" fmla="*/ 10000 w 15367"/>
                <a:gd name="connsiteY3" fmla="*/ 11046 h 11046"/>
                <a:gd name="connsiteX4" fmla="*/ 1667 w 15367"/>
                <a:gd name="connsiteY4" fmla="*/ 11046 h 11046"/>
                <a:gd name="connsiteX5" fmla="*/ 0 w 15367"/>
                <a:gd name="connsiteY5" fmla="*/ 6046 h 11046"/>
                <a:gd name="connsiteX6" fmla="*/ 1667 w 15367"/>
                <a:gd name="connsiteY6" fmla="*/ 1046 h 11046"/>
                <a:gd name="connsiteX0" fmla="*/ 1667 w 16332"/>
                <a:gd name="connsiteY0" fmla="*/ 225 h 10225"/>
                <a:gd name="connsiteX1" fmla="*/ 16332 w 16332"/>
                <a:gd name="connsiteY1" fmla="*/ 0 h 10225"/>
                <a:gd name="connsiteX2" fmla="*/ 13349 w 16332"/>
                <a:gd name="connsiteY2" fmla="*/ 4093 h 10225"/>
                <a:gd name="connsiteX3" fmla="*/ 10000 w 16332"/>
                <a:gd name="connsiteY3" fmla="*/ 10225 h 10225"/>
                <a:gd name="connsiteX4" fmla="*/ 1667 w 16332"/>
                <a:gd name="connsiteY4" fmla="*/ 10225 h 10225"/>
                <a:gd name="connsiteX5" fmla="*/ 0 w 16332"/>
                <a:gd name="connsiteY5" fmla="*/ 5225 h 10225"/>
                <a:gd name="connsiteX6" fmla="*/ 1667 w 16332"/>
                <a:gd name="connsiteY6" fmla="*/ 225 h 1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32" h="10225">
                  <a:moveTo>
                    <a:pt x="1667" y="225"/>
                  </a:moveTo>
                  <a:lnTo>
                    <a:pt x="16332" y="0"/>
                  </a:lnTo>
                  <a:cubicBezTo>
                    <a:pt x="15411" y="0"/>
                    <a:pt x="14404" y="2389"/>
                    <a:pt x="13349" y="4093"/>
                  </a:cubicBezTo>
                  <a:cubicBezTo>
                    <a:pt x="12294" y="5797"/>
                    <a:pt x="9079" y="10225"/>
                    <a:pt x="10000" y="10225"/>
                  </a:cubicBezTo>
                  <a:lnTo>
                    <a:pt x="1667" y="10225"/>
                  </a:lnTo>
                  <a:cubicBezTo>
                    <a:pt x="746" y="10225"/>
                    <a:pt x="0" y="7986"/>
                    <a:pt x="0" y="5225"/>
                  </a:cubicBezTo>
                  <a:cubicBezTo>
                    <a:pt x="0" y="2464"/>
                    <a:pt x="746" y="225"/>
                    <a:pt x="1667" y="225"/>
                  </a:cubicBezTo>
                  <a:close/>
                </a:path>
              </a:pathLst>
            </a:custGeom>
            <a:grpFill/>
            <a:ln w="9525" cap="flat" cmpd="sng" algn="ctr">
              <a:noFill/>
              <a:prstDash val="solid"/>
              <a:round/>
              <a:headEnd type="none" w="med" len="med"/>
              <a:tailEnd type="none" w="med" len="med"/>
            </a:ln>
            <a:effectLst/>
          </p:spPr>
          <p:txBody>
            <a:bodyPr/>
            <a:lstStyle/>
            <a:p>
              <a:pPr>
                <a:defRPr/>
              </a:pPr>
              <a:endParaRPr lang="vi-VN"/>
            </a:p>
          </p:txBody>
        </p:sp>
      </p:grpSp>
      <p:grpSp>
        <p:nvGrpSpPr>
          <p:cNvPr id="6" name="Group 27"/>
          <p:cNvGrpSpPr>
            <a:grpSpLocks/>
          </p:cNvGrpSpPr>
          <p:nvPr/>
        </p:nvGrpSpPr>
        <p:grpSpPr bwMode="auto">
          <a:xfrm>
            <a:off x="5800725" y="2722563"/>
            <a:ext cx="1371600" cy="1641475"/>
            <a:chOff x="457200" y="2931115"/>
            <a:chExt cx="1760414" cy="1853722"/>
          </a:xfrm>
        </p:grpSpPr>
        <p:sp>
          <p:nvSpPr>
            <p:cNvPr id="2059" name="Flowchart: Stored Data 1"/>
            <p:cNvSpPr>
              <a:spLocks/>
            </p:cNvSpPr>
            <p:nvPr/>
          </p:nvSpPr>
          <p:spPr bwMode="auto">
            <a:xfrm>
              <a:off x="457200" y="3561786"/>
              <a:ext cx="980204" cy="772465"/>
            </a:xfrm>
            <a:custGeom>
              <a:avLst/>
              <a:gdLst>
                <a:gd name="T0" fmla="*/ 2147483647 w 11711"/>
                <a:gd name="T1" fmla="*/ 0 h 10000"/>
                <a:gd name="T2" fmla="*/ 2147483647 w 11711"/>
                <a:gd name="T3" fmla="*/ 0 h 10000"/>
                <a:gd name="T4" fmla="*/ 2147483647 w 11711"/>
                <a:gd name="T5" fmla="*/ 2147483647 h 10000"/>
                <a:gd name="T6" fmla="*/ 2147483647 w 11711"/>
                <a:gd name="T7" fmla="*/ 2147483647 h 10000"/>
                <a:gd name="T8" fmla="*/ 2147483647 w 11711"/>
                <a:gd name="T9" fmla="*/ 2147483647 h 10000"/>
                <a:gd name="T10" fmla="*/ 0 w 11711"/>
                <a:gd name="T11" fmla="*/ 2147483647 h 10000"/>
                <a:gd name="T12" fmla="*/ 2147483647 w 11711"/>
                <a:gd name="T13" fmla="*/ 0 h 10000"/>
                <a:gd name="T14" fmla="*/ 0 60000 65536"/>
                <a:gd name="T15" fmla="*/ 0 60000 65536"/>
                <a:gd name="T16" fmla="*/ 0 60000 65536"/>
                <a:gd name="T17" fmla="*/ 0 60000 65536"/>
                <a:gd name="T18" fmla="*/ 0 60000 65536"/>
                <a:gd name="T19" fmla="*/ 0 60000 65536"/>
                <a:gd name="T20" fmla="*/ 0 60000 65536"/>
                <a:gd name="T21" fmla="*/ 0 w 11711"/>
                <a:gd name="T22" fmla="*/ 0 h 10000"/>
                <a:gd name="T23" fmla="*/ 11711 w 11711"/>
                <a:gd name="T24" fmla="*/ 10000 h 1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711" h="10000">
                  <a:moveTo>
                    <a:pt x="1667" y="0"/>
                  </a:moveTo>
                  <a:lnTo>
                    <a:pt x="10000" y="0"/>
                  </a:lnTo>
                  <a:cubicBezTo>
                    <a:pt x="9079" y="0"/>
                    <a:pt x="11711" y="2520"/>
                    <a:pt x="11711" y="5281"/>
                  </a:cubicBezTo>
                  <a:cubicBezTo>
                    <a:pt x="11711" y="8042"/>
                    <a:pt x="9079" y="10000"/>
                    <a:pt x="10000" y="10000"/>
                  </a:cubicBezTo>
                  <a:lnTo>
                    <a:pt x="1667" y="10000"/>
                  </a:lnTo>
                  <a:cubicBezTo>
                    <a:pt x="746" y="10000"/>
                    <a:pt x="0" y="7761"/>
                    <a:pt x="0" y="5000"/>
                  </a:cubicBezTo>
                  <a:cubicBezTo>
                    <a:pt x="0" y="2239"/>
                    <a:pt x="746" y="0"/>
                    <a:pt x="1667" y="0"/>
                  </a:cubicBezTo>
                  <a:close/>
                </a:path>
              </a:pathLst>
            </a:custGeom>
            <a:solidFill>
              <a:srgbClr val="00B0F0">
                <a:alpha val="23137"/>
              </a:srgbClr>
            </a:solidFill>
            <a:ln w="9525" algn="ctr">
              <a:noFill/>
              <a:round/>
              <a:headEnd/>
              <a:tailEnd/>
            </a:ln>
          </p:spPr>
          <p:txBody>
            <a:bodyPr/>
            <a:lstStyle/>
            <a:p>
              <a:endParaRPr lang="en-US"/>
            </a:p>
          </p:txBody>
        </p:sp>
        <p:sp>
          <p:nvSpPr>
            <p:cNvPr id="30" name="Teardrop 29"/>
            <p:cNvSpPr/>
            <p:nvPr/>
          </p:nvSpPr>
          <p:spPr bwMode="auto">
            <a:xfrm rot="12707390">
              <a:off x="1547272" y="3379307"/>
              <a:ext cx="670342" cy="1005742"/>
            </a:xfrm>
            <a:prstGeom prst="teardrop">
              <a:avLst>
                <a:gd name="adj" fmla="val 103779"/>
              </a:avLst>
            </a:prstGeom>
            <a:solidFill>
              <a:srgbClr val="00B0F0">
                <a:alpha val="56000"/>
              </a:srgbClr>
            </a:solidFill>
            <a:ln w="9525" cap="flat" cmpd="sng" algn="ctr">
              <a:noFill/>
              <a:prstDash val="solid"/>
              <a:round/>
              <a:headEnd type="none" w="med" len="med"/>
              <a:tailEnd type="none" w="med" len="med"/>
            </a:ln>
            <a:effectLst/>
          </p:spPr>
          <p:txBody>
            <a:bodyPr/>
            <a:lstStyle/>
            <a:p>
              <a:pPr>
                <a:defRPr/>
              </a:pPr>
              <a:endParaRPr lang="vi-VN"/>
            </a:p>
          </p:txBody>
        </p:sp>
        <p:sp>
          <p:nvSpPr>
            <p:cNvPr id="2061" name="Isosceles Triangle 30"/>
            <p:cNvSpPr>
              <a:spLocks noChangeArrowheads="1"/>
            </p:cNvSpPr>
            <p:nvPr/>
          </p:nvSpPr>
          <p:spPr bwMode="auto">
            <a:xfrm rot="10800000">
              <a:off x="1212222" y="3552616"/>
              <a:ext cx="450364" cy="551760"/>
            </a:xfrm>
            <a:prstGeom prst="triangle">
              <a:avLst>
                <a:gd name="adj" fmla="val 50000"/>
              </a:avLst>
            </a:prstGeom>
            <a:solidFill>
              <a:srgbClr val="00B0F0">
                <a:alpha val="79999"/>
              </a:srgbClr>
            </a:solidFill>
            <a:ln w="9525" algn="ctr">
              <a:noFill/>
              <a:round/>
              <a:headEnd/>
              <a:tailEnd/>
            </a:ln>
          </p:spPr>
          <p:txBody>
            <a:bodyPr/>
            <a:lstStyle/>
            <a:p>
              <a:endParaRPr lang="vi-VN" altLang="en-US">
                <a:latin typeface="Tahoma" pitchFamily="34" charset="0"/>
              </a:endParaRPr>
            </a:p>
          </p:txBody>
        </p:sp>
        <p:sp>
          <p:nvSpPr>
            <p:cNvPr id="2062" name="Isosceles Triangle 31"/>
            <p:cNvSpPr>
              <a:spLocks noChangeArrowheads="1"/>
            </p:cNvSpPr>
            <p:nvPr/>
          </p:nvSpPr>
          <p:spPr bwMode="auto">
            <a:xfrm>
              <a:off x="1212222" y="4126210"/>
              <a:ext cx="483473" cy="208040"/>
            </a:xfrm>
            <a:prstGeom prst="triangle">
              <a:avLst>
                <a:gd name="adj" fmla="val 50000"/>
              </a:avLst>
            </a:prstGeom>
            <a:solidFill>
              <a:srgbClr val="00B0F0">
                <a:alpha val="79999"/>
              </a:srgbClr>
            </a:solidFill>
            <a:ln w="9525" algn="ctr">
              <a:noFill/>
              <a:round/>
              <a:headEnd/>
              <a:tailEnd/>
            </a:ln>
          </p:spPr>
          <p:txBody>
            <a:bodyPr/>
            <a:lstStyle/>
            <a:p>
              <a:endParaRPr lang="vi-VN" altLang="en-US">
                <a:latin typeface="Tahoma" pitchFamily="34" charset="0"/>
              </a:endParaRPr>
            </a:p>
          </p:txBody>
        </p:sp>
        <p:sp>
          <p:nvSpPr>
            <p:cNvPr id="2063" name="Flowchart: Stored Data 1"/>
            <p:cNvSpPr>
              <a:spLocks/>
            </p:cNvSpPr>
            <p:nvPr/>
          </p:nvSpPr>
          <p:spPr bwMode="auto">
            <a:xfrm rot="2642607">
              <a:off x="852141" y="2931115"/>
              <a:ext cx="1099802" cy="719989"/>
            </a:xfrm>
            <a:custGeom>
              <a:avLst/>
              <a:gdLst>
                <a:gd name="T0" fmla="*/ 2147483647 w 15367"/>
                <a:gd name="T1" fmla="*/ 2147483647 h 11046"/>
                <a:gd name="T2" fmla="*/ 2147483647 w 15367"/>
                <a:gd name="T3" fmla="*/ 0 h 11046"/>
                <a:gd name="T4" fmla="*/ 2147483647 w 15367"/>
                <a:gd name="T5" fmla="*/ 2147483647 h 11046"/>
                <a:gd name="T6" fmla="*/ 2147483647 w 15367"/>
                <a:gd name="T7" fmla="*/ 2147483647 h 11046"/>
                <a:gd name="T8" fmla="*/ 2147483647 w 15367"/>
                <a:gd name="T9" fmla="*/ 2147483647 h 11046"/>
                <a:gd name="T10" fmla="*/ 0 w 15367"/>
                <a:gd name="T11" fmla="*/ 2147483647 h 11046"/>
                <a:gd name="T12" fmla="*/ 2147483647 w 15367"/>
                <a:gd name="T13" fmla="*/ 2147483647 h 11046"/>
                <a:gd name="T14" fmla="*/ 0 60000 65536"/>
                <a:gd name="T15" fmla="*/ 0 60000 65536"/>
                <a:gd name="T16" fmla="*/ 0 60000 65536"/>
                <a:gd name="T17" fmla="*/ 0 60000 65536"/>
                <a:gd name="T18" fmla="*/ 0 60000 65536"/>
                <a:gd name="T19" fmla="*/ 0 60000 65536"/>
                <a:gd name="T20" fmla="*/ 0 60000 65536"/>
                <a:gd name="T21" fmla="*/ 0 w 15367"/>
                <a:gd name="T22" fmla="*/ 0 h 11046"/>
                <a:gd name="T23" fmla="*/ 15367 w 15367"/>
                <a:gd name="T24" fmla="*/ 11046 h 110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367" h="11046">
                  <a:moveTo>
                    <a:pt x="1667" y="1046"/>
                  </a:moveTo>
                  <a:lnTo>
                    <a:pt x="15367" y="0"/>
                  </a:lnTo>
                  <a:cubicBezTo>
                    <a:pt x="14446" y="0"/>
                    <a:pt x="14244" y="3073"/>
                    <a:pt x="13349" y="4914"/>
                  </a:cubicBezTo>
                  <a:cubicBezTo>
                    <a:pt x="12454" y="6755"/>
                    <a:pt x="9079" y="11046"/>
                    <a:pt x="10000" y="11046"/>
                  </a:cubicBezTo>
                  <a:lnTo>
                    <a:pt x="1667" y="11046"/>
                  </a:lnTo>
                  <a:cubicBezTo>
                    <a:pt x="746" y="11046"/>
                    <a:pt x="0" y="8807"/>
                    <a:pt x="0" y="6046"/>
                  </a:cubicBezTo>
                  <a:cubicBezTo>
                    <a:pt x="0" y="3285"/>
                    <a:pt x="746" y="1046"/>
                    <a:pt x="1667" y="1046"/>
                  </a:cubicBezTo>
                  <a:close/>
                </a:path>
              </a:pathLst>
            </a:custGeom>
            <a:solidFill>
              <a:srgbClr val="00B0F0">
                <a:alpha val="23137"/>
              </a:srgbClr>
            </a:solidFill>
            <a:ln w="9525" algn="ctr">
              <a:noFill/>
              <a:round/>
              <a:headEnd/>
              <a:tailEnd/>
            </a:ln>
          </p:spPr>
          <p:txBody>
            <a:bodyPr/>
            <a:lstStyle/>
            <a:p>
              <a:endParaRPr lang="en-US"/>
            </a:p>
          </p:txBody>
        </p:sp>
        <p:sp>
          <p:nvSpPr>
            <p:cNvPr id="2064" name="Flowchart: Stored Data 1"/>
            <p:cNvSpPr>
              <a:spLocks/>
            </p:cNvSpPr>
            <p:nvPr/>
          </p:nvSpPr>
          <p:spPr bwMode="auto">
            <a:xfrm rot="18957393" flipV="1">
              <a:off x="820564" y="4106573"/>
              <a:ext cx="1221243" cy="678264"/>
            </a:xfrm>
            <a:custGeom>
              <a:avLst/>
              <a:gdLst>
                <a:gd name="T0" fmla="*/ 2147483647 w 16332"/>
                <a:gd name="T1" fmla="*/ 2147483647 h 10225"/>
                <a:gd name="T2" fmla="*/ 2147483647 w 16332"/>
                <a:gd name="T3" fmla="*/ 0 h 10225"/>
                <a:gd name="T4" fmla="*/ 2147483647 w 16332"/>
                <a:gd name="T5" fmla="*/ 2147483647 h 10225"/>
                <a:gd name="T6" fmla="*/ 2147483647 w 16332"/>
                <a:gd name="T7" fmla="*/ 2147483647 h 10225"/>
                <a:gd name="T8" fmla="*/ 2147483647 w 16332"/>
                <a:gd name="T9" fmla="*/ 2147483647 h 10225"/>
                <a:gd name="T10" fmla="*/ 0 w 16332"/>
                <a:gd name="T11" fmla="*/ 2147483647 h 10225"/>
                <a:gd name="T12" fmla="*/ 2147483647 w 16332"/>
                <a:gd name="T13" fmla="*/ 2147483647 h 10225"/>
                <a:gd name="T14" fmla="*/ 0 60000 65536"/>
                <a:gd name="T15" fmla="*/ 0 60000 65536"/>
                <a:gd name="T16" fmla="*/ 0 60000 65536"/>
                <a:gd name="T17" fmla="*/ 0 60000 65536"/>
                <a:gd name="T18" fmla="*/ 0 60000 65536"/>
                <a:gd name="T19" fmla="*/ 0 60000 65536"/>
                <a:gd name="T20" fmla="*/ 0 60000 65536"/>
                <a:gd name="T21" fmla="*/ 0 w 16332"/>
                <a:gd name="T22" fmla="*/ 0 h 10225"/>
                <a:gd name="T23" fmla="*/ 16332 w 16332"/>
                <a:gd name="T24" fmla="*/ 10225 h 102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332" h="10225">
                  <a:moveTo>
                    <a:pt x="1667" y="225"/>
                  </a:moveTo>
                  <a:lnTo>
                    <a:pt x="16332" y="0"/>
                  </a:lnTo>
                  <a:cubicBezTo>
                    <a:pt x="15411" y="0"/>
                    <a:pt x="14404" y="2389"/>
                    <a:pt x="13349" y="4093"/>
                  </a:cubicBezTo>
                  <a:cubicBezTo>
                    <a:pt x="12294" y="5797"/>
                    <a:pt x="9079" y="10225"/>
                    <a:pt x="10000" y="10225"/>
                  </a:cubicBezTo>
                  <a:lnTo>
                    <a:pt x="1667" y="10225"/>
                  </a:lnTo>
                  <a:cubicBezTo>
                    <a:pt x="746" y="10225"/>
                    <a:pt x="0" y="7986"/>
                    <a:pt x="0" y="5225"/>
                  </a:cubicBezTo>
                  <a:cubicBezTo>
                    <a:pt x="0" y="2464"/>
                    <a:pt x="746" y="225"/>
                    <a:pt x="1667" y="225"/>
                  </a:cubicBezTo>
                  <a:close/>
                </a:path>
              </a:pathLst>
            </a:custGeom>
            <a:solidFill>
              <a:srgbClr val="00B0F0">
                <a:alpha val="23137"/>
              </a:srgbClr>
            </a:solidFill>
            <a:ln w="9525" algn="ctr">
              <a:noFill/>
              <a:round/>
              <a:headEnd/>
              <a:tailEnd/>
            </a:ln>
          </p:spPr>
          <p:txBody>
            <a:bodyPr/>
            <a:lstStyle/>
            <a:p>
              <a:endParaRPr lang="en-US"/>
            </a:p>
          </p:txBody>
        </p:sp>
      </p:grpSp>
      <p:grpSp>
        <p:nvGrpSpPr>
          <p:cNvPr id="7" name="Group 34"/>
          <p:cNvGrpSpPr/>
          <p:nvPr/>
        </p:nvGrpSpPr>
        <p:grpSpPr>
          <a:xfrm>
            <a:off x="7568703" y="2696577"/>
            <a:ext cx="1371600" cy="1640885"/>
            <a:chOff x="457200" y="2931115"/>
            <a:chExt cx="1760414" cy="1853722"/>
          </a:xfrm>
          <a:solidFill>
            <a:srgbClr val="FFFF00">
              <a:alpha val="21000"/>
            </a:srgbClr>
          </a:solidFill>
        </p:grpSpPr>
        <p:sp>
          <p:nvSpPr>
            <p:cNvPr id="36" name="Flowchart: Stored Data 1"/>
            <p:cNvSpPr/>
            <p:nvPr/>
          </p:nvSpPr>
          <p:spPr bwMode="auto">
            <a:xfrm>
              <a:off x="457200" y="3561786"/>
              <a:ext cx="980204" cy="772465"/>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1711"/>
                <a:gd name="connsiteY0" fmla="*/ 0 h 10000"/>
                <a:gd name="connsiteX1" fmla="*/ 10000 w 11711"/>
                <a:gd name="connsiteY1" fmla="*/ 0 h 10000"/>
                <a:gd name="connsiteX2" fmla="*/ 11711 w 11711"/>
                <a:gd name="connsiteY2" fmla="*/ 5281 h 10000"/>
                <a:gd name="connsiteX3" fmla="*/ 10000 w 11711"/>
                <a:gd name="connsiteY3" fmla="*/ 10000 h 10000"/>
                <a:gd name="connsiteX4" fmla="*/ 1667 w 11711"/>
                <a:gd name="connsiteY4" fmla="*/ 10000 h 10000"/>
                <a:gd name="connsiteX5" fmla="*/ 0 w 11711"/>
                <a:gd name="connsiteY5" fmla="*/ 5000 h 10000"/>
                <a:gd name="connsiteX6" fmla="*/ 1667 w 11711"/>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11" h="10000">
                  <a:moveTo>
                    <a:pt x="1667" y="0"/>
                  </a:moveTo>
                  <a:lnTo>
                    <a:pt x="10000" y="0"/>
                  </a:lnTo>
                  <a:cubicBezTo>
                    <a:pt x="9079" y="0"/>
                    <a:pt x="11711" y="2520"/>
                    <a:pt x="11711" y="5281"/>
                  </a:cubicBezTo>
                  <a:cubicBezTo>
                    <a:pt x="11711" y="8042"/>
                    <a:pt x="9079" y="10000"/>
                    <a:pt x="10000" y="10000"/>
                  </a:cubicBezTo>
                  <a:lnTo>
                    <a:pt x="1667" y="10000"/>
                  </a:lnTo>
                  <a:cubicBezTo>
                    <a:pt x="746" y="10000"/>
                    <a:pt x="0" y="7761"/>
                    <a:pt x="0" y="5000"/>
                  </a:cubicBezTo>
                  <a:cubicBezTo>
                    <a:pt x="0" y="2239"/>
                    <a:pt x="746" y="0"/>
                    <a:pt x="1667" y="0"/>
                  </a:cubicBezTo>
                  <a:close/>
                </a:path>
              </a:pathLst>
            </a:custGeom>
            <a:grpFill/>
            <a:ln w="9525" cap="flat" cmpd="sng" algn="ctr">
              <a:noFill/>
              <a:prstDash val="solid"/>
              <a:round/>
              <a:headEnd type="none" w="med" len="med"/>
              <a:tailEnd type="none" w="med" len="med"/>
            </a:ln>
            <a:effectLst/>
          </p:spPr>
          <p:txBody>
            <a:bodyPr/>
            <a:lstStyle/>
            <a:p>
              <a:pPr>
                <a:defRPr/>
              </a:pPr>
              <a:endParaRPr lang="vi-VN"/>
            </a:p>
          </p:txBody>
        </p:sp>
        <p:sp>
          <p:nvSpPr>
            <p:cNvPr id="37" name="Teardrop 36"/>
            <p:cNvSpPr/>
            <p:nvPr/>
          </p:nvSpPr>
          <p:spPr bwMode="auto">
            <a:xfrm rot="12707390">
              <a:off x="1548021" y="3379452"/>
              <a:ext cx="669593" cy="1005127"/>
            </a:xfrm>
            <a:prstGeom prst="teardrop">
              <a:avLst>
                <a:gd name="adj" fmla="val 103779"/>
              </a:avLst>
            </a:prstGeom>
            <a:grpFill/>
            <a:ln w="9525" cap="flat" cmpd="sng" algn="ctr">
              <a:noFill/>
              <a:prstDash val="solid"/>
              <a:round/>
              <a:headEnd type="none" w="med" len="med"/>
              <a:tailEnd type="none" w="med" len="med"/>
            </a:ln>
            <a:effectLst/>
          </p:spPr>
          <p:txBody>
            <a:bodyPr/>
            <a:lstStyle/>
            <a:p>
              <a:pPr>
                <a:defRPr/>
              </a:pPr>
              <a:endParaRPr lang="vi-VN"/>
            </a:p>
          </p:txBody>
        </p:sp>
        <p:sp>
          <p:nvSpPr>
            <p:cNvPr id="38" name="Isosceles Triangle 37"/>
            <p:cNvSpPr/>
            <p:nvPr/>
          </p:nvSpPr>
          <p:spPr bwMode="auto">
            <a:xfrm rot="10800000">
              <a:off x="1212222" y="3552616"/>
              <a:ext cx="450364" cy="551760"/>
            </a:xfrm>
            <a:prstGeom prst="triangle">
              <a:avLst/>
            </a:prstGeom>
            <a:grpFill/>
            <a:ln w="9525" cap="flat" cmpd="sng" algn="ctr">
              <a:noFill/>
              <a:prstDash val="solid"/>
              <a:round/>
              <a:headEnd type="none" w="med" len="med"/>
              <a:tailEnd type="none" w="med" len="med"/>
            </a:ln>
            <a:effectLst/>
          </p:spPr>
          <p:txBody>
            <a:bodyPr/>
            <a:lstStyle/>
            <a:p>
              <a:pPr>
                <a:defRPr/>
              </a:pPr>
              <a:endParaRPr lang="vi-VN"/>
            </a:p>
          </p:txBody>
        </p:sp>
        <p:sp>
          <p:nvSpPr>
            <p:cNvPr id="39" name="Isosceles Triangle 38"/>
            <p:cNvSpPr/>
            <p:nvPr/>
          </p:nvSpPr>
          <p:spPr bwMode="auto">
            <a:xfrm>
              <a:off x="1212222" y="4126210"/>
              <a:ext cx="483473" cy="208040"/>
            </a:xfrm>
            <a:prstGeom prst="triangle">
              <a:avLst/>
            </a:prstGeom>
            <a:grpFill/>
            <a:ln w="9525" cap="flat" cmpd="sng" algn="ctr">
              <a:noFill/>
              <a:prstDash val="solid"/>
              <a:round/>
              <a:headEnd type="none" w="med" len="med"/>
              <a:tailEnd type="none" w="med" len="med"/>
            </a:ln>
            <a:effectLst/>
          </p:spPr>
          <p:txBody>
            <a:bodyPr/>
            <a:lstStyle/>
            <a:p>
              <a:pPr>
                <a:defRPr/>
              </a:pPr>
              <a:endParaRPr lang="vi-VN"/>
            </a:p>
          </p:txBody>
        </p:sp>
        <p:sp>
          <p:nvSpPr>
            <p:cNvPr id="40" name="Flowchart: Stored Data 1"/>
            <p:cNvSpPr/>
            <p:nvPr/>
          </p:nvSpPr>
          <p:spPr bwMode="auto">
            <a:xfrm rot="2642607">
              <a:off x="852141" y="2931115"/>
              <a:ext cx="1099802" cy="719989"/>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1711"/>
                <a:gd name="connsiteY0" fmla="*/ 0 h 10000"/>
                <a:gd name="connsiteX1" fmla="*/ 10000 w 11711"/>
                <a:gd name="connsiteY1" fmla="*/ 0 h 10000"/>
                <a:gd name="connsiteX2" fmla="*/ 11711 w 11711"/>
                <a:gd name="connsiteY2" fmla="*/ 5281 h 10000"/>
                <a:gd name="connsiteX3" fmla="*/ 10000 w 11711"/>
                <a:gd name="connsiteY3" fmla="*/ 10000 h 10000"/>
                <a:gd name="connsiteX4" fmla="*/ 1667 w 11711"/>
                <a:gd name="connsiteY4" fmla="*/ 10000 h 10000"/>
                <a:gd name="connsiteX5" fmla="*/ 0 w 11711"/>
                <a:gd name="connsiteY5" fmla="*/ 5000 h 10000"/>
                <a:gd name="connsiteX6" fmla="*/ 1667 w 11711"/>
                <a:gd name="connsiteY6" fmla="*/ 0 h 10000"/>
                <a:gd name="connsiteX0" fmla="*/ 1667 w 10000"/>
                <a:gd name="connsiteY0" fmla="*/ 0 h 10000"/>
                <a:gd name="connsiteX1" fmla="*/ 10000 w 10000"/>
                <a:gd name="connsiteY1" fmla="*/ 0 h 10000"/>
                <a:gd name="connsiteX2" fmla="*/ 9598 w 10000"/>
                <a:gd name="connsiteY2" fmla="*/ 5621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9598 w 10000"/>
                <a:gd name="connsiteY2" fmla="*/ 5621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510"/>
                <a:gd name="connsiteY0" fmla="*/ 606 h 10606"/>
                <a:gd name="connsiteX1" fmla="*/ 14510 w 14510"/>
                <a:gd name="connsiteY1" fmla="*/ 0 h 10606"/>
                <a:gd name="connsiteX2" fmla="*/ 9598 w 14510"/>
                <a:gd name="connsiteY2" fmla="*/ 6227 h 10606"/>
                <a:gd name="connsiteX3" fmla="*/ 10000 w 14510"/>
                <a:gd name="connsiteY3" fmla="*/ 10606 h 10606"/>
                <a:gd name="connsiteX4" fmla="*/ 1667 w 14510"/>
                <a:gd name="connsiteY4" fmla="*/ 10606 h 10606"/>
                <a:gd name="connsiteX5" fmla="*/ 0 w 14510"/>
                <a:gd name="connsiteY5" fmla="*/ 5606 h 10606"/>
                <a:gd name="connsiteX6" fmla="*/ 1667 w 14510"/>
                <a:gd name="connsiteY6" fmla="*/ 606 h 10606"/>
                <a:gd name="connsiteX0" fmla="*/ 1667 w 14510"/>
                <a:gd name="connsiteY0" fmla="*/ 606 h 10606"/>
                <a:gd name="connsiteX1" fmla="*/ 14510 w 14510"/>
                <a:gd name="connsiteY1" fmla="*/ 0 h 10606"/>
                <a:gd name="connsiteX2" fmla="*/ 12371 w 14510"/>
                <a:gd name="connsiteY2" fmla="*/ 4845 h 10606"/>
                <a:gd name="connsiteX3" fmla="*/ 10000 w 14510"/>
                <a:gd name="connsiteY3" fmla="*/ 10606 h 10606"/>
                <a:gd name="connsiteX4" fmla="*/ 1667 w 14510"/>
                <a:gd name="connsiteY4" fmla="*/ 10606 h 10606"/>
                <a:gd name="connsiteX5" fmla="*/ 0 w 14510"/>
                <a:gd name="connsiteY5" fmla="*/ 5606 h 10606"/>
                <a:gd name="connsiteX6" fmla="*/ 1667 w 14510"/>
                <a:gd name="connsiteY6" fmla="*/ 606 h 10606"/>
                <a:gd name="connsiteX0" fmla="*/ 1667 w 14510"/>
                <a:gd name="connsiteY0" fmla="*/ 606 h 10606"/>
                <a:gd name="connsiteX1" fmla="*/ 14510 w 14510"/>
                <a:gd name="connsiteY1" fmla="*/ 0 h 10606"/>
                <a:gd name="connsiteX2" fmla="*/ 13349 w 14510"/>
                <a:gd name="connsiteY2" fmla="*/ 4474 h 10606"/>
                <a:gd name="connsiteX3" fmla="*/ 10000 w 14510"/>
                <a:gd name="connsiteY3" fmla="*/ 10606 h 10606"/>
                <a:gd name="connsiteX4" fmla="*/ 1667 w 14510"/>
                <a:gd name="connsiteY4" fmla="*/ 10606 h 10606"/>
                <a:gd name="connsiteX5" fmla="*/ 0 w 14510"/>
                <a:gd name="connsiteY5" fmla="*/ 5606 h 10606"/>
                <a:gd name="connsiteX6" fmla="*/ 1667 w 14510"/>
                <a:gd name="connsiteY6" fmla="*/ 606 h 10606"/>
                <a:gd name="connsiteX0" fmla="*/ 1667 w 15367"/>
                <a:gd name="connsiteY0" fmla="*/ 1046 h 11046"/>
                <a:gd name="connsiteX1" fmla="*/ 15367 w 15367"/>
                <a:gd name="connsiteY1" fmla="*/ 0 h 11046"/>
                <a:gd name="connsiteX2" fmla="*/ 13349 w 15367"/>
                <a:gd name="connsiteY2" fmla="*/ 4914 h 11046"/>
                <a:gd name="connsiteX3" fmla="*/ 10000 w 15367"/>
                <a:gd name="connsiteY3" fmla="*/ 11046 h 11046"/>
                <a:gd name="connsiteX4" fmla="*/ 1667 w 15367"/>
                <a:gd name="connsiteY4" fmla="*/ 11046 h 11046"/>
                <a:gd name="connsiteX5" fmla="*/ 0 w 15367"/>
                <a:gd name="connsiteY5" fmla="*/ 6046 h 11046"/>
                <a:gd name="connsiteX6" fmla="*/ 1667 w 15367"/>
                <a:gd name="connsiteY6" fmla="*/ 1046 h 11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67" h="11046">
                  <a:moveTo>
                    <a:pt x="1667" y="1046"/>
                  </a:moveTo>
                  <a:lnTo>
                    <a:pt x="15367" y="0"/>
                  </a:lnTo>
                  <a:cubicBezTo>
                    <a:pt x="14446" y="0"/>
                    <a:pt x="14244" y="3073"/>
                    <a:pt x="13349" y="4914"/>
                  </a:cubicBezTo>
                  <a:cubicBezTo>
                    <a:pt x="12454" y="6755"/>
                    <a:pt x="9079" y="11046"/>
                    <a:pt x="10000" y="11046"/>
                  </a:cubicBezTo>
                  <a:lnTo>
                    <a:pt x="1667" y="11046"/>
                  </a:lnTo>
                  <a:cubicBezTo>
                    <a:pt x="746" y="11046"/>
                    <a:pt x="0" y="8807"/>
                    <a:pt x="0" y="6046"/>
                  </a:cubicBezTo>
                  <a:cubicBezTo>
                    <a:pt x="0" y="3285"/>
                    <a:pt x="746" y="1046"/>
                    <a:pt x="1667" y="1046"/>
                  </a:cubicBezTo>
                  <a:close/>
                </a:path>
              </a:pathLst>
            </a:custGeom>
            <a:grpFill/>
            <a:ln w="9525" cap="flat" cmpd="sng" algn="ctr">
              <a:noFill/>
              <a:prstDash val="solid"/>
              <a:round/>
              <a:headEnd type="none" w="med" len="med"/>
              <a:tailEnd type="none" w="med" len="med"/>
            </a:ln>
            <a:effectLst/>
          </p:spPr>
          <p:txBody>
            <a:bodyPr/>
            <a:lstStyle/>
            <a:p>
              <a:pPr>
                <a:defRPr/>
              </a:pPr>
              <a:endParaRPr lang="vi-VN"/>
            </a:p>
          </p:txBody>
        </p:sp>
        <p:sp>
          <p:nvSpPr>
            <p:cNvPr id="41" name="Flowchart: Stored Data 1"/>
            <p:cNvSpPr/>
            <p:nvPr/>
          </p:nvSpPr>
          <p:spPr bwMode="auto">
            <a:xfrm rot="18957393" flipV="1">
              <a:off x="820564" y="4106573"/>
              <a:ext cx="1221243" cy="678264"/>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1711"/>
                <a:gd name="connsiteY0" fmla="*/ 0 h 10000"/>
                <a:gd name="connsiteX1" fmla="*/ 10000 w 11711"/>
                <a:gd name="connsiteY1" fmla="*/ 0 h 10000"/>
                <a:gd name="connsiteX2" fmla="*/ 11711 w 11711"/>
                <a:gd name="connsiteY2" fmla="*/ 5281 h 10000"/>
                <a:gd name="connsiteX3" fmla="*/ 10000 w 11711"/>
                <a:gd name="connsiteY3" fmla="*/ 10000 h 10000"/>
                <a:gd name="connsiteX4" fmla="*/ 1667 w 11711"/>
                <a:gd name="connsiteY4" fmla="*/ 10000 h 10000"/>
                <a:gd name="connsiteX5" fmla="*/ 0 w 11711"/>
                <a:gd name="connsiteY5" fmla="*/ 5000 h 10000"/>
                <a:gd name="connsiteX6" fmla="*/ 1667 w 11711"/>
                <a:gd name="connsiteY6" fmla="*/ 0 h 10000"/>
                <a:gd name="connsiteX0" fmla="*/ 1667 w 10000"/>
                <a:gd name="connsiteY0" fmla="*/ 0 h 10000"/>
                <a:gd name="connsiteX1" fmla="*/ 10000 w 10000"/>
                <a:gd name="connsiteY1" fmla="*/ 0 h 10000"/>
                <a:gd name="connsiteX2" fmla="*/ 9598 w 10000"/>
                <a:gd name="connsiteY2" fmla="*/ 5621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9598 w 10000"/>
                <a:gd name="connsiteY2" fmla="*/ 5621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510"/>
                <a:gd name="connsiteY0" fmla="*/ 606 h 10606"/>
                <a:gd name="connsiteX1" fmla="*/ 14510 w 14510"/>
                <a:gd name="connsiteY1" fmla="*/ 0 h 10606"/>
                <a:gd name="connsiteX2" fmla="*/ 9598 w 14510"/>
                <a:gd name="connsiteY2" fmla="*/ 6227 h 10606"/>
                <a:gd name="connsiteX3" fmla="*/ 10000 w 14510"/>
                <a:gd name="connsiteY3" fmla="*/ 10606 h 10606"/>
                <a:gd name="connsiteX4" fmla="*/ 1667 w 14510"/>
                <a:gd name="connsiteY4" fmla="*/ 10606 h 10606"/>
                <a:gd name="connsiteX5" fmla="*/ 0 w 14510"/>
                <a:gd name="connsiteY5" fmla="*/ 5606 h 10606"/>
                <a:gd name="connsiteX6" fmla="*/ 1667 w 14510"/>
                <a:gd name="connsiteY6" fmla="*/ 606 h 10606"/>
                <a:gd name="connsiteX0" fmla="*/ 1667 w 14510"/>
                <a:gd name="connsiteY0" fmla="*/ 606 h 10606"/>
                <a:gd name="connsiteX1" fmla="*/ 14510 w 14510"/>
                <a:gd name="connsiteY1" fmla="*/ 0 h 10606"/>
                <a:gd name="connsiteX2" fmla="*/ 12371 w 14510"/>
                <a:gd name="connsiteY2" fmla="*/ 4845 h 10606"/>
                <a:gd name="connsiteX3" fmla="*/ 10000 w 14510"/>
                <a:gd name="connsiteY3" fmla="*/ 10606 h 10606"/>
                <a:gd name="connsiteX4" fmla="*/ 1667 w 14510"/>
                <a:gd name="connsiteY4" fmla="*/ 10606 h 10606"/>
                <a:gd name="connsiteX5" fmla="*/ 0 w 14510"/>
                <a:gd name="connsiteY5" fmla="*/ 5606 h 10606"/>
                <a:gd name="connsiteX6" fmla="*/ 1667 w 14510"/>
                <a:gd name="connsiteY6" fmla="*/ 606 h 10606"/>
                <a:gd name="connsiteX0" fmla="*/ 1667 w 14510"/>
                <a:gd name="connsiteY0" fmla="*/ 606 h 10606"/>
                <a:gd name="connsiteX1" fmla="*/ 14510 w 14510"/>
                <a:gd name="connsiteY1" fmla="*/ 0 h 10606"/>
                <a:gd name="connsiteX2" fmla="*/ 13349 w 14510"/>
                <a:gd name="connsiteY2" fmla="*/ 4474 h 10606"/>
                <a:gd name="connsiteX3" fmla="*/ 10000 w 14510"/>
                <a:gd name="connsiteY3" fmla="*/ 10606 h 10606"/>
                <a:gd name="connsiteX4" fmla="*/ 1667 w 14510"/>
                <a:gd name="connsiteY4" fmla="*/ 10606 h 10606"/>
                <a:gd name="connsiteX5" fmla="*/ 0 w 14510"/>
                <a:gd name="connsiteY5" fmla="*/ 5606 h 10606"/>
                <a:gd name="connsiteX6" fmla="*/ 1667 w 14510"/>
                <a:gd name="connsiteY6" fmla="*/ 606 h 10606"/>
                <a:gd name="connsiteX0" fmla="*/ 1667 w 15367"/>
                <a:gd name="connsiteY0" fmla="*/ 1046 h 11046"/>
                <a:gd name="connsiteX1" fmla="*/ 15367 w 15367"/>
                <a:gd name="connsiteY1" fmla="*/ 0 h 11046"/>
                <a:gd name="connsiteX2" fmla="*/ 13349 w 15367"/>
                <a:gd name="connsiteY2" fmla="*/ 4914 h 11046"/>
                <a:gd name="connsiteX3" fmla="*/ 10000 w 15367"/>
                <a:gd name="connsiteY3" fmla="*/ 11046 h 11046"/>
                <a:gd name="connsiteX4" fmla="*/ 1667 w 15367"/>
                <a:gd name="connsiteY4" fmla="*/ 11046 h 11046"/>
                <a:gd name="connsiteX5" fmla="*/ 0 w 15367"/>
                <a:gd name="connsiteY5" fmla="*/ 6046 h 11046"/>
                <a:gd name="connsiteX6" fmla="*/ 1667 w 15367"/>
                <a:gd name="connsiteY6" fmla="*/ 1046 h 11046"/>
                <a:gd name="connsiteX0" fmla="*/ 1667 w 16332"/>
                <a:gd name="connsiteY0" fmla="*/ 225 h 10225"/>
                <a:gd name="connsiteX1" fmla="*/ 16332 w 16332"/>
                <a:gd name="connsiteY1" fmla="*/ 0 h 10225"/>
                <a:gd name="connsiteX2" fmla="*/ 13349 w 16332"/>
                <a:gd name="connsiteY2" fmla="*/ 4093 h 10225"/>
                <a:gd name="connsiteX3" fmla="*/ 10000 w 16332"/>
                <a:gd name="connsiteY3" fmla="*/ 10225 h 10225"/>
                <a:gd name="connsiteX4" fmla="*/ 1667 w 16332"/>
                <a:gd name="connsiteY4" fmla="*/ 10225 h 10225"/>
                <a:gd name="connsiteX5" fmla="*/ 0 w 16332"/>
                <a:gd name="connsiteY5" fmla="*/ 5225 h 10225"/>
                <a:gd name="connsiteX6" fmla="*/ 1667 w 16332"/>
                <a:gd name="connsiteY6" fmla="*/ 225 h 1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32" h="10225">
                  <a:moveTo>
                    <a:pt x="1667" y="225"/>
                  </a:moveTo>
                  <a:lnTo>
                    <a:pt x="16332" y="0"/>
                  </a:lnTo>
                  <a:cubicBezTo>
                    <a:pt x="15411" y="0"/>
                    <a:pt x="14404" y="2389"/>
                    <a:pt x="13349" y="4093"/>
                  </a:cubicBezTo>
                  <a:cubicBezTo>
                    <a:pt x="12294" y="5797"/>
                    <a:pt x="9079" y="10225"/>
                    <a:pt x="10000" y="10225"/>
                  </a:cubicBezTo>
                  <a:lnTo>
                    <a:pt x="1667" y="10225"/>
                  </a:lnTo>
                  <a:cubicBezTo>
                    <a:pt x="746" y="10225"/>
                    <a:pt x="0" y="7986"/>
                    <a:pt x="0" y="5225"/>
                  </a:cubicBezTo>
                  <a:cubicBezTo>
                    <a:pt x="0" y="2464"/>
                    <a:pt x="746" y="225"/>
                    <a:pt x="1667" y="225"/>
                  </a:cubicBezTo>
                  <a:close/>
                </a:path>
              </a:pathLst>
            </a:custGeom>
            <a:grpFill/>
            <a:ln w="9525" cap="flat" cmpd="sng" algn="ctr">
              <a:noFill/>
              <a:prstDash val="solid"/>
              <a:round/>
              <a:headEnd type="none" w="med" len="med"/>
              <a:tailEnd type="none" w="med" len="med"/>
            </a:ln>
            <a:effectLst/>
          </p:spPr>
          <p:txBody>
            <a:bodyPr/>
            <a:lstStyle/>
            <a:p>
              <a:pPr>
                <a:defRPr/>
              </a:pPr>
              <a:endParaRPr lang="vi-VN"/>
            </a:p>
          </p:txBody>
        </p:sp>
      </p:grpSp>
      <p:sp>
        <p:nvSpPr>
          <p:cNvPr id="13" name="Rectangle 12"/>
          <p:cNvSpPr>
            <a:spLocks noChangeArrowheads="1"/>
          </p:cNvSpPr>
          <p:nvPr/>
        </p:nvSpPr>
        <p:spPr bwMode="auto">
          <a:xfrm>
            <a:off x="-7938" y="20638"/>
            <a:ext cx="9144001" cy="2227262"/>
          </a:xfrm>
          <a:prstGeom prst="rect">
            <a:avLst/>
          </a:prstGeom>
          <a:solidFill>
            <a:srgbClr val="00B0F0">
              <a:alpha val="36078"/>
            </a:srgbClr>
          </a:solidFill>
          <a:ln w="9525" algn="ctr">
            <a:noFill/>
            <a:round/>
            <a:headEnd/>
            <a:tailEnd/>
          </a:ln>
        </p:spPr>
        <p:txBody>
          <a:bodyPr/>
          <a:lstStyle/>
          <a:p>
            <a:endParaRPr lang="vi-VN" altLang="en-US">
              <a:latin typeface="Tahoma" pitchFamily="34" charset="0"/>
            </a:endParaRPr>
          </a:p>
        </p:txBody>
      </p:sp>
      <p:sp>
        <p:nvSpPr>
          <p:cNvPr id="16384" name="Rectangle 16383"/>
          <p:cNvSpPr/>
          <p:nvPr/>
        </p:nvSpPr>
        <p:spPr bwMode="auto">
          <a:xfrm>
            <a:off x="1166813" y="128588"/>
            <a:ext cx="6907212" cy="1936750"/>
          </a:xfrm>
          <a:prstGeom prst="rect">
            <a:avLst/>
          </a:prstGeom>
          <a:noFill/>
          <a:ln w="9525" cap="flat" cmpd="sng" algn="ctr">
            <a:solidFill>
              <a:schemeClr val="accent2">
                <a:lumMod val="50000"/>
              </a:schemeClr>
            </a:solidFill>
            <a:prstDash val="dash"/>
            <a:round/>
            <a:headEnd type="none" w="med" len="med"/>
            <a:tailEnd type="none" w="med" len="med"/>
          </a:ln>
          <a:effectLst/>
        </p:spPr>
        <p:txBody>
          <a:bodyPr/>
          <a:lstStyle/>
          <a:p>
            <a:pPr>
              <a:defRPr/>
            </a:pPr>
            <a:endParaRPr lang="vi-VN"/>
          </a:p>
        </p:txBody>
      </p:sp>
      <p:sp>
        <p:nvSpPr>
          <p:cNvPr id="45" name="Rectangle 44"/>
          <p:cNvSpPr>
            <a:spLocks noChangeArrowheads="1"/>
          </p:cNvSpPr>
          <p:nvPr/>
        </p:nvSpPr>
        <p:spPr bwMode="auto">
          <a:xfrm>
            <a:off x="1514475" y="647700"/>
            <a:ext cx="6399213" cy="1231106"/>
          </a:xfrm>
          <a:prstGeom prst="rect">
            <a:avLst/>
          </a:prstGeom>
          <a:noFill/>
          <a:ln w="9525">
            <a:noFill/>
            <a:miter lim="800000"/>
            <a:headEnd/>
            <a:tailEnd/>
          </a:ln>
        </p:spPr>
        <p:txBody>
          <a:bodyPr>
            <a:spAutoFit/>
          </a:bodyPr>
          <a:lstStyle/>
          <a:p>
            <a:pPr algn="ctr" eaLnBrk="1" hangingPunct="1"/>
            <a:r>
              <a:rPr lang="en-US" altLang="vi-VN" sz="2800" b="1" dirty="0" err="1" smtClean="0">
                <a:solidFill>
                  <a:srgbClr val="FF0000"/>
                </a:solidFill>
                <a:latin typeface="Times New Roman" pitchFamily="18" charset="0"/>
                <a:cs typeface="Times New Roman" pitchFamily="18" charset="0"/>
              </a:rPr>
              <a:t>Tiết</a:t>
            </a:r>
            <a:r>
              <a:rPr lang="en-US" altLang="vi-VN" sz="2800" b="1" dirty="0" smtClean="0">
                <a:solidFill>
                  <a:srgbClr val="FF0000"/>
                </a:solidFill>
                <a:latin typeface="Times New Roman" pitchFamily="18" charset="0"/>
                <a:cs typeface="Times New Roman" pitchFamily="18" charset="0"/>
              </a:rPr>
              <a:t> 11.BÀI </a:t>
            </a:r>
            <a:r>
              <a:rPr lang="en-US" altLang="vi-VN" sz="2800" b="1" dirty="0">
                <a:solidFill>
                  <a:srgbClr val="FF0000"/>
                </a:solidFill>
                <a:latin typeface="Times New Roman" pitchFamily="18" charset="0"/>
                <a:cs typeface="Times New Roman" pitchFamily="18" charset="0"/>
              </a:rPr>
              <a:t>5: </a:t>
            </a:r>
            <a:r>
              <a:rPr lang="en-US" altLang="en-US" sz="2800" b="1" dirty="0">
                <a:solidFill>
                  <a:srgbClr val="FF0000"/>
                </a:solidFill>
                <a:latin typeface="Times New Roman" pitchFamily="18" charset="0"/>
                <a:cs typeface="Times New Roman" pitchFamily="18" charset="0"/>
              </a:rPr>
              <a:t>PHƯƠNG PHÁP BẢO QUẢN VÀ CHẾ BIẾN THỰC PHẨM</a:t>
            </a:r>
          </a:p>
          <a:p>
            <a:pPr algn="ctr" eaLnBrk="1" hangingPunct="1"/>
            <a:endParaRPr lang="en-US" altLang="vi-VN"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0-#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750" fill="hold"/>
                                        <p:tgtEl>
                                          <p:spTgt spid="5"/>
                                        </p:tgtEl>
                                        <p:attrNameLst>
                                          <p:attrName>ppt_x</p:attrName>
                                        </p:attrNameLst>
                                      </p:cBhvr>
                                      <p:tavLst>
                                        <p:tav tm="0">
                                          <p:val>
                                            <p:strVal val="0-#ppt_w/2"/>
                                          </p:val>
                                        </p:tav>
                                        <p:tav tm="100000">
                                          <p:val>
                                            <p:strVal val="#ppt_x"/>
                                          </p:val>
                                        </p:tav>
                                      </p:tavLst>
                                    </p:anim>
                                    <p:anim calcmode="lin" valueType="num">
                                      <p:cBhvr additive="base">
                                        <p:cTn id="16" dur="750" fill="hold"/>
                                        <p:tgtEl>
                                          <p:spTgt spid="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750" fill="hold"/>
                                        <p:tgtEl>
                                          <p:spTgt spid="6"/>
                                        </p:tgtEl>
                                        <p:attrNameLst>
                                          <p:attrName>ppt_x</p:attrName>
                                        </p:attrNameLst>
                                      </p:cBhvr>
                                      <p:tavLst>
                                        <p:tav tm="0">
                                          <p:val>
                                            <p:strVal val="0-#ppt_w/2"/>
                                          </p:val>
                                        </p:tav>
                                        <p:tav tm="100000">
                                          <p:val>
                                            <p:strVal val="#ppt_x"/>
                                          </p:val>
                                        </p:tav>
                                      </p:tavLst>
                                    </p:anim>
                                    <p:anim calcmode="lin" valueType="num">
                                      <p:cBhvr additive="base">
                                        <p:cTn id="20" dur="75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750" fill="hold"/>
                                        <p:tgtEl>
                                          <p:spTgt spid="7"/>
                                        </p:tgtEl>
                                        <p:attrNameLst>
                                          <p:attrName>ppt_x</p:attrName>
                                        </p:attrNameLst>
                                      </p:cBhvr>
                                      <p:tavLst>
                                        <p:tav tm="0">
                                          <p:val>
                                            <p:strVal val="0-#ppt_w/2"/>
                                          </p:val>
                                        </p:tav>
                                        <p:tav tm="100000">
                                          <p:val>
                                            <p:strVal val="#ppt_x"/>
                                          </p:val>
                                        </p:tav>
                                      </p:tavLst>
                                    </p:anim>
                                    <p:anim calcmode="lin" valueType="num">
                                      <p:cBhvr additive="base">
                                        <p:cTn id="24" dur="750" fill="hold"/>
                                        <p:tgtEl>
                                          <p:spTgt spid="7"/>
                                        </p:tgtEl>
                                        <p:attrNameLst>
                                          <p:attrName>ppt_y</p:attrName>
                                        </p:attrNameLst>
                                      </p:cBhvr>
                                      <p:tavLst>
                                        <p:tav tm="0">
                                          <p:val>
                                            <p:strVal val="#ppt_y"/>
                                          </p:val>
                                        </p:tav>
                                        <p:tav tm="100000">
                                          <p:val>
                                            <p:strVal val="#ppt_y"/>
                                          </p:val>
                                        </p:tav>
                                      </p:tavLst>
                                    </p:anim>
                                  </p:childTnLst>
                                </p:cTn>
                              </p:par>
                              <p:par>
                                <p:cTn id="25" presetID="53" presetClass="entr" presetSubtype="16"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par>
                                <p:cTn id="30" presetID="53" presetClass="entr" presetSubtype="16" fill="hold" nodeType="withEffect">
                                  <p:stCondLst>
                                    <p:cond delay="0"/>
                                  </p:stCondLst>
                                  <p:childTnLst>
                                    <p:set>
                                      <p:cBhvr>
                                        <p:cTn id="31" dur="1" fill="hold">
                                          <p:stCondLst>
                                            <p:cond delay="0"/>
                                          </p:stCondLst>
                                        </p:cTn>
                                        <p:tgtEl>
                                          <p:spTgt spid="45">
                                            <p:txEl>
                                              <p:pRg st="0" end="0"/>
                                            </p:txEl>
                                          </p:spTgt>
                                        </p:tgtEl>
                                        <p:attrNameLst>
                                          <p:attrName>style.visibility</p:attrName>
                                        </p:attrNameLst>
                                      </p:cBhvr>
                                      <p:to>
                                        <p:strVal val="visible"/>
                                      </p:to>
                                    </p:set>
                                    <p:anim calcmode="lin" valueType="num">
                                      <p:cBhvr>
                                        <p:cTn id="32" dur="500" fill="hold"/>
                                        <p:tgtEl>
                                          <p:spTgt spid="45">
                                            <p:txEl>
                                              <p:pRg st="0" end="0"/>
                                            </p:txEl>
                                          </p:spTgt>
                                        </p:tgtEl>
                                        <p:attrNameLst>
                                          <p:attrName>ppt_w</p:attrName>
                                        </p:attrNameLst>
                                      </p:cBhvr>
                                      <p:tavLst>
                                        <p:tav tm="0">
                                          <p:val>
                                            <p:fltVal val="0"/>
                                          </p:val>
                                        </p:tav>
                                        <p:tav tm="100000">
                                          <p:val>
                                            <p:strVal val="#ppt_w"/>
                                          </p:val>
                                        </p:tav>
                                      </p:tavLst>
                                    </p:anim>
                                    <p:anim calcmode="lin" valueType="num">
                                      <p:cBhvr>
                                        <p:cTn id="33" dur="500" fill="hold"/>
                                        <p:tgtEl>
                                          <p:spTgt spid="45">
                                            <p:txEl>
                                              <p:pRg st="0" end="0"/>
                                            </p:txEl>
                                          </p:spTgt>
                                        </p:tgtEl>
                                        <p:attrNameLst>
                                          <p:attrName>ppt_h</p:attrName>
                                        </p:attrNameLst>
                                      </p:cBhvr>
                                      <p:tavLst>
                                        <p:tav tm="0">
                                          <p:val>
                                            <p:fltVal val="0"/>
                                          </p:val>
                                        </p:tav>
                                        <p:tav tm="100000">
                                          <p:val>
                                            <p:strVal val="#ppt_h"/>
                                          </p:val>
                                        </p:tav>
                                      </p:tavLst>
                                    </p:anim>
                                    <p:animEffect transition="in" filter="fade">
                                      <p:cBhvr>
                                        <p:cTn id="34"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a:spLocks noChangeArrowheads="1"/>
          </p:cNvSpPr>
          <p:nvPr/>
        </p:nvSpPr>
        <p:spPr bwMode="auto">
          <a:xfrm>
            <a:off x="0" y="-323850"/>
            <a:ext cx="184150" cy="647700"/>
          </a:xfrm>
          <a:prstGeom prst="rect">
            <a:avLst/>
          </a:prstGeom>
          <a:noFill/>
          <a:ln w="9525">
            <a:noFill/>
            <a:miter lim="800000"/>
            <a:headEnd/>
            <a:tailEnd/>
          </a:ln>
        </p:spPr>
        <p:txBody>
          <a:bodyPr wrap="none" anchor="ctr">
            <a:spAutoFit/>
          </a:bodyPr>
          <a:lstStyle/>
          <a:p>
            <a:pPr eaLnBrk="1" hangingPunct="1"/>
            <a:endParaRPr lang="vi-VN" altLang="vi-VN" sz="3600">
              <a:latin typeface=".VnAristote" pitchFamily="34" charset="0"/>
            </a:endParaRPr>
          </a:p>
        </p:txBody>
      </p:sp>
      <p:sp>
        <p:nvSpPr>
          <p:cNvPr id="5126" name="Rectangle 8"/>
          <p:cNvSpPr>
            <a:spLocks noChangeArrowheads="1"/>
          </p:cNvSpPr>
          <p:nvPr/>
        </p:nvSpPr>
        <p:spPr bwMode="auto">
          <a:xfrm>
            <a:off x="1371600" y="563563"/>
            <a:ext cx="6324600" cy="595312"/>
          </a:xfrm>
          <a:prstGeom prst="rect">
            <a:avLst/>
          </a:prstGeom>
          <a:noFill/>
          <a:ln>
            <a:noFill/>
          </a:ln>
          <a:effectLst/>
          <a:extLst>
            <a:ext uri="{909E8E84-426E-40DD-AFC4-6F175D3DCCD1}"/>
            <a:ext uri="{91240B29-F687-4F45-9708-019B960494DF}"/>
            <a:ext uri="{AF507438-7753-43E0-B8FC-AC1667EBCBE1}"/>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r>
              <a:rPr lang="en-US" altLang="vi-VN" sz="3200" b="1" dirty="0" smtClean="0">
                <a:solidFill>
                  <a:srgbClr val="FF912B"/>
                </a:solidFill>
                <a:ea typeface="+mj-ea"/>
                <a:cs typeface="Times New Roman" pitchFamily="18" charset="0"/>
              </a:rPr>
              <a:t>                 </a:t>
            </a:r>
            <a:r>
              <a:rPr lang="en-US" altLang="vi-VN" sz="3200" b="1" dirty="0" err="1" smtClean="0">
                <a:solidFill>
                  <a:srgbClr val="FF912B"/>
                </a:solidFill>
                <a:ea typeface="+mj-ea"/>
                <a:cs typeface="Times New Roman" pitchFamily="18" charset="0"/>
              </a:rPr>
              <a:t>Mục</a:t>
            </a:r>
            <a:r>
              <a:rPr lang="en-US" altLang="vi-VN" sz="3200" b="1" dirty="0" smtClean="0">
                <a:solidFill>
                  <a:srgbClr val="FF912B"/>
                </a:solidFill>
                <a:ea typeface="+mj-ea"/>
                <a:cs typeface="Times New Roman" pitchFamily="18" charset="0"/>
              </a:rPr>
              <a:t> </a:t>
            </a:r>
            <a:r>
              <a:rPr lang="en-US" altLang="vi-VN" sz="3200" b="1" dirty="0" err="1" smtClean="0">
                <a:solidFill>
                  <a:srgbClr val="FF912B"/>
                </a:solidFill>
                <a:ea typeface="+mj-ea"/>
                <a:cs typeface="Times New Roman" pitchFamily="18" charset="0"/>
              </a:rPr>
              <a:t>tiêu</a:t>
            </a:r>
            <a:r>
              <a:rPr lang="en-US" altLang="vi-VN" sz="3200" b="1" dirty="0" smtClean="0">
                <a:solidFill>
                  <a:srgbClr val="FF912B"/>
                </a:solidFill>
                <a:ea typeface="+mj-ea"/>
                <a:cs typeface="Times New Roman" pitchFamily="18" charset="0"/>
              </a:rPr>
              <a:t> </a:t>
            </a:r>
            <a:r>
              <a:rPr lang="en-US" altLang="vi-VN" sz="3200" b="1" dirty="0" err="1" smtClean="0">
                <a:solidFill>
                  <a:srgbClr val="FF912B"/>
                </a:solidFill>
                <a:ea typeface="+mj-ea"/>
                <a:cs typeface="Times New Roman" pitchFamily="18" charset="0"/>
              </a:rPr>
              <a:t>bài</a:t>
            </a:r>
            <a:r>
              <a:rPr lang="en-US" altLang="vi-VN" sz="3200" b="1" dirty="0" smtClean="0">
                <a:solidFill>
                  <a:srgbClr val="FF912B"/>
                </a:solidFill>
                <a:ea typeface="+mj-ea"/>
                <a:cs typeface="Times New Roman" pitchFamily="18" charset="0"/>
              </a:rPr>
              <a:t> </a:t>
            </a:r>
            <a:r>
              <a:rPr lang="en-US" altLang="vi-VN" sz="3200" b="1" dirty="0" err="1" smtClean="0">
                <a:solidFill>
                  <a:srgbClr val="FF912B"/>
                </a:solidFill>
                <a:ea typeface="+mj-ea"/>
                <a:cs typeface="Times New Roman" pitchFamily="18" charset="0"/>
              </a:rPr>
              <a:t>học</a:t>
            </a:r>
            <a:endParaRPr lang="en-US" altLang="vi-VN" sz="3200" b="1" dirty="0">
              <a:solidFill>
                <a:srgbClr val="FF912B"/>
              </a:solidFill>
              <a:ea typeface="+mj-ea"/>
              <a:cs typeface="Times New Roman" pitchFamily="18" charset="0"/>
            </a:endParaRPr>
          </a:p>
        </p:txBody>
      </p:sp>
      <p:sp>
        <p:nvSpPr>
          <p:cNvPr id="11" name="Text Box 11"/>
          <p:cNvSpPr txBox="1">
            <a:spLocks noChangeArrowheads="1"/>
          </p:cNvSpPr>
          <p:nvPr/>
        </p:nvSpPr>
        <p:spPr bwMode="auto">
          <a:xfrm>
            <a:off x="685800" y="1381125"/>
            <a:ext cx="8153400" cy="954088"/>
          </a:xfrm>
          <a:prstGeom prst="rect">
            <a:avLst/>
          </a:prstGeom>
          <a:noFill/>
          <a:ln w="9525">
            <a:noFill/>
            <a:miter lim="800000"/>
            <a:headEnd/>
            <a:tailEnd/>
          </a:ln>
        </p:spPr>
        <p:txBody>
          <a:bodyPr>
            <a:spAutoFit/>
          </a:bodyPr>
          <a:lstStyle/>
          <a:p>
            <a:r>
              <a:rPr lang="en-US" altLang="vi-VN" sz="2800">
                <a:solidFill>
                  <a:srgbClr val="0000FF"/>
                </a:solidFill>
                <a:latin typeface="Times New Roman" pitchFamily="18" charset="0"/>
                <a:cs typeface="Times New Roman" pitchFamily="18" charset="0"/>
              </a:rPr>
              <a:t>-</a:t>
            </a:r>
            <a:r>
              <a:rPr lang="en-US" altLang="en-US">
                <a:latin typeface="Times New Roman" pitchFamily="18" charset="0"/>
                <a:cs typeface="Times New Roman" pitchFamily="18" charset="0"/>
              </a:rPr>
              <a:t>  </a:t>
            </a:r>
            <a:r>
              <a:rPr lang="en-US" altLang="en-US" sz="2800">
                <a:solidFill>
                  <a:srgbClr val="0000FF"/>
                </a:solidFill>
                <a:latin typeface="Times New Roman" pitchFamily="18" charset="0"/>
                <a:cs typeface="Times New Roman" pitchFamily="18" charset="0"/>
              </a:rPr>
              <a:t>Nêu được vai trò, ý nghĩa của bảo quản và chế biến thực phẩm.</a:t>
            </a:r>
          </a:p>
        </p:txBody>
      </p:sp>
      <p:sp>
        <p:nvSpPr>
          <p:cNvPr id="12" name="Text Box 11"/>
          <p:cNvSpPr txBox="1">
            <a:spLocks noChangeArrowheads="1"/>
          </p:cNvSpPr>
          <p:nvPr/>
        </p:nvSpPr>
        <p:spPr bwMode="auto">
          <a:xfrm>
            <a:off x="685800" y="2449513"/>
            <a:ext cx="8153400" cy="1385887"/>
          </a:xfrm>
          <a:prstGeom prst="rect">
            <a:avLst/>
          </a:prstGeom>
          <a:noFill/>
          <a:ln w="9525">
            <a:noFill/>
            <a:miter lim="800000"/>
            <a:headEnd/>
            <a:tailEnd/>
          </a:ln>
        </p:spPr>
        <p:txBody>
          <a:bodyPr>
            <a:spAutoFit/>
          </a:bodyPr>
          <a:lstStyle/>
          <a:p>
            <a:r>
              <a:rPr lang="en-US" altLang="vi-VN" sz="2800">
                <a:solidFill>
                  <a:srgbClr val="0000FF"/>
                </a:solidFill>
                <a:latin typeface="Times New Roman" pitchFamily="18" charset="0"/>
                <a:cs typeface="Times New Roman" pitchFamily="18" charset="0"/>
              </a:rPr>
              <a:t>-</a:t>
            </a:r>
            <a:r>
              <a:rPr lang="en-US" altLang="en-US" sz="2800">
                <a:solidFill>
                  <a:srgbClr val="0000FF"/>
                </a:solidFill>
                <a:latin typeface="Times New Roman" pitchFamily="18" charset="0"/>
                <a:cs typeface="Times New Roman" pitchFamily="18" charset="0"/>
              </a:rPr>
              <a:t>Trình bày được một số biện pháp bảo quản chế biến thực phẩm phổ biến; chế biến được món ăn đơn giản theo phương pháp không sử dụng nhiệt</a:t>
            </a:r>
          </a:p>
        </p:txBody>
      </p:sp>
      <p:sp>
        <p:nvSpPr>
          <p:cNvPr id="7" name="Text Box 11"/>
          <p:cNvSpPr txBox="1">
            <a:spLocks noChangeArrowheads="1"/>
          </p:cNvSpPr>
          <p:nvPr/>
        </p:nvSpPr>
        <p:spPr bwMode="auto">
          <a:xfrm>
            <a:off x="685800" y="4038600"/>
            <a:ext cx="8153400" cy="954088"/>
          </a:xfrm>
          <a:prstGeom prst="rect">
            <a:avLst/>
          </a:prstGeom>
          <a:noFill/>
          <a:ln w="9525">
            <a:noFill/>
            <a:miter lim="800000"/>
            <a:headEnd/>
            <a:tailEnd/>
          </a:ln>
        </p:spPr>
        <p:txBody>
          <a:bodyPr>
            <a:spAutoFit/>
          </a:bodyPr>
          <a:lstStyle/>
          <a:p>
            <a:r>
              <a:rPr lang="en-US" altLang="vi-VN" sz="2800">
                <a:solidFill>
                  <a:srgbClr val="0000FF"/>
                </a:solidFill>
                <a:latin typeface="Times New Roman" pitchFamily="18" charset="0"/>
                <a:cs typeface="Times New Roman" pitchFamily="18" charset="0"/>
              </a:rPr>
              <a:t>-</a:t>
            </a:r>
            <a:r>
              <a:rPr lang="en-US" altLang="en-US" sz="2800">
                <a:solidFill>
                  <a:srgbClr val="0000FF"/>
                </a:solidFill>
                <a:latin typeface="Times New Roman" pitchFamily="18" charset="0"/>
                <a:cs typeface="Times New Roman" pitchFamily="18" charset="0"/>
              </a:rPr>
              <a:t>Trình bày được một số biện pháp đảm bảo an toàn vệ sinh trong bảo quản và chế biến thực phẩm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126"/>
                                        </p:tgtEl>
                                        <p:attrNameLst>
                                          <p:attrName>style.visibility</p:attrName>
                                        </p:attrNameLst>
                                      </p:cBhvr>
                                      <p:to>
                                        <p:strVal val="visible"/>
                                      </p:to>
                                    </p:set>
                                    <p:anim calcmode="lin" valueType="num">
                                      <p:cBhvr additive="base">
                                        <p:cTn id="7" dur="1750" fill="hold"/>
                                        <p:tgtEl>
                                          <p:spTgt spid="5126"/>
                                        </p:tgtEl>
                                        <p:attrNameLst>
                                          <p:attrName>ppt_x</p:attrName>
                                        </p:attrNameLst>
                                      </p:cBhvr>
                                      <p:tavLst>
                                        <p:tav tm="0">
                                          <p:val>
                                            <p:strVal val="0-#ppt_w/2"/>
                                          </p:val>
                                        </p:tav>
                                        <p:tav tm="100000">
                                          <p:val>
                                            <p:strVal val="#ppt_x"/>
                                          </p:val>
                                        </p:tav>
                                      </p:tavLst>
                                    </p:anim>
                                    <p:anim calcmode="lin" valueType="num">
                                      <p:cBhvr additive="base">
                                        <p:cTn id="8" dur="1750" fill="hold"/>
                                        <p:tgtEl>
                                          <p:spTgt spid="512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amond(in)">
                                      <p:cBhvr>
                                        <p:cTn id="13" dur="2000"/>
                                        <p:tgtEl>
                                          <p:spTgt spid="1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diamond(in)">
                                      <p:cBhvr>
                                        <p:cTn id="18" dur="2000"/>
                                        <p:tgtEl>
                                          <p:spTgt spid="1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diamond(in)">
                                      <p:cBhvr>
                                        <p:cTn id="2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p:bldP spid="11" grpId="0"/>
      <p:bldP spid="12"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Rectangle 9"/>
          <p:cNvSpPr/>
          <p:nvPr/>
        </p:nvSpPr>
        <p:spPr>
          <a:xfrm>
            <a:off x="0" y="3505200"/>
            <a:ext cx="9144000" cy="33528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vi-VN"/>
          </a:p>
        </p:txBody>
      </p:sp>
      <p:sp>
        <p:nvSpPr>
          <p:cNvPr id="6" name="Title 5"/>
          <p:cNvSpPr>
            <a:spLocks noGrp="1"/>
          </p:cNvSpPr>
          <p:nvPr>
            <p:ph type="title"/>
          </p:nvPr>
        </p:nvSpPr>
        <p:spPr>
          <a:xfrm>
            <a:off x="385763" y="1173163"/>
            <a:ext cx="8550275" cy="1143000"/>
          </a:xfrm>
        </p:spPr>
        <p:txBody>
          <a:bodyPr>
            <a:normAutofit fontScale="90000"/>
          </a:bodyPr>
          <a:lstStyle/>
          <a:p>
            <a:pPr>
              <a:defRPr/>
            </a:pPr>
            <a:r>
              <a:rPr lang="en-US" sz="2800" dirty="0" err="1" smtClean="0">
                <a:solidFill>
                  <a:schemeClr val="hlink"/>
                </a:solidFill>
                <a:latin typeface="Times New Roman" panose="02020603050405020304" pitchFamily="18" charset="0"/>
                <a:ea typeface="+mn-ea"/>
                <a:cs typeface="+mn-cs"/>
              </a:rPr>
              <a:t>Thế</a:t>
            </a:r>
            <a:r>
              <a:rPr lang="en-US" sz="2800" dirty="0" smtClean="0">
                <a:solidFill>
                  <a:schemeClr val="hlink"/>
                </a:solidFill>
                <a:latin typeface="Times New Roman" panose="02020603050405020304" pitchFamily="18" charset="0"/>
                <a:ea typeface="+mn-ea"/>
                <a:cs typeface="+mn-cs"/>
              </a:rPr>
              <a:t> </a:t>
            </a:r>
            <a:r>
              <a:rPr lang="en-US" sz="2800" dirty="0" err="1">
                <a:solidFill>
                  <a:schemeClr val="hlink"/>
                </a:solidFill>
                <a:latin typeface="Times New Roman" panose="02020603050405020304" pitchFamily="18" charset="0"/>
                <a:ea typeface="+mn-ea"/>
                <a:cs typeface="+mn-cs"/>
              </a:rPr>
              <a:t>nào</a:t>
            </a:r>
            <a:r>
              <a:rPr lang="en-US" sz="2800" dirty="0">
                <a:solidFill>
                  <a:schemeClr val="hlink"/>
                </a:solidFill>
                <a:latin typeface="Times New Roman" panose="02020603050405020304" pitchFamily="18" charset="0"/>
                <a:ea typeface="+mn-ea"/>
                <a:cs typeface="+mn-cs"/>
              </a:rPr>
              <a:t> </a:t>
            </a:r>
            <a:r>
              <a:rPr lang="en-US" sz="2800" dirty="0" err="1">
                <a:solidFill>
                  <a:schemeClr val="hlink"/>
                </a:solidFill>
                <a:latin typeface="Times New Roman" panose="02020603050405020304" pitchFamily="18" charset="0"/>
                <a:ea typeface="+mn-ea"/>
                <a:cs typeface="+mn-cs"/>
              </a:rPr>
              <a:t>là</a:t>
            </a:r>
            <a:r>
              <a:rPr lang="en-US" sz="2800" dirty="0">
                <a:solidFill>
                  <a:schemeClr val="hlink"/>
                </a:solidFill>
                <a:latin typeface="Times New Roman" panose="02020603050405020304" pitchFamily="18" charset="0"/>
                <a:ea typeface="+mn-ea"/>
                <a:cs typeface="+mn-cs"/>
              </a:rPr>
              <a:t> </a:t>
            </a:r>
            <a:r>
              <a:rPr lang="en-US" sz="2800" dirty="0" err="1">
                <a:solidFill>
                  <a:schemeClr val="hlink"/>
                </a:solidFill>
                <a:latin typeface="Times New Roman" panose="02020603050405020304" pitchFamily="18" charset="0"/>
                <a:ea typeface="+mn-ea"/>
                <a:cs typeface="+mn-cs"/>
              </a:rPr>
              <a:t>một</a:t>
            </a:r>
            <a:r>
              <a:rPr lang="en-US" sz="2800" dirty="0">
                <a:solidFill>
                  <a:schemeClr val="hlink"/>
                </a:solidFill>
                <a:latin typeface="Times New Roman" panose="02020603050405020304" pitchFamily="18" charset="0"/>
                <a:ea typeface="+mn-ea"/>
                <a:cs typeface="+mn-cs"/>
              </a:rPr>
              <a:t> </a:t>
            </a:r>
            <a:r>
              <a:rPr lang="en-US" sz="2800" dirty="0" err="1">
                <a:solidFill>
                  <a:schemeClr val="hlink"/>
                </a:solidFill>
                <a:latin typeface="Times New Roman" panose="02020603050405020304" pitchFamily="18" charset="0"/>
                <a:ea typeface="+mn-ea"/>
                <a:cs typeface="+mn-cs"/>
              </a:rPr>
              <a:t>món</a:t>
            </a:r>
            <a:r>
              <a:rPr lang="en-US" sz="2800" dirty="0">
                <a:solidFill>
                  <a:schemeClr val="hlink"/>
                </a:solidFill>
                <a:latin typeface="Times New Roman" panose="02020603050405020304" pitchFamily="18" charset="0"/>
                <a:ea typeface="+mn-ea"/>
                <a:cs typeface="+mn-cs"/>
              </a:rPr>
              <a:t> </a:t>
            </a:r>
            <a:r>
              <a:rPr lang="en-US" sz="2800" dirty="0" err="1">
                <a:solidFill>
                  <a:schemeClr val="hlink"/>
                </a:solidFill>
                <a:latin typeface="Times New Roman" panose="02020603050405020304" pitchFamily="18" charset="0"/>
                <a:ea typeface="+mn-ea"/>
                <a:cs typeface="+mn-cs"/>
              </a:rPr>
              <a:t>ăn</a:t>
            </a:r>
            <a:r>
              <a:rPr lang="en-US" sz="2800" dirty="0">
                <a:solidFill>
                  <a:schemeClr val="hlink"/>
                </a:solidFill>
                <a:latin typeface="Times New Roman" panose="02020603050405020304" pitchFamily="18" charset="0"/>
                <a:ea typeface="+mn-ea"/>
                <a:cs typeface="+mn-cs"/>
              </a:rPr>
              <a:t> </a:t>
            </a:r>
            <a:r>
              <a:rPr lang="en-US" sz="2800" dirty="0" err="1" smtClean="0">
                <a:solidFill>
                  <a:schemeClr val="hlink"/>
                </a:solidFill>
                <a:latin typeface="Times New Roman" panose="02020603050405020304" pitchFamily="18" charset="0"/>
                <a:ea typeface="+mn-ea"/>
                <a:cs typeface="+mn-cs"/>
              </a:rPr>
              <a:t>ngon</a:t>
            </a:r>
            <a:r>
              <a:rPr lang="en-US" sz="2800" dirty="0" smtClean="0">
                <a:solidFill>
                  <a:schemeClr val="hlink"/>
                </a:solidFill>
                <a:latin typeface="Times New Roman" panose="02020603050405020304" pitchFamily="18" charset="0"/>
                <a:ea typeface="+mn-ea"/>
                <a:cs typeface="+mn-cs"/>
              </a:rPr>
              <a:t>? </a:t>
            </a:r>
            <a:r>
              <a:rPr lang="en-US" sz="2800" dirty="0" err="1" smtClean="0">
                <a:solidFill>
                  <a:schemeClr val="hlink"/>
                </a:solidFill>
                <a:latin typeface="Times New Roman" panose="02020603050405020304" pitchFamily="18" charset="0"/>
                <a:ea typeface="+mn-ea"/>
                <a:cs typeface="+mn-cs"/>
              </a:rPr>
              <a:t>Thực</a:t>
            </a:r>
            <a:r>
              <a:rPr lang="en-US" sz="2800" dirty="0" smtClean="0">
                <a:solidFill>
                  <a:schemeClr val="hlink"/>
                </a:solidFill>
                <a:latin typeface="Times New Roman" panose="02020603050405020304" pitchFamily="18" charset="0"/>
                <a:ea typeface="+mn-ea"/>
                <a:cs typeface="+mn-cs"/>
              </a:rPr>
              <a:t> </a:t>
            </a:r>
            <a:r>
              <a:rPr lang="en-US" sz="2800" dirty="0" err="1">
                <a:solidFill>
                  <a:schemeClr val="hlink"/>
                </a:solidFill>
                <a:latin typeface="Times New Roman" panose="02020603050405020304" pitchFamily="18" charset="0"/>
                <a:ea typeface="+mn-ea"/>
                <a:cs typeface="+mn-cs"/>
              </a:rPr>
              <a:t>phẩm</a:t>
            </a:r>
            <a:r>
              <a:rPr lang="en-US" sz="2800" dirty="0">
                <a:solidFill>
                  <a:schemeClr val="hlink"/>
                </a:solidFill>
                <a:latin typeface="Times New Roman" panose="02020603050405020304" pitchFamily="18" charset="0"/>
                <a:ea typeface="+mn-ea"/>
                <a:cs typeface="+mn-cs"/>
              </a:rPr>
              <a:t> </a:t>
            </a:r>
            <a:r>
              <a:rPr lang="en-US" sz="2800" dirty="0" err="1">
                <a:solidFill>
                  <a:schemeClr val="hlink"/>
                </a:solidFill>
                <a:latin typeface="Times New Roman" panose="02020603050405020304" pitchFamily="18" charset="0"/>
                <a:ea typeface="+mn-ea"/>
                <a:cs typeface="+mn-cs"/>
              </a:rPr>
              <a:t>có</a:t>
            </a:r>
            <a:r>
              <a:rPr lang="en-US" sz="2800" dirty="0">
                <a:solidFill>
                  <a:schemeClr val="hlink"/>
                </a:solidFill>
                <a:latin typeface="Times New Roman" panose="02020603050405020304" pitchFamily="18" charset="0"/>
                <a:ea typeface="+mn-ea"/>
                <a:cs typeface="+mn-cs"/>
              </a:rPr>
              <a:t> </a:t>
            </a:r>
            <a:r>
              <a:rPr lang="en-US" sz="2800" dirty="0" err="1">
                <a:solidFill>
                  <a:schemeClr val="hlink"/>
                </a:solidFill>
                <a:latin typeface="Times New Roman" panose="02020603050405020304" pitchFamily="18" charset="0"/>
                <a:ea typeface="+mn-ea"/>
                <a:cs typeface="+mn-cs"/>
              </a:rPr>
              <a:t>thể</a:t>
            </a:r>
            <a:r>
              <a:rPr lang="en-US" sz="2800" dirty="0">
                <a:solidFill>
                  <a:schemeClr val="hlink"/>
                </a:solidFill>
                <a:latin typeface="Times New Roman" panose="02020603050405020304" pitchFamily="18" charset="0"/>
                <a:ea typeface="+mn-ea"/>
                <a:cs typeface="+mn-cs"/>
              </a:rPr>
              <a:t> </a:t>
            </a:r>
            <a:r>
              <a:rPr lang="en-US" sz="2800" dirty="0" err="1">
                <a:solidFill>
                  <a:schemeClr val="hlink"/>
                </a:solidFill>
                <a:latin typeface="Times New Roman" panose="02020603050405020304" pitchFamily="18" charset="0"/>
                <a:ea typeface="+mn-ea"/>
                <a:cs typeface="+mn-cs"/>
              </a:rPr>
              <a:t>được</a:t>
            </a:r>
            <a:r>
              <a:rPr lang="en-US" sz="2800" dirty="0">
                <a:solidFill>
                  <a:schemeClr val="hlink"/>
                </a:solidFill>
                <a:latin typeface="Times New Roman" panose="02020603050405020304" pitchFamily="18" charset="0"/>
                <a:ea typeface="+mn-ea"/>
                <a:cs typeface="+mn-cs"/>
              </a:rPr>
              <a:t> </a:t>
            </a:r>
            <a:r>
              <a:rPr lang="en-US" sz="2800" dirty="0" err="1">
                <a:solidFill>
                  <a:schemeClr val="hlink"/>
                </a:solidFill>
                <a:latin typeface="Times New Roman" panose="02020603050405020304" pitchFamily="18" charset="0"/>
                <a:ea typeface="+mn-ea"/>
                <a:cs typeface="+mn-cs"/>
              </a:rPr>
              <a:t>bảo</a:t>
            </a:r>
            <a:r>
              <a:rPr lang="en-US" sz="2800" dirty="0">
                <a:solidFill>
                  <a:schemeClr val="hlink"/>
                </a:solidFill>
                <a:latin typeface="Times New Roman" panose="02020603050405020304" pitchFamily="18" charset="0"/>
                <a:ea typeface="+mn-ea"/>
                <a:cs typeface="+mn-cs"/>
              </a:rPr>
              <a:t> </a:t>
            </a:r>
            <a:r>
              <a:rPr lang="en-US" sz="2800" dirty="0" err="1">
                <a:solidFill>
                  <a:schemeClr val="hlink"/>
                </a:solidFill>
                <a:latin typeface="Times New Roman" panose="02020603050405020304" pitchFamily="18" charset="0"/>
                <a:ea typeface="+mn-ea"/>
                <a:cs typeface="+mn-cs"/>
              </a:rPr>
              <a:t>quản</a:t>
            </a:r>
            <a:r>
              <a:rPr lang="en-US" sz="2800" dirty="0">
                <a:solidFill>
                  <a:schemeClr val="hlink"/>
                </a:solidFill>
                <a:latin typeface="Times New Roman" panose="02020603050405020304" pitchFamily="18" charset="0"/>
                <a:ea typeface="+mn-ea"/>
                <a:cs typeface="+mn-cs"/>
              </a:rPr>
              <a:t> </a:t>
            </a:r>
            <a:r>
              <a:rPr lang="en-US" sz="2800" dirty="0" err="1">
                <a:solidFill>
                  <a:schemeClr val="hlink"/>
                </a:solidFill>
                <a:latin typeface="Times New Roman" panose="02020603050405020304" pitchFamily="18" charset="0"/>
                <a:ea typeface="+mn-ea"/>
                <a:cs typeface="+mn-cs"/>
              </a:rPr>
              <a:t>và</a:t>
            </a:r>
            <a:r>
              <a:rPr lang="en-US" sz="2800" dirty="0">
                <a:solidFill>
                  <a:schemeClr val="hlink"/>
                </a:solidFill>
                <a:latin typeface="Times New Roman" panose="02020603050405020304" pitchFamily="18" charset="0"/>
                <a:ea typeface="+mn-ea"/>
                <a:cs typeface="+mn-cs"/>
              </a:rPr>
              <a:t> </a:t>
            </a:r>
            <a:r>
              <a:rPr lang="en-US" sz="2800" dirty="0" err="1">
                <a:solidFill>
                  <a:schemeClr val="hlink"/>
                </a:solidFill>
                <a:latin typeface="Times New Roman" panose="02020603050405020304" pitchFamily="18" charset="0"/>
                <a:ea typeface="+mn-ea"/>
                <a:cs typeface="+mn-cs"/>
              </a:rPr>
              <a:t>chế</a:t>
            </a:r>
            <a:r>
              <a:rPr lang="en-US" sz="2800" dirty="0">
                <a:solidFill>
                  <a:schemeClr val="hlink"/>
                </a:solidFill>
                <a:latin typeface="Times New Roman" panose="02020603050405020304" pitchFamily="18" charset="0"/>
                <a:ea typeface="+mn-ea"/>
                <a:cs typeface="+mn-cs"/>
              </a:rPr>
              <a:t> </a:t>
            </a:r>
            <a:r>
              <a:rPr lang="en-US" sz="2800" dirty="0" err="1">
                <a:solidFill>
                  <a:schemeClr val="hlink"/>
                </a:solidFill>
                <a:latin typeface="Times New Roman" panose="02020603050405020304" pitchFamily="18" charset="0"/>
                <a:ea typeface="+mn-ea"/>
                <a:cs typeface="+mn-cs"/>
              </a:rPr>
              <a:t>biến</a:t>
            </a:r>
            <a:r>
              <a:rPr lang="en-US" sz="2800" dirty="0">
                <a:solidFill>
                  <a:schemeClr val="hlink"/>
                </a:solidFill>
                <a:latin typeface="Times New Roman" panose="02020603050405020304" pitchFamily="18" charset="0"/>
                <a:ea typeface="+mn-ea"/>
                <a:cs typeface="+mn-cs"/>
              </a:rPr>
              <a:t> </a:t>
            </a:r>
            <a:r>
              <a:rPr lang="en-US" sz="2800" dirty="0" err="1">
                <a:solidFill>
                  <a:schemeClr val="hlink"/>
                </a:solidFill>
                <a:latin typeface="Times New Roman" panose="02020603050405020304" pitchFamily="18" charset="0"/>
                <a:ea typeface="+mn-ea"/>
                <a:cs typeface="+mn-cs"/>
              </a:rPr>
              <a:t>như</a:t>
            </a:r>
            <a:r>
              <a:rPr lang="en-US" sz="2800" dirty="0">
                <a:solidFill>
                  <a:schemeClr val="hlink"/>
                </a:solidFill>
                <a:latin typeface="Times New Roman" panose="02020603050405020304" pitchFamily="18" charset="0"/>
                <a:ea typeface="+mn-ea"/>
                <a:cs typeface="+mn-cs"/>
              </a:rPr>
              <a:t> </a:t>
            </a:r>
            <a:r>
              <a:rPr lang="en-US" sz="2800" dirty="0" err="1">
                <a:solidFill>
                  <a:schemeClr val="hlink"/>
                </a:solidFill>
                <a:latin typeface="Times New Roman" panose="02020603050405020304" pitchFamily="18" charset="0"/>
                <a:ea typeface="+mn-ea"/>
                <a:cs typeface="+mn-cs"/>
              </a:rPr>
              <a:t>thế</a:t>
            </a:r>
            <a:r>
              <a:rPr lang="en-US" sz="2800" dirty="0">
                <a:solidFill>
                  <a:schemeClr val="hlink"/>
                </a:solidFill>
                <a:latin typeface="Times New Roman" panose="02020603050405020304" pitchFamily="18" charset="0"/>
                <a:ea typeface="+mn-ea"/>
                <a:cs typeface="+mn-cs"/>
              </a:rPr>
              <a:t> </a:t>
            </a:r>
            <a:r>
              <a:rPr lang="en-US" sz="2800" dirty="0" err="1">
                <a:solidFill>
                  <a:schemeClr val="hlink"/>
                </a:solidFill>
                <a:latin typeface="Times New Roman" panose="02020603050405020304" pitchFamily="18" charset="0"/>
                <a:ea typeface="+mn-ea"/>
                <a:cs typeface="+mn-cs"/>
              </a:rPr>
              <a:t>nào</a:t>
            </a:r>
            <a:r>
              <a:rPr lang="en-US" sz="2800" dirty="0">
                <a:solidFill>
                  <a:schemeClr val="hlink"/>
                </a:solidFill>
                <a:latin typeface="Times New Roman" panose="02020603050405020304" pitchFamily="18" charset="0"/>
                <a:ea typeface="+mn-ea"/>
                <a:cs typeface="+mn-cs"/>
              </a:rPr>
              <a:t> </a:t>
            </a:r>
            <a:r>
              <a:rPr lang="en-US" sz="2800" dirty="0" err="1">
                <a:solidFill>
                  <a:schemeClr val="hlink"/>
                </a:solidFill>
                <a:latin typeface="Times New Roman" panose="02020603050405020304" pitchFamily="18" charset="0"/>
                <a:ea typeface="+mn-ea"/>
                <a:cs typeface="+mn-cs"/>
              </a:rPr>
              <a:t>để</a:t>
            </a:r>
            <a:r>
              <a:rPr lang="en-US" sz="2800" dirty="0">
                <a:solidFill>
                  <a:schemeClr val="hlink"/>
                </a:solidFill>
                <a:latin typeface="Times New Roman" panose="02020603050405020304" pitchFamily="18" charset="0"/>
                <a:ea typeface="+mn-ea"/>
                <a:cs typeface="+mn-cs"/>
              </a:rPr>
              <a:t> </a:t>
            </a:r>
            <a:r>
              <a:rPr lang="en-US" sz="2800" dirty="0" err="1">
                <a:solidFill>
                  <a:schemeClr val="hlink"/>
                </a:solidFill>
                <a:latin typeface="Times New Roman" panose="02020603050405020304" pitchFamily="18" charset="0"/>
                <a:ea typeface="+mn-ea"/>
                <a:cs typeface="+mn-cs"/>
              </a:rPr>
              <a:t>có</a:t>
            </a:r>
            <a:r>
              <a:rPr lang="en-US" sz="2800" dirty="0">
                <a:solidFill>
                  <a:schemeClr val="hlink"/>
                </a:solidFill>
                <a:latin typeface="Times New Roman" panose="02020603050405020304" pitchFamily="18" charset="0"/>
                <a:ea typeface="+mn-ea"/>
                <a:cs typeface="+mn-cs"/>
              </a:rPr>
              <a:t> </a:t>
            </a:r>
            <a:r>
              <a:rPr lang="en-US" sz="2800" dirty="0" err="1">
                <a:solidFill>
                  <a:schemeClr val="hlink"/>
                </a:solidFill>
                <a:latin typeface="Times New Roman" panose="02020603050405020304" pitchFamily="18" charset="0"/>
                <a:ea typeface="+mn-ea"/>
                <a:cs typeface="+mn-cs"/>
              </a:rPr>
              <a:t>những</a:t>
            </a:r>
            <a:r>
              <a:rPr lang="en-US" sz="2800" dirty="0">
                <a:solidFill>
                  <a:schemeClr val="hlink"/>
                </a:solidFill>
                <a:latin typeface="Times New Roman" panose="02020603050405020304" pitchFamily="18" charset="0"/>
                <a:ea typeface="+mn-ea"/>
                <a:cs typeface="+mn-cs"/>
              </a:rPr>
              <a:t> </a:t>
            </a:r>
            <a:r>
              <a:rPr lang="en-US" sz="2800" dirty="0" err="1">
                <a:solidFill>
                  <a:schemeClr val="hlink"/>
                </a:solidFill>
                <a:latin typeface="Times New Roman" panose="02020603050405020304" pitchFamily="18" charset="0"/>
                <a:ea typeface="+mn-ea"/>
                <a:cs typeface="+mn-cs"/>
              </a:rPr>
              <a:t>bữa</a:t>
            </a:r>
            <a:r>
              <a:rPr lang="en-US" sz="2800" dirty="0">
                <a:solidFill>
                  <a:schemeClr val="hlink"/>
                </a:solidFill>
                <a:latin typeface="Times New Roman" panose="02020603050405020304" pitchFamily="18" charset="0"/>
                <a:ea typeface="+mn-ea"/>
                <a:cs typeface="+mn-cs"/>
              </a:rPr>
              <a:t> </a:t>
            </a:r>
            <a:r>
              <a:rPr lang="en-US" sz="2800" dirty="0" err="1">
                <a:solidFill>
                  <a:schemeClr val="hlink"/>
                </a:solidFill>
                <a:latin typeface="Times New Roman" panose="02020603050405020304" pitchFamily="18" charset="0"/>
                <a:ea typeface="+mn-ea"/>
                <a:cs typeface="+mn-cs"/>
              </a:rPr>
              <a:t>ăn</a:t>
            </a:r>
            <a:r>
              <a:rPr lang="en-US" sz="2800" dirty="0">
                <a:solidFill>
                  <a:schemeClr val="hlink"/>
                </a:solidFill>
                <a:latin typeface="Times New Roman" panose="02020603050405020304" pitchFamily="18" charset="0"/>
                <a:ea typeface="+mn-ea"/>
                <a:cs typeface="+mn-cs"/>
              </a:rPr>
              <a:t> </a:t>
            </a:r>
            <a:r>
              <a:rPr lang="en-US" sz="2800" dirty="0" err="1">
                <a:solidFill>
                  <a:schemeClr val="hlink"/>
                </a:solidFill>
                <a:latin typeface="Times New Roman" panose="02020603050405020304" pitchFamily="18" charset="0"/>
                <a:ea typeface="+mn-ea"/>
                <a:cs typeface="+mn-cs"/>
              </a:rPr>
              <a:t>hợp</a:t>
            </a:r>
            <a:r>
              <a:rPr lang="en-US" sz="2800" dirty="0">
                <a:solidFill>
                  <a:schemeClr val="hlink"/>
                </a:solidFill>
                <a:latin typeface="Times New Roman" panose="02020603050405020304" pitchFamily="18" charset="0"/>
                <a:ea typeface="+mn-ea"/>
                <a:cs typeface="+mn-cs"/>
              </a:rPr>
              <a:t> </a:t>
            </a:r>
            <a:r>
              <a:rPr lang="en-US" sz="2800" dirty="0" err="1">
                <a:solidFill>
                  <a:schemeClr val="hlink"/>
                </a:solidFill>
                <a:latin typeface="Times New Roman" panose="02020603050405020304" pitchFamily="18" charset="0"/>
                <a:ea typeface="+mn-ea"/>
                <a:cs typeface="+mn-cs"/>
              </a:rPr>
              <a:t>lý</a:t>
            </a:r>
            <a:r>
              <a:rPr lang="en-US" sz="2800" dirty="0">
                <a:solidFill>
                  <a:schemeClr val="hlink"/>
                </a:solidFill>
                <a:latin typeface="Times New Roman" panose="02020603050405020304" pitchFamily="18" charset="0"/>
                <a:ea typeface="+mn-ea"/>
                <a:cs typeface="+mn-cs"/>
              </a:rPr>
              <a:t> </a:t>
            </a:r>
            <a:r>
              <a:rPr lang="en-US" sz="2800" dirty="0" err="1">
                <a:solidFill>
                  <a:schemeClr val="hlink"/>
                </a:solidFill>
                <a:latin typeface="Times New Roman" panose="02020603050405020304" pitchFamily="18" charset="0"/>
                <a:ea typeface="+mn-ea"/>
                <a:cs typeface="+mn-cs"/>
              </a:rPr>
              <a:t>đảm</a:t>
            </a:r>
            <a:r>
              <a:rPr lang="en-US" sz="2800" dirty="0">
                <a:solidFill>
                  <a:schemeClr val="hlink"/>
                </a:solidFill>
                <a:latin typeface="Times New Roman" panose="02020603050405020304" pitchFamily="18" charset="0"/>
                <a:ea typeface="+mn-ea"/>
                <a:cs typeface="+mn-cs"/>
              </a:rPr>
              <a:t> </a:t>
            </a:r>
            <a:r>
              <a:rPr lang="en-US" sz="2800" dirty="0" err="1">
                <a:solidFill>
                  <a:schemeClr val="hlink"/>
                </a:solidFill>
                <a:latin typeface="Times New Roman" panose="02020603050405020304" pitchFamily="18" charset="0"/>
                <a:ea typeface="+mn-ea"/>
                <a:cs typeface="+mn-cs"/>
              </a:rPr>
              <a:t>bảo</a:t>
            </a:r>
            <a:r>
              <a:rPr lang="en-US" sz="2800" dirty="0">
                <a:solidFill>
                  <a:schemeClr val="hlink"/>
                </a:solidFill>
                <a:latin typeface="Times New Roman" panose="02020603050405020304" pitchFamily="18" charset="0"/>
                <a:ea typeface="+mn-ea"/>
                <a:cs typeface="+mn-cs"/>
              </a:rPr>
              <a:t> </a:t>
            </a:r>
            <a:r>
              <a:rPr lang="en-US" sz="2800" dirty="0" err="1">
                <a:solidFill>
                  <a:schemeClr val="hlink"/>
                </a:solidFill>
                <a:latin typeface="Times New Roman" panose="02020603050405020304" pitchFamily="18" charset="0"/>
                <a:ea typeface="+mn-ea"/>
                <a:cs typeface="+mn-cs"/>
              </a:rPr>
              <a:t>vệ</a:t>
            </a:r>
            <a:r>
              <a:rPr lang="en-US" sz="2800" dirty="0">
                <a:solidFill>
                  <a:schemeClr val="hlink"/>
                </a:solidFill>
                <a:latin typeface="Times New Roman" panose="02020603050405020304" pitchFamily="18" charset="0"/>
                <a:ea typeface="+mn-ea"/>
                <a:cs typeface="+mn-cs"/>
              </a:rPr>
              <a:t> </a:t>
            </a:r>
            <a:r>
              <a:rPr lang="en-US" sz="2800" dirty="0" err="1">
                <a:solidFill>
                  <a:schemeClr val="hlink"/>
                </a:solidFill>
                <a:latin typeface="Times New Roman" panose="02020603050405020304" pitchFamily="18" charset="0"/>
                <a:ea typeface="+mn-ea"/>
                <a:cs typeface="+mn-cs"/>
              </a:rPr>
              <a:t>sinh</a:t>
            </a:r>
            <a:r>
              <a:rPr lang="en-US" sz="2800" dirty="0">
                <a:solidFill>
                  <a:schemeClr val="hlink"/>
                </a:solidFill>
                <a:latin typeface="Times New Roman" panose="02020603050405020304" pitchFamily="18" charset="0"/>
                <a:ea typeface="+mn-ea"/>
                <a:cs typeface="+mn-cs"/>
              </a:rPr>
              <a:t> an </a:t>
            </a:r>
            <a:r>
              <a:rPr lang="en-US" sz="2800" dirty="0" err="1">
                <a:solidFill>
                  <a:schemeClr val="hlink"/>
                </a:solidFill>
                <a:latin typeface="Times New Roman" panose="02020603050405020304" pitchFamily="18" charset="0"/>
                <a:ea typeface="+mn-ea"/>
                <a:cs typeface="+mn-cs"/>
              </a:rPr>
              <a:t>toàn</a:t>
            </a:r>
            <a:r>
              <a:rPr lang="en-US" sz="2800" dirty="0">
                <a:solidFill>
                  <a:schemeClr val="hlink"/>
                </a:solidFill>
                <a:latin typeface="Times New Roman" panose="02020603050405020304" pitchFamily="18" charset="0"/>
                <a:ea typeface="+mn-ea"/>
                <a:cs typeface="+mn-cs"/>
              </a:rPr>
              <a:t> </a:t>
            </a:r>
            <a:r>
              <a:rPr lang="en-US" sz="2800" dirty="0" err="1">
                <a:solidFill>
                  <a:schemeClr val="hlink"/>
                </a:solidFill>
                <a:latin typeface="Times New Roman" panose="02020603050405020304" pitchFamily="18" charset="0"/>
                <a:ea typeface="+mn-ea"/>
                <a:cs typeface="+mn-cs"/>
              </a:rPr>
              <a:t>thực</a:t>
            </a:r>
            <a:r>
              <a:rPr lang="en-US" sz="2800" dirty="0">
                <a:solidFill>
                  <a:schemeClr val="hlink"/>
                </a:solidFill>
                <a:latin typeface="Times New Roman" panose="02020603050405020304" pitchFamily="18" charset="0"/>
                <a:ea typeface="+mn-ea"/>
                <a:cs typeface="+mn-cs"/>
              </a:rPr>
              <a:t> </a:t>
            </a:r>
            <a:r>
              <a:rPr lang="en-US" sz="2800" dirty="0" err="1" smtClean="0">
                <a:solidFill>
                  <a:schemeClr val="hlink"/>
                </a:solidFill>
                <a:latin typeface="Times New Roman" panose="02020603050405020304" pitchFamily="18" charset="0"/>
                <a:ea typeface="+mn-ea"/>
                <a:cs typeface="+mn-cs"/>
              </a:rPr>
              <a:t>phẩm</a:t>
            </a:r>
            <a:r>
              <a:rPr lang="en-US" sz="2800" dirty="0" smtClean="0">
                <a:solidFill>
                  <a:schemeClr val="hlink"/>
                </a:solidFill>
                <a:latin typeface="Times New Roman" panose="02020603050405020304" pitchFamily="18" charset="0"/>
                <a:ea typeface="+mn-ea"/>
                <a:cs typeface="+mn-cs"/>
              </a:rPr>
              <a:t>?</a:t>
            </a:r>
            <a:r>
              <a:rPr lang="en-US" dirty="0"/>
              <a:t/>
            </a:r>
            <a:br>
              <a:rPr lang="en-US" dirty="0"/>
            </a:br>
            <a:endParaRPr lang="en-US" altLang="en-US" sz="2800" dirty="0">
              <a:solidFill>
                <a:schemeClr val="hlink"/>
              </a:solidFill>
              <a:latin typeface="Times New Roman" panose="02020603050405020304" pitchFamily="18" charset="0"/>
              <a:ea typeface="+mn-ea"/>
              <a:cs typeface="+mn-cs"/>
            </a:endParaRPr>
          </a:p>
        </p:txBody>
      </p:sp>
      <p:pic>
        <p:nvPicPr>
          <p:cNvPr id="4100" name="Picture 6"/>
          <p:cNvPicPr>
            <a:picLocks noChangeAspect="1"/>
          </p:cNvPicPr>
          <p:nvPr/>
        </p:nvPicPr>
        <p:blipFill>
          <a:blip r:embed="rId2"/>
          <a:srcRect/>
          <a:stretch>
            <a:fillRect/>
          </a:stretch>
        </p:blipFill>
        <p:spPr bwMode="auto">
          <a:xfrm>
            <a:off x="441325" y="0"/>
            <a:ext cx="908050" cy="1073150"/>
          </a:xfrm>
          <a:prstGeom prst="rect">
            <a:avLst/>
          </a:prstGeom>
          <a:noFill/>
          <a:ln w="9525">
            <a:noFill/>
            <a:miter lim="800000"/>
            <a:headEnd/>
            <a:tailEnd/>
          </a:ln>
        </p:spPr>
      </p:pic>
      <p:sp>
        <p:nvSpPr>
          <p:cNvPr id="4101" name="Rectangle 29"/>
          <p:cNvSpPr>
            <a:spLocks noChangeArrowheads="1"/>
          </p:cNvSpPr>
          <p:nvPr/>
        </p:nvSpPr>
        <p:spPr bwMode="auto">
          <a:xfrm>
            <a:off x="198438" y="152400"/>
            <a:ext cx="8716962" cy="6477000"/>
          </a:xfrm>
          <a:prstGeom prst="rect">
            <a:avLst/>
          </a:prstGeom>
          <a:noFill/>
          <a:ln w="9525" algn="ctr">
            <a:solidFill>
              <a:srgbClr val="00FFCC"/>
            </a:solidFill>
            <a:prstDash val="dash"/>
            <a:round/>
            <a:headEnd/>
            <a:tailEnd/>
          </a:ln>
        </p:spPr>
        <p:txBody>
          <a:bodyPr/>
          <a:lstStyle/>
          <a:p>
            <a:endParaRPr lang="vi-VN" altLang="en-US" sz="3200">
              <a:latin typeface="VNI-Times" pitchFamily="2" charset="0"/>
            </a:endParaRPr>
          </a:p>
        </p:txBody>
      </p:sp>
      <p:pic>
        <p:nvPicPr>
          <p:cNvPr id="4102" name="Picture 2" descr="Bảo đảm an toàn thực phẩm | An Toàn Vệ Sinh Thực Phẩm"/>
          <p:cNvPicPr>
            <a:picLocks noChangeAspect="1" noChangeArrowheads="1"/>
          </p:cNvPicPr>
          <p:nvPr/>
        </p:nvPicPr>
        <p:blipFill>
          <a:blip r:embed="rId3"/>
          <a:srcRect/>
          <a:stretch>
            <a:fillRect/>
          </a:stretch>
        </p:blipFill>
        <p:spPr bwMode="auto">
          <a:xfrm>
            <a:off x="1662113" y="2392363"/>
            <a:ext cx="5791200" cy="34099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14300" y="4846638"/>
            <a:ext cx="9029700" cy="33528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vi-VN"/>
          </a:p>
        </p:txBody>
      </p:sp>
      <p:sp>
        <p:nvSpPr>
          <p:cNvPr id="6148" name="Rectangle 10"/>
          <p:cNvSpPr>
            <a:spLocks noChangeArrowheads="1"/>
          </p:cNvSpPr>
          <p:nvPr/>
        </p:nvSpPr>
        <p:spPr bwMode="auto">
          <a:xfrm>
            <a:off x="449263" y="112713"/>
            <a:ext cx="8281987" cy="1446212"/>
          </a:xfrm>
          <a:prstGeom prst="rect">
            <a:avLst/>
          </a:prstGeom>
          <a:noFill/>
          <a:ln>
            <a:noFill/>
          </a:ln>
          <a:effectLst/>
          <a:extLst>
            <a:ext uri="{909E8E84-426E-40DD-AFC4-6F175D3DCCD1}"/>
            <a:ext uri="{91240B29-F687-4F45-9708-019B960494DF}"/>
            <a:ext uri="{AF507438-7753-43E0-B8FC-AC1667EBCBE1}"/>
          </a:extLst>
        </p:spPr>
        <p:txBody>
          <a:bodyPr>
            <a:spAutoFit/>
          </a:bodyPr>
          <a:lstStyle/>
          <a:p>
            <a:pPr marL="514350" indent="-514350">
              <a:buFontTx/>
              <a:buAutoNum type="romanUcPeriod"/>
              <a:defRPr/>
            </a:pPr>
            <a:r>
              <a:rPr lang="en-US" altLang="en-US" sz="2800" dirty="0">
                <a:solidFill>
                  <a:srgbClr val="FF3300"/>
                </a:solidFill>
                <a:latin typeface="Times New Roman" pitchFamily="18" charset="0"/>
                <a:cs typeface="Times New Roman" pitchFamily="18" charset="0"/>
              </a:rPr>
              <a:t>KHÁI QUÁT VỀ BẢO QUẢN VÀ CHẾ BIẾN THỰC PHẨM</a:t>
            </a:r>
          </a:p>
          <a:p>
            <a:pPr>
              <a:defRPr/>
            </a:pPr>
            <a:endParaRPr lang="en-US" altLang="en-US" sz="3200" dirty="0">
              <a:solidFill>
                <a:srgbClr val="FF3300"/>
              </a:solidFill>
              <a:latin typeface="Times New Roman" pitchFamily="18" charset="0"/>
              <a:cs typeface="Times New Roman" pitchFamily="18" charset="0"/>
            </a:endParaRPr>
          </a:p>
        </p:txBody>
      </p:sp>
      <p:sp>
        <p:nvSpPr>
          <p:cNvPr id="2" name="Rectangle 1"/>
          <p:cNvSpPr/>
          <p:nvPr/>
        </p:nvSpPr>
        <p:spPr>
          <a:xfrm>
            <a:off x="0" y="0"/>
            <a:ext cx="228600" cy="7010400"/>
          </a:xfrm>
          <a:custGeom>
            <a:avLst/>
            <a:gdLst>
              <a:gd name="connsiteX0" fmla="*/ 0 w 304800"/>
              <a:gd name="connsiteY0" fmla="*/ 0 h 2946400"/>
              <a:gd name="connsiteX1" fmla="*/ 304800 w 304800"/>
              <a:gd name="connsiteY1" fmla="*/ 0 h 2946400"/>
              <a:gd name="connsiteX2" fmla="*/ 304800 w 304800"/>
              <a:gd name="connsiteY2" fmla="*/ 2946400 h 2946400"/>
              <a:gd name="connsiteX3" fmla="*/ 0 w 304800"/>
              <a:gd name="connsiteY3" fmla="*/ 2946400 h 2946400"/>
              <a:gd name="connsiteX4" fmla="*/ 0 w 304800"/>
              <a:gd name="connsiteY4" fmla="*/ 0 h 2946400"/>
              <a:gd name="connsiteX0" fmla="*/ 0 w 304800"/>
              <a:gd name="connsiteY0" fmla="*/ 0 h 2946400"/>
              <a:gd name="connsiteX1" fmla="*/ 304800 w 304800"/>
              <a:gd name="connsiteY1" fmla="*/ 145143 h 2946400"/>
              <a:gd name="connsiteX2" fmla="*/ 304800 w 304800"/>
              <a:gd name="connsiteY2" fmla="*/ 2946400 h 2946400"/>
              <a:gd name="connsiteX3" fmla="*/ 0 w 304800"/>
              <a:gd name="connsiteY3" fmla="*/ 2946400 h 2946400"/>
              <a:gd name="connsiteX4" fmla="*/ 0 w 304800"/>
              <a:gd name="connsiteY4" fmla="*/ 0 h 2946400"/>
              <a:gd name="connsiteX0" fmla="*/ 0 w 304800"/>
              <a:gd name="connsiteY0" fmla="*/ 0 h 3202316"/>
              <a:gd name="connsiteX1" fmla="*/ 304800 w 304800"/>
              <a:gd name="connsiteY1" fmla="*/ 145143 h 3202316"/>
              <a:gd name="connsiteX2" fmla="*/ 290285 w 304800"/>
              <a:gd name="connsiteY2" fmla="*/ 3202316 h 3202316"/>
              <a:gd name="connsiteX3" fmla="*/ 0 w 304800"/>
              <a:gd name="connsiteY3" fmla="*/ 2946400 h 3202316"/>
              <a:gd name="connsiteX4" fmla="*/ 0 w 304800"/>
              <a:gd name="connsiteY4" fmla="*/ 0 h 3202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202316">
                <a:moveTo>
                  <a:pt x="0" y="0"/>
                </a:moveTo>
                <a:lnTo>
                  <a:pt x="304800" y="145143"/>
                </a:lnTo>
                <a:cubicBezTo>
                  <a:pt x="299962" y="1164201"/>
                  <a:pt x="295123" y="2183258"/>
                  <a:pt x="290285" y="3202316"/>
                </a:cubicBezTo>
                <a:lnTo>
                  <a:pt x="0" y="2946400"/>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vi-VN"/>
          </a:p>
        </p:txBody>
      </p:sp>
      <p:sp>
        <p:nvSpPr>
          <p:cNvPr id="8" name="Rectangle 1"/>
          <p:cNvSpPr/>
          <p:nvPr/>
        </p:nvSpPr>
        <p:spPr>
          <a:xfrm flipH="1">
            <a:off x="8936038" y="-14288"/>
            <a:ext cx="207962" cy="7010401"/>
          </a:xfrm>
          <a:custGeom>
            <a:avLst/>
            <a:gdLst>
              <a:gd name="connsiteX0" fmla="*/ 0 w 304800"/>
              <a:gd name="connsiteY0" fmla="*/ 0 h 2946400"/>
              <a:gd name="connsiteX1" fmla="*/ 304800 w 304800"/>
              <a:gd name="connsiteY1" fmla="*/ 0 h 2946400"/>
              <a:gd name="connsiteX2" fmla="*/ 304800 w 304800"/>
              <a:gd name="connsiteY2" fmla="*/ 2946400 h 2946400"/>
              <a:gd name="connsiteX3" fmla="*/ 0 w 304800"/>
              <a:gd name="connsiteY3" fmla="*/ 2946400 h 2946400"/>
              <a:gd name="connsiteX4" fmla="*/ 0 w 304800"/>
              <a:gd name="connsiteY4" fmla="*/ 0 h 2946400"/>
              <a:gd name="connsiteX0" fmla="*/ 0 w 304800"/>
              <a:gd name="connsiteY0" fmla="*/ 0 h 2946400"/>
              <a:gd name="connsiteX1" fmla="*/ 304800 w 304800"/>
              <a:gd name="connsiteY1" fmla="*/ 145143 h 2946400"/>
              <a:gd name="connsiteX2" fmla="*/ 304800 w 304800"/>
              <a:gd name="connsiteY2" fmla="*/ 2946400 h 2946400"/>
              <a:gd name="connsiteX3" fmla="*/ 0 w 304800"/>
              <a:gd name="connsiteY3" fmla="*/ 2946400 h 2946400"/>
              <a:gd name="connsiteX4" fmla="*/ 0 w 304800"/>
              <a:gd name="connsiteY4" fmla="*/ 0 h 2946400"/>
              <a:gd name="connsiteX0" fmla="*/ 0 w 304800"/>
              <a:gd name="connsiteY0" fmla="*/ 0 h 3202316"/>
              <a:gd name="connsiteX1" fmla="*/ 304800 w 304800"/>
              <a:gd name="connsiteY1" fmla="*/ 145143 h 3202316"/>
              <a:gd name="connsiteX2" fmla="*/ 290285 w 304800"/>
              <a:gd name="connsiteY2" fmla="*/ 3202316 h 3202316"/>
              <a:gd name="connsiteX3" fmla="*/ 0 w 304800"/>
              <a:gd name="connsiteY3" fmla="*/ 2946400 h 3202316"/>
              <a:gd name="connsiteX4" fmla="*/ 0 w 304800"/>
              <a:gd name="connsiteY4" fmla="*/ 0 h 3202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202316">
                <a:moveTo>
                  <a:pt x="0" y="0"/>
                </a:moveTo>
                <a:lnTo>
                  <a:pt x="304800" y="145143"/>
                </a:lnTo>
                <a:cubicBezTo>
                  <a:pt x="299962" y="1164201"/>
                  <a:pt x="295123" y="2183258"/>
                  <a:pt x="290285" y="3202316"/>
                </a:cubicBezTo>
                <a:lnTo>
                  <a:pt x="0" y="2946400"/>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vi-VN"/>
          </a:p>
        </p:txBody>
      </p:sp>
      <p:sp>
        <p:nvSpPr>
          <p:cNvPr id="9" name="Text Box 5"/>
          <p:cNvSpPr txBox="1">
            <a:spLocks noChangeArrowheads="1"/>
          </p:cNvSpPr>
          <p:nvPr/>
        </p:nvSpPr>
        <p:spPr bwMode="auto">
          <a:xfrm>
            <a:off x="381000" y="904875"/>
            <a:ext cx="7196138" cy="954088"/>
          </a:xfrm>
          <a:prstGeom prst="rect">
            <a:avLst/>
          </a:prstGeom>
          <a:noFill/>
          <a:ln w="9525">
            <a:noFill/>
            <a:miter lim="800000"/>
            <a:headEnd/>
            <a:tailEnd/>
          </a:ln>
        </p:spPr>
        <p:txBody>
          <a:bodyPr>
            <a:spAutoFit/>
          </a:bodyPr>
          <a:lstStyle/>
          <a:p>
            <a:pPr>
              <a:spcBef>
                <a:spcPct val="50000"/>
              </a:spcBef>
            </a:pPr>
            <a:r>
              <a:rPr lang="en-US" altLang="en-US" sz="2800">
                <a:solidFill>
                  <a:srgbClr val="7030A0"/>
                </a:solidFill>
                <a:latin typeface="Times New Roman" pitchFamily="18" charset="0"/>
                <a:cs typeface="Times New Roman" pitchFamily="18" charset="0"/>
              </a:rPr>
              <a:t>1. Vai trò ý nghĩa của bảo quản và chế biến thực phẩm</a:t>
            </a:r>
            <a:endParaRPr lang="en-US" altLang="vi-VN" sz="2800">
              <a:solidFill>
                <a:srgbClr val="7030A0"/>
              </a:solidFill>
              <a:latin typeface="Times New Roman" pitchFamily="18" charset="0"/>
              <a:cs typeface="Times New Roman" pitchFamily="18" charset="0"/>
            </a:endParaRPr>
          </a:p>
        </p:txBody>
      </p:sp>
      <p:sp>
        <p:nvSpPr>
          <p:cNvPr id="10" name="Text Box 5"/>
          <p:cNvSpPr txBox="1">
            <a:spLocks noChangeArrowheads="1"/>
          </p:cNvSpPr>
          <p:nvPr/>
        </p:nvSpPr>
        <p:spPr bwMode="auto">
          <a:xfrm>
            <a:off x="449263" y="1890713"/>
            <a:ext cx="7810500" cy="2800350"/>
          </a:xfrm>
          <a:prstGeom prst="rect">
            <a:avLst/>
          </a:prstGeom>
          <a:noFill/>
          <a:ln>
            <a:noFill/>
          </a:ln>
          <a:extLst>
            <a:ext uri="{909E8E84-426E-40DD-AFC4-6F175D3DCCD1}"/>
            <a:ext uri="{91240B29-F687-4F45-9708-019B960494DF}"/>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r>
              <a:rPr lang="vi-VN" altLang="en-US" sz="2800" dirty="0" smtClean="0">
                <a:solidFill>
                  <a:srgbClr val="0070C0"/>
                </a:solidFill>
                <a:cs typeface="Times New Roman" panose="02020603050405020304" pitchFamily="18" charset="0"/>
              </a:rPr>
              <a:t>Bảo quản thực phẩm là quá trình xử lý thực phẩm có vai trò kéo dài thời gian sử dụng mà vẫn được đảm bảo chất lượng và chất lượng dinh dưỡng của  thực phẩm</a:t>
            </a:r>
          </a:p>
          <a:p>
            <a:pPr>
              <a:defRPr/>
            </a:pPr>
            <a:r>
              <a:rPr lang="vi-VN" altLang="en-US" sz="3200" dirty="0" smtClean="0">
                <a:latin typeface="+mj-lt"/>
              </a:rPr>
              <a:t/>
            </a:r>
            <a:br>
              <a:rPr lang="vi-VN" altLang="en-US" sz="3200" dirty="0" smtClean="0">
                <a:latin typeface="+mj-lt"/>
              </a:rPr>
            </a:br>
            <a:endParaRPr lang="en-US" altLang="vi-VN" sz="3200" dirty="0" smtClean="0">
              <a:solidFill>
                <a:srgbClr val="0070C0"/>
              </a:solidFill>
              <a:latin typeface="+mj-lt"/>
            </a:endParaRPr>
          </a:p>
        </p:txBody>
      </p:sp>
      <p:pic>
        <p:nvPicPr>
          <p:cNvPr id="5128" name="Picture 3"/>
          <p:cNvPicPr>
            <a:picLocks noChangeAspect="1"/>
          </p:cNvPicPr>
          <p:nvPr/>
        </p:nvPicPr>
        <p:blipFill>
          <a:blip r:embed="rId2"/>
          <a:srcRect/>
          <a:stretch>
            <a:fillRect/>
          </a:stretch>
        </p:blipFill>
        <p:spPr bwMode="auto">
          <a:xfrm>
            <a:off x="1482725" y="3910013"/>
            <a:ext cx="6777038" cy="25669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7625" y="5356225"/>
            <a:ext cx="9144000" cy="33528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vi-VN"/>
          </a:p>
        </p:txBody>
      </p:sp>
      <p:sp>
        <p:nvSpPr>
          <p:cNvPr id="2" name="Rectangle 1"/>
          <p:cNvSpPr/>
          <p:nvPr/>
        </p:nvSpPr>
        <p:spPr>
          <a:xfrm>
            <a:off x="0" y="0"/>
            <a:ext cx="228600" cy="7010400"/>
          </a:xfrm>
          <a:custGeom>
            <a:avLst/>
            <a:gdLst>
              <a:gd name="connsiteX0" fmla="*/ 0 w 304800"/>
              <a:gd name="connsiteY0" fmla="*/ 0 h 2946400"/>
              <a:gd name="connsiteX1" fmla="*/ 304800 w 304800"/>
              <a:gd name="connsiteY1" fmla="*/ 0 h 2946400"/>
              <a:gd name="connsiteX2" fmla="*/ 304800 w 304800"/>
              <a:gd name="connsiteY2" fmla="*/ 2946400 h 2946400"/>
              <a:gd name="connsiteX3" fmla="*/ 0 w 304800"/>
              <a:gd name="connsiteY3" fmla="*/ 2946400 h 2946400"/>
              <a:gd name="connsiteX4" fmla="*/ 0 w 304800"/>
              <a:gd name="connsiteY4" fmla="*/ 0 h 2946400"/>
              <a:gd name="connsiteX0" fmla="*/ 0 w 304800"/>
              <a:gd name="connsiteY0" fmla="*/ 0 h 2946400"/>
              <a:gd name="connsiteX1" fmla="*/ 304800 w 304800"/>
              <a:gd name="connsiteY1" fmla="*/ 145143 h 2946400"/>
              <a:gd name="connsiteX2" fmla="*/ 304800 w 304800"/>
              <a:gd name="connsiteY2" fmla="*/ 2946400 h 2946400"/>
              <a:gd name="connsiteX3" fmla="*/ 0 w 304800"/>
              <a:gd name="connsiteY3" fmla="*/ 2946400 h 2946400"/>
              <a:gd name="connsiteX4" fmla="*/ 0 w 304800"/>
              <a:gd name="connsiteY4" fmla="*/ 0 h 2946400"/>
              <a:gd name="connsiteX0" fmla="*/ 0 w 304800"/>
              <a:gd name="connsiteY0" fmla="*/ 0 h 3202316"/>
              <a:gd name="connsiteX1" fmla="*/ 304800 w 304800"/>
              <a:gd name="connsiteY1" fmla="*/ 145143 h 3202316"/>
              <a:gd name="connsiteX2" fmla="*/ 290285 w 304800"/>
              <a:gd name="connsiteY2" fmla="*/ 3202316 h 3202316"/>
              <a:gd name="connsiteX3" fmla="*/ 0 w 304800"/>
              <a:gd name="connsiteY3" fmla="*/ 2946400 h 3202316"/>
              <a:gd name="connsiteX4" fmla="*/ 0 w 304800"/>
              <a:gd name="connsiteY4" fmla="*/ 0 h 3202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202316">
                <a:moveTo>
                  <a:pt x="0" y="0"/>
                </a:moveTo>
                <a:lnTo>
                  <a:pt x="304800" y="145143"/>
                </a:lnTo>
                <a:cubicBezTo>
                  <a:pt x="299962" y="1164201"/>
                  <a:pt x="295123" y="2183258"/>
                  <a:pt x="290285" y="3202316"/>
                </a:cubicBezTo>
                <a:lnTo>
                  <a:pt x="0" y="2946400"/>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vi-VN"/>
          </a:p>
        </p:txBody>
      </p:sp>
      <p:sp>
        <p:nvSpPr>
          <p:cNvPr id="8" name="Rectangle 1"/>
          <p:cNvSpPr/>
          <p:nvPr/>
        </p:nvSpPr>
        <p:spPr>
          <a:xfrm flipH="1">
            <a:off x="8936038" y="-14288"/>
            <a:ext cx="207962" cy="7010401"/>
          </a:xfrm>
          <a:custGeom>
            <a:avLst/>
            <a:gdLst>
              <a:gd name="connsiteX0" fmla="*/ 0 w 304800"/>
              <a:gd name="connsiteY0" fmla="*/ 0 h 2946400"/>
              <a:gd name="connsiteX1" fmla="*/ 304800 w 304800"/>
              <a:gd name="connsiteY1" fmla="*/ 0 h 2946400"/>
              <a:gd name="connsiteX2" fmla="*/ 304800 w 304800"/>
              <a:gd name="connsiteY2" fmla="*/ 2946400 h 2946400"/>
              <a:gd name="connsiteX3" fmla="*/ 0 w 304800"/>
              <a:gd name="connsiteY3" fmla="*/ 2946400 h 2946400"/>
              <a:gd name="connsiteX4" fmla="*/ 0 w 304800"/>
              <a:gd name="connsiteY4" fmla="*/ 0 h 2946400"/>
              <a:gd name="connsiteX0" fmla="*/ 0 w 304800"/>
              <a:gd name="connsiteY0" fmla="*/ 0 h 2946400"/>
              <a:gd name="connsiteX1" fmla="*/ 304800 w 304800"/>
              <a:gd name="connsiteY1" fmla="*/ 145143 h 2946400"/>
              <a:gd name="connsiteX2" fmla="*/ 304800 w 304800"/>
              <a:gd name="connsiteY2" fmla="*/ 2946400 h 2946400"/>
              <a:gd name="connsiteX3" fmla="*/ 0 w 304800"/>
              <a:gd name="connsiteY3" fmla="*/ 2946400 h 2946400"/>
              <a:gd name="connsiteX4" fmla="*/ 0 w 304800"/>
              <a:gd name="connsiteY4" fmla="*/ 0 h 2946400"/>
              <a:gd name="connsiteX0" fmla="*/ 0 w 304800"/>
              <a:gd name="connsiteY0" fmla="*/ 0 h 3202316"/>
              <a:gd name="connsiteX1" fmla="*/ 304800 w 304800"/>
              <a:gd name="connsiteY1" fmla="*/ 145143 h 3202316"/>
              <a:gd name="connsiteX2" fmla="*/ 290285 w 304800"/>
              <a:gd name="connsiteY2" fmla="*/ 3202316 h 3202316"/>
              <a:gd name="connsiteX3" fmla="*/ 0 w 304800"/>
              <a:gd name="connsiteY3" fmla="*/ 2946400 h 3202316"/>
              <a:gd name="connsiteX4" fmla="*/ 0 w 304800"/>
              <a:gd name="connsiteY4" fmla="*/ 0 h 3202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202316">
                <a:moveTo>
                  <a:pt x="0" y="0"/>
                </a:moveTo>
                <a:lnTo>
                  <a:pt x="304800" y="145143"/>
                </a:lnTo>
                <a:cubicBezTo>
                  <a:pt x="299962" y="1164201"/>
                  <a:pt x="295123" y="2183258"/>
                  <a:pt x="290285" y="3202316"/>
                </a:cubicBezTo>
                <a:lnTo>
                  <a:pt x="0" y="2946400"/>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vi-VN"/>
          </a:p>
        </p:txBody>
      </p:sp>
      <p:sp>
        <p:nvSpPr>
          <p:cNvPr id="10" name="Text Box 5"/>
          <p:cNvSpPr txBox="1">
            <a:spLocks noChangeArrowheads="1"/>
          </p:cNvSpPr>
          <p:nvPr/>
        </p:nvSpPr>
        <p:spPr bwMode="auto">
          <a:xfrm>
            <a:off x="381000" y="685800"/>
            <a:ext cx="7810500" cy="2740025"/>
          </a:xfrm>
          <a:prstGeom prst="rect">
            <a:avLst/>
          </a:prstGeom>
          <a:noFill/>
          <a:ln w="9525">
            <a:noFill/>
            <a:miter lim="800000"/>
            <a:headEnd/>
            <a:tailEnd/>
          </a:ln>
        </p:spPr>
        <p:txBody>
          <a:bodyPr>
            <a:spAutoFit/>
          </a:bodyPr>
          <a:lstStyle/>
          <a:p>
            <a:r>
              <a:rPr lang="en-US" altLang="en-US" sz="2800">
                <a:solidFill>
                  <a:srgbClr val="0070C0"/>
                </a:solidFill>
                <a:latin typeface="Times New Roman" pitchFamily="18" charset="0"/>
                <a:cs typeface="Times New Roman" pitchFamily="18" charset="0"/>
              </a:rPr>
              <a:t>C</a:t>
            </a:r>
            <a:r>
              <a:rPr lang="vi-VN" altLang="en-US" sz="2800">
                <a:solidFill>
                  <a:srgbClr val="0070C0"/>
                </a:solidFill>
                <a:latin typeface="Times New Roman" pitchFamily="18" charset="0"/>
                <a:cs typeface="Times New Roman" pitchFamily="18" charset="0"/>
              </a:rPr>
              <a:t>hế biến thực phẩm là quá trình xử lý thực phẩm để tạo ra các món ăn được đảm bảo chất dinh dưỡng</a:t>
            </a:r>
            <a:r>
              <a:rPr lang="en-US" altLang="en-US" sz="2800">
                <a:solidFill>
                  <a:srgbClr val="0070C0"/>
                </a:solidFill>
                <a:latin typeface="Times New Roman" pitchFamily="18" charset="0"/>
                <a:cs typeface="Times New Roman" pitchFamily="18" charset="0"/>
              </a:rPr>
              <a:t>, </a:t>
            </a:r>
            <a:r>
              <a:rPr lang="vi-VN" altLang="en-US" sz="2800">
                <a:solidFill>
                  <a:srgbClr val="0070C0"/>
                </a:solidFill>
                <a:latin typeface="Times New Roman" pitchFamily="18" charset="0"/>
                <a:cs typeface="Times New Roman" pitchFamily="18" charset="0"/>
              </a:rPr>
              <a:t>sự đa dạng và hấp dẫn</a:t>
            </a:r>
          </a:p>
          <a:p>
            <a:r>
              <a:rPr lang="vi-VN" altLang="en-US">
                <a:latin typeface="Times New Roman" pitchFamily="18" charset="0"/>
                <a:cs typeface="Times New Roman" pitchFamily="18" charset="0"/>
              </a:rPr>
              <a:t/>
            </a:r>
            <a:br>
              <a:rPr lang="vi-VN" altLang="en-US">
                <a:latin typeface="Times New Roman" pitchFamily="18" charset="0"/>
                <a:cs typeface="Times New Roman" pitchFamily="18" charset="0"/>
              </a:rPr>
            </a:br>
            <a:r>
              <a:rPr lang="vi-VN" altLang="en-US" sz="3200">
                <a:latin typeface="Times New Roman" pitchFamily="18" charset="0"/>
                <a:cs typeface="Times New Roman" pitchFamily="18" charset="0"/>
              </a:rPr>
              <a:t/>
            </a:r>
            <a:br>
              <a:rPr lang="vi-VN" altLang="en-US" sz="3200">
                <a:latin typeface="Times New Roman" pitchFamily="18" charset="0"/>
                <a:cs typeface="Times New Roman" pitchFamily="18" charset="0"/>
              </a:rPr>
            </a:br>
            <a:endParaRPr lang="en-US" altLang="vi-VN" sz="3200">
              <a:solidFill>
                <a:srgbClr val="0070C0"/>
              </a:solidFill>
              <a:latin typeface="Times New Roman" pitchFamily="18" charset="0"/>
              <a:cs typeface="Times New Roman" pitchFamily="18" charset="0"/>
            </a:endParaRPr>
          </a:p>
        </p:txBody>
      </p:sp>
      <p:pic>
        <p:nvPicPr>
          <p:cNvPr id="6150" name="Picture 2" descr="Chế biến thực phẩm"/>
          <p:cNvPicPr>
            <a:picLocks noChangeAspect="1" noChangeArrowheads="1"/>
          </p:cNvPicPr>
          <p:nvPr/>
        </p:nvPicPr>
        <p:blipFill>
          <a:blip r:embed="rId2"/>
          <a:srcRect/>
          <a:stretch>
            <a:fillRect/>
          </a:stretch>
        </p:blipFill>
        <p:spPr bwMode="auto">
          <a:xfrm>
            <a:off x="533400" y="2514600"/>
            <a:ext cx="8229600" cy="4343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11125" y="4579938"/>
            <a:ext cx="9144000" cy="33528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vi-VN"/>
          </a:p>
        </p:txBody>
      </p:sp>
      <p:sp>
        <p:nvSpPr>
          <p:cNvPr id="40966" name="Text Box 6"/>
          <p:cNvSpPr txBox="1">
            <a:spLocks noChangeArrowheads="1"/>
          </p:cNvSpPr>
          <p:nvPr/>
        </p:nvSpPr>
        <p:spPr bwMode="auto">
          <a:xfrm>
            <a:off x="4572000" y="1633538"/>
            <a:ext cx="4059238" cy="4524375"/>
          </a:xfrm>
          <a:prstGeom prst="rect">
            <a:avLst/>
          </a:prstGeom>
          <a:noFill/>
          <a:ln>
            <a:noFill/>
          </a:ln>
          <a:effectLst/>
          <a:extLst>
            <a:ext uri="{909E8E84-426E-40DD-AFC4-6F175D3DCCD1}"/>
            <a:ext uri="{91240B29-F687-4F45-9708-019B960494DF}"/>
            <a:ext uri="{AF507438-7753-43E0-B8FC-AC1667EBCBE1}"/>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defRPr/>
            </a:pPr>
            <a:r>
              <a:rPr lang="en-US" sz="3200" dirty="0" smtClean="0">
                <a:solidFill>
                  <a:schemeClr val="bg1"/>
                </a:solidFill>
                <a:latin typeface="+mj-lt"/>
                <a:ea typeface="+mj-ea"/>
                <a:cs typeface="+mj-cs"/>
              </a:rPr>
              <a:t>N</a:t>
            </a:r>
            <a:r>
              <a:rPr lang="vi-VN" sz="3200" dirty="0" smtClean="0">
                <a:solidFill>
                  <a:schemeClr val="bg1"/>
                </a:solidFill>
                <a:latin typeface="+mj-lt"/>
                <a:ea typeface="+mj-ea"/>
                <a:cs typeface="+mj-cs"/>
              </a:rPr>
              <a:t>gôi </a:t>
            </a:r>
            <a:r>
              <a:rPr lang="vi-VN" sz="3200" dirty="0">
                <a:solidFill>
                  <a:schemeClr val="bg1"/>
                </a:solidFill>
                <a:latin typeface="+mj-lt"/>
                <a:ea typeface="+mj-ea"/>
                <a:cs typeface="+mj-cs"/>
              </a:rPr>
              <a:t>nhà được trang bị hệ thống điều khiển tự động hay bán tự động cho các thiết bị trong gia đình Điều đó giúp cuộc sống trở nên tiện nghi hơn đảm bảo an ninh an toàn và tiết kiệm năng lượng</a:t>
            </a:r>
            <a:r>
              <a:rPr lang="en-US" altLang="vi-VN" sz="3200" dirty="0" smtClean="0">
                <a:solidFill>
                  <a:schemeClr val="bg1"/>
                </a:solidFill>
                <a:latin typeface="+mj-lt"/>
                <a:ea typeface="+mj-ea"/>
                <a:cs typeface="+mj-cs"/>
              </a:rPr>
              <a:t>.</a:t>
            </a:r>
            <a:endParaRPr lang="en-US" altLang="vi-VN" sz="3200" dirty="0">
              <a:solidFill>
                <a:schemeClr val="bg1"/>
              </a:solidFill>
              <a:latin typeface="+mj-lt"/>
              <a:ea typeface="+mj-ea"/>
              <a:cs typeface="+mj-cs"/>
            </a:endParaRPr>
          </a:p>
        </p:txBody>
      </p:sp>
      <p:sp>
        <p:nvSpPr>
          <p:cNvPr id="2" name="Rectangle 1"/>
          <p:cNvSpPr/>
          <p:nvPr/>
        </p:nvSpPr>
        <p:spPr>
          <a:xfrm>
            <a:off x="0" y="0"/>
            <a:ext cx="228600" cy="7010400"/>
          </a:xfrm>
          <a:custGeom>
            <a:avLst/>
            <a:gdLst>
              <a:gd name="connsiteX0" fmla="*/ 0 w 304800"/>
              <a:gd name="connsiteY0" fmla="*/ 0 h 2946400"/>
              <a:gd name="connsiteX1" fmla="*/ 304800 w 304800"/>
              <a:gd name="connsiteY1" fmla="*/ 0 h 2946400"/>
              <a:gd name="connsiteX2" fmla="*/ 304800 w 304800"/>
              <a:gd name="connsiteY2" fmla="*/ 2946400 h 2946400"/>
              <a:gd name="connsiteX3" fmla="*/ 0 w 304800"/>
              <a:gd name="connsiteY3" fmla="*/ 2946400 h 2946400"/>
              <a:gd name="connsiteX4" fmla="*/ 0 w 304800"/>
              <a:gd name="connsiteY4" fmla="*/ 0 h 2946400"/>
              <a:gd name="connsiteX0" fmla="*/ 0 w 304800"/>
              <a:gd name="connsiteY0" fmla="*/ 0 h 2946400"/>
              <a:gd name="connsiteX1" fmla="*/ 304800 w 304800"/>
              <a:gd name="connsiteY1" fmla="*/ 145143 h 2946400"/>
              <a:gd name="connsiteX2" fmla="*/ 304800 w 304800"/>
              <a:gd name="connsiteY2" fmla="*/ 2946400 h 2946400"/>
              <a:gd name="connsiteX3" fmla="*/ 0 w 304800"/>
              <a:gd name="connsiteY3" fmla="*/ 2946400 h 2946400"/>
              <a:gd name="connsiteX4" fmla="*/ 0 w 304800"/>
              <a:gd name="connsiteY4" fmla="*/ 0 h 2946400"/>
              <a:gd name="connsiteX0" fmla="*/ 0 w 304800"/>
              <a:gd name="connsiteY0" fmla="*/ 0 h 3202316"/>
              <a:gd name="connsiteX1" fmla="*/ 304800 w 304800"/>
              <a:gd name="connsiteY1" fmla="*/ 145143 h 3202316"/>
              <a:gd name="connsiteX2" fmla="*/ 290285 w 304800"/>
              <a:gd name="connsiteY2" fmla="*/ 3202316 h 3202316"/>
              <a:gd name="connsiteX3" fmla="*/ 0 w 304800"/>
              <a:gd name="connsiteY3" fmla="*/ 2946400 h 3202316"/>
              <a:gd name="connsiteX4" fmla="*/ 0 w 304800"/>
              <a:gd name="connsiteY4" fmla="*/ 0 h 3202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202316">
                <a:moveTo>
                  <a:pt x="0" y="0"/>
                </a:moveTo>
                <a:lnTo>
                  <a:pt x="304800" y="145143"/>
                </a:lnTo>
                <a:cubicBezTo>
                  <a:pt x="299962" y="1164201"/>
                  <a:pt x="295123" y="2183258"/>
                  <a:pt x="290285" y="3202316"/>
                </a:cubicBezTo>
                <a:lnTo>
                  <a:pt x="0" y="2946400"/>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vi-VN"/>
          </a:p>
        </p:txBody>
      </p:sp>
      <p:sp>
        <p:nvSpPr>
          <p:cNvPr id="8" name="Rectangle 1"/>
          <p:cNvSpPr/>
          <p:nvPr/>
        </p:nvSpPr>
        <p:spPr>
          <a:xfrm flipH="1">
            <a:off x="8936038" y="-14288"/>
            <a:ext cx="207962" cy="7010401"/>
          </a:xfrm>
          <a:custGeom>
            <a:avLst/>
            <a:gdLst>
              <a:gd name="connsiteX0" fmla="*/ 0 w 304800"/>
              <a:gd name="connsiteY0" fmla="*/ 0 h 2946400"/>
              <a:gd name="connsiteX1" fmla="*/ 304800 w 304800"/>
              <a:gd name="connsiteY1" fmla="*/ 0 h 2946400"/>
              <a:gd name="connsiteX2" fmla="*/ 304800 w 304800"/>
              <a:gd name="connsiteY2" fmla="*/ 2946400 h 2946400"/>
              <a:gd name="connsiteX3" fmla="*/ 0 w 304800"/>
              <a:gd name="connsiteY3" fmla="*/ 2946400 h 2946400"/>
              <a:gd name="connsiteX4" fmla="*/ 0 w 304800"/>
              <a:gd name="connsiteY4" fmla="*/ 0 h 2946400"/>
              <a:gd name="connsiteX0" fmla="*/ 0 w 304800"/>
              <a:gd name="connsiteY0" fmla="*/ 0 h 2946400"/>
              <a:gd name="connsiteX1" fmla="*/ 304800 w 304800"/>
              <a:gd name="connsiteY1" fmla="*/ 145143 h 2946400"/>
              <a:gd name="connsiteX2" fmla="*/ 304800 w 304800"/>
              <a:gd name="connsiteY2" fmla="*/ 2946400 h 2946400"/>
              <a:gd name="connsiteX3" fmla="*/ 0 w 304800"/>
              <a:gd name="connsiteY3" fmla="*/ 2946400 h 2946400"/>
              <a:gd name="connsiteX4" fmla="*/ 0 w 304800"/>
              <a:gd name="connsiteY4" fmla="*/ 0 h 2946400"/>
              <a:gd name="connsiteX0" fmla="*/ 0 w 304800"/>
              <a:gd name="connsiteY0" fmla="*/ 0 h 3202316"/>
              <a:gd name="connsiteX1" fmla="*/ 304800 w 304800"/>
              <a:gd name="connsiteY1" fmla="*/ 145143 h 3202316"/>
              <a:gd name="connsiteX2" fmla="*/ 290285 w 304800"/>
              <a:gd name="connsiteY2" fmla="*/ 3202316 h 3202316"/>
              <a:gd name="connsiteX3" fmla="*/ 0 w 304800"/>
              <a:gd name="connsiteY3" fmla="*/ 2946400 h 3202316"/>
              <a:gd name="connsiteX4" fmla="*/ 0 w 304800"/>
              <a:gd name="connsiteY4" fmla="*/ 0 h 3202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202316">
                <a:moveTo>
                  <a:pt x="0" y="0"/>
                </a:moveTo>
                <a:lnTo>
                  <a:pt x="304800" y="145143"/>
                </a:lnTo>
                <a:cubicBezTo>
                  <a:pt x="299962" y="1164201"/>
                  <a:pt x="295123" y="2183258"/>
                  <a:pt x="290285" y="3202316"/>
                </a:cubicBezTo>
                <a:lnTo>
                  <a:pt x="0" y="2946400"/>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vi-VN"/>
          </a:p>
        </p:txBody>
      </p:sp>
      <p:sp>
        <p:nvSpPr>
          <p:cNvPr id="9" name="Text Box 5"/>
          <p:cNvSpPr txBox="1">
            <a:spLocks noChangeArrowheads="1"/>
          </p:cNvSpPr>
          <p:nvPr/>
        </p:nvSpPr>
        <p:spPr bwMode="auto">
          <a:xfrm>
            <a:off x="550863" y="1050925"/>
            <a:ext cx="6694487" cy="830997"/>
          </a:xfrm>
          <a:prstGeom prst="rect">
            <a:avLst/>
          </a:prstGeom>
          <a:noFill/>
          <a:ln w="9525">
            <a:noFill/>
            <a:miter lim="800000"/>
            <a:headEnd/>
            <a:tailEnd/>
          </a:ln>
        </p:spPr>
        <p:txBody>
          <a:bodyPr>
            <a:spAutoFit/>
          </a:bodyPr>
          <a:lstStyle/>
          <a:p>
            <a:pPr>
              <a:spcBef>
                <a:spcPct val="50000"/>
              </a:spcBef>
            </a:pPr>
            <a:r>
              <a:rPr lang="en-US" altLang="en-US" sz="2400">
                <a:solidFill>
                  <a:srgbClr val="7030A0"/>
                </a:solidFill>
                <a:latin typeface="Times New Roman" pitchFamily="18" charset="0"/>
                <a:cs typeface="Times New Roman" pitchFamily="18" charset="0"/>
              </a:rPr>
              <a:t>2. An toàn vệ sinh thực phẩm trong bảo quản chế biến thực phẩm</a:t>
            </a:r>
            <a:endParaRPr lang="en-US" altLang="vi-VN" sz="2400">
              <a:solidFill>
                <a:srgbClr val="7030A0"/>
              </a:solidFill>
              <a:latin typeface="Times New Roman" pitchFamily="18" charset="0"/>
              <a:cs typeface="Times New Roman" pitchFamily="18" charset="0"/>
            </a:endParaRPr>
          </a:p>
        </p:txBody>
      </p:sp>
      <p:sp>
        <p:nvSpPr>
          <p:cNvPr id="10" name="Text Box 5"/>
          <p:cNvSpPr txBox="1">
            <a:spLocks noChangeArrowheads="1"/>
          </p:cNvSpPr>
          <p:nvPr/>
        </p:nvSpPr>
        <p:spPr bwMode="auto">
          <a:xfrm>
            <a:off x="661988" y="1893888"/>
            <a:ext cx="7761287" cy="1569660"/>
          </a:xfrm>
          <a:prstGeom prst="rect">
            <a:avLst/>
          </a:prstGeom>
          <a:noFill/>
          <a:ln w="9525">
            <a:noFill/>
            <a:miter lim="800000"/>
            <a:headEnd/>
            <a:tailEnd/>
          </a:ln>
        </p:spPr>
        <p:txBody>
          <a:bodyPr>
            <a:spAutoFit/>
          </a:bodyPr>
          <a:lstStyle/>
          <a:p>
            <a:pPr>
              <a:spcBef>
                <a:spcPct val="50000"/>
              </a:spcBef>
            </a:pPr>
            <a:r>
              <a:rPr lang="vi-VN" altLang="en-US" sz="2400">
                <a:latin typeface="Times New Roman" pitchFamily="18" charset="0"/>
                <a:cs typeface="Times New Roman" pitchFamily="18" charset="0"/>
              </a:rPr>
              <a:t> </a:t>
            </a:r>
            <a:r>
              <a:rPr lang="en-US" altLang="en-US" sz="2400">
                <a:solidFill>
                  <a:srgbClr val="0070C0"/>
                </a:solidFill>
                <a:latin typeface="Times New Roman" pitchFamily="18" charset="0"/>
                <a:cs typeface="Times New Roman" pitchFamily="18" charset="0"/>
              </a:rPr>
              <a:t>A</a:t>
            </a:r>
            <a:r>
              <a:rPr lang="vi-VN" altLang="en-US" sz="2400">
                <a:solidFill>
                  <a:srgbClr val="0070C0"/>
                </a:solidFill>
                <a:latin typeface="Times New Roman" pitchFamily="18" charset="0"/>
                <a:cs typeface="Times New Roman" pitchFamily="18" charset="0"/>
              </a:rPr>
              <a:t>n toàn vệ sinh thực phẩm là các biện pháp</a:t>
            </a:r>
            <a:r>
              <a:rPr lang="en-US" altLang="en-US" sz="2400">
                <a:solidFill>
                  <a:srgbClr val="0070C0"/>
                </a:solidFill>
                <a:latin typeface="Times New Roman" pitchFamily="18" charset="0"/>
                <a:cs typeface="Times New Roman" pitchFamily="18" charset="0"/>
              </a:rPr>
              <a:t>,</a:t>
            </a:r>
            <a:r>
              <a:rPr lang="vi-VN" altLang="en-US" sz="2400">
                <a:solidFill>
                  <a:srgbClr val="0070C0"/>
                </a:solidFill>
                <a:latin typeface="Times New Roman" pitchFamily="18" charset="0"/>
                <a:cs typeface="Times New Roman" pitchFamily="18" charset="0"/>
              </a:rPr>
              <a:t> điều kiện cần thiết để giữ cho thực phẩm không bị biến chất không bị chất độc</a:t>
            </a:r>
            <a:r>
              <a:rPr lang="en-US" altLang="en-US" sz="2400">
                <a:solidFill>
                  <a:srgbClr val="0070C0"/>
                </a:solidFill>
                <a:latin typeface="Times New Roman" pitchFamily="18" charset="0"/>
                <a:cs typeface="Times New Roman" pitchFamily="18" charset="0"/>
              </a:rPr>
              <a:t>,</a:t>
            </a:r>
            <a:r>
              <a:rPr lang="vi-VN" altLang="en-US" sz="2400">
                <a:solidFill>
                  <a:srgbClr val="0070C0"/>
                </a:solidFill>
                <a:latin typeface="Times New Roman" pitchFamily="18" charset="0"/>
                <a:cs typeface="Times New Roman" pitchFamily="18" charset="0"/>
              </a:rPr>
              <a:t> vi khuẩn có hại xâm nhập giúp bảo vệ sức khỏe con người</a:t>
            </a:r>
            <a:endParaRPr lang="en-US" altLang="vi-VN" sz="2400">
              <a:solidFill>
                <a:srgbClr val="0070C0"/>
              </a:solidFill>
              <a:latin typeface="Times New Roman" pitchFamily="18" charset="0"/>
              <a:cs typeface="Times New Roman" pitchFamily="18" charset="0"/>
            </a:endParaRPr>
          </a:p>
        </p:txBody>
      </p:sp>
      <p:pic>
        <p:nvPicPr>
          <p:cNvPr id="7176" name="Picture 3"/>
          <p:cNvPicPr>
            <a:picLocks noChangeAspect="1"/>
          </p:cNvPicPr>
          <p:nvPr/>
        </p:nvPicPr>
        <p:blipFill>
          <a:blip r:embed="rId2"/>
          <a:srcRect/>
          <a:stretch>
            <a:fillRect/>
          </a:stretch>
        </p:blipFill>
        <p:spPr bwMode="auto">
          <a:xfrm>
            <a:off x="1817688" y="3429000"/>
            <a:ext cx="6461125" cy="29448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66"/>
                                        </p:tgtEl>
                                        <p:attrNameLst>
                                          <p:attrName>style.visibility</p:attrName>
                                        </p:attrNameLst>
                                      </p:cBhvr>
                                      <p:to>
                                        <p:strVal val="visible"/>
                                      </p:to>
                                    </p:set>
                                    <p:animEffect transition="in" filter="wipe(down)">
                                      <p:cBhvr>
                                        <p:cTn id="7" dur="500"/>
                                        <p:tgtEl>
                                          <p:spTgt spid="409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6"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p:cNvPicPr>
          <p:nvPr/>
        </p:nvPicPr>
        <p:blipFill>
          <a:blip r:embed="rId2"/>
          <a:srcRect/>
          <a:stretch>
            <a:fillRect/>
          </a:stretch>
        </p:blipFill>
        <p:spPr bwMode="auto">
          <a:xfrm>
            <a:off x="685800" y="1001713"/>
            <a:ext cx="841375" cy="433387"/>
          </a:xfrm>
          <a:prstGeom prst="rect">
            <a:avLst/>
          </a:prstGeom>
          <a:noFill/>
          <a:ln w="9525">
            <a:noFill/>
            <a:miter lim="800000"/>
            <a:headEnd/>
            <a:tailEnd/>
          </a:ln>
        </p:spPr>
      </p:pic>
      <p:sp>
        <p:nvSpPr>
          <p:cNvPr id="15" name="Title 13"/>
          <p:cNvSpPr txBox="1">
            <a:spLocks/>
          </p:cNvSpPr>
          <p:nvPr/>
        </p:nvSpPr>
        <p:spPr>
          <a:xfrm>
            <a:off x="1792288" y="881063"/>
            <a:ext cx="2474912" cy="584200"/>
          </a:xfrm>
          <a:prstGeom prst="rect">
            <a:avLst/>
          </a:prstGeom>
        </p:spPr>
        <p:txBody>
          <a:bodyPr>
            <a:spAutoFit/>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panose="020B0604020202020204" pitchFamily="34" charset="0"/>
              </a:defRPr>
            </a:lvl2pPr>
            <a:lvl3pPr algn="l" rtl="0" eaLnBrk="0" fontAlgn="base" hangingPunct="0">
              <a:spcBef>
                <a:spcPct val="0"/>
              </a:spcBef>
              <a:spcAft>
                <a:spcPct val="0"/>
              </a:spcAft>
              <a:defRPr sz="3800">
                <a:solidFill>
                  <a:schemeClr val="tx2"/>
                </a:solidFill>
                <a:latin typeface="Arial" panose="020B0604020202020204" pitchFamily="34" charset="0"/>
              </a:defRPr>
            </a:lvl3pPr>
            <a:lvl4pPr algn="l" rtl="0" eaLnBrk="0" fontAlgn="base" hangingPunct="0">
              <a:spcBef>
                <a:spcPct val="0"/>
              </a:spcBef>
              <a:spcAft>
                <a:spcPct val="0"/>
              </a:spcAft>
              <a:defRPr sz="3800">
                <a:solidFill>
                  <a:schemeClr val="tx2"/>
                </a:solidFill>
                <a:latin typeface="Arial" panose="020B0604020202020204" pitchFamily="34" charset="0"/>
              </a:defRPr>
            </a:lvl4pPr>
            <a:lvl5pPr algn="l" rtl="0" eaLnBrk="0" fontAlgn="base" hangingPunct="0">
              <a:spcBef>
                <a:spcPct val="0"/>
              </a:spcBef>
              <a:spcAft>
                <a:spcPct val="0"/>
              </a:spcAft>
              <a:defRPr sz="3800">
                <a:solidFill>
                  <a:schemeClr val="tx2"/>
                </a:solidFill>
                <a:latin typeface="Arial" panose="020B0604020202020204" pitchFamily="34" charset="0"/>
              </a:defRPr>
            </a:lvl5pPr>
            <a:lvl6pPr marL="457200" algn="l" rtl="0" fontAlgn="base">
              <a:spcBef>
                <a:spcPct val="0"/>
              </a:spcBef>
              <a:spcAft>
                <a:spcPct val="0"/>
              </a:spcAft>
              <a:defRPr sz="3800">
                <a:solidFill>
                  <a:schemeClr val="tx2"/>
                </a:solidFill>
                <a:latin typeface="Arial" panose="020B0604020202020204" pitchFamily="34" charset="0"/>
              </a:defRPr>
            </a:lvl6pPr>
            <a:lvl7pPr marL="914400" algn="l" rtl="0" fontAlgn="base">
              <a:spcBef>
                <a:spcPct val="0"/>
              </a:spcBef>
              <a:spcAft>
                <a:spcPct val="0"/>
              </a:spcAft>
              <a:defRPr sz="3800">
                <a:solidFill>
                  <a:schemeClr val="tx2"/>
                </a:solidFill>
                <a:latin typeface="Arial" panose="020B0604020202020204" pitchFamily="34" charset="0"/>
              </a:defRPr>
            </a:lvl7pPr>
            <a:lvl8pPr marL="1371600" algn="l" rtl="0" fontAlgn="base">
              <a:spcBef>
                <a:spcPct val="0"/>
              </a:spcBef>
              <a:spcAft>
                <a:spcPct val="0"/>
              </a:spcAft>
              <a:defRPr sz="3800">
                <a:solidFill>
                  <a:schemeClr val="tx2"/>
                </a:solidFill>
                <a:latin typeface="Arial" panose="020B0604020202020204" pitchFamily="34" charset="0"/>
              </a:defRPr>
            </a:lvl8pPr>
            <a:lvl9pPr marL="1828800" algn="l" rtl="0" fontAlgn="base">
              <a:spcBef>
                <a:spcPct val="0"/>
              </a:spcBef>
              <a:spcAft>
                <a:spcPct val="0"/>
              </a:spcAft>
              <a:defRPr sz="3800">
                <a:solidFill>
                  <a:schemeClr val="tx2"/>
                </a:solidFill>
                <a:latin typeface="Arial" panose="020B0604020202020204" pitchFamily="34" charset="0"/>
              </a:defRPr>
            </a:lvl9pPr>
          </a:lstStyle>
          <a:p>
            <a:pPr>
              <a:defRPr/>
            </a:pPr>
            <a:r>
              <a:rPr lang="en-US" sz="3200" b="1" kern="0" dirty="0" err="1" smtClean="0">
                <a:solidFill>
                  <a:srgbClr val="FFC011"/>
                </a:solidFill>
                <a:latin typeface="Times New Roman" pitchFamily="18" charset="0"/>
                <a:cs typeface="Times New Roman" pitchFamily="18" charset="0"/>
              </a:rPr>
              <a:t>Khám</a:t>
            </a:r>
            <a:r>
              <a:rPr lang="en-US" sz="3200" b="1" kern="0" dirty="0" smtClean="0">
                <a:solidFill>
                  <a:srgbClr val="FFC011"/>
                </a:solidFill>
                <a:latin typeface="Times New Roman" pitchFamily="18" charset="0"/>
                <a:cs typeface="Times New Roman" pitchFamily="18" charset="0"/>
              </a:rPr>
              <a:t> </a:t>
            </a:r>
            <a:r>
              <a:rPr lang="en-US" sz="3200" b="1" kern="0" dirty="0" err="1" smtClean="0">
                <a:solidFill>
                  <a:srgbClr val="FFC011"/>
                </a:solidFill>
                <a:latin typeface="Times New Roman" pitchFamily="18" charset="0"/>
                <a:cs typeface="Times New Roman" pitchFamily="18" charset="0"/>
              </a:rPr>
              <a:t>phá</a:t>
            </a:r>
            <a:endParaRPr lang="en-US" sz="3200" b="1" kern="0" dirty="0">
              <a:solidFill>
                <a:srgbClr val="FFC011"/>
              </a:solidFill>
              <a:latin typeface="Times New Roman" pitchFamily="18" charset="0"/>
              <a:cs typeface="Times New Roman" pitchFamily="18" charset="0"/>
            </a:endParaRPr>
          </a:p>
        </p:txBody>
      </p:sp>
      <p:sp>
        <p:nvSpPr>
          <p:cNvPr id="10" name="Rectangle 9"/>
          <p:cNvSpPr/>
          <p:nvPr/>
        </p:nvSpPr>
        <p:spPr>
          <a:xfrm>
            <a:off x="631825" y="1643063"/>
            <a:ext cx="8131175" cy="2200275"/>
          </a:xfrm>
          <a:prstGeom prst="rect">
            <a:avLst/>
          </a:prstGeom>
        </p:spPr>
        <p:txBody>
          <a:bodyPr>
            <a:spAutoFit/>
          </a:bodyPr>
          <a:lstStyle/>
          <a:p>
            <a:pPr algn="ctr">
              <a:lnSpc>
                <a:spcPct val="107000"/>
              </a:lnSpc>
              <a:defRPr/>
            </a:pPr>
            <a:r>
              <a:rPr lang="en-US" sz="3200" dirty="0" err="1">
                <a:solidFill>
                  <a:srgbClr val="0070C0"/>
                </a:solidFill>
                <a:latin typeface="Times New Roman" pitchFamily="18" charset="0"/>
                <a:ea typeface="+mj-ea"/>
                <a:cs typeface="Times New Roman" pitchFamily="18" charset="0"/>
              </a:rPr>
              <a:t>Kể</a:t>
            </a:r>
            <a:r>
              <a:rPr lang="en-US" sz="3200" dirty="0">
                <a:solidFill>
                  <a:srgbClr val="0070C0"/>
                </a:solidFill>
                <a:latin typeface="Times New Roman" pitchFamily="18" charset="0"/>
                <a:ea typeface="+mj-ea"/>
                <a:cs typeface="Times New Roman" pitchFamily="18" charset="0"/>
              </a:rPr>
              <a:t> </a:t>
            </a:r>
            <a:r>
              <a:rPr lang="en-US" sz="3200" dirty="0" err="1">
                <a:solidFill>
                  <a:srgbClr val="0070C0"/>
                </a:solidFill>
                <a:latin typeface="Times New Roman" pitchFamily="18" charset="0"/>
                <a:ea typeface="+mj-ea"/>
                <a:cs typeface="Times New Roman" pitchFamily="18" charset="0"/>
              </a:rPr>
              <a:t>tên</a:t>
            </a:r>
            <a:r>
              <a:rPr lang="en-US" sz="3200" dirty="0">
                <a:solidFill>
                  <a:srgbClr val="0070C0"/>
                </a:solidFill>
                <a:latin typeface="Times New Roman" pitchFamily="18" charset="0"/>
                <a:ea typeface="+mj-ea"/>
                <a:cs typeface="Times New Roman" pitchFamily="18" charset="0"/>
              </a:rPr>
              <a:t> </a:t>
            </a:r>
            <a:r>
              <a:rPr lang="en-US" sz="3200" dirty="0" err="1">
                <a:solidFill>
                  <a:srgbClr val="0070C0"/>
                </a:solidFill>
                <a:latin typeface="Times New Roman" pitchFamily="18" charset="0"/>
                <a:ea typeface="+mj-ea"/>
                <a:cs typeface="Times New Roman" pitchFamily="18" charset="0"/>
              </a:rPr>
              <a:t>các</a:t>
            </a:r>
            <a:r>
              <a:rPr lang="en-US" sz="3200" dirty="0">
                <a:solidFill>
                  <a:srgbClr val="0070C0"/>
                </a:solidFill>
                <a:latin typeface="Times New Roman" pitchFamily="18" charset="0"/>
                <a:ea typeface="+mj-ea"/>
                <a:cs typeface="Times New Roman" pitchFamily="18" charset="0"/>
              </a:rPr>
              <a:t> </a:t>
            </a:r>
            <a:r>
              <a:rPr lang="en-US" sz="3200" dirty="0" err="1">
                <a:solidFill>
                  <a:srgbClr val="0070C0"/>
                </a:solidFill>
                <a:latin typeface="Times New Roman" pitchFamily="18" charset="0"/>
                <a:ea typeface="+mj-ea"/>
                <a:cs typeface="Times New Roman" pitchFamily="18" charset="0"/>
              </a:rPr>
              <a:t>biện</a:t>
            </a:r>
            <a:r>
              <a:rPr lang="en-US" sz="3200" dirty="0">
                <a:solidFill>
                  <a:srgbClr val="0070C0"/>
                </a:solidFill>
                <a:latin typeface="Times New Roman" pitchFamily="18" charset="0"/>
                <a:ea typeface="+mj-ea"/>
                <a:cs typeface="Times New Roman" pitchFamily="18" charset="0"/>
              </a:rPr>
              <a:t> </a:t>
            </a:r>
            <a:r>
              <a:rPr lang="en-US" sz="3200" dirty="0" err="1">
                <a:solidFill>
                  <a:srgbClr val="0070C0"/>
                </a:solidFill>
                <a:latin typeface="Times New Roman" pitchFamily="18" charset="0"/>
                <a:ea typeface="+mj-ea"/>
                <a:cs typeface="Times New Roman" pitchFamily="18" charset="0"/>
              </a:rPr>
              <a:t>pháp</a:t>
            </a:r>
            <a:r>
              <a:rPr lang="en-US" sz="3200" dirty="0">
                <a:solidFill>
                  <a:srgbClr val="0070C0"/>
                </a:solidFill>
                <a:latin typeface="Times New Roman" pitchFamily="18" charset="0"/>
                <a:ea typeface="+mj-ea"/>
                <a:cs typeface="Times New Roman" pitchFamily="18" charset="0"/>
              </a:rPr>
              <a:t> </a:t>
            </a:r>
            <a:r>
              <a:rPr lang="en-US" sz="3200" dirty="0" err="1">
                <a:solidFill>
                  <a:srgbClr val="0070C0"/>
                </a:solidFill>
                <a:latin typeface="Times New Roman" pitchFamily="18" charset="0"/>
                <a:ea typeface="+mj-ea"/>
                <a:cs typeface="Times New Roman" pitchFamily="18" charset="0"/>
              </a:rPr>
              <a:t>đảm</a:t>
            </a:r>
            <a:r>
              <a:rPr lang="en-US" sz="3200" dirty="0">
                <a:solidFill>
                  <a:srgbClr val="0070C0"/>
                </a:solidFill>
                <a:latin typeface="Times New Roman" pitchFamily="18" charset="0"/>
                <a:ea typeface="+mj-ea"/>
                <a:cs typeface="Times New Roman" pitchFamily="18" charset="0"/>
              </a:rPr>
              <a:t> </a:t>
            </a:r>
            <a:r>
              <a:rPr lang="en-US" sz="3200" dirty="0" err="1">
                <a:solidFill>
                  <a:srgbClr val="0070C0"/>
                </a:solidFill>
                <a:latin typeface="Times New Roman" pitchFamily="18" charset="0"/>
                <a:ea typeface="+mj-ea"/>
                <a:cs typeface="Times New Roman" pitchFamily="18" charset="0"/>
              </a:rPr>
              <a:t>bảo</a:t>
            </a:r>
            <a:r>
              <a:rPr lang="en-US" sz="3200" dirty="0">
                <a:solidFill>
                  <a:srgbClr val="0070C0"/>
                </a:solidFill>
                <a:latin typeface="Times New Roman" pitchFamily="18" charset="0"/>
                <a:ea typeface="+mj-ea"/>
                <a:cs typeface="Times New Roman" pitchFamily="18" charset="0"/>
              </a:rPr>
              <a:t> an </a:t>
            </a:r>
            <a:r>
              <a:rPr lang="en-US" sz="3200" dirty="0" err="1">
                <a:solidFill>
                  <a:srgbClr val="0070C0"/>
                </a:solidFill>
                <a:latin typeface="Times New Roman" pitchFamily="18" charset="0"/>
                <a:ea typeface="+mj-ea"/>
                <a:cs typeface="Times New Roman" pitchFamily="18" charset="0"/>
              </a:rPr>
              <a:t>toàn</a:t>
            </a:r>
            <a:r>
              <a:rPr lang="en-US" sz="3200" dirty="0">
                <a:solidFill>
                  <a:srgbClr val="0070C0"/>
                </a:solidFill>
                <a:latin typeface="Times New Roman" pitchFamily="18" charset="0"/>
                <a:ea typeface="+mj-ea"/>
                <a:cs typeface="Times New Roman" pitchFamily="18" charset="0"/>
              </a:rPr>
              <a:t> </a:t>
            </a:r>
            <a:r>
              <a:rPr lang="en-US" sz="3200" dirty="0" err="1">
                <a:solidFill>
                  <a:srgbClr val="0070C0"/>
                </a:solidFill>
                <a:latin typeface="Times New Roman" pitchFamily="18" charset="0"/>
                <a:ea typeface="+mj-ea"/>
                <a:cs typeface="Times New Roman" pitchFamily="18" charset="0"/>
              </a:rPr>
              <a:t>vệ</a:t>
            </a:r>
            <a:r>
              <a:rPr lang="en-US" sz="3200" dirty="0">
                <a:solidFill>
                  <a:srgbClr val="0070C0"/>
                </a:solidFill>
                <a:latin typeface="Times New Roman" pitchFamily="18" charset="0"/>
                <a:ea typeface="+mj-ea"/>
                <a:cs typeface="Times New Roman" pitchFamily="18" charset="0"/>
              </a:rPr>
              <a:t> </a:t>
            </a:r>
            <a:r>
              <a:rPr lang="en-US" sz="3200" dirty="0" err="1">
                <a:solidFill>
                  <a:srgbClr val="0070C0"/>
                </a:solidFill>
                <a:latin typeface="Times New Roman" pitchFamily="18" charset="0"/>
                <a:ea typeface="+mj-ea"/>
                <a:cs typeface="Times New Roman" pitchFamily="18" charset="0"/>
              </a:rPr>
              <a:t>sinh</a:t>
            </a:r>
            <a:r>
              <a:rPr lang="en-US" sz="3200" dirty="0">
                <a:solidFill>
                  <a:srgbClr val="0070C0"/>
                </a:solidFill>
                <a:latin typeface="Times New Roman" pitchFamily="18" charset="0"/>
                <a:ea typeface="+mj-ea"/>
                <a:cs typeface="Times New Roman" pitchFamily="18" charset="0"/>
              </a:rPr>
              <a:t> </a:t>
            </a:r>
            <a:r>
              <a:rPr lang="en-US" sz="3200" dirty="0" err="1">
                <a:solidFill>
                  <a:srgbClr val="0070C0"/>
                </a:solidFill>
                <a:latin typeface="Times New Roman" pitchFamily="18" charset="0"/>
                <a:ea typeface="+mj-ea"/>
                <a:cs typeface="Times New Roman" pitchFamily="18" charset="0"/>
              </a:rPr>
              <a:t>thực</a:t>
            </a:r>
            <a:r>
              <a:rPr lang="en-US" sz="3200" dirty="0">
                <a:solidFill>
                  <a:srgbClr val="0070C0"/>
                </a:solidFill>
                <a:latin typeface="Times New Roman" pitchFamily="18" charset="0"/>
                <a:ea typeface="+mj-ea"/>
                <a:cs typeface="Times New Roman" pitchFamily="18" charset="0"/>
              </a:rPr>
              <a:t> </a:t>
            </a:r>
            <a:r>
              <a:rPr lang="en-US" sz="3200" dirty="0" err="1">
                <a:solidFill>
                  <a:srgbClr val="0070C0"/>
                </a:solidFill>
                <a:latin typeface="Times New Roman" pitchFamily="18" charset="0"/>
                <a:ea typeface="+mj-ea"/>
                <a:cs typeface="Times New Roman" pitchFamily="18" charset="0"/>
              </a:rPr>
              <a:t>phẩm</a:t>
            </a:r>
            <a:r>
              <a:rPr lang="en-US" sz="3200" dirty="0">
                <a:solidFill>
                  <a:srgbClr val="0070C0"/>
                </a:solidFill>
                <a:latin typeface="Times New Roman" pitchFamily="18" charset="0"/>
                <a:ea typeface="+mj-ea"/>
                <a:cs typeface="Times New Roman" pitchFamily="18" charset="0"/>
              </a:rPr>
              <a:t> </a:t>
            </a:r>
            <a:r>
              <a:rPr lang="en-US" sz="3200" dirty="0" err="1">
                <a:solidFill>
                  <a:srgbClr val="0070C0"/>
                </a:solidFill>
                <a:latin typeface="Times New Roman" pitchFamily="18" charset="0"/>
                <a:ea typeface="+mj-ea"/>
                <a:cs typeface="Times New Roman" pitchFamily="18" charset="0"/>
              </a:rPr>
              <a:t>chế</a:t>
            </a:r>
            <a:r>
              <a:rPr lang="en-US" sz="3200" dirty="0">
                <a:solidFill>
                  <a:srgbClr val="0070C0"/>
                </a:solidFill>
                <a:latin typeface="Times New Roman" pitchFamily="18" charset="0"/>
                <a:ea typeface="+mj-ea"/>
                <a:cs typeface="Times New Roman" pitchFamily="18" charset="0"/>
              </a:rPr>
              <a:t> </a:t>
            </a:r>
            <a:r>
              <a:rPr lang="en-US" sz="3200" dirty="0" err="1">
                <a:solidFill>
                  <a:srgbClr val="0070C0"/>
                </a:solidFill>
                <a:latin typeface="Times New Roman" pitchFamily="18" charset="0"/>
                <a:ea typeface="+mj-ea"/>
                <a:cs typeface="Times New Roman" pitchFamily="18" charset="0"/>
              </a:rPr>
              <a:t>biến</a:t>
            </a:r>
            <a:r>
              <a:rPr lang="en-US" sz="3200" dirty="0">
                <a:solidFill>
                  <a:srgbClr val="0070C0"/>
                </a:solidFill>
                <a:latin typeface="Times New Roman" pitchFamily="18" charset="0"/>
                <a:ea typeface="+mj-ea"/>
                <a:cs typeface="Times New Roman" pitchFamily="18" charset="0"/>
              </a:rPr>
              <a:t> </a:t>
            </a:r>
            <a:r>
              <a:rPr lang="en-US" sz="3200" dirty="0" err="1">
                <a:solidFill>
                  <a:srgbClr val="0070C0"/>
                </a:solidFill>
                <a:latin typeface="Times New Roman" pitchFamily="18" charset="0"/>
                <a:ea typeface="+mj-ea"/>
                <a:cs typeface="Times New Roman" pitchFamily="18" charset="0"/>
              </a:rPr>
              <a:t>món</a:t>
            </a:r>
            <a:r>
              <a:rPr lang="en-US" sz="3200" dirty="0">
                <a:solidFill>
                  <a:srgbClr val="0070C0"/>
                </a:solidFill>
                <a:latin typeface="Times New Roman" pitchFamily="18" charset="0"/>
                <a:ea typeface="+mj-ea"/>
                <a:cs typeface="Times New Roman" pitchFamily="18" charset="0"/>
              </a:rPr>
              <a:t> </a:t>
            </a:r>
            <a:r>
              <a:rPr lang="en-US" sz="3200" dirty="0" err="1">
                <a:solidFill>
                  <a:srgbClr val="0070C0"/>
                </a:solidFill>
                <a:latin typeface="Times New Roman" pitchFamily="18" charset="0"/>
                <a:ea typeface="+mj-ea"/>
                <a:cs typeface="Times New Roman" pitchFamily="18" charset="0"/>
              </a:rPr>
              <a:t>ăn</a:t>
            </a:r>
            <a:r>
              <a:rPr lang="en-US" sz="3200" dirty="0">
                <a:solidFill>
                  <a:srgbClr val="0070C0"/>
                </a:solidFill>
                <a:latin typeface="Times New Roman" pitchFamily="18" charset="0"/>
                <a:ea typeface="+mj-ea"/>
                <a:cs typeface="Times New Roman" pitchFamily="18" charset="0"/>
              </a:rPr>
              <a:t> </a:t>
            </a:r>
            <a:r>
              <a:rPr lang="en-US" sz="3200" dirty="0" err="1">
                <a:solidFill>
                  <a:srgbClr val="0070C0"/>
                </a:solidFill>
                <a:latin typeface="Times New Roman" pitchFamily="18" charset="0"/>
                <a:ea typeface="+mj-ea"/>
                <a:cs typeface="Times New Roman" pitchFamily="18" charset="0"/>
              </a:rPr>
              <a:t>mà</a:t>
            </a:r>
            <a:r>
              <a:rPr lang="en-US" sz="3200" dirty="0">
                <a:solidFill>
                  <a:srgbClr val="0070C0"/>
                </a:solidFill>
                <a:latin typeface="Times New Roman" pitchFamily="18" charset="0"/>
                <a:ea typeface="+mj-ea"/>
                <a:cs typeface="Times New Roman" pitchFamily="18" charset="0"/>
              </a:rPr>
              <a:t> </a:t>
            </a:r>
            <a:r>
              <a:rPr lang="en-US" sz="3200" dirty="0" err="1">
                <a:solidFill>
                  <a:srgbClr val="0070C0"/>
                </a:solidFill>
                <a:latin typeface="Times New Roman" pitchFamily="18" charset="0"/>
                <a:ea typeface="+mj-ea"/>
                <a:cs typeface="Times New Roman" pitchFamily="18" charset="0"/>
              </a:rPr>
              <a:t>gia</a:t>
            </a:r>
            <a:r>
              <a:rPr lang="en-US" sz="3200" dirty="0">
                <a:solidFill>
                  <a:srgbClr val="0070C0"/>
                </a:solidFill>
                <a:latin typeface="Times New Roman" pitchFamily="18" charset="0"/>
                <a:ea typeface="+mj-ea"/>
                <a:cs typeface="Times New Roman" pitchFamily="18" charset="0"/>
              </a:rPr>
              <a:t> </a:t>
            </a:r>
            <a:r>
              <a:rPr lang="en-US" sz="3200" dirty="0" err="1">
                <a:solidFill>
                  <a:srgbClr val="0070C0"/>
                </a:solidFill>
                <a:latin typeface="Times New Roman" pitchFamily="18" charset="0"/>
                <a:ea typeface="+mj-ea"/>
                <a:cs typeface="Times New Roman" pitchFamily="18" charset="0"/>
              </a:rPr>
              <a:t>đình</a:t>
            </a:r>
            <a:r>
              <a:rPr lang="en-US" sz="3200" dirty="0">
                <a:solidFill>
                  <a:srgbClr val="0070C0"/>
                </a:solidFill>
                <a:latin typeface="Times New Roman" pitchFamily="18" charset="0"/>
                <a:ea typeface="+mj-ea"/>
                <a:cs typeface="Times New Roman" pitchFamily="18" charset="0"/>
              </a:rPr>
              <a:t> </a:t>
            </a:r>
            <a:r>
              <a:rPr lang="en-US" sz="3200" dirty="0" err="1">
                <a:solidFill>
                  <a:srgbClr val="0070C0"/>
                </a:solidFill>
                <a:latin typeface="Times New Roman" pitchFamily="18" charset="0"/>
                <a:ea typeface="+mj-ea"/>
                <a:cs typeface="Times New Roman" pitchFamily="18" charset="0"/>
              </a:rPr>
              <a:t>em</a:t>
            </a:r>
            <a:r>
              <a:rPr lang="en-US" sz="3200" dirty="0">
                <a:solidFill>
                  <a:srgbClr val="0070C0"/>
                </a:solidFill>
                <a:latin typeface="Times New Roman" pitchFamily="18" charset="0"/>
                <a:ea typeface="+mj-ea"/>
                <a:cs typeface="Times New Roman" pitchFamily="18" charset="0"/>
              </a:rPr>
              <a:t> </a:t>
            </a:r>
            <a:r>
              <a:rPr lang="en-US" sz="3200" dirty="0" err="1">
                <a:solidFill>
                  <a:srgbClr val="0070C0"/>
                </a:solidFill>
                <a:latin typeface="Times New Roman" pitchFamily="18" charset="0"/>
                <a:ea typeface="+mj-ea"/>
                <a:cs typeface="Times New Roman" pitchFamily="18" charset="0"/>
              </a:rPr>
              <a:t>đã</a:t>
            </a:r>
            <a:r>
              <a:rPr lang="en-US" sz="3200" dirty="0">
                <a:solidFill>
                  <a:srgbClr val="0070C0"/>
                </a:solidFill>
                <a:latin typeface="Times New Roman" pitchFamily="18" charset="0"/>
                <a:ea typeface="+mj-ea"/>
                <a:cs typeface="Times New Roman" pitchFamily="18" charset="0"/>
              </a:rPr>
              <a:t> </a:t>
            </a:r>
            <a:r>
              <a:rPr lang="en-US" sz="3200" dirty="0" err="1">
                <a:solidFill>
                  <a:srgbClr val="0070C0"/>
                </a:solidFill>
                <a:latin typeface="Times New Roman" pitchFamily="18" charset="0"/>
                <a:ea typeface="+mj-ea"/>
                <a:cs typeface="Times New Roman" pitchFamily="18" charset="0"/>
              </a:rPr>
              <a:t>thực</a:t>
            </a:r>
            <a:r>
              <a:rPr lang="en-US" sz="3200" dirty="0">
                <a:solidFill>
                  <a:srgbClr val="0070C0"/>
                </a:solidFill>
                <a:latin typeface="Times New Roman" pitchFamily="18" charset="0"/>
                <a:ea typeface="+mj-ea"/>
                <a:cs typeface="Times New Roman" pitchFamily="18" charset="0"/>
              </a:rPr>
              <a:t> </a:t>
            </a:r>
            <a:r>
              <a:rPr lang="en-US" sz="3200" dirty="0" err="1">
                <a:solidFill>
                  <a:srgbClr val="0070C0"/>
                </a:solidFill>
                <a:latin typeface="Times New Roman" pitchFamily="18" charset="0"/>
                <a:ea typeface="+mj-ea"/>
                <a:cs typeface="Times New Roman" pitchFamily="18" charset="0"/>
              </a:rPr>
              <a:t>hiện</a:t>
            </a:r>
            <a:r>
              <a:rPr lang="en-US" sz="3200" dirty="0">
                <a:solidFill>
                  <a:srgbClr val="0070C0"/>
                </a:solidFill>
                <a:latin typeface="Times New Roman" pitchFamily="18" charset="0"/>
                <a:ea typeface="+mj-ea"/>
                <a:cs typeface="Times New Roman" pitchFamily="18" charset="0"/>
              </a:rPr>
              <a:t>?</a:t>
            </a:r>
          </a:p>
          <a:p>
            <a:pPr algn="ctr">
              <a:lnSpc>
                <a:spcPct val="107000"/>
              </a:lnSpc>
              <a:defRPr/>
            </a:pPr>
            <a:r>
              <a:rPr lang="vi-VN" sz="3200" dirty="0">
                <a:solidFill>
                  <a:srgbClr val="0070C0"/>
                </a:solidFill>
                <a:latin typeface="Times New Roman" pitchFamily="18" charset="0"/>
                <a:ea typeface="+mj-ea"/>
                <a:cs typeface="Times New Roman" pitchFamily="18" charset="0"/>
              </a:rPr>
              <a:t> </a:t>
            </a:r>
            <a:endParaRPr lang="en-US" sz="3200" dirty="0">
              <a:solidFill>
                <a:srgbClr val="0070C0"/>
              </a:solidFill>
              <a:latin typeface="Times New Roman" pitchFamily="18" charset="0"/>
              <a:ea typeface="+mj-ea"/>
              <a:cs typeface="Times New Roman" pitchFamily="18" charset="0"/>
            </a:endParaRP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Top Corners Rounded 15">
            <a:extLst>
              <a:ext uri="{FF2B5EF4-FFF2-40B4-BE49-F238E27FC236}"/>
            </a:extLst>
          </p:cNvPr>
          <p:cNvSpPr/>
          <p:nvPr/>
        </p:nvSpPr>
        <p:spPr>
          <a:xfrm rot="5400000">
            <a:off x="-1627981" y="3258344"/>
            <a:ext cx="3597275" cy="341313"/>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9219" name="Oval 2"/>
          <p:cNvSpPr>
            <a:spLocks noChangeArrowheads="1"/>
          </p:cNvSpPr>
          <p:nvPr/>
        </p:nvSpPr>
        <p:spPr bwMode="auto">
          <a:xfrm>
            <a:off x="609600" y="334963"/>
            <a:ext cx="914400" cy="884237"/>
          </a:xfrm>
          <a:prstGeom prst="ellipse">
            <a:avLst/>
          </a:prstGeom>
          <a:solidFill>
            <a:srgbClr val="2828F3"/>
          </a:solidFill>
          <a:ln w="9525" algn="ctr">
            <a:noFill/>
            <a:round/>
            <a:headEnd/>
            <a:tailEnd/>
          </a:ln>
        </p:spPr>
        <p:txBody>
          <a:bodyPr/>
          <a:lstStyle/>
          <a:p>
            <a:endParaRPr lang="en-US" altLang="en-US" sz="14200">
              <a:solidFill>
                <a:schemeClr val="bg1"/>
              </a:solidFill>
              <a:latin typeface="UVN Ke Chuyen1" pitchFamily="66" charset="0"/>
            </a:endParaRPr>
          </a:p>
        </p:txBody>
      </p:sp>
      <p:sp>
        <p:nvSpPr>
          <p:cNvPr id="9220" name="Freeform 15"/>
          <p:cNvSpPr>
            <a:spLocks/>
          </p:cNvSpPr>
          <p:nvPr/>
        </p:nvSpPr>
        <p:spPr bwMode="auto">
          <a:xfrm>
            <a:off x="1049338" y="376238"/>
            <a:ext cx="379412" cy="801687"/>
          </a:xfrm>
          <a:custGeom>
            <a:avLst/>
            <a:gdLst>
              <a:gd name="T0" fmla="*/ 0 w 380990"/>
              <a:gd name="T1" fmla="*/ 0 h 800806"/>
              <a:gd name="T2" fmla="*/ 107152 w 380990"/>
              <a:gd name="T3" fmla="*/ 0 h 800806"/>
              <a:gd name="T4" fmla="*/ 107152 w 380990"/>
              <a:gd name="T5" fmla="*/ 518639 h 800806"/>
              <a:gd name="T6" fmla="*/ 122682 w 380990"/>
              <a:gd name="T7" fmla="*/ 518639 h 800806"/>
              <a:gd name="T8" fmla="*/ 147747 w 380990"/>
              <a:gd name="T9" fmla="*/ 647679 h 800806"/>
              <a:gd name="T10" fmla="*/ 245322 w 380990"/>
              <a:gd name="T11" fmla="*/ 559846 h 800806"/>
              <a:gd name="T12" fmla="*/ 244146 w 380990"/>
              <a:gd name="T13" fmla="*/ 467316 h 800806"/>
              <a:gd name="T14" fmla="*/ 346670 w 380990"/>
              <a:gd name="T15" fmla="*/ 378290 h 800806"/>
              <a:gd name="T16" fmla="*/ 354488 w 380990"/>
              <a:gd name="T17" fmla="*/ 634465 h 800806"/>
              <a:gd name="T18" fmla="*/ 109071 w 380990"/>
              <a:gd name="T19" fmla="*/ 781503 h 800806"/>
              <a:gd name="T20" fmla="*/ 29643 w 380990"/>
              <a:gd name="T21" fmla="*/ 675141 h 800806"/>
              <a:gd name="T22" fmla="*/ 20617 w 380990"/>
              <a:gd name="T23" fmla="*/ 644642 h 800806"/>
              <a:gd name="T24" fmla="*/ 0 w 380990"/>
              <a:gd name="T25" fmla="*/ 644642 h 800806"/>
              <a:gd name="T26" fmla="*/ 0 w 380990"/>
              <a:gd name="T27" fmla="*/ 518639 h 8008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80990"/>
              <a:gd name="T43" fmla="*/ 0 h 800806"/>
              <a:gd name="T44" fmla="*/ 380990 w 380990"/>
              <a:gd name="T45" fmla="*/ 800806 h 80080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80990" h="800806">
                <a:moveTo>
                  <a:pt x="0" y="0"/>
                </a:moveTo>
                <a:lnTo>
                  <a:pt x="110311" y="0"/>
                </a:lnTo>
                <a:lnTo>
                  <a:pt x="110311" y="514663"/>
                </a:lnTo>
                <a:lnTo>
                  <a:pt x="126298" y="514663"/>
                </a:lnTo>
                <a:cubicBezTo>
                  <a:pt x="126298" y="565089"/>
                  <a:pt x="135863" y="612556"/>
                  <a:pt x="152102" y="642713"/>
                </a:cubicBezTo>
                <a:cubicBezTo>
                  <a:pt x="188541" y="710384"/>
                  <a:pt x="240918" y="664936"/>
                  <a:pt x="252554" y="555553"/>
                </a:cubicBezTo>
                <a:cubicBezTo>
                  <a:pt x="255771" y="525311"/>
                  <a:pt x="255350" y="493385"/>
                  <a:pt x="251343" y="463733"/>
                </a:cubicBezTo>
                <a:lnTo>
                  <a:pt x="356890" y="375390"/>
                </a:lnTo>
                <a:cubicBezTo>
                  <a:pt x="385907" y="453570"/>
                  <a:pt x="388885" y="547639"/>
                  <a:pt x="364938" y="629601"/>
                </a:cubicBezTo>
                <a:cubicBezTo>
                  <a:pt x="322380" y="775263"/>
                  <a:pt x="208870" y="840817"/>
                  <a:pt x="112286" y="775511"/>
                </a:cubicBezTo>
                <a:cubicBezTo>
                  <a:pt x="78116" y="752407"/>
                  <a:pt x="50045" y="715332"/>
                  <a:pt x="30516" y="669965"/>
                </a:cubicBezTo>
                <a:lnTo>
                  <a:pt x="21225" y="639699"/>
                </a:lnTo>
                <a:lnTo>
                  <a:pt x="0" y="639699"/>
                </a:lnTo>
                <a:lnTo>
                  <a:pt x="0" y="514663"/>
                </a:lnTo>
                <a:lnTo>
                  <a:pt x="0" y="0"/>
                </a:lnTo>
                <a:close/>
              </a:path>
            </a:pathLst>
          </a:custGeom>
          <a:solidFill>
            <a:schemeClr val="bg1"/>
          </a:solidFill>
          <a:ln w="9525" algn="ctr">
            <a:noFill/>
            <a:round/>
            <a:headEnd/>
            <a:tailEnd/>
          </a:ln>
        </p:spPr>
        <p:txBody>
          <a:bodyPr/>
          <a:lstStyle/>
          <a:p>
            <a:endParaRPr lang="en-US"/>
          </a:p>
        </p:txBody>
      </p:sp>
      <p:sp>
        <p:nvSpPr>
          <p:cNvPr id="9221" name="Oval 5"/>
          <p:cNvSpPr>
            <a:spLocks noChangeArrowheads="1"/>
          </p:cNvSpPr>
          <p:nvPr/>
        </p:nvSpPr>
        <p:spPr bwMode="auto">
          <a:xfrm flipH="1">
            <a:off x="1019175" y="177800"/>
            <a:ext cx="203200" cy="239713"/>
          </a:xfrm>
          <a:prstGeom prst="ellipse">
            <a:avLst/>
          </a:prstGeom>
          <a:solidFill>
            <a:srgbClr val="2828F3"/>
          </a:solidFill>
          <a:ln w="9525" algn="ctr">
            <a:noFill/>
            <a:round/>
            <a:headEnd/>
            <a:tailEnd/>
          </a:ln>
        </p:spPr>
        <p:txBody>
          <a:bodyPr/>
          <a:lstStyle/>
          <a:p>
            <a:endParaRPr lang="en-US" altLang="en-US"/>
          </a:p>
        </p:txBody>
      </p:sp>
      <p:sp>
        <p:nvSpPr>
          <p:cNvPr id="9222" name="Freeform 19"/>
          <p:cNvSpPr>
            <a:spLocks/>
          </p:cNvSpPr>
          <p:nvPr/>
        </p:nvSpPr>
        <p:spPr bwMode="auto">
          <a:xfrm>
            <a:off x="1333500" y="22225"/>
            <a:ext cx="381000" cy="381000"/>
          </a:xfrm>
          <a:custGeom>
            <a:avLst/>
            <a:gdLst>
              <a:gd name="T0" fmla="*/ 190530 w 380990"/>
              <a:gd name="T1" fmla="*/ 0 h 380991"/>
              <a:gd name="T2" fmla="*/ 236256 w 380990"/>
              <a:gd name="T3" fmla="*/ 0 h 380991"/>
              <a:gd name="T4" fmla="*/ 236256 w 380990"/>
              <a:gd name="T5" fmla="*/ 144798 h 380991"/>
              <a:gd name="T6" fmla="*/ 381060 w 380990"/>
              <a:gd name="T7" fmla="*/ 144798 h 380991"/>
              <a:gd name="T8" fmla="*/ 381060 w 380990"/>
              <a:gd name="T9" fmla="*/ 190531 h 380991"/>
              <a:gd name="T10" fmla="*/ 236256 w 380990"/>
              <a:gd name="T11" fmla="*/ 190531 h 380991"/>
              <a:gd name="T12" fmla="*/ 236256 w 380990"/>
              <a:gd name="T13" fmla="*/ 381054 h 380991"/>
              <a:gd name="T14" fmla="*/ 190530 w 380990"/>
              <a:gd name="T15" fmla="*/ 381054 h 380991"/>
              <a:gd name="T16" fmla="*/ 190530 w 380990"/>
              <a:gd name="T17" fmla="*/ 190531 h 380991"/>
              <a:gd name="T18" fmla="*/ 0 w 380990"/>
              <a:gd name="T19" fmla="*/ 190531 h 380991"/>
              <a:gd name="T20" fmla="*/ 0 w 380990"/>
              <a:gd name="T21" fmla="*/ 144798 h 380991"/>
              <a:gd name="T22" fmla="*/ 190530 w 380990"/>
              <a:gd name="T23" fmla="*/ 144798 h 3809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80990"/>
              <a:gd name="T37" fmla="*/ 0 h 380991"/>
              <a:gd name="T38" fmla="*/ 380990 w 380990"/>
              <a:gd name="T39" fmla="*/ 380991 h 3809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80990" h="380991">
                <a:moveTo>
                  <a:pt x="190495" y="0"/>
                </a:moveTo>
                <a:lnTo>
                  <a:pt x="236214" y="0"/>
                </a:lnTo>
                <a:lnTo>
                  <a:pt x="236214" y="144777"/>
                </a:lnTo>
                <a:lnTo>
                  <a:pt x="380990" y="144777"/>
                </a:lnTo>
                <a:lnTo>
                  <a:pt x="380990" y="190496"/>
                </a:lnTo>
                <a:lnTo>
                  <a:pt x="236214" y="190496"/>
                </a:lnTo>
                <a:lnTo>
                  <a:pt x="236214" y="380991"/>
                </a:lnTo>
                <a:lnTo>
                  <a:pt x="190495" y="380991"/>
                </a:lnTo>
                <a:lnTo>
                  <a:pt x="190495" y="190496"/>
                </a:lnTo>
                <a:lnTo>
                  <a:pt x="0" y="190496"/>
                </a:lnTo>
                <a:lnTo>
                  <a:pt x="0" y="144777"/>
                </a:lnTo>
                <a:lnTo>
                  <a:pt x="190495" y="144777"/>
                </a:lnTo>
                <a:lnTo>
                  <a:pt x="190495" y="0"/>
                </a:lnTo>
                <a:close/>
              </a:path>
            </a:pathLst>
          </a:custGeom>
          <a:solidFill>
            <a:srgbClr val="0000F1"/>
          </a:solidFill>
          <a:ln w="9525" algn="ctr">
            <a:noFill/>
            <a:round/>
            <a:headEnd/>
            <a:tailEnd/>
          </a:ln>
        </p:spPr>
        <p:txBody>
          <a:bodyPr/>
          <a:lstStyle/>
          <a:p>
            <a:endParaRPr lang="en-US"/>
          </a:p>
        </p:txBody>
      </p:sp>
      <p:sp>
        <p:nvSpPr>
          <p:cNvPr id="10" name="Rectangle 1"/>
          <p:cNvSpPr/>
          <p:nvPr/>
        </p:nvSpPr>
        <p:spPr>
          <a:xfrm>
            <a:off x="0" y="0"/>
            <a:ext cx="228600" cy="7010400"/>
          </a:xfrm>
          <a:custGeom>
            <a:avLst/>
            <a:gdLst>
              <a:gd name="connsiteX0" fmla="*/ 0 w 304800"/>
              <a:gd name="connsiteY0" fmla="*/ 0 h 2946400"/>
              <a:gd name="connsiteX1" fmla="*/ 304800 w 304800"/>
              <a:gd name="connsiteY1" fmla="*/ 0 h 2946400"/>
              <a:gd name="connsiteX2" fmla="*/ 304800 w 304800"/>
              <a:gd name="connsiteY2" fmla="*/ 2946400 h 2946400"/>
              <a:gd name="connsiteX3" fmla="*/ 0 w 304800"/>
              <a:gd name="connsiteY3" fmla="*/ 2946400 h 2946400"/>
              <a:gd name="connsiteX4" fmla="*/ 0 w 304800"/>
              <a:gd name="connsiteY4" fmla="*/ 0 h 2946400"/>
              <a:gd name="connsiteX0" fmla="*/ 0 w 304800"/>
              <a:gd name="connsiteY0" fmla="*/ 0 h 2946400"/>
              <a:gd name="connsiteX1" fmla="*/ 304800 w 304800"/>
              <a:gd name="connsiteY1" fmla="*/ 145143 h 2946400"/>
              <a:gd name="connsiteX2" fmla="*/ 304800 w 304800"/>
              <a:gd name="connsiteY2" fmla="*/ 2946400 h 2946400"/>
              <a:gd name="connsiteX3" fmla="*/ 0 w 304800"/>
              <a:gd name="connsiteY3" fmla="*/ 2946400 h 2946400"/>
              <a:gd name="connsiteX4" fmla="*/ 0 w 304800"/>
              <a:gd name="connsiteY4" fmla="*/ 0 h 2946400"/>
              <a:gd name="connsiteX0" fmla="*/ 0 w 304800"/>
              <a:gd name="connsiteY0" fmla="*/ 0 h 3202316"/>
              <a:gd name="connsiteX1" fmla="*/ 304800 w 304800"/>
              <a:gd name="connsiteY1" fmla="*/ 145143 h 3202316"/>
              <a:gd name="connsiteX2" fmla="*/ 290285 w 304800"/>
              <a:gd name="connsiteY2" fmla="*/ 3202316 h 3202316"/>
              <a:gd name="connsiteX3" fmla="*/ 0 w 304800"/>
              <a:gd name="connsiteY3" fmla="*/ 2946400 h 3202316"/>
              <a:gd name="connsiteX4" fmla="*/ 0 w 304800"/>
              <a:gd name="connsiteY4" fmla="*/ 0 h 3202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202316">
                <a:moveTo>
                  <a:pt x="0" y="0"/>
                </a:moveTo>
                <a:lnTo>
                  <a:pt x="304800" y="145143"/>
                </a:lnTo>
                <a:cubicBezTo>
                  <a:pt x="299962" y="1164201"/>
                  <a:pt x="295123" y="2183258"/>
                  <a:pt x="290285" y="3202316"/>
                </a:cubicBezTo>
                <a:lnTo>
                  <a:pt x="0" y="2946400"/>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vi-VN"/>
          </a:p>
        </p:txBody>
      </p:sp>
      <p:sp>
        <p:nvSpPr>
          <p:cNvPr id="11" name="Rectangle 1"/>
          <p:cNvSpPr/>
          <p:nvPr/>
        </p:nvSpPr>
        <p:spPr>
          <a:xfrm flipH="1">
            <a:off x="8936038" y="-14288"/>
            <a:ext cx="207962" cy="7010401"/>
          </a:xfrm>
          <a:custGeom>
            <a:avLst/>
            <a:gdLst>
              <a:gd name="connsiteX0" fmla="*/ 0 w 304800"/>
              <a:gd name="connsiteY0" fmla="*/ 0 h 2946400"/>
              <a:gd name="connsiteX1" fmla="*/ 304800 w 304800"/>
              <a:gd name="connsiteY1" fmla="*/ 0 h 2946400"/>
              <a:gd name="connsiteX2" fmla="*/ 304800 w 304800"/>
              <a:gd name="connsiteY2" fmla="*/ 2946400 h 2946400"/>
              <a:gd name="connsiteX3" fmla="*/ 0 w 304800"/>
              <a:gd name="connsiteY3" fmla="*/ 2946400 h 2946400"/>
              <a:gd name="connsiteX4" fmla="*/ 0 w 304800"/>
              <a:gd name="connsiteY4" fmla="*/ 0 h 2946400"/>
              <a:gd name="connsiteX0" fmla="*/ 0 w 304800"/>
              <a:gd name="connsiteY0" fmla="*/ 0 h 2946400"/>
              <a:gd name="connsiteX1" fmla="*/ 304800 w 304800"/>
              <a:gd name="connsiteY1" fmla="*/ 145143 h 2946400"/>
              <a:gd name="connsiteX2" fmla="*/ 304800 w 304800"/>
              <a:gd name="connsiteY2" fmla="*/ 2946400 h 2946400"/>
              <a:gd name="connsiteX3" fmla="*/ 0 w 304800"/>
              <a:gd name="connsiteY3" fmla="*/ 2946400 h 2946400"/>
              <a:gd name="connsiteX4" fmla="*/ 0 w 304800"/>
              <a:gd name="connsiteY4" fmla="*/ 0 h 2946400"/>
              <a:gd name="connsiteX0" fmla="*/ 0 w 304800"/>
              <a:gd name="connsiteY0" fmla="*/ 0 h 3202316"/>
              <a:gd name="connsiteX1" fmla="*/ 304800 w 304800"/>
              <a:gd name="connsiteY1" fmla="*/ 145143 h 3202316"/>
              <a:gd name="connsiteX2" fmla="*/ 290285 w 304800"/>
              <a:gd name="connsiteY2" fmla="*/ 3202316 h 3202316"/>
              <a:gd name="connsiteX3" fmla="*/ 0 w 304800"/>
              <a:gd name="connsiteY3" fmla="*/ 2946400 h 3202316"/>
              <a:gd name="connsiteX4" fmla="*/ 0 w 304800"/>
              <a:gd name="connsiteY4" fmla="*/ 0 h 3202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202316">
                <a:moveTo>
                  <a:pt x="0" y="0"/>
                </a:moveTo>
                <a:lnTo>
                  <a:pt x="304800" y="145143"/>
                </a:lnTo>
                <a:cubicBezTo>
                  <a:pt x="299962" y="1164201"/>
                  <a:pt x="295123" y="2183258"/>
                  <a:pt x="290285" y="3202316"/>
                </a:cubicBezTo>
                <a:lnTo>
                  <a:pt x="0" y="2946400"/>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vi-VN"/>
          </a:p>
        </p:txBody>
      </p:sp>
      <p:pic>
        <p:nvPicPr>
          <p:cNvPr id="9225" name="Content Placeholder 3" descr="Screen Clipping"/>
          <p:cNvPicPr>
            <a:picLocks noChangeAspect="1"/>
          </p:cNvPicPr>
          <p:nvPr/>
        </p:nvPicPr>
        <p:blipFill>
          <a:blip r:embed="rId2"/>
          <a:srcRect l="3299" t="8809" b="1958"/>
          <a:stretch>
            <a:fillRect/>
          </a:stretch>
        </p:blipFill>
        <p:spPr bwMode="auto">
          <a:xfrm>
            <a:off x="500063" y="1331913"/>
            <a:ext cx="8399462" cy="5373687"/>
          </a:xfrm>
          <a:prstGeom prst="rect">
            <a:avLst/>
          </a:prstGeom>
          <a:noFill/>
          <a:ln w="9525">
            <a:noFill/>
            <a:miter lim="800000"/>
            <a:headEnd/>
            <a:tailEnd/>
          </a:ln>
        </p:spPr>
      </p:pic>
    </p:spTree>
  </p:cSld>
  <p:clrMapOvr>
    <a:masterClrMapping/>
  </p:clrMapOvr>
  <p:transition spd="slow" advClick="0">
    <p:cover dir="rd"/>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476</Words>
  <Application>Microsoft Office PowerPoint</Application>
  <PresentationFormat>On-screen Show (4:3)</PresentationFormat>
  <Paragraphs>38</Paragraphs>
  <Slides>12</Slides>
  <Notes>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Slide 1</vt:lpstr>
      <vt:lpstr>Slide 2</vt:lpstr>
      <vt:lpstr>Slide 3</vt:lpstr>
      <vt:lpstr>Thế nào là một món ăn ngon? Thực phẩm có thể được bảo quản và chế biến như thế nào để có những bữa ăn hợp lý đảm bảo vệ sinh an toàn thực phẩm? </vt:lpstr>
      <vt:lpstr>Slide 5</vt:lpstr>
      <vt:lpstr>Slide 6</vt:lpstr>
      <vt:lpstr>Slide 7</vt:lpstr>
      <vt:lpstr>Slide 8</vt:lpstr>
      <vt:lpstr>Slide 9</vt:lpstr>
      <vt:lpstr>Slide 10</vt:lpstr>
      <vt:lpstr>Vận dụng</vt:lpstr>
      <vt:lpstr>Slide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Admin</cp:lastModifiedBy>
  <cp:revision>4</cp:revision>
  <dcterms:created xsi:type="dcterms:W3CDTF">2021-12-01T08:40:55Z</dcterms:created>
  <dcterms:modified xsi:type="dcterms:W3CDTF">2022-01-11T01:31:36Z</dcterms:modified>
</cp:coreProperties>
</file>