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03" r:id="rId2"/>
    <p:sldId id="291" r:id="rId3"/>
    <p:sldId id="292" r:id="rId4"/>
    <p:sldId id="293" r:id="rId5"/>
    <p:sldId id="295" r:id="rId6"/>
    <p:sldId id="297" r:id="rId7"/>
    <p:sldId id="294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0A78-FDC9-465E-A2A7-EB508CFCB66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AC11-EA78-440B-BBD6-2755284B33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E55D0-B677-41C4-ADD1-901AE1D22354}" type="slidenum">
              <a:rPr lang="zh-CN" altLang="en-US">
                <a:latin typeface="字魂59号-创粗黑"/>
                <a:cs typeface="等线"/>
              </a:rPr>
              <a:pPr/>
              <a:t>1</a:t>
            </a:fld>
            <a:endParaRPr lang="zh-CN" altLang="en-US">
              <a:latin typeface="字魂59号-创粗黑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图片 4"/>
          <p:cNvSpPr>
            <a:spLocks noChangeAspect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786313"/>
            <a:ext cx="91424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302125"/>
            <a:ext cx="29321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文本框 11"/>
          <p:cNvSpPr txBox="1">
            <a:spLocks noChangeArrowheads="1"/>
          </p:cNvSpPr>
          <p:nvPr/>
        </p:nvSpPr>
        <p:spPr bwMode="auto">
          <a:xfrm>
            <a:off x="1168400" y="44450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vi-VN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GD&amp;ĐT Huyện Thanh Trì </a:t>
            </a:r>
          </a:p>
          <a:p>
            <a:pPr algn="ctr">
              <a:buFont typeface="Arial" pitchFamily="34" charset="0"/>
              <a:buNone/>
            </a:pPr>
            <a:r>
              <a:rPr lang="vi-VN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THCS Ngọc Hồi</a:t>
            </a:r>
            <a:endParaRPr lang="en-US" altLang="zh-CN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473450" y="3662363"/>
            <a:ext cx="5518150" cy="1417637"/>
            <a:chOff x="2457450" y="2397117"/>
            <a:chExt cx="4088884" cy="466896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58" name="文本框 7"/>
            <p:cNvSpPr txBox="1">
              <a:spLocks noChangeArrowheads="1"/>
            </p:cNvSpPr>
            <p:nvPr/>
          </p:nvSpPr>
          <p:spPr bwMode="auto">
            <a:xfrm>
              <a:off x="2457450" y="2407875"/>
              <a:ext cx="4088884" cy="4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Lê Thị Lan Hương 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280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27088" y="1385888"/>
            <a:ext cx="73453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lớp học trực tuyến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36" y="34636"/>
            <a:ext cx="8839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2387"/>
            <a:ext cx="609600" cy="6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1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12192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524000"/>
            <a:ext cx="627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14.Bài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6.DỰ ÁN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KẾT NỐI YÊU THƯƠNG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600200" y="12192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  <a:cs typeface="Times New Roman" pitchFamily="18" charset="0"/>
              </a:rPr>
              <a:t>           </a:t>
            </a:r>
            <a:r>
              <a:rPr lang="en-US" altLang="vi-VN" b="1" dirty="0" smtClean="0">
                <a:solidFill>
                  <a:srgbClr val="FF912B"/>
                </a:solidFill>
                <a:ea typeface="+mj-ea"/>
                <a:cs typeface="Times New Roman" pitchFamily="18" charset="0"/>
              </a:rPr>
              <a:t>MỤC TIÊU BÀI HỌC</a:t>
            </a:r>
            <a:endParaRPr lang="en-US" altLang="vi-VN" b="1" dirty="0">
              <a:solidFill>
                <a:srgbClr val="FF912B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0600" y="2047493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en-US" dirty="0"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hiết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kế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lý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đình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90600" y="3086781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vi-VN" dirty="0" err="1">
                <a:solidFill>
                  <a:srgbClr val="0000FF"/>
                </a:solidFill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ính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toán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sơ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dinh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dưỡng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chi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phí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bữa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itchFamily="18" charset="0"/>
              </a:rPr>
              <a:t>đình</a:t>
            </a:r>
            <a:endParaRPr 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dirty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en-US" altLang="en-US" dirty="0">
                <a:cs typeface="Times New Roman" pitchFamily="18" charset="0"/>
              </a:rPr>
              <a:t>  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Bữa </a:t>
            </a:r>
            <a:r>
              <a:rPr lang="vi-VN" dirty="0">
                <a:solidFill>
                  <a:srgbClr val="0000FF"/>
                </a:solidFill>
                <a:cs typeface="Times New Roman" pitchFamily="18" charset="0"/>
              </a:rPr>
              <a:t>ăn gia đình không chỉ cung cấp năng lượng cho cơ thể giúp con người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khỏe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mạnh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mà </a:t>
            </a:r>
            <a:r>
              <a:rPr lang="vi-VN" dirty="0">
                <a:solidFill>
                  <a:srgbClr val="0000FF"/>
                </a:solidFill>
                <a:cs typeface="Times New Roman" pitchFamily="18" charset="0"/>
              </a:rPr>
              <a:t>còn 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ứa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đựng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vi-VN" dirty="0">
                <a:solidFill>
                  <a:srgbClr val="0000FF"/>
                </a:solidFill>
                <a:cs typeface="Times New Roman" pitchFamily="18" charset="0"/>
              </a:rPr>
              <a:t>ý nghĩa sâu sắc về sự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sum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họp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 , 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là </a:t>
            </a:r>
            <a:r>
              <a:rPr lang="vi-VN" dirty="0">
                <a:solidFill>
                  <a:srgbClr val="0000FF"/>
                </a:solidFill>
                <a:cs typeface="Times New Roman" pitchFamily="18" charset="0"/>
              </a:rPr>
              <a:t>khoảnh khắc kết nối yêu thương </a:t>
            </a:r>
            <a:r>
              <a:rPr lang="en-US" dirty="0" err="1" smtClean="0">
                <a:solidFill>
                  <a:srgbClr val="0000FF"/>
                </a:solidFill>
                <a:cs typeface="Times New Roman" pitchFamily="18" charset="0"/>
              </a:rPr>
              <a:t>giữa</a:t>
            </a:r>
            <a:r>
              <a:rPr lang="vi-VN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cs typeface="Times New Roman" pitchFamily="18" charset="0"/>
              </a:rPr>
              <a:t>các thành viên trong gia đình</a:t>
            </a:r>
            <a:endParaRPr lang="en-US" altLang="en-US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-70536"/>
            <a:ext cx="3048000" cy="259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-57150"/>
            <a:ext cx="9144000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I.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NHIỆM VỤ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16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788" y="3200400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2431" y="2827930"/>
            <a:ext cx="4197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81" y="403420"/>
            <a:ext cx="3677444" cy="59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15534" y="-139887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122" y="1643155"/>
            <a:ext cx="8131877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KiloCalo </a:t>
            </a:r>
            <a:r>
              <a:rPr lang="vi-VN" sz="3200" dirty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là đơn vị đo lường 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năng lượng và được viết tắt là kcal </a:t>
            </a:r>
            <a:endParaRPr lang="en-US" sz="3200" dirty="0">
              <a:solidFill>
                <a:srgbClr val="0070C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06" y="304800"/>
            <a:ext cx="1629894" cy="92399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685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93914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3810913"/>
              </p:ext>
            </p:extLst>
          </p:nvPr>
        </p:nvGraphicFramePr>
        <p:xfrm>
          <a:off x="1219200" y="3352800"/>
          <a:ext cx="6553200" cy="2549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8299">
                  <a:extLst>
                    <a:ext uri="{9D8B030D-6E8A-4147-A177-3AD203B41FA5}">
                      <a16:colId xmlns:a16="http://schemas.microsoft.com/office/drawing/2014/main" xmlns="" val="1005551765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xmlns="" val="115471922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403843523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1612913198"/>
                    </a:ext>
                  </a:extLst>
                </a:gridCol>
              </a:tblGrid>
              <a:tr h="1143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kern="1200" dirty="0" smtClean="0">
                        <a:solidFill>
                          <a:srgbClr val="2828F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90138"/>
                  </a:ext>
                </a:extLst>
              </a:tr>
              <a:tr h="6195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763564"/>
                  </a:ext>
                </a:extLst>
              </a:tr>
              <a:tr h="6195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"/>
            <a:ext cx="3224213" cy="2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6396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1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3712" y="5580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225327"/>
          </a:xfrm>
          <a:prstGeom prst="rect">
            <a:avLst/>
          </a:prstGeom>
        </p:spPr>
      </p:pic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63" y="2147024"/>
            <a:ext cx="84602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1651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15534" y="-154543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976" y="7264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4419601" cy="43434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1671"/>
            <a:ext cx="4724400" cy="43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5518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520</TotalTime>
  <Words>225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Admin</cp:lastModifiedBy>
  <cp:revision>60</cp:revision>
  <dcterms:created xsi:type="dcterms:W3CDTF">2013-08-28T08:21:51Z</dcterms:created>
  <dcterms:modified xsi:type="dcterms:W3CDTF">2022-02-13T01:43:01Z</dcterms:modified>
</cp:coreProperties>
</file>