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7" r:id="rId2"/>
    <p:sldId id="257" r:id="rId3"/>
    <p:sldId id="258" r:id="rId4"/>
    <p:sldId id="259" r:id="rId5"/>
    <p:sldId id="260" r:id="rId6"/>
    <p:sldId id="261" r:id="rId7"/>
    <p:sldId id="262" r:id="rId8"/>
    <p:sldId id="264"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F8B56E-7BA9-304D-ACDE-2442A45AC84E}" type="doc">
      <dgm:prSet loTypeId="urn:microsoft.com/office/officeart/2008/layout/HorizontalMultiLevelHierarchy" loCatId="" qsTypeId="urn:microsoft.com/office/officeart/2005/8/quickstyle/simple2" qsCatId="simple" csTypeId="urn:microsoft.com/office/officeart/2005/8/colors/colorful3" csCatId="colorful" phldr="1"/>
      <dgm:spPr/>
      <dgm:t>
        <a:bodyPr/>
        <a:lstStyle/>
        <a:p>
          <a:endParaRPr lang="en-US"/>
        </a:p>
      </dgm:t>
    </dgm:pt>
    <dgm:pt modelId="{A491C47F-163D-8549-AE34-EE49266973A4}">
      <dgm:prSet phldrT="[Text]" custT="1"/>
      <dgm:spPr/>
      <dgm:t>
        <a:bodyPr/>
        <a:lstStyle/>
        <a:p>
          <a:r>
            <a:rPr lang="en-US" sz="2800" dirty="0" err="1" smtClean="0">
              <a:latin typeface="Times New Roman" pitchFamily="18" charset="0"/>
              <a:cs typeface="Times New Roman" pitchFamily="18" charset="0"/>
            </a:rPr>
            <a:t>Công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nghệ</a:t>
          </a:r>
          <a:r>
            <a:rPr lang="en-US" sz="2800" dirty="0" smtClean="0">
              <a:latin typeface="Times New Roman" pitchFamily="18" charset="0"/>
              <a:cs typeface="Times New Roman" pitchFamily="18" charset="0"/>
            </a:rPr>
            <a:t> 6</a:t>
          </a:r>
          <a:endParaRPr lang="en-US" sz="2800" dirty="0">
            <a:latin typeface="Times New Roman" pitchFamily="18" charset="0"/>
            <a:cs typeface="Times New Roman" pitchFamily="18" charset="0"/>
          </a:endParaRPr>
        </a:p>
      </dgm:t>
    </dgm:pt>
    <dgm:pt modelId="{93E53439-9503-EB47-A950-1B554B9F4EA8}" type="parTrans" cxnId="{DC75A3C6-AFDD-C541-8237-6F7B3EFBF93E}">
      <dgm:prSet/>
      <dgm:spPr/>
      <dgm:t>
        <a:bodyPr/>
        <a:lstStyle/>
        <a:p>
          <a:endParaRPr lang="en-US"/>
        </a:p>
      </dgm:t>
    </dgm:pt>
    <dgm:pt modelId="{A79936D8-D725-DD44-A69E-BDDDDB14C5DC}" type="sibTrans" cxnId="{DC75A3C6-AFDD-C541-8237-6F7B3EFBF93E}">
      <dgm:prSet/>
      <dgm:spPr/>
      <dgm:t>
        <a:bodyPr/>
        <a:lstStyle/>
        <a:p>
          <a:endParaRPr lang="en-US"/>
        </a:p>
      </dgm:t>
    </dgm:pt>
    <dgm:pt modelId="{A6B87925-7F96-664A-995B-E560F73A4B29}">
      <dgm:prSet phldrT="[Text]" custT="1"/>
      <dgm:spPr/>
      <dgm:t>
        <a:bodyPr/>
        <a:lstStyle/>
        <a:p>
          <a:pPr>
            <a:buNone/>
          </a:pPr>
          <a:r>
            <a:rPr lang="en-US" sz="2400" dirty="0" err="1" smtClean="0">
              <a:latin typeface="Times New Roman" pitchFamily="18" charset="0"/>
              <a:cs typeface="Times New Roman" pitchFamily="18" charset="0"/>
            </a:rPr>
            <a:t>Chương</a:t>
          </a:r>
          <a:r>
            <a:rPr lang="en-US" sz="2400" dirty="0" smtClean="0">
              <a:latin typeface="Times New Roman" pitchFamily="18" charset="0"/>
              <a:cs typeface="Times New Roman" pitchFamily="18" charset="0"/>
            </a:rPr>
            <a:t> I: </a:t>
          </a:r>
          <a:r>
            <a:rPr lang="en-US" sz="2400" dirty="0" err="1" smtClean="0">
              <a:latin typeface="Times New Roman" pitchFamily="18" charset="0"/>
              <a:cs typeface="Times New Roman" pitchFamily="18" charset="0"/>
            </a:rPr>
            <a:t>Ngôi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minh</a:t>
          </a:r>
          <a:endParaRPr lang="en-US" sz="2400" dirty="0">
            <a:latin typeface="Times New Roman" pitchFamily="18" charset="0"/>
            <a:cs typeface="Times New Roman" pitchFamily="18" charset="0"/>
          </a:endParaRPr>
        </a:p>
      </dgm:t>
    </dgm:pt>
    <dgm:pt modelId="{95FEA81E-391B-6E4A-894B-02D1A34C152E}" type="parTrans" cxnId="{1711ADE1-E130-1142-8D60-B8A2BF90DE47}">
      <dgm:prSet/>
      <dgm:spPr/>
      <dgm:t>
        <a:bodyPr/>
        <a:lstStyle/>
        <a:p>
          <a:endParaRPr lang="en-US"/>
        </a:p>
      </dgm:t>
    </dgm:pt>
    <dgm:pt modelId="{F5B79B34-E402-6247-8CE8-E06131D818F1}" type="sibTrans" cxnId="{1711ADE1-E130-1142-8D60-B8A2BF90DE47}">
      <dgm:prSet/>
      <dgm:spPr/>
      <dgm:t>
        <a:bodyPr/>
        <a:lstStyle/>
        <a:p>
          <a:endParaRPr lang="en-US"/>
        </a:p>
      </dgm:t>
    </dgm:pt>
    <dgm:pt modelId="{0D55998D-756E-814E-AE38-ECED3C207767}">
      <dgm:prSet phldrT="[Text]" custT="1"/>
      <dgm:spPr/>
      <dgm:t>
        <a:bodyPr/>
        <a:lstStyle/>
        <a:p>
          <a:pPr>
            <a:buNone/>
          </a:pPr>
          <a:r>
            <a:rPr lang="en-US" sz="2400" dirty="0" err="1" smtClean="0">
              <a:latin typeface="Times New Roman" pitchFamily="18" charset="0"/>
              <a:cs typeface="Times New Roman" pitchFamily="18" charset="0"/>
            </a:rPr>
            <a:t>Chương</a:t>
          </a:r>
          <a:r>
            <a:rPr lang="en-US" sz="2400" dirty="0" smtClean="0">
              <a:latin typeface="Times New Roman" pitchFamily="18" charset="0"/>
              <a:cs typeface="Times New Roman" pitchFamily="18" charset="0"/>
            </a:rPr>
            <a:t> II.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chế</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biến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phẩm</a:t>
          </a:r>
          <a:endParaRPr lang="en-US" sz="2400" dirty="0">
            <a:latin typeface="Times New Roman" pitchFamily="18" charset="0"/>
            <a:cs typeface="Times New Roman" pitchFamily="18" charset="0"/>
          </a:endParaRPr>
        </a:p>
      </dgm:t>
    </dgm:pt>
    <dgm:pt modelId="{63525E1C-F251-A744-A022-6F5F06111BBE}" type="parTrans" cxnId="{6401ADE3-2910-AB45-B1CF-5D8D73C1E4FC}">
      <dgm:prSet/>
      <dgm:spPr/>
      <dgm:t>
        <a:bodyPr/>
        <a:lstStyle/>
        <a:p>
          <a:endParaRPr lang="en-US"/>
        </a:p>
      </dgm:t>
    </dgm:pt>
    <dgm:pt modelId="{65DFBDDB-DD61-D941-8DE0-53B25B76056B}" type="sibTrans" cxnId="{6401ADE3-2910-AB45-B1CF-5D8D73C1E4FC}">
      <dgm:prSet/>
      <dgm:spPr/>
      <dgm:t>
        <a:bodyPr/>
        <a:lstStyle/>
        <a:p>
          <a:endParaRPr lang="en-US"/>
        </a:p>
      </dgm:t>
    </dgm:pt>
    <dgm:pt modelId="{67263B3C-E7B3-6042-87BD-64B62B2A2E90}" type="pres">
      <dgm:prSet presAssocID="{A4F8B56E-7BA9-304D-ACDE-2442A45AC84E}" presName="Name0" presStyleCnt="0">
        <dgm:presLayoutVars>
          <dgm:chPref val="1"/>
          <dgm:dir/>
          <dgm:animOne val="branch"/>
          <dgm:animLvl val="lvl"/>
          <dgm:resizeHandles val="exact"/>
        </dgm:presLayoutVars>
      </dgm:prSet>
      <dgm:spPr/>
      <dgm:t>
        <a:bodyPr/>
        <a:lstStyle/>
        <a:p>
          <a:endParaRPr lang="en-US"/>
        </a:p>
      </dgm:t>
    </dgm:pt>
    <dgm:pt modelId="{87AD2F57-56AE-A049-B303-9402AA7A9264}" type="pres">
      <dgm:prSet presAssocID="{A491C47F-163D-8549-AE34-EE49266973A4}" presName="root1" presStyleCnt="0"/>
      <dgm:spPr/>
    </dgm:pt>
    <dgm:pt modelId="{7BB496C3-9CA7-0A43-872F-6EF911CDE711}" type="pres">
      <dgm:prSet presAssocID="{A491C47F-163D-8549-AE34-EE49266973A4}" presName="LevelOneTextNode" presStyleLbl="node0" presStyleIdx="0" presStyleCnt="1" custLinFactNeighborX="3783" custLinFactNeighborY="-3890">
        <dgm:presLayoutVars>
          <dgm:chPref val="3"/>
        </dgm:presLayoutVars>
      </dgm:prSet>
      <dgm:spPr/>
      <dgm:t>
        <a:bodyPr/>
        <a:lstStyle/>
        <a:p>
          <a:endParaRPr lang="en-US"/>
        </a:p>
      </dgm:t>
    </dgm:pt>
    <dgm:pt modelId="{C76A039F-A2D5-A64E-9C1F-6DBBC3FF2BFB}" type="pres">
      <dgm:prSet presAssocID="{A491C47F-163D-8549-AE34-EE49266973A4}" presName="level2hierChild" presStyleCnt="0"/>
      <dgm:spPr/>
    </dgm:pt>
    <dgm:pt modelId="{19F76690-0CC0-D542-B2BA-5955D0E0EBBE}" type="pres">
      <dgm:prSet presAssocID="{95FEA81E-391B-6E4A-894B-02D1A34C152E}" presName="conn2-1" presStyleLbl="parChTrans1D2" presStyleIdx="0" presStyleCnt="2"/>
      <dgm:spPr/>
      <dgm:t>
        <a:bodyPr/>
        <a:lstStyle/>
        <a:p>
          <a:endParaRPr lang="en-US"/>
        </a:p>
      </dgm:t>
    </dgm:pt>
    <dgm:pt modelId="{47EFCFD0-9006-FF4E-92BD-D68A48C21DF8}" type="pres">
      <dgm:prSet presAssocID="{95FEA81E-391B-6E4A-894B-02D1A34C152E}" presName="connTx" presStyleLbl="parChTrans1D2" presStyleIdx="0" presStyleCnt="2"/>
      <dgm:spPr/>
      <dgm:t>
        <a:bodyPr/>
        <a:lstStyle/>
        <a:p>
          <a:endParaRPr lang="en-US"/>
        </a:p>
      </dgm:t>
    </dgm:pt>
    <dgm:pt modelId="{EE5CE360-D6D6-CE48-8DDA-CE856C916E50}" type="pres">
      <dgm:prSet presAssocID="{A6B87925-7F96-664A-995B-E560F73A4B29}" presName="root2" presStyleCnt="0"/>
      <dgm:spPr/>
    </dgm:pt>
    <dgm:pt modelId="{F45B2129-4819-2346-AB50-88FA94EE4474}" type="pres">
      <dgm:prSet presAssocID="{A6B87925-7F96-664A-995B-E560F73A4B29}" presName="LevelTwoTextNode" presStyleLbl="node2" presStyleIdx="0" presStyleCnt="2" custScaleX="303475">
        <dgm:presLayoutVars>
          <dgm:chPref val="3"/>
        </dgm:presLayoutVars>
      </dgm:prSet>
      <dgm:spPr/>
      <dgm:t>
        <a:bodyPr/>
        <a:lstStyle/>
        <a:p>
          <a:endParaRPr lang="en-US"/>
        </a:p>
      </dgm:t>
    </dgm:pt>
    <dgm:pt modelId="{FD8CDE2B-D450-754F-B7A3-22CDF29F7C95}" type="pres">
      <dgm:prSet presAssocID="{A6B87925-7F96-664A-995B-E560F73A4B29}" presName="level3hierChild" presStyleCnt="0"/>
      <dgm:spPr/>
    </dgm:pt>
    <dgm:pt modelId="{7507E796-4A26-4746-8BB7-FE84E28ECE87}" type="pres">
      <dgm:prSet presAssocID="{63525E1C-F251-A744-A022-6F5F06111BBE}" presName="conn2-1" presStyleLbl="parChTrans1D2" presStyleIdx="1" presStyleCnt="2"/>
      <dgm:spPr/>
      <dgm:t>
        <a:bodyPr/>
        <a:lstStyle/>
        <a:p>
          <a:endParaRPr lang="en-US"/>
        </a:p>
      </dgm:t>
    </dgm:pt>
    <dgm:pt modelId="{791D7EB4-7C8A-734C-912F-C22A0CEC00E8}" type="pres">
      <dgm:prSet presAssocID="{63525E1C-F251-A744-A022-6F5F06111BBE}" presName="connTx" presStyleLbl="parChTrans1D2" presStyleIdx="1" presStyleCnt="2"/>
      <dgm:spPr/>
      <dgm:t>
        <a:bodyPr/>
        <a:lstStyle/>
        <a:p>
          <a:endParaRPr lang="en-US"/>
        </a:p>
      </dgm:t>
    </dgm:pt>
    <dgm:pt modelId="{8B6F09D6-0AE6-CB43-B465-4F2B5E8018F7}" type="pres">
      <dgm:prSet presAssocID="{0D55998D-756E-814E-AE38-ECED3C207767}" presName="root2" presStyleCnt="0"/>
      <dgm:spPr/>
    </dgm:pt>
    <dgm:pt modelId="{4CC4BFE1-8C2E-5A47-B610-7FF48942DBCA}" type="pres">
      <dgm:prSet presAssocID="{0D55998D-756E-814E-AE38-ECED3C207767}" presName="LevelTwoTextNode" presStyleLbl="node2" presStyleIdx="1" presStyleCnt="2" custScaleX="303475">
        <dgm:presLayoutVars>
          <dgm:chPref val="3"/>
        </dgm:presLayoutVars>
      </dgm:prSet>
      <dgm:spPr/>
      <dgm:t>
        <a:bodyPr/>
        <a:lstStyle/>
        <a:p>
          <a:endParaRPr lang="en-US"/>
        </a:p>
      </dgm:t>
    </dgm:pt>
    <dgm:pt modelId="{A7B1B5FF-6B16-2745-A393-31DB9EE04B1F}" type="pres">
      <dgm:prSet presAssocID="{0D55998D-756E-814E-AE38-ECED3C207767}" presName="level3hierChild" presStyleCnt="0"/>
      <dgm:spPr/>
    </dgm:pt>
  </dgm:ptLst>
  <dgm:cxnLst>
    <dgm:cxn modelId="{1711ADE1-E130-1142-8D60-B8A2BF90DE47}" srcId="{A491C47F-163D-8549-AE34-EE49266973A4}" destId="{A6B87925-7F96-664A-995B-E560F73A4B29}" srcOrd="0" destOrd="0" parTransId="{95FEA81E-391B-6E4A-894B-02D1A34C152E}" sibTransId="{F5B79B34-E402-6247-8CE8-E06131D818F1}"/>
    <dgm:cxn modelId="{6401ADE3-2910-AB45-B1CF-5D8D73C1E4FC}" srcId="{A491C47F-163D-8549-AE34-EE49266973A4}" destId="{0D55998D-756E-814E-AE38-ECED3C207767}" srcOrd="1" destOrd="0" parTransId="{63525E1C-F251-A744-A022-6F5F06111BBE}" sibTransId="{65DFBDDB-DD61-D941-8DE0-53B25B76056B}"/>
    <dgm:cxn modelId="{2C18AD26-D95D-48F0-8F4E-3478079707DF}" type="presOf" srcId="{95FEA81E-391B-6E4A-894B-02D1A34C152E}" destId="{19F76690-0CC0-D542-B2BA-5955D0E0EBBE}" srcOrd="0" destOrd="0" presId="urn:microsoft.com/office/officeart/2008/layout/HorizontalMultiLevelHierarchy"/>
    <dgm:cxn modelId="{378A94DC-80F2-44BE-B58D-966F6933E04E}" type="presOf" srcId="{0D55998D-756E-814E-AE38-ECED3C207767}" destId="{4CC4BFE1-8C2E-5A47-B610-7FF48942DBCA}" srcOrd="0" destOrd="0" presId="urn:microsoft.com/office/officeart/2008/layout/HorizontalMultiLevelHierarchy"/>
    <dgm:cxn modelId="{5469FC59-955B-4864-86C5-6DAD831701CB}" type="presOf" srcId="{A6B87925-7F96-664A-995B-E560F73A4B29}" destId="{F45B2129-4819-2346-AB50-88FA94EE4474}" srcOrd="0" destOrd="0" presId="urn:microsoft.com/office/officeart/2008/layout/HorizontalMultiLevelHierarchy"/>
    <dgm:cxn modelId="{BB45735B-2931-4E46-9F7E-AD1FDA9F77BC}" type="presOf" srcId="{A4F8B56E-7BA9-304D-ACDE-2442A45AC84E}" destId="{67263B3C-E7B3-6042-87BD-64B62B2A2E90}" srcOrd="0" destOrd="0" presId="urn:microsoft.com/office/officeart/2008/layout/HorizontalMultiLevelHierarchy"/>
    <dgm:cxn modelId="{6A3E81D2-EB26-4885-89F2-8023CEE16AFC}" type="presOf" srcId="{95FEA81E-391B-6E4A-894B-02D1A34C152E}" destId="{47EFCFD0-9006-FF4E-92BD-D68A48C21DF8}" srcOrd="1" destOrd="0" presId="urn:microsoft.com/office/officeart/2008/layout/HorizontalMultiLevelHierarchy"/>
    <dgm:cxn modelId="{8F51887D-4B68-45CD-BF4D-64ECBCA47D88}" type="presOf" srcId="{63525E1C-F251-A744-A022-6F5F06111BBE}" destId="{791D7EB4-7C8A-734C-912F-C22A0CEC00E8}" srcOrd="1" destOrd="0" presId="urn:microsoft.com/office/officeart/2008/layout/HorizontalMultiLevelHierarchy"/>
    <dgm:cxn modelId="{08C1FA4B-9F73-42E0-BFA0-E1D6F43E84B0}" type="presOf" srcId="{63525E1C-F251-A744-A022-6F5F06111BBE}" destId="{7507E796-4A26-4746-8BB7-FE84E28ECE87}" srcOrd="0" destOrd="0" presId="urn:microsoft.com/office/officeart/2008/layout/HorizontalMultiLevelHierarchy"/>
    <dgm:cxn modelId="{12D8F41F-5338-4792-B067-E9BCB7902E12}" type="presOf" srcId="{A491C47F-163D-8549-AE34-EE49266973A4}" destId="{7BB496C3-9CA7-0A43-872F-6EF911CDE711}" srcOrd="0" destOrd="0" presId="urn:microsoft.com/office/officeart/2008/layout/HorizontalMultiLevelHierarchy"/>
    <dgm:cxn modelId="{DC75A3C6-AFDD-C541-8237-6F7B3EFBF93E}" srcId="{A4F8B56E-7BA9-304D-ACDE-2442A45AC84E}" destId="{A491C47F-163D-8549-AE34-EE49266973A4}" srcOrd="0" destOrd="0" parTransId="{93E53439-9503-EB47-A950-1B554B9F4EA8}" sibTransId="{A79936D8-D725-DD44-A69E-BDDDDB14C5DC}"/>
    <dgm:cxn modelId="{54269E31-BE3A-469F-BA06-9A3B50C5DBFE}" type="presParOf" srcId="{67263B3C-E7B3-6042-87BD-64B62B2A2E90}" destId="{87AD2F57-56AE-A049-B303-9402AA7A9264}" srcOrd="0" destOrd="0" presId="urn:microsoft.com/office/officeart/2008/layout/HorizontalMultiLevelHierarchy"/>
    <dgm:cxn modelId="{0C746E22-35A3-4224-8AAB-559F255E8078}" type="presParOf" srcId="{87AD2F57-56AE-A049-B303-9402AA7A9264}" destId="{7BB496C3-9CA7-0A43-872F-6EF911CDE711}" srcOrd="0" destOrd="0" presId="urn:microsoft.com/office/officeart/2008/layout/HorizontalMultiLevelHierarchy"/>
    <dgm:cxn modelId="{3A063548-976A-4426-B1A3-5B2D624B2917}" type="presParOf" srcId="{87AD2F57-56AE-A049-B303-9402AA7A9264}" destId="{C76A039F-A2D5-A64E-9C1F-6DBBC3FF2BFB}" srcOrd="1" destOrd="0" presId="urn:microsoft.com/office/officeart/2008/layout/HorizontalMultiLevelHierarchy"/>
    <dgm:cxn modelId="{FC75559C-F65B-4898-ACFA-D91CA1CF2DE5}" type="presParOf" srcId="{C76A039F-A2D5-A64E-9C1F-6DBBC3FF2BFB}" destId="{19F76690-0CC0-D542-B2BA-5955D0E0EBBE}" srcOrd="0" destOrd="0" presId="urn:microsoft.com/office/officeart/2008/layout/HorizontalMultiLevelHierarchy"/>
    <dgm:cxn modelId="{05866FD0-8EF6-4441-ACB2-C28511314645}" type="presParOf" srcId="{19F76690-0CC0-D542-B2BA-5955D0E0EBBE}" destId="{47EFCFD0-9006-FF4E-92BD-D68A48C21DF8}" srcOrd="0" destOrd="0" presId="urn:microsoft.com/office/officeart/2008/layout/HorizontalMultiLevelHierarchy"/>
    <dgm:cxn modelId="{C33C11BA-39BB-4F03-90C0-11A7FCD7783F}" type="presParOf" srcId="{C76A039F-A2D5-A64E-9C1F-6DBBC3FF2BFB}" destId="{EE5CE360-D6D6-CE48-8DDA-CE856C916E50}" srcOrd="1" destOrd="0" presId="urn:microsoft.com/office/officeart/2008/layout/HorizontalMultiLevelHierarchy"/>
    <dgm:cxn modelId="{2A500D8F-C8FF-45F2-828A-2A49FBBF0C59}" type="presParOf" srcId="{EE5CE360-D6D6-CE48-8DDA-CE856C916E50}" destId="{F45B2129-4819-2346-AB50-88FA94EE4474}" srcOrd="0" destOrd="0" presId="urn:microsoft.com/office/officeart/2008/layout/HorizontalMultiLevelHierarchy"/>
    <dgm:cxn modelId="{EFD35B9C-705E-4D50-B288-0F1D9DEFC8E7}" type="presParOf" srcId="{EE5CE360-D6D6-CE48-8DDA-CE856C916E50}" destId="{FD8CDE2B-D450-754F-B7A3-22CDF29F7C95}" srcOrd="1" destOrd="0" presId="urn:microsoft.com/office/officeart/2008/layout/HorizontalMultiLevelHierarchy"/>
    <dgm:cxn modelId="{C8748D66-009C-48FB-8C01-5D79B3CDBF8A}" type="presParOf" srcId="{C76A039F-A2D5-A64E-9C1F-6DBBC3FF2BFB}" destId="{7507E796-4A26-4746-8BB7-FE84E28ECE87}" srcOrd="2" destOrd="0" presId="urn:microsoft.com/office/officeart/2008/layout/HorizontalMultiLevelHierarchy"/>
    <dgm:cxn modelId="{1F1A411B-0CE8-4603-82EC-A8253ACD02BE}" type="presParOf" srcId="{7507E796-4A26-4746-8BB7-FE84E28ECE87}" destId="{791D7EB4-7C8A-734C-912F-C22A0CEC00E8}" srcOrd="0" destOrd="0" presId="urn:microsoft.com/office/officeart/2008/layout/HorizontalMultiLevelHierarchy"/>
    <dgm:cxn modelId="{DEEE3822-D527-41C3-9587-BF7BE2689F08}" type="presParOf" srcId="{C76A039F-A2D5-A64E-9C1F-6DBBC3FF2BFB}" destId="{8B6F09D6-0AE6-CB43-B465-4F2B5E8018F7}" srcOrd="3" destOrd="0" presId="urn:microsoft.com/office/officeart/2008/layout/HorizontalMultiLevelHierarchy"/>
    <dgm:cxn modelId="{E328D13D-EABE-49A0-83C7-B33DD2A02063}" type="presParOf" srcId="{8B6F09D6-0AE6-CB43-B465-4F2B5E8018F7}" destId="{4CC4BFE1-8C2E-5A47-B610-7FF48942DBCA}" srcOrd="0" destOrd="0" presId="urn:microsoft.com/office/officeart/2008/layout/HorizontalMultiLevelHierarchy"/>
    <dgm:cxn modelId="{35A92ED7-4164-4AEE-AEE3-4F3A3AEDC5AD}" type="presParOf" srcId="{8B6F09D6-0AE6-CB43-B465-4F2B5E8018F7}" destId="{A7B1B5FF-6B16-2745-A393-31DB9EE04B1F}" srcOrd="1" destOrd="0" presId="urn:microsoft.com/office/officeart/2008/layout/HorizontalMultiLevelHierarchy"/>
  </dgm:cxnLst>
  <dgm:bg/>
  <dgm:whole/>
</dgm:dataModel>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5C70E9-99BC-42F7-A1DF-03EB4194E735}" type="datetimeFigureOut">
              <a:rPr lang="en-US" smtClean="0"/>
              <a:pPr/>
              <a:t>2/13/2022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4320B5-9674-4636-A275-1F28319F5AB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幻灯片图像占位符 1"/>
          <p:cNvSpPr>
            <a:spLocks noGrp="1" noRot="1" noChangeAspect="1" noTextEdit="1"/>
          </p:cNvSpPr>
          <p:nvPr>
            <p:ph type="sldImg"/>
          </p:nvPr>
        </p:nvSpPr>
        <p:spPr bwMode="auto">
          <a:noFill/>
          <a:ln>
            <a:solidFill>
              <a:srgbClr val="000000"/>
            </a:solidFill>
            <a:miter lim="800000"/>
            <a:headEnd/>
            <a:tailEnd/>
          </a:ln>
        </p:spPr>
      </p:sp>
      <p:sp>
        <p:nvSpPr>
          <p:cNvPr id="17411"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cs typeface="等线"/>
            </a:endParaRPr>
          </a:p>
        </p:txBody>
      </p:sp>
      <p:sp>
        <p:nvSpPr>
          <p:cNvPr id="17412"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9EE55D0-B677-41C4-ADD1-901AE1D22354}" type="slidenum">
              <a:rPr lang="zh-CN" altLang="en-US">
                <a:latin typeface="字魂59号-创粗黑"/>
                <a:cs typeface="等线"/>
              </a:rPr>
              <a:pPr/>
              <a:t>1</a:t>
            </a:fld>
            <a:endParaRPr lang="zh-CN" altLang="en-US">
              <a:latin typeface="字魂59号-创粗黑"/>
              <a:cs typeface="等线"/>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dirty="0"/>
          </a:p>
        </p:txBody>
      </p:sp>
      <p:sp>
        <p:nvSpPr>
          <p:cNvPr id="4" name="Chỗ dành sẵn cho Số hiệu Bản chiếu 3"/>
          <p:cNvSpPr>
            <a:spLocks noGrp="1"/>
          </p:cNvSpPr>
          <p:nvPr>
            <p:ph type="sldNum" sz="quarter" idx="5"/>
          </p:nvPr>
        </p:nvSpPr>
        <p:spPr/>
        <p:txBody>
          <a:bodyPr rtlCol="0"/>
          <a:lstStyle/>
          <a:p>
            <a:pPr rtl="0"/>
            <a:fld id="{0A3C37BE-C303-496D-B5CD-85F2937540FC}" type="slidenum">
              <a:rPr lang="vi-VN" smtClean="0"/>
              <a:pPr rtl="0"/>
              <a:t>2</a:t>
            </a:fld>
            <a:endParaRPr lang="vi-VN"/>
          </a:p>
        </p:txBody>
      </p:sp>
    </p:spTree>
    <p:extLst>
      <p:ext uri="{BB962C8B-B14F-4D97-AF65-F5344CB8AC3E}">
        <p14:creationId xmlns:p14="http://schemas.microsoft.com/office/powerpoint/2010/main" xmlns="" val="3804686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76B581-B63D-4E8F-97DC-4625729750B9}"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24BC76-830C-4B6F-9174-9E6F0536173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76B581-B63D-4E8F-97DC-4625729750B9}"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24BC76-830C-4B6F-9174-9E6F0536173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76B581-B63D-4E8F-97DC-4625729750B9}"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24BC76-830C-4B6F-9174-9E6F0536173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Trang chiếu Tiêu đề có Ảnh">
    <p:spTree>
      <p:nvGrpSpPr>
        <p:cNvPr id="1" name=""/>
        <p:cNvGrpSpPr/>
        <p:nvPr/>
      </p:nvGrpSpPr>
      <p:grpSpPr>
        <a:xfrm>
          <a:off x="0" y="0"/>
          <a:ext cx="0" cy="0"/>
          <a:chOff x="0" y="0"/>
          <a:chExt cx="0" cy="0"/>
        </a:xfrm>
      </p:grpSpPr>
      <p:sp>
        <p:nvSpPr>
          <p:cNvPr id="2" name="Tiêu đề 1"/>
          <p:cNvSpPr>
            <a:spLocks noGrp="1"/>
          </p:cNvSpPr>
          <p:nvPr>
            <p:ph type="ctrTitle" hasCustomPrompt="1"/>
          </p:nvPr>
        </p:nvSpPr>
        <p:spPr>
          <a:xfrm>
            <a:off x="475384" y="1936063"/>
            <a:ext cx="4300538" cy="2219691"/>
          </a:xfrm>
        </p:spPr>
        <p:txBody>
          <a:bodyPr rtlCol="0" anchor="ctr">
            <a:normAutofit/>
          </a:bodyPr>
          <a:lstStyle>
            <a:lvl1pPr algn="ctr">
              <a:defRPr sz="4000" cap="none" baseline="0"/>
            </a:lvl1pPr>
          </a:lstStyle>
          <a:p>
            <a:pPr rtl="0"/>
            <a:r>
              <a:rPr lang="vi-VN" noProof="0" dirty="0" err="1"/>
              <a:t>Bấm</a:t>
            </a:r>
            <a:r>
              <a:rPr lang="vi-VN" noProof="0" dirty="0"/>
              <a:t> </a:t>
            </a:r>
            <a:r>
              <a:rPr lang="vi-VN" noProof="0" dirty="0" err="1"/>
              <a:t>để</a:t>
            </a:r>
            <a:r>
              <a:rPr lang="vi-VN" noProof="0" dirty="0"/>
              <a:t> </a:t>
            </a:r>
            <a:r>
              <a:rPr lang="vi-VN" noProof="0" dirty="0" err="1"/>
              <a:t>chỉnh</a:t>
            </a:r>
            <a:r>
              <a:rPr lang="vi-VN" noProof="0" dirty="0"/>
              <a:t> </a:t>
            </a:r>
            <a:r>
              <a:rPr lang="vi-VN" noProof="0" dirty="0" err="1"/>
              <a:t>sửa</a:t>
            </a:r>
            <a:r>
              <a:rPr lang="vi-VN" noProof="0" dirty="0"/>
              <a:t> </a:t>
            </a:r>
            <a:r>
              <a:rPr lang="vi-VN" noProof="0" dirty="0" err="1"/>
              <a:t>kiểu</a:t>
            </a:r>
            <a:r>
              <a:rPr lang="vi-VN" noProof="0" dirty="0"/>
              <a:t> tiêu đề bản cái</a:t>
            </a:r>
          </a:p>
        </p:txBody>
      </p:sp>
      <p:sp>
        <p:nvSpPr>
          <p:cNvPr id="3" name="Tiêu đề phụ 2"/>
          <p:cNvSpPr>
            <a:spLocks noGrp="1"/>
          </p:cNvSpPr>
          <p:nvPr>
            <p:ph type="subTitle" idx="1" hasCustomPrompt="1"/>
          </p:nvPr>
        </p:nvSpPr>
        <p:spPr>
          <a:xfrm>
            <a:off x="475384" y="4155753"/>
            <a:ext cx="4300538" cy="955565"/>
          </a:xfrm>
        </p:spPr>
        <p:txBody>
          <a:bodyPr rtlCol="0">
            <a:noAutofit/>
          </a:bodyPr>
          <a:lstStyle>
            <a:lvl1pPr marL="0" indent="0" algn="ctr">
              <a:spcBef>
                <a:spcPts val="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vi-VN" noProof="0" dirty="0" err="1"/>
              <a:t>Bấm</a:t>
            </a:r>
            <a:r>
              <a:rPr lang="vi-VN" noProof="0" dirty="0"/>
              <a:t> </a:t>
            </a:r>
            <a:r>
              <a:rPr lang="vi-VN" noProof="0" dirty="0" err="1"/>
              <a:t>để</a:t>
            </a:r>
            <a:r>
              <a:rPr lang="vi-VN" noProof="0" dirty="0"/>
              <a:t> </a:t>
            </a:r>
            <a:r>
              <a:rPr lang="vi-VN" noProof="0" dirty="0" err="1"/>
              <a:t>chỉnh</a:t>
            </a:r>
            <a:r>
              <a:rPr lang="vi-VN" noProof="0" dirty="0"/>
              <a:t> </a:t>
            </a:r>
            <a:r>
              <a:rPr lang="vi-VN" noProof="0" dirty="0" err="1"/>
              <a:t>sửa</a:t>
            </a:r>
            <a:r>
              <a:rPr lang="vi-VN" noProof="0" dirty="0"/>
              <a:t> </a:t>
            </a:r>
            <a:r>
              <a:rPr lang="vi-VN" noProof="0" dirty="0" err="1"/>
              <a:t>kiểu</a:t>
            </a:r>
            <a:r>
              <a:rPr lang="vi-VN" noProof="0" dirty="0"/>
              <a:t> </a:t>
            </a:r>
            <a:r>
              <a:rPr lang="vi-VN" noProof="0" dirty="0" err="1"/>
              <a:t>phụ</a:t>
            </a:r>
            <a:r>
              <a:rPr lang="vi-VN" noProof="0" dirty="0"/>
              <a:t> </a:t>
            </a:r>
            <a:r>
              <a:rPr lang="vi-VN" noProof="0" dirty="0" err="1"/>
              <a:t>đề</a:t>
            </a:r>
            <a:r>
              <a:rPr lang="vi-VN" noProof="0" dirty="0"/>
              <a:t> </a:t>
            </a:r>
            <a:r>
              <a:rPr lang="vi-VN" noProof="0" dirty="0" err="1"/>
              <a:t>của</a:t>
            </a:r>
            <a:r>
              <a:rPr lang="vi-VN" noProof="0" dirty="0"/>
              <a:t> </a:t>
            </a:r>
            <a:r>
              <a:rPr lang="vi-VN" noProof="0" dirty="0" err="1"/>
              <a:t>Bản</a:t>
            </a:r>
            <a:r>
              <a:rPr lang="vi-VN" noProof="0" dirty="0"/>
              <a:t> </a:t>
            </a:r>
            <a:r>
              <a:rPr lang="vi-VN" noProof="0" dirty="0" err="1"/>
              <a:t>cái</a:t>
            </a:r>
            <a:endParaRPr lang="vi-VN" noProof="0" dirty="0"/>
          </a:p>
        </p:txBody>
      </p:sp>
      <p:sp>
        <p:nvSpPr>
          <p:cNvPr id="11" name="Chỗ dành sẵn cho Hình ảnh 10" descr="Chỗ dành sẵn trống để thêm một hình ảnh. Bấm vào chỗ dành sẵn, rồi chọn hình ảnh mà bạn muốn thêm."/>
          <p:cNvSpPr>
            <a:spLocks noGrp="1"/>
          </p:cNvSpPr>
          <p:nvPr>
            <p:ph type="pic" sz="quarter" idx="13"/>
          </p:nvPr>
        </p:nvSpPr>
        <p:spPr>
          <a:xfrm>
            <a:off x="5235798" y="1310656"/>
            <a:ext cx="3908203" cy="4208604"/>
          </a:xfrm>
          <a:solidFill>
            <a:schemeClr val="tx1">
              <a:lumMod val="20000"/>
              <a:lumOff val="80000"/>
            </a:schemeClr>
          </a:solidFill>
        </p:spPr>
        <p:txBody>
          <a:bodyPr tIns="1005840" rtlCol="0"/>
          <a:lstStyle>
            <a:lvl1pPr marL="0" indent="0" algn="ctr">
              <a:buNone/>
              <a:defRPr/>
            </a:lvl1pPr>
          </a:lstStyle>
          <a:p>
            <a:pPr rtl="0"/>
            <a:r>
              <a:rPr lang="vi-VN" noProof="0"/>
              <a:t>Bấm biểu tượng để thêm hình ảnh</a:t>
            </a:r>
          </a:p>
        </p:txBody>
      </p:sp>
      <p:sp>
        <p:nvSpPr>
          <p:cNvPr id="8" name="Hình chữ nhật 7"/>
          <p:cNvSpPr/>
          <p:nvPr/>
        </p:nvSpPr>
        <p:spPr>
          <a:xfrm>
            <a:off x="0" y="0"/>
            <a:ext cx="9144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vi-VN" noProof="0" dirty="0">
              <a:latin typeface="Arial" panose="020B0604020202020204" pitchFamily="34" charset="0"/>
            </a:endParaRPr>
          </a:p>
        </p:txBody>
      </p:sp>
      <p:grpSp>
        <p:nvGrpSpPr>
          <p:cNvPr id="4" name="Nhóm 13"/>
          <p:cNvGrpSpPr/>
          <p:nvPr/>
        </p:nvGrpSpPr>
        <p:grpSpPr>
          <a:xfrm>
            <a:off x="0" y="1143001"/>
            <a:ext cx="9144000" cy="63125"/>
            <a:chOff x="507492" y="1501519"/>
            <a:chExt cx="8129016" cy="63125"/>
          </a:xfrm>
        </p:grpSpPr>
        <p:cxnSp>
          <p:nvCxnSpPr>
            <p:cNvPr id="15" name="Đường nối Thẳng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Đường nối Thẳng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5" name="Nhóm 12"/>
          <p:cNvGrpSpPr/>
          <p:nvPr/>
        </p:nvGrpSpPr>
        <p:grpSpPr>
          <a:xfrm rot="10800000">
            <a:off x="0" y="5645511"/>
            <a:ext cx="9144000" cy="63125"/>
            <a:chOff x="507492" y="1501519"/>
            <a:chExt cx="8129016" cy="63125"/>
          </a:xfrm>
        </p:grpSpPr>
        <p:cxnSp>
          <p:nvCxnSpPr>
            <p:cNvPr id="17" name="Đường nối Thẳng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Đường nối Thẳng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Hình chữ nhật 6"/>
          <p:cNvSpPr/>
          <p:nvPr/>
        </p:nvSpPr>
        <p:spPr>
          <a:xfrm>
            <a:off x="0" y="5778124"/>
            <a:ext cx="9144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vi-VN" noProof="0" dirty="0">
              <a:latin typeface="Arial" panose="020B0604020202020204" pitchFamily="34" charset="0"/>
            </a:endParaRPr>
          </a:p>
        </p:txBody>
      </p:sp>
    </p:spTree>
    <p:extLst>
      <p:ext uri="{BB962C8B-B14F-4D97-AF65-F5344CB8AC3E}">
        <p14:creationId xmlns:p14="http://schemas.microsoft.com/office/powerpoint/2010/main" xmlns="" val="267394360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76B581-B63D-4E8F-97DC-4625729750B9}"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24BC76-830C-4B6F-9174-9E6F0536173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76B581-B63D-4E8F-97DC-4625729750B9}"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24BC76-830C-4B6F-9174-9E6F0536173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76B581-B63D-4E8F-97DC-4625729750B9}" type="datetimeFigureOut">
              <a:rPr lang="en-US" smtClean="0"/>
              <a:pPr/>
              <a:t>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24BC76-830C-4B6F-9174-9E6F0536173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76B581-B63D-4E8F-97DC-4625729750B9}" type="datetimeFigureOut">
              <a:rPr lang="en-US" smtClean="0"/>
              <a:pPr/>
              <a:t>2/13/2022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24BC76-830C-4B6F-9174-9E6F0536173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76B581-B63D-4E8F-97DC-4625729750B9}" type="datetimeFigureOut">
              <a:rPr lang="en-US" smtClean="0"/>
              <a:pPr/>
              <a:t>2/13/2022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24BC76-830C-4B6F-9174-9E6F0536173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76B581-B63D-4E8F-97DC-4625729750B9}" type="datetimeFigureOut">
              <a:rPr lang="en-US" smtClean="0"/>
              <a:pPr/>
              <a:t>2/13/2022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24BC76-830C-4B6F-9174-9E6F0536173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76B581-B63D-4E8F-97DC-4625729750B9}" type="datetimeFigureOut">
              <a:rPr lang="en-US" smtClean="0"/>
              <a:pPr/>
              <a:t>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24BC76-830C-4B6F-9174-9E6F0536173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76B581-B63D-4E8F-97DC-4625729750B9}" type="datetimeFigureOut">
              <a:rPr lang="en-US" smtClean="0"/>
              <a:pPr/>
              <a:t>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24BC76-830C-4B6F-9174-9E6F0536173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76B581-B63D-4E8F-97DC-4625729750B9}" type="datetimeFigureOut">
              <a:rPr lang="en-US" smtClean="0"/>
              <a:pPr/>
              <a:t>2/13/2022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24BC76-830C-4B6F-9174-9E6F0536173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tags" Target="../tags/tag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图片 4"/>
          <p:cNvSpPr>
            <a:spLocks noChangeAspect="1"/>
          </p:cNvSpPr>
          <p:nvPr/>
        </p:nvSpPr>
        <p:spPr bwMode="auto">
          <a:xfrm>
            <a:off x="0" y="0"/>
            <a:ext cx="9142413" cy="6858000"/>
          </a:xfrm>
          <a:prstGeom prst="rect">
            <a:avLst/>
          </a:prstGeom>
          <a:noFill/>
          <a:ln w="9525">
            <a:noFill/>
            <a:miter lim="800000"/>
            <a:headEnd/>
            <a:tailEnd/>
          </a:ln>
        </p:spPr>
        <p:txBody>
          <a:bodyPr/>
          <a:lstStyle/>
          <a:p>
            <a:endParaRPr lang="en-US"/>
          </a:p>
        </p:txBody>
      </p:sp>
      <p:pic>
        <p:nvPicPr>
          <p:cNvPr id="2051" name="图片 1"/>
          <p:cNvPicPr>
            <a:picLocks noChangeAspect="1"/>
          </p:cNvPicPr>
          <p:nvPr/>
        </p:nvPicPr>
        <p:blipFill>
          <a:blip r:embed="rId3"/>
          <a:srcRect/>
          <a:stretch>
            <a:fillRect/>
          </a:stretch>
        </p:blipFill>
        <p:spPr bwMode="auto">
          <a:xfrm>
            <a:off x="1588" y="4786313"/>
            <a:ext cx="9142412" cy="2071687"/>
          </a:xfrm>
          <a:prstGeom prst="rect">
            <a:avLst/>
          </a:prstGeom>
          <a:noFill/>
          <a:ln w="9525">
            <a:noFill/>
            <a:miter lim="800000"/>
            <a:headEnd/>
            <a:tailEnd/>
          </a:ln>
        </p:spPr>
      </p:pic>
      <p:pic>
        <p:nvPicPr>
          <p:cNvPr id="2052" name="图片 2"/>
          <p:cNvPicPr>
            <a:picLocks noChangeAspect="1"/>
          </p:cNvPicPr>
          <p:nvPr/>
        </p:nvPicPr>
        <p:blipFill>
          <a:blip r:embed="rId4"/>
          <a:srcRect/>
          <a:stretch>
            <a:fillRect/>
          </a:stretch>
        </p:blipFill>
        <p:spPr bwMode="auto">
          <a:xfrm>
            <a:off x="7467600" y="0"/>
            <a:ext cx="1676400" cy="2405063"/>
          </a:xfrm>
          <a:prstGeom prst="rect">
            <a:avLst/>
          </a:prstGeom>
          <a:noFill/>
          <a:ln w="9525">
            <a:noFill/>
            <a:miter lim="800000"/>
            <a:headEnd/>
            <a:tailEnd/>
          </a:ln>
        </p:spPr>
      </p:pic>
      <p:pic>
        <p:nvPicPr>
          <p:cNvPr id="2053" name="图片 3"/>
          <p:cNvPicPr>
            <a:picLocks noChangeAspect="1"/>
          </p:cNvPicPr>
          <p:nvPr/>
        </p:nvPicPr>
        <p:blipFill>
          <a:blip r:embed="rId5"/>
          <a:srcRect/>
          <a:stretch>
            <a:fillRect/>
          </a:stretch>
        </p:blipFill>
        <p:spPr bwMode="auto">
          <a:xfrm>
            <a:off x="476250" y="4302125"/>
            <a:ext cx="2932113" cy="2170113"/>
          </a:xfrm>
          <a:prstGeom prst="rect">
            <a:avLst/>
          </a:prstGeom>
          <a:noFill/>
          <a:ln w="9525">
            <a:noFill/>
            <a:miter lim="800000"/>
            <a:headEnd/>
            <a:tailEnd/>
          </a:ln>
        </p:spPr>
      </p:pic>
      <p:sp>
        <p:nvSpPr>
          <p:cNvPr id="2054" name="文本框 11"/>
          <p:cNvSpPr txBox="1">
            <a:spLocks noChangeArrowheads="1"/>
          </p:cNvSpPr>
          <p:nvPr/>
        </p:nvSpPr>
        <p:spPr bwMode="auto">
          <a:xfrm>
            <a:off x="1168400" y="44450"/>
            <a:ext cx="6643688" cy="1016000"/>
          </a:xfrm>
          <a:prstGeom prst="rect">
            <a:avLst/>
          </a:prstGeom>
          <a:noFill/>
          <a:ln w="9525">
            <a:noFill/>
            <a:miter lim="800000"/>
            <a:headEnd/>
            <a:tailEnd/>
          </a:ln>
        </p:spPr>
        <p:txBody>
          <a:bodyPr>
            <a:spAutoFit/>
          </a:bodyPr>
          <a:lstStyle/>
          <a:p>
            <a:pPr algn="ctr">
              <a:buFont typeface="Arial" pitchFamily="34" charset="0"/>
              <a:buNone/>
            </a:pPr>
            <a:r>
              <a:rPr lang="vi-VN" sz="2800" b="1">
                <a:solidFill>
                  <a:schemeClr val="tx2"/>
                </a:solidFill>
                <a:latin typeface="Times New Roman" pitchFamily="18" charset="0"/>
                <a:cs typeface="Times New Roman" pitchFamily="18" charset="0"/>
              </a:rPr>
              <a:t>Phòng GD&amp;ĐT Huyện Thanh Trì </a:t>
            </a:r>
          </a:p>
          <a:p>
            <a:pPr algn="ctr">
              <a:buFont typeface="Arial" pitchFamily="34" charset="0"/>
              <a:buNone/>
            </a:pPr>
            <a:r>
              <a:rPr lang="vi-VN" sz="3200" b="1">
                <a:solidFill>
                  <a:schemeClr val="tx2"/>
                </a:solidFill>
                <a:latin typeface="Times New Roman" pitchFamily="18" charset="0"/>
                <a:cs typeface="Times New Roman" pitchFamily="18" charset="0"/>
              </a:rPr>
              <a:t>Trường THCS Ngọc Hồi</a:t>
            </a:r>
            <a:endParaRPr lang="en-US" altLang="zh-CN" sz="3200" b="1">
              <a:solidFill>
                <a:schemeClr val="tx2"/>
              </a:solidFill>
              <a:latin typeface="Times New Roman" pitchFamily="18" charset="0"/>
              <a:cs typeface="Times New Roman" pitchFamily="18" charset="0"/>
            </a:endParaRPr>
          </a:p>
        </p:txBody>
      </p:sp>
      <p:grpSp>
        <p:nvGrpSpPr>
          <p:cNvPr id="2" name="组合 8"/>
          <p:cNvGrpSpPr>
            <a:grpSpLocks/>
          </p:cNvGrpSpPr>
          <p:nvPr/>
        </p:nvGrpSpPr>
        <p:grpSpPr bwMode="auto">
          <a:xfrm>
            <a:off x="3473450" y="3662363"/>
            <a:ext cx="5518150" cy="1417637"/>
            <a:chOff x="2457450" y="2397117"/>
            <a:chExt cx="4088884" cy="466896"/>
          </a:xfrm>
        </p:grpSpPr>
        <p:sp>
          <p:nvSpPr>
            <p:cNvPr id="17" name="对角圆角矩形 6"/>
            <p:cNvSpPr/>
            <p:nvPr/>
          </p:nvSpPr>
          <p:spPr>
            <a:xfrm>
              <a:off x="2457450" y="2397117"/>
              <a:ext cx="3950078" cy="449642"/>
            </a:xfrm>
            <a:prstGeom prst="round2DiagRect">
              <a:avLst>
                <a:gd name="adj1" fmla="val 33621"/>
                <a:gd name="adj2" fmla="val 0"/>
              </a:avLst>
            </a:prstGeom>
            <a:solidFill>
              <a:srgbClr val="81C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dirty="0">
                <a:solidFill>
                  <a:schemeClr val="bg1"/>
                </a:solidFill>
                <a:latin typeface="字魂59号-创粗黑" panose="00000500000000000000" pitchFamily="2" charset="-122"/>
                <a:ea typeface="字魂59号-创粗黑" panose="00000500000000000000" pitchFamily="2" charset="-122"/>
              </a:endParaRPr>
            </a:p>
          </p:txBody>
        </p:sp>
        <p:sp>
          <p:nvSpPr>
            <p:cNvPr id="2058" name="文本框 7"/>
            <p:cNvSpPr txBox="1">
              <a:spLocks noChangeArrowheads="1"/>
            </p:cNvSpPr>
            <p:nvPr/>
          </p:nvSpPr>
          <p:spPr bwMode="auto">
            <a:xfrm>
              <a:off x="2457450" y="2407875"/>
              <a:ext cx="4088884" cy="456138"/>
            </a:xfrm>
            <a:prstGeom prst="rect">
              <a:avLst/>
            </a:prstGeom>
            <a:noFill/>
            <a:ln w="9525">
              <a:noFill/>
              <a:miter lim="800000"/>
              <a:headEnd/>
              <a:tailEnd/>
            </a:ln>
          </p:spPr>
          <p:txBody>
            <a:bodyPr>
              <a:spAutoFit/>
            </a:bodyPr>
            <a:lstStyle/>
            <a:p>
              <a:r>
                <a:rPr lang="en-US" altLang="zh-CN" sz="2800">
                  <a:solidFill>
                    <a:schemeClr val="bg1"/>
                  </a:solidFill>
                  <a:latin typeface="Times New Roman" pitchFamily="18" charset="0"/>
                  <a:ea typeface="字魂59号-创粗黑"/>
                  <a:cs typeface="Times New Roman" pitchFamily="18" charset="0"/>
                </a:rPr>
                <a:t>  </a:t>
              </a:r>
              <a:r>
                <a:rPr lang="vi-VN" altLang="zh-CN" sz="2800">
                  <a:solidFill>
                    <a:schemeClr val="bg1"/>
                  </a:solidFill>
                  <a:latin typeface="Times New Roman" pitchFamily="18" charset="0"/>
                  <a:ea typeface="字魂59号-创粗黑"/>
                  <a:cs typeface="Times New Roman" pitchFamily="18" charset="0"/>
                </a:rPr>
                <a:t>Tên GV</a:t>
              </a:r>
              <a:r>
                <a:rPr lang="en-US" altLang="zh-CN" sz="2800">
                  <a:solidFill>
                    <a:schemeClr val="bg1"/>
                  </a:solidFill>
                  <a:latin typeface="Times New Roman" pitchFamily="18" charset="0"/>
                  <a:ea typeface="字魂59号-创粗黑"/>
                  <a:cs typeface="Times New Roman" pitchFamily="18" charset="0"/>
                </a:rPr>
                <a:t>: Lê Thị Lan Hương </a:t>
              </a:r>
            </a:p>
            <a:p>
              <a:r>
                <a:rPr lang="en-US" altLang="zh-CN" sz="2800">
                  <a:solidFill>
                    <a:schemeClr val="bg1"/>
                  </a:solidFill>
                  <a:latin typeface="Times New Roman" pitchFamily="18" charset="0"/>
                  <a:ea typeface="字魂59号-创粗黑"/>
                  <a:cs typeface="Times New Roman" pitchFamily="18" charset="0"/>
                </a:rPr>
                <a:t>  </a:t>
              </a:r>
              <a:r>
                <a:rPr lang="vi-VN" altLang="zh-CN" sz="2800">
                  <a:solidFill>
                    <a:schemeClr val="bg1"/>
                  </a:solidFill>
                  <a:latin typeface="Times New Roman" pitchFamily="18" charset="0"/>
                  <a:ea typeface="字魂59号-创粗黑"/>
                  <a:cs typeface="Times New Roman" pitchFamily="18" charset="0"/>
                </a:rPr>
                <a:t>Lớp</a:t>
              </a:r>
              <a:r>
                <a:rPr lang="en-US" altLang="zh-CN" sz="2800">
                  <a:solidFill>
                    <a:schemeClr val="bg1"/>
                  </a:solidFill>
                  <a:latin typeface="Times New Roman" pitchFamily="18" charset="0"/>
                  <a:ea typeface="字魂59号-创粗黑"/>
                  <a:cs typeface="Times New Roman" pitchFamily="18" charset="0"/>
                </a:rPr>
                <a:t>: ……………………..</a:t>
              </a:r>
            </a:p>
            <a:p>
              <a:r>
                <a:rPr lang="en-US" altLang="zh-CN" sz="2800">
                  <a:solidFill>
                    <a:schemeClr val="bg1"/>
                  </a:solidFill>
                  <a:latin typeface="Times New Roman" pitchFamily="18" charset="0"/>
                  <a:ea typeface="字魂59号-创粗黑"/>
                  <a:cs typeface="Times New Roman" pitchFamily="18" charset="0"/>
                </a:rPr>
                <a:t>  </a:t>
              </a:r>
              <a:r>
                <a:rPr lang="vi-VN" altLang="zh-CN" sz="2800">
                  <a:solidFill>
                    <a:schemeClr val="bg1"/>
                  </a:solidFill>
                  <a:latin typeface="Times New Roman" pitchFamily="18" charset="0"/>
                  <a:ea typeface="字魂59号-创粗黑"/>
                  <a:cs typeface="Times New Roman" pitchFamily="18" charset="0"/>
                </a:rPr>
                <a:t>Năm học: 2021 - 2022</a:t>
              </a:r>
              <a:endParaRPr lang="zh-CN" altLang="en-US" sz="2800">
                <a:solidFill>
                  <a:schemeClr val="bg1"/>
                </a:solidFill>
                <a:latin typeface="Times New Roman" pitchFamily="18" charset="0"/>
                <a:ea typeface="字魂59号-创粗黑"/>
                <a:cs typeface="Times New Roman" pitchFamily="18" charset="0"/>
              </a:endParaRPr>
            </a:p>
          </p:txBody>
        </p:sp>
      </p:grpSp>
      <p:sp>
        <p:nvSpPr>
          <p:cNvPr id="2056" name="Rectangle 7"/>
          <p:cNvSpPr>
            <a:spLocks noChangeArrowheads="1"/>
          </p:cNvSpPr>
          <p:nvPr/>
        </p:nvSpPr>
        <p:spPr bwMode="auto">
          <a:xfrm>
            <a:off x="827088" y="1385888"/>
            <a:ext cx="7345362" cy="1446212"/>
          </a:xfrm>
          <a:prstGeom prst="rect">
            <a:avLst/>
          </a:prstGeom>
          <a:noFill/>
          <a:ln w="9525">
            <a:noFill/>
            <a:miter lim="800000"/>
            <a:headEnd/>
            <a:tailEnd/>
          </a:ln>
        </p:spPr>
        <p:txBody>
          <a:bodyPr>
            <a:spAutoFit/>
          </a:bodyPr>
          <a:lstStyle/>
          <a:p>
            <a:pPr algn="ctr"/>
            <a:r>
              <a:rPr lang="vi-VN" sz="4400" b="1">
                <a:solidFill>
                  <a:srgbClr val="FF0000"/>
                </a:solidFill>
                <a:latin typeface="Times New Roman" pitchFamily="18" charset="0"/>
                <a:cs typeface="Times New Roman" pitchFamily="18" charset="0"/>
              </a:rPr>
              <a:t>Chào mừng các em </a:t>
            </a:r>
          </a:p>
          <a:p>
            <a:pPr algn="ctr"/>
            <a:r>
              <a:rPr lang="vi-VN" sz="4400" b="1">
                <a:solidFill>
                  <a:srgbClr val="FF0000"/>
                </a:solidFill>
                <a:latin typeface="Times New Roman" pitchFamily="18" charset="0"/>
                <a:cs typeface="Times New Roman" pitchFamily="18" charset="0"/>
              </a:rPr>
              <a:t>đến với lớp học trực tuyến</a:t>
            </a:r>
            <a:endParaRPr lang="en-US" sz="4400" b="1">
              <a:solidFill>
                <a:srgbClr val="FF0000"/>
              </a:solidFill>
              <a:latin typeface="Times New Roman" pitchFamily="18" charset="0"/>
              <a:cs typeface="Times New Roman" pitchFamily="18" charset="0"/>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00200"/>
            <a:ext cx="8229600" cy="3001962"/>
          </a:xfrm>
        </p:spPr>
        <p:style>
          <a:lnRef idx="2">
            <a:schemeClr val="accent1"/>
          </a:lnRef>
          <a:fillRef idx="1">
            <a:schemeClr val="lt1"/>
          </a:fillRef>
          <a:effectRef idx="0">
            <a:schemeClr val="accent1"/>
          </a:effectRef>
          <a:fontRef idx="minor">
            <a:schemeClr val="dk1"/>
          </a:fontRef>
        </p:style>
        <p:txBody>
          <a:bodyPr>
            <a:normAutofit/>
          </a:bodyPr>
          <a:lstStyle/>
          <a:p>
            <a:pPr lvl="0"/>
            <a:r>
              <a:rPr lang="en-US" b="1" dirty="0" err="1">
                <a:latin typeface="Times New Roman" pitchFamily="18" charset="0"/>
                <a:cs typeface="Times New Roman" pitchFamily="18" charset="0"/>
              </a:rPr>
              <a:t>Nhiệm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vụ</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về</a:t>
            </a:r>
            <a:r>
              <a:rPr lang="en-US" b="1" dirty="0">
                <a:latin typeface="Times New Roman" pitchFamily="18" charset="0"/>
                <a:cs typeface="Times New Roman" pitchFamily="18" charset="0"/>
              </a:rPr>
              <a:t> </a:t>
            </a:r>
            <a:r>
              <a:rPr lang="en-US" b="1" dirty="0" err="1" smtClean="0">
                <a:latin typeface="Times New Roman" pitchFamily="18" charset="0"/>
                <a:cs typeface="Times New Roman" pitchFamily="18" charset="0"/>
              </a:rPr>
              <a:t>nhà</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err="1" smtClean="0">
                <a:latin typeface="Times New Roman" pitchFamily="18" charset="0"/>
                <a:cs typeface="Times New Roman" pitchFamily="18" charset="0"/>
              </a:rPr>
              <a:t>Học</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lại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cương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chuẩn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kì</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ctrTitle"/>
          </p:nvPr>
        </p:nvSpPr>
        <p:spPr>
          <a:xfrm>
            <a:off x="217715" y="1332411"/>
            <a:ext cx="3722914" cy="4206240"/>
          </a:xfrm>
        </p:spPr>
        <p:txBody>
          <a:bodyPr rtlCol="0" anchor="ctr">
            <a:normAutofit/>
          </a:bodyPr>
          <a:lstStyle/>
          <a:p>
            <a:pPr rtl="0"/>
            <a:r>
              <a:rPr lang="en-US" b="1" dirty="0">
                <a:latin typeface="Times New Roman" pitchFamily="18" charset="0"/>
                <a:cs typeface="Times New Roman" pitchFamily="18" charset="0"/>
              </a:rPr>
              <a:t/>
            </a:r>
            <a:br>
              <a:rPr lang="en-US" b="1" dirty="0">
                <a:latin typeface="Times New Roman" pitchFamily="18" charset="0"/>
                <a:cs typeface="Times New Roman" pitchFamily="18" charset="0"/>
              </a:rPr>
            </a:br>
            <a:r>
              <a:rPr lang="vi-VN" b="1" dirty="0">
                <a:solidFill>
                  <a:schemeClr val="accent6">
                    <a:lumMod val="50000"/>
                  </a:schemeClr>
                </a:solidFill>
                <a:latin typeface="Times New Roman" pitchFamily="18" charset="0"/>
                <a:cs typeface="Times New Roman" pitchFamily="18" charset="0"/>
              </a:rPr>
              <a:t>Tiết 18</a:t>
            </a:r>
            <a:r>
              <a:rPr lang="en-US" b="1" dirty="0">
                <a:solidFill>
                  <a:schemeClr val="accent6">
                    <a:lumMod val="50000"/>
                  </a:schemeClr>
                </a:solidFill>
                <a:latin typeface="Times New Roman" pitchFamily="18" charset="0"/>
                <a:cs typeface="Times New Roman" pitchFamily="18" charset="0"/>
              </a:rPr>
              <a:t/>
            </a:r>
            <a:br>
              <a:rPr lang="en-US" b="1" dirty="0">
                <a:solidFill>
                  <a:schemeClr val="accent6">
                    <a:lumMod val="50000"/>
                  </a:schemeClr>
                </a:solidFill>
                <a:latin typeface="Times New Roman" pitchFamily="18" charset="0"/>
                <a:cs typeface="Times New Roman" pitchFamily="18" charset="0"/>
              </a:rPr>
            </a:br>
            <a:r>
              <a:rPr lang="en-US" b="1" dirty="0">
                <a:solidFill>
                  <a:schemeClr val="accent6">
                    <a:lumMod val="50000"/>
                  </a:schemeClr>
                </a:solidFill>
                <a:latin typeface="Times New Roman" pitchFamily="18" charset="0"/>
                <a:cs typeface="Times New Roman" pitchFamily="18" charset="0"/>
              </a:rPr>
              <a:t>ÔN TẬP</a:t>
            </a:r>
            <a:br>
              <a:rPr lang="en-US" b="1" dirty="0">
                <a:solidFill>
                  <a:schemeClr val="accent6">
                    <a:lumMod val="50000"/>
                  </a:schemeClr>
                </a:solidFill>
                <a:latin typeface="Times New Roman" pitchFamily="18" charset="0"/>
                <a:cs typeface="Times New Roman" pitchFamily="18" charset="0"/>
              </a:rPr>
            </a:br>
            <a:r>
              <a:rPr lang="en-US" b="1" dirty="0" smtClean="0">
                <a:solidFill>
                  <a:schemeClr val="accent6">
                    <a:lumMod val="50000"/>
                  </a:schemeClr>
                </a:solidFill>
                <a:latin typeface="Times New Roman" pitchFamily="18" charset="0"/>
                <a:cs typeface="Times New Roman" pitchFamily="18" charset="0"/>
              </a:rPr>
              <a:t>HỌC KÌ </a:t>
            </a:r>
            <a:endParaRPr lang="vi-VN" b="1" dirty="0">
              <a:solidFill>
                <a:schemeClr val="accent6">
                  <a:lumMod val="50000"/>
                </a:schemeClr>
              </a:solidFill>
              <a:latin typeface="Times New Roman" pitchFamily="18" charset="0"/>
              <a:cs typeface="Times New Roman" pitchFamily="18" charset="0"/>
            </a:endParaRPr>
          </a:p>
        </p:txBody>
      </p:sp>
      <p:pic>
        <p:nvPicPr>
          <p:cNvPr id="2050" name="Picture 2">
            <a:extLst>
              <a:ext uri="{FF2B5EF4-FFF2-40B4-BE49-F238E27FC236}">
                <a16:creationId xmlns:a16="http://schemas.microsoft.com/office/drawing/2014/main" xmlns="" id="{FC6B4103-B634-C34A-B1AE-25C0AC9FC3B1}"/>
              </a:ext>
            </a:extLst>
          </p:cNvPr>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4089232" y="1744078"/>
            <a:ext cx="5054768" cy="3369845"/>
          </a:xfrm>
          <a:prstGeom prst="rect">
            <a:avLst/>
          </a:prstGeom>
          <a:noFill/>
          <a:extLst>
            <a:ext uri="{909E8E84-426E-40DD-AFC4-6F175D3DCCD1}">
              <a14:hiddenFill xmlns:a14="http://schemas.microsoft.com/office/drawing/2010/main" xmlns="">
                <a:solidFill>
                  <a:srgbClr val="FFFFFF"/>
                </a:solidFill>
              </a14:hiddenFill>
            </a:ext>
          </a:extLst>
        </p:spPr>
      </p:pic>
    </p:spTree>
    <p:custDataLst>
      <p:tags r:id="rId1"/>
    </p:custDataLst>
    <p:extLst>
      <p:ext uri="{BB962C8B-B14F-4D97-AF65-F5344CB8AC3E}">
        <p14:creationId xmlns:p14="http://schemas.microsoft.com/office/powerpoint/2010/main" xmlns="" val="368354462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1692DC-9F73-EC4D-BFD3-B8A8CAEAD9C4}"/>
              </a:ext>
            </a:extLst>
          </p:cNvPr>
          <p:cNvSpPr>
            <a:spLocks noGrp="1"/>
          </p:cNvSpPr>
          <p:nvPr>
            <p:ph type="title"/>
          </p:nvPr>
        </p:nvSpPr>
        <p:spPr/>
        <p:txBody>
          <a:bodyPr/>
          <a:lstStyle/>
          <a:p>
            <a:r>
              <a:rPr lang="es-VE" dirty="0">
                <a:latin typeface="Times New Roman" pitchFamily="18" charset="0"/>
                <a:cs typeface="Times New Roman" pitchFamily="18" charset="0"/>
              </a:rPr>
              <a:t>I. </a:t>
            </a:r>
            <a:r>
              <a:rPr lang="es-VE" dirty="0" err="1" smtClean="0">
                <a:latin typeface="Times New Roman" pitchFamily="18" charset="0"/>
                <a:cs typeface="Times New Roman" pitchFamily="18" charset="0"/>
              </a:rPr>
              <a:t>Nhắc</a:t>
            </a:r>
            <a:r>
              <a:rPr lang="es-VE" dirty="0" smtClean="0">
                <a:latin typeface="Times New Roman" pitchFamily="18" charset="0"/>
                <a:cs typeface="Times New Roman" pitchFamily="18" charset="0"/>
              </a:rPr>
              <a:t> </a:t>
            </a:r>
            <a:r>
              <a:rPr lang="es-VE" dirty="0" err="1" smtClean="0">
                <a:latin typeface="Times New Roman" pitchFamily="18" charset="0"/>
                <a:cs typeface="Times New Roman" pitchFamily="18" charset="0"/>
              </a:rPr>
              <a:t>lại</a:t>
            </a:r>
            <a:r>
              <a:rPr lang="es-VE" dirty="0" smtClean="0">
                <a:latin typeface="Times New Roman" pitchFamily="18" charset="0"/>
                <a:cs typeface="Times New Roman" pitchFamily="18" charset="0"/>
              </a:rPr>
              <a:t> </a:t>
            </a:r>
            <a:r>
              <a:rPr lang="es-VE" dirty="0" err="1" smtClean="0">
                <a:latin typeface="Times New Roman" pitchFamily="18" charset="0"/>
                <a:cs typeface="Times New Roman" pitchFamily="18" charset="0"/>
              </a:rPr>
              <a:t>kiến</a:t>
            </a:r>
            <a:r>
              <a:rPr lang="es-VE" dirty="0" smtClean="0">
                <a:latin typeface="Times New Roman" pitchFamily="18" charset="0"/>
                <a:cs typeface="Times New Roman" pitchFamily="18" charset="0"/>
              </a:rPr>
              <a:t> </a:t>
            </a:r>
            <a:r>
              <a:rPr lang="es-VE" dirty="0" err="1" smtClean="0">
                <a:latin typeface="Times New Roman" pitchFamily="18" charset="0"/>
                <a:cs typeface="Times New Roman" pitchFamily="18" charset="0"/>
              </a:rPr>
              <a:t>thức</a:t>
            </a:r>
            <a:endParaRPr lang="x-none" dirty="0">
              <a:latin typeface="Times New Roman" pitchFamily="18" charset="0"/>
              <a:cs typeface="Times New Roman" pitchFamily="18" charset="0"/>
            </a:endParaRPr>
          </a:p>
        </p:txBody>
      </p:sp>
      <p:graphicFrame>
        <p:nvGraphicFramePr>
          <p:cNvPr id="4" name="Content Placeholder 3">
            <a:extLst>
              <a:ext uri="{FF2B5EF4-FFF2-40B4-BE49-F238E27FC236}">
                <a16:creationId xmlns:a16="http://schemas.microsoft.com/office/drawing/2014/main" xmlns="" id="{0A3CF57D-0646-6E48-AF21-66104C1A4D35}"/>
              </a:ext>
            </a:extLst>
          </p:cNvPr>
          <p:cNvGraphicFramePr>
            <a:graphicFrameLocks noGrp="1"/>
          </p:cNvGraphicFramePr>
          <p:nvPr>
            <p:ph sz="quarter" idx="4294967295"/>
            <p:extLst>
              <p:ext uri="{D42A27DB-BD31-4B8C-83A1-F6EECF244321}">
                <p14:modId xmlns:p14="http://schemas.microsoft.com/office/powerpoint/2010/main" xmlns="" val="4225294387"/>
              </p:ext>
            </p:extLst>
          </p:nvPr>
        </p:nvGraphicFramePr>
        <p:xfrm>
          <a:off x="560231" y="1173163"/>
          <a:ext cx="8210282" cy="53306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705328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graphicEl>
                                              <a:dgm id="{7BB496C3-9CA7-0A43-872F-6EF911CDE711}"/>
                                            </p:graphicEl>
                                          </p:spTgt>
                                        </p:tgtEl>
                                        <p:attrNameLst>
                                          <p:attrName>style.visibility</p:attrName>
                                        </p:attrNameLst>
                                      </p:cBhvr>
                                      <p:to>
                                        <p:strVal val="visible"/>
                                      </p:to>
                                    </p:set>
                                    <p:anim calcmode="lin" valueType="num">
                                      <p:cBhvr>
                                        <p:cTn id="7" dur="500" fill="hold"/>
                                        <p:tgtEl>
                                          <p:spTgt spid="4">
                                            <p:graphicEl>
                                              <a:dgm id="{7BB496C3-9CA7-0A43-872F-6EF911CDE711}"/>
                                            </p:graphicEl>
                                          </p:spTgt>
                                        </p:tgtEl>
                                        <p:attrNameLst>
                                          <p:attrName>ppt_w</p:attrName>
                                        </p:attrNameLst>
                                      </p:cBhvr>
                                      <p:tavLst>
                                        <p:tav tm="0">
                                          <p:val>
                                            <p:strVal val="#ppt_w*0.70"/>
                                          </p:val>
                                        </p:tav>
                                        <p:tav tm="100000">
                                          <p:val>
                                            <p:strVal val="#ppt_w"/>
                                          </p:val>
                                        </p:tav>
                                      </p:tavLst>
                                    </p:anim>
                                    <p:anim calcmode="lin" valueType="num">
                                      <p:cBhvr>
                                        <p:cTn id="8" dur="500" fill="hold"/>
                                        <p:tgtEl>
                                          <p:spTgt spid="4">
                                            <p:graphicEl>
                                              <a:dgm id="{7BB496C3-9CA7-0A43-872F-6EF911CDE711}"/>
                                            </p:graphicEl>
                                          </p:spTgt>
                                        </p:tgtEl>
                                        <p:attrNameLst>
                                          <p:attrName>ppt_h</p:attrName>
                                        </p:attrNameLst>
                                      </p:cBhvr>
                                      <p:tavLst>
                                        <p:tav tm="0">
                                          <p:val>
                                            <p:strVal val="#ppt_h"/>
                                          </p:val>
                                        </p:tav>
                                        <p:tav tm="100000">
                                          <p:val>
                                            <p:strVal val="#ppt_h"/>
                                          </p:val>
                                        </p:tav>
                                      </p:tavLst>
                                    </p:anim>
                                    <p:animEffect transition="in" filter="fade">
                                      <p:cBhvr>
                                        <p:cTn id="9" dur="500"/>
                                        <p:tgtEl>
                                          <p:spTgt spid="4">
                                            <p:graphicEl>
                                              <a:dgm id="{7BB496C3-9CA7-0A43-872F-6EF911CDE711}"/>
                                            </p:graphic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4">
                                            <p:graphicEl>
                                              <a:dgm id="{19F76690-0CC0-D542-B2BA-5955D0E0EBBE}"/>
                                            </p:graphicEl>
                                          </p:spTgt>
                                        </p:tgtEl>
                                        <p:attrNameLst>
                                          <p:attrName>style.visibility</p:attrName>
                                        </p:attrNameLst>
                                      </p:cBhvr>
                                      <p:to>
                                        <p:strVal val="visible"/>
                                      </p:to>
                                    </p:set>
                                    <p:anim calcmode="lin" valueType="num">
                                      <p:cBhvr>
                                        <p:cTn id="14" dur="500" fill="hold"/>
                                        <p:tgtEl>
                                          <p:spTgt spid="4">
                                            <p:graphicEl>
                                              <a:dgm id="{19F76690-0CC0-D542-B2BA-5955D0E0EBBE}"/>
                                            </p:graphicEl>
                                          </p:spTgt>
                                        </p:tgtEl>
                                        <p:attrNameLst>
                                          <p:attrName>ppt_w</p:attrName>
                                        </p:attrNameLst>
                                      </p:cBhvr>
                                      <p:tavLst>
                                        <p:tav tm="0">
                                          <p:val>
                                            <p:strVal val="#ppt_w*0.70"/>
                                          </p:val>
                                        </p:tav>
                                        <p:tav tm="100000">
                                          <p:val>
                                            <p:strVal val="#ppt_w"/>
                                          </p:val>
                                        </p:tav>
                                      </p:tavLst>
                                    </p:anim>
                                    <p:anim calcmode="lin" valueType="num">
                                      <p:cBhvr>
                                        <p:cTn id="15" dur="500" fill="hold"/>
                                        <p:tgtEl>
                                          <p:spTgt spid="4">
                                            <p:graphicEl>
                                              <a:dgm id="{19F76690-0CC0-D542-B2BA-5955D0E0EBBE}"/>
                                            </p:graphicEl>
                                          </p:spTgt>
                                        </p:tgtEl>
                                        <p:attrNameLst>
                                          <p:attrName>ppt_h</p:attrName>
                                        </p:attrNameLst>
                                      </p:cBhvr>
                                      <p:tavLst>
                                        <p:tav tm="0">
                                          <p:val>
                                            <p:strVal val="#ppt_h"/>
                                          </p:val>
                                        </p:tav>
                                        <p:tav tm="100000">
                                          <p:val>
                                            <p:strVal val="#ppt_h"/>
                                          </p:val>
                                        </p:tav>
                                      </p:tavLst>
                                    </p:anim>
                                    <p:animEffect transition="in" filter="fade">
                                      <p:cBhvr>
                                        <p:cTn id="16" dur="500"/>
                                        <p:tgtEl>
                                          <p:spTgt spid="4">
                                            <p:graphicEl>
                                              <a:dgm id="{19F76690-0CC0-D542-B2BA-5955D0E0EBBE}"/>
                                            </p:graphicEl>
                                          </p:spTgt>
                                        </p:tgtEl>
                                      </p:cBhvr>
                                    </p:animEffect>
                                  </p:childTnLst>
                                </p:cTn>
                              </p:par>
                              <p:par>
                                <p:cTn id="17" presetID="55" presetClass="entr" presetSubtype="0" fill="hold" grpId="0" nodeType="withEffect">
                                  <p:stCondLst>
                                    <p:cond delay="0"/>
                                  </p:stCondLst>
                                  <p:childTnLst>
                                    <p:set>
                                      <p:cBhvr>
                                        <p:cTn id="18" dur="1" fill="hold">
                                          <p:stCondLst>
                                            <p:cond delay="0"/>
                                          </p:stCondLst>
                                        </p:cTn>
                                        <p:tgtEl>
                                          <p:spTgt spid="4">
                                            <p:graphicEl>
                                              <a:dgm id="{F45B2129-4819-2346-AB50-88FA94EE4474}"/>
                                            </p:graphicEl>
                                          </p:spTgt>
                                        </p:tgtEl>
                                        <p:attrNameLst>
                                          <p:attrName>style.visibility</p:attrName>
                                        </p:attrNameLst>
                                      </p:cBhvr>
                                      <p:to>
                                        <p:strVal val="visible"/>
                                      </p:to>
                                    </p:set>
                                    <p:anim calcmode="lin" valueType="num">
                                      <p:cBhvr>
                                        <p:cTn id="19" dur="500" fill="hold"/>
                                        <p:tgtEl>
                                          <p:spTgt spid="4">
                                            <p:graphicEl>
                                              <a:dgm id="{F45B2129-4819-2346-AB50-88FA94EE4474}"/>
                                            </p:graphicEl>
                                          </p:spTgt>
                                        </p:tgtEl>
                                        <p:attrNameLst>
                                          <p:attrName>ppt_w</p:attrName>
                                        </p:attrNameLst>
                                      </p:cBhvr>
                                      <p:tavLst>
                                        <p:tav tm="0">
                                          <p:val>
                                            <p:strVal val="#ppt_w*0.70"/>
                                          </p:val>
                                        </p:tav>
                                        <p:tav tm="100000">
                                          <p:val>
                                            <p:strVal val="#ppt_w"/>
                                          </p:val>
                                        </p:tav>
                                      </p:tavLst>
                                    </p:anim>
                                    <p:anim calcmode="lin" valueType="num">
                                      <p:cBhvr>
                                        <p:cTn id="20" dur="500" fill="hold"/>
                                        <p:tgtEl>
                                          <p:spTgt spid="4">
                                            <p:graphicEl>
                                              <a:dgm id="{F45B2129-4819-2346-AB50-88FA94EE4474}"/>
                                            </p:graphicEl>
                                          </p:spTgt>
                                        </p:tgtEl>
                                        <p:attrNameLst>
                                          <p:attrName>ppt_h</p:attrName>
                                        </p:attrNameLst>
                                      </p:cBhvr>
                                      <p:tavLst>
                                        <p:tav tm="0">
                                          <p:val>
                                            <p:strVal val="#ppt_h"/>
                                          </p:val>
                                        </p:tav>
                                        <p:tav tm="100000">
                                          <p:val>
                                            <p:strVal val="#ppt_h"/>
                                          </p:val>
                                        </p:tav>
                                      </p:tavLst>
                                    </p:anim>
                                    <p:animEffect transition="in" filter="fade">
                                      <p:cBhvr>
                                        <p:cTn id="21" dur="500"/>
                                        <p:tgtEl>
                                          <p:spTgt spid="4">
                                            <p:graphicEl>
                                              <a:dgm id="{F45B2129-4819-2346-AB50-88FA94EE4474}"/>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4">
                                            <p:graphicEl>
                                              <a:dgm id="{7507E796-4A26-4746-8BB7-FE84E28ECE87}"/>
                                            </p:graphicEl>
                                          </p:spTgt>
                                        </p:tgtEl>
                                        <p:attrNameLst>
                                          <p:attrName>style.visibility</p:attrName>
                                        </p:attrNameLst>
                                      </p:cBhvr>
                                      <p:to>
                                        <p:strVal val="visible"/>
                                      </p:to>
                                    </p:set>
                                    <p:anim calcmode="lin" valueType="num">
                                      <p:cBhvr>
                                        <p:cTn id="26" dur="500" fill="hold"/>
                                        <p:tgtEl>
                                          <p:spTgt spid="4">
                                            <p:graphicEl>
                                              <a:dgm id="{7507E796-4A26-4746-8BB7-FE84E28ECE87}"/>
                                            </p:graphicEl>
                                          </p:spTgt>
                                        </p:tgtEl>
                                        <p:attrNameLst>
                                          <p:attrName>ppt_w</p:attrName>
                                        </p:attrNameLst>
                                      </p:cBhvr>
                                      <p:tavLst>
                                        <p:tav tm="0">
                                          <p:val>
                                            <p:strVal val="#ppt_w*0.70"/>
                                          </p:val>
                                        </p:tav>
                                        <p:tav tm="100000">
                                          <p:val>
                                            <p:strVal val="#ppt_w"/>
                                          </p:val>
                                        </p:tav>
                                      </p:tavLst>
                                    </p:anim>
                                    <p:anim calcmode="lin" valueType="num">
                                      <p:cBhvr>
                                        <p:cTn id="27" dur="500" fill="hold"/>
                                        <p:tgtEl>
                                          <p:spTgt spid="4">
                                            <p:graphicEl>
                                              <a:dgm id="{7507E796-4A26-4746-8BB7-FE84E28ECE87}"/>
                                            </p:graphicEl>
                                          </p:spTgt>
                                        </p:tgtEl>
                                        <p:attrNameLst>
                                          <p:attrName>ppt_h</p:attrName>
                                        </p:attrNameLst>
                                      </p:cBhvr>
                                      <p:tavLst>
                                        <p:tav tm="0">
                                          <p:val>
                                            <p:strVal val="#ppt_h"/>
                                          </p:val>
                                        </p:tav>
                                        <p:tav tm="100000">
                                          <p:val>
                                            <p:strVal val="#ppt_h"/>
                                          </p:val>
                                        </p:tav>
                                      </p:tavLst>
                                    </p:anim>
                                    <p:animEffect transition="in" filter="fade">
                                      <p:cBhvr>
                                        <p:cTn id="28" dur="500"/>
                                        <p:tgtEl>
                                          <p:spTgt spid="4">
                                            <p:graphicEl>
                                              <a:dgm id="{7507E796-4A26-4746-8BB7-FE84E28ECE87}"/>
                                            </p:graphicEl>
                                          </p:spTgt>
                                        </p:tgtEl>
                                      </p:cBhvr>
                                    </p:animEffect>
                                  </p:childTnLst>
                                </p:cTn>
                              </p:par>
                              <p:par>
                                <p:cTn id="29" presetID="55" presetClass="entr" presetSubtype="0" fill="hold" grpId="0" nodeType="withEffect">
                                  <p:stCondLst>
                                    <p:cond delay="0"/>
                                  </p:stCondLst>
                                  <p:childTnLst>
                                    <p:set>
                                      <p:cBhvr>
                                        <p:cTn id="30" dur="1" fill="hold">
                                          <p:stCondLst>
                                            <p:cond delay="0"/>
                                          </p:stCondLst>
                                        </p:cTn>
                                        <p:tgtEl>
                                          <p:spTgt spid="4">
                                            <p:graphicEl>
                                              <a:dgm id="{4CC4BFE1-8C2E-5A47-B610-7FF48942DBCA}"/>
                                            </p:graphicEl>
                                          </p:spTgt>
                                        </p:tgtEl>
                                        <p:attrNameLst>
                                          <p:attrName>style.visibility</p:attrName>
                                        </p:attrNameLst>
                                      </p:cBhvr>
                                      <p:to>
                                        <p:strVal val="visible"/>
                                      </p:to>
                                    </p:set>
                                    <p:anim calcmode="lin" valueType="num">
                                      <p:cBhvr>
                                        <p:cTn id="31" dur="500" fill="hold"/>
                                        <p:tgtEl>
                                          <p:spTgt spid="4">
                                            <p:graphicEl>
                                              <a:dgm id="{4CC4BFE1-8C2E-5A47-B610-7FF48942DBCA}"/>
                                            </p:graphicEl>
                                          </p:spTgt>
                                        </p:tgtEl>
                                        <p:attrNameLst>
                                          <p:attrName>ppt_w</p:attrName>
                                        </p:attrNameLst>
                                      </p:cBhvr>
                                      <p:tavLst>
                                        <p:tav tm="0">
                                          <p:val>
                                            <p:strVal val="#ppt_w*0.70"/>
                                          </p:val>
                                        </p:tav>
                                        <p:tav tm="100000">
                                          <p:val>
                                            <p:strVal val="#ppt_w"/>
                                          </p:val>
                                        </p:tav>
                                      </p:tavLst>
                                    </p:anim>
                                    <p:anim calcmode="lin" valueType="num">
                                      <p:cBhvr>
                                        <p:cTn id="32" dur="500" fill="hold"/>
                                        <p:tgtEl>
                                          <p:spTgt spid="4">
                                            <p:graphicEl>
                                              <a:dgm id="{4CC4BFE1-8C2E-5A47-B610-7FF48942DBCA}"/>
                                            </p:graphicEl>
                                          </p:spTgt>
                                        </p:tgtEl>
                                        <p:attrNameLst>
                                          <p:attrName>ppt_h</p:attrName>
                                        </p:attrNameLst>
                                      </p:cBhvr>
                                      <p:tavLst>
                                        <p:tav tm="0">
                                          <p:val>
                                            <p:strVal val="#ppt_h"/>
                                          </p:val>
                                        </p:tav>
                                        <p:tav tm="100000">
                                          <p:val>
                                            <p:strVal val="#ppt_h"/>
                                          </p:val>
                                        </p:tav>
                                      </p:tavLst>
                                    </p:anim>
                                    <p:animEffect transition="in" filter="fade">
                                      <p:cBhvr>
                                        <p:cTn id="33" dur="500"/>
                                        <p:tgtEl>
                                          <p:spTgt spid="4">
                                            <p:graphicEl>
                                              <a:dgm id="{4CC4BFE1-8C2E-5A47-B610-7FF48942DBC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xmlns="" id="{EDA26035-69FA-DD47-A93D-CB16ABB8FC7C}"/>
              </a:ext>
            </a:extLst>
          </p:cNvPr>
          <p:cNvSpPr>
            <a:spLocks noGrp="1"/>
          </p:cNvSpPr>
          <p:nvPr>
            <p:ph sz="half" idx="2"/>
          </p:nvPr>
        </p:nvSpPr>
        <p:spPr>
          <a:xfrm>
            <a:off x="2286000" y="1371600"/>
            <a:ext cx="4038600" cy="4572000"/>
          </a:xfrm>
          <a:custGeom>
            <a:avLst/>
            <a:gdLst>
              <a:gd name="connsiteX0" fmla="*/ 0 w 4914900"/>
              <a:gd name="connsiteY0" fmla="*/ 0 h 4571999"/>
              <a:gd name="connsiteX1" fmla="*/ 496951 w 4914900"/>
              <a:gd name="connsiteY1" fmla="*/ 0 h 4571999"/>
              <a:gd name="connsiteX2" fmla="*/ 944753 w 4914900"/>
              <a:gd name="connsiteY2" fmla="*/ 0 h 4571999"/>
              <a:gd name="connsiteX3" fmla="*/ 1392555 w 4914900"/>
              <a:gd name="connsiteY3" fmla="*/ 0 h 4571999"/>
              <a:gd name="connsiteX4" fmla="*/ 2036953 w 4914900"/>
              <a:gd name="connsiteY4" fmla="*/ 0 h 4571999"/>
              <a:gd name="connsiteX5" fmla="*/ 2533904 w 4914900"/>
              <a:gd name="connsiteY5" fmla="*/ 0 h 4571999"/>
              <a:gd name="connsiteX6" fmla="*/ 3129153 w 4914900"/>
              <a:gd name="connsiteY6" fmla="*/ 0 h 4571999"/>
              <a:gd name="connsiteX7" fmla="*/ 3576955 w 4914900"/>
              <a:gd name="connsiteY7" fmla="*/ 0 h 4571999"/>
              <a:gd name="connsiteX8" fmla="*/ 4123055 w 4914900"/>
              <a:gd name="connsiteY8" fmla="*/ 0 h 4571999"/>
              <a:gd name="connsiteX9" fmla="*/ 4914900 w 4914900"/>
              <a:gd name="connsiteY9" fmla="*/ 0 h 4571999"/>
              <a:gd name="connsiteX10" fmla="*/ 4914900 w 4914900"/>
              <a:gd name="connsiteY10" fmla="*/ 480060 h 4571999"/>
              <a:gd name="connsiteX11" fmla="*/ 4914900 w 4914900"/>
              <a:gd name="connsiteY11" fmla="*/ 1005840 h 4571999"/>
              <a:gd name="connsiteX12" fmla="*/ 4914900 w 4914900"/>
              <a:gd name="connsiteY12" fmla="*/ 1485900 h 4571999"/>
              <a:gd name="connsiteX13" fmla="*/ 4914900 w 4914900"/>
              <a:gd name="connsiteY13" fmla="*/ 2057400 h 4571999"/>
              <a:gd name="connsiteX14" fmla="*/ 4914900 w 4914900"/>
              <a:gd name="connsiteY14" fmla="*/ 2537459 h 4571999"/>
              <a:gd name="connsiteX15" fmla="*/ 4914900 w 4914900"/>
              <a:gd name="connsiteY15" fmla="*/ 3063239 h 4571999"/>
              <a:gd name="connsiteX16" fmla="*/ 4914900 w 4914900"/>
              <a:gd name="connsiteY16" fmla="*/ 3634739 h 4571999"/>
              <a:gd name="connsiteX17" fmla="*/ 4914900 w 4914900"/>
              <a:gd name="connsiteY17" fmla="*/ 4571999 h 4571999"/>
              <a:gd name="connsiteX18" fmla="*/ 4516247 w 4914900"/>
              <a:gd name="connsiteY18" fmla="*/ 4571999 h 4571999"/>
              <a:gd name="connsiteX19" fmla="*/ 3871849 w 4914900"/>
              <a:gd name="connsiteY19" fmla="*/ 4571999 h 4571999"/>
              <a:gd name="connsiteX20" fmla="*/ 3424047 w 4914900"/>
              <a:gd name="connsiteY20" fmla="*/ 4571999 h 4571999"/>
              <a:gd name="connsiteX21" fmla="*/ 2779649 w 4914900"/>
              <a:gd name="connsiteY21" fmla="*/ 4571999 h 4571999"/>
              <a:gd name="connsiteX22" fmla="*/ 2331847 w 4914900"/>
              <a:gd name="connsiteY22" fmla="*/ 4571999 h 4571999"/>
              <a:gd name="connsiteX23" fmla="*/ 1884045 w 4914900"/>
              <a:gd name="connsiteY23" fmla="*/ 4571999 h 4571999"/>
              <a:gd name="connsiteX24" fmla="*/ 1485392 w 4914900"/>
              <a:gd name="connsiteY24" fmla="*/ 4571999 h 4571999"/>
              <a:gd name="connsiteX25" fmla="*/ 988441 w 4914900"/>
              <a:gd name="connsiteY25" fmla="*/ 4571999 h 4571999"/>
              <a:gd name="connsiteX26" fmla="*/ 589788 w 4914900"/>
              <a:gd name="connsiteY26" fmla="*/ 4571999 h 4571999"/>
              <a:gd name="connsiteX27" fmla="*/ 0 w 4914900"/>
              <a:gd name="connsiteY27" fmla="*/ 4571999 h 4571999"/>
              <a:gd name="connsiteX28" fmla="*/ 0 w 4914900"/>
              <a:gd name="connsiteY28" fmla="*/ 4137659 h 4571999"/>
              <a:gd name="connsiteX29" fmla="*/ 0 w 4914900"/>
              <a:gd name="connsiteY29" fmla="*/ 3703319 h 4571999"/>
              <a:gd name="connsiteX30" fmla="*/ 0 w 4914900"/>
              <a:gd name="connsiteY30" fmla="*/ 3086099 h 4571999"/>
              <a:gd name="connsiteX31" fmla="*/ 0 w 4914900"/>
              <a:gd name="connsiteY31" fmla="*/ 2423159 h 4571999"/>
              <a:gd name="connsiteX32" fmla="*/ 0 w 4914900"/>
              <a:gd name="connsiteY32" fmla="*/ 1805940 h 4571999"/>
              <a:gd name="connsiteX33" fmla="*/ 0 w 4914900"/>
              <a:gd name="connsiteY33" fmla="*/ 1234440 h 4571999"/>
              <a:gd name="connsiteX34" fmla="*/ 0 w 4914900"/>
              <a:gd name="connsiteY34" fmla="*/ 708660 h 4571999"/>
              <a:gd name="connsiteX35" fmla="*/ 0 w 4914900"/>
              <a:gd name="connsiteY35" fmla="*/ 0 h 4571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4914900" h="4571999" fill="none" extrusionOk="0">
                <a:moveTo>
                  <a:pt x="0" y="0"/>
                </a:moveTo>
                <a:cubicBezTo>
                  <a:pt x="122998" y="-349"/>
                  <a:pt x="344695" y="5887"/>
                  <a:pt x="496951" y="0"/>
                </a:cubicBezTo>
                <a:cubicBezTo>
                  <a:pt x="649207" y="-5887"/>
                  <a:pt x="776330" y="44176"/>
                  <a:pt x="944753" y="0"/>
                </a:cubicBezTo>
                <a:cubicBezTo>
                  <a:pt x="1113176" y="-44176"/>
                  <a:pt x="1266655" y="52388"/>
                  <a:pt x="1392555" y="0"/>
                </a:cubicBezTo>
                <a:cubicBezTo>
                  <a:pt x="1518455" y="-52388"/>
                  <a:pt x="1792874" y="74939"/>
                  <a:pt x="2036953" y="0"/>
                </a:cubicBezTo>
                <a:cubicBezTo>
                  <a:pt x="2281032" y="-74939"/>
                  <a:pt x="2340063" y="6830"/>
                  <a:pt x="2533904" y="0"/>
                </a:cubicBezTo>
                <a:cubicBezTo>
                  <a:pt x="2727745" y="-6830"/>
                  <a:pt x="2991834" y="812"/>
                  <a:pt x="3129153" y="0"/>
                </a:cubicBezTo>
                <a:cubicBezTo>
                  <a:pt x="3266472" y="-812"/>
                  <a:pt x="3422275" y="12686"/>
                  <a:pt x="3576955" y="0"/>
                </a:cubicBezTo>
                <a:cubicBezTo>
                  <a:pt x="3731635" y="-12686"/>
                  <a:pt x="3878859" y="44260"/>
                  <a:pt x="4123055" y="0"/>
                </a:cubicBezTo>
                <a:cubicBezTo>
                  <a:pt x="4367251" y="-44260"/>
                  <a:pt x="4599712" y="87959"/>
                  <a:pt x="4914900" y="0"/>
                </a:cubicBezTo>
                <a:cubicBezTo>
                  <a:pt x="4960450" y="120064"/>
                  <a:pt x="4861813" y="320825"/>
                  <a:pt x="4914900" y="480060"/>
                </a:cubicBezTo>
                <a:cubicBezTo>
                  <a:pt x="4967987" y="639295"/>
                  <a:pt x="4913971" y="848373"/>
                  <a:pt x="4914900" y="1005840"/>
                </a:cubicBezTo>
                <a:cubicBezTo>
                  <a:pt x="4915829" y="1163307"/>
                  <a:pt x="4905162" y="1279395"/>
                  <a:pt x="4914900" y="1485900"/>
                </a:cubicBezTo>
                <a:cubicBezTo>
                  <a:pt x="4924638" y="1692405"/>
                  <a:pt x="4848188" y="1801430"/>
                  <a:pt x="4914900" y="2057400"/>
                </a:cubicBezTo>
                <a:cubicBezTo>
                  <a:pt x="4981612" y="2313370"/>
                  <a:pt x="4864689" y="2341378"/>
                  <a:pt x="4914900" y="2537459"/>
                </a:cubicBezTo>
                <a:cubicBezTo>
                  <a:pt x="4965111" y="2733540"/>
                  <a:pt x="4874766" y="2897084"/>
                  <a:pt x="4914900" y="3063239"/>
                </a:cubicBezTo>
                <a:cubicBezTo>
                  <a:pt x="4955034" y="3229394"/>
                  <a:pt x="4910601" y="3349325"/>
                  <a:pt x="4914900" y="3634739"/>
                </a:cubicBezTo>
                <a:cubicBezTo>
                  <a:pt x="4919199" y="3920153"/>
                  <a:pt x="4825519" y="4163388"/>
                  <a:pt x="4914900" y="4571999"/>
                </a:cubicBezTo>
                <a:cubicBezTo>
                  <a:pt x="4813354" y="4604879"/>
                  <a:pt x="4686944" y="4569230"/>
                  <a:pt x="4516247" y="4571999"/>
                </a:cubicBezTo>
                <a:cubicBezTo>
                  <a:pt x="4345550" y="4574768"/>
                  <a:pt x="4010679" y="4531435"/>
                  <a:pt x="3871849" y="4571999"/>
                </a:cubicBezTo>
                <a:cubicBezTo>
                  <a:pt x="3733019" y="4612563"/>
                  <a:pt x="3632479" y="4569139"/>
                  <a:pt x="3424047" y="4571999"/>
                </a:cubicBezTo>
                <a:cubicBezTo>
                  <a:pt x="3215615" y="4574859"/>
                  <a:pt x="2958062" y="4526000"/>
                  <a:pt x="2779649" y="4571999"/>
                </a:cubicBezTo>
                <a:cubicBezTo>
                  <a:pt x="2601236" y="4617998"/>
                  <a:pt x="2458362" y="4562983"/>
                  <a:pt x="2331847" y="4571999"/>
                </a:cubicBezTo>
                <a:cubicBezTo>
                  <a:pt x="2205332" y="4581015"/>
                  <a:pt x="2094289" y="4520617"/>
                  <a:pt x="1884045" y="4571999"/>
                </a:cubicBezTo>
                <a:cubicBezTo>
                  <a:pt x="1673801" y="4623381"/>
                  <a:pt x="1667495" y="4554244"/>
                  <a:pt x="1485392" y="4571999"/>
                </a:cubicBezTo>
                <a:cubicBezTo>
                  <a:pt x="1303289" y="4589754"/>
                  <a:pt x="1193482" y="4544651"/>
                  <a:pt x="988441" y="4571999"/>
                </a:cubicBezTo>
                <a:cubicBezTo>
                  <a:pt x="783400" y="4599347"/>
                  <a:pt x="729898" y="4557527"/>
                  <a:pt x="589788" y="4571999"/>
                </a:cubicBezTo>
                <a:cubicBezTo>
                  <a:pt x="449678" y="4586471"/>
                  <a:pt x="179129" y="4536327"/>
                  <a:pt x="0" y="4571999"/>
                </a:cubicBezTo>
                <a:cubicBezTo>
                  <a:pt x="-40428" y="4377136"/>
                  <a:pt x="24913" y="4234122"/>
                  <a:pt x="0" y="4137659"/>
                </a:cubicBezTo>
                <a:cubicBezTo>
                  <a:pt x="-24913" y="4041196"/>
                  <a:pt x="40548" y="3811803"/>
                  <a:pt x="0" y="3703319"/>
                </a:cubicBezTo>
                <a:cubicBezTo>
                  <a:pt x="-40548" y="3594835"/>
                  <a:pt x="15663" y="3356898"/>
                  <a:pt x="0" y="3086099"/>
                </a:cubicBezTo>
                <a:cubicBezTo>
                  <a:pt x="-15663" y="2815300"/>
                  <a:pt x="62359" y="2602551"/>
                  <a:pt x="0" y="2423159"/>
                </a:cubicBezTo>
                <a:cubicBezTo>
                  <a:pt x="-62359" y="2243767"/>
                  <a:pt x="38965" y="1978193"/>
                  <a:pt x="0" y="1805940"/>
                </a:cubicBezTo>
                <a:cubicBezTo>
                  <a:pt x="-38965" y="1633687"/>
                  <a:pt x="65210" y="1353995"/>
                  <a:pt x="0" y="1234440"/>
                </a:cubicBezTo>
                <a:cubicBezTo>
                  <a:pt x="-65210" y="1114885"/>
                  <a:pt x="53068" y="820975"/>
                  <a:pt x="0" y="708660"/>
                </a:cubicBezTo>
                <a:cubicBezTo>
                  <a:pt x="-53068" y="596345"/>
                  <a:pt x="25404" y="294209"/>
                  <a:pt x="0" y="0"/>
                </a:cubicBezTo>
                <a:close/>
              </a:path>
              <a:path w="4914900" h="4571999" stroke="0" extrusionOk="0">
                <a:moveTo>
                  <a:pt x="0" y="0"/>
                </a:moveTo>
                <a:cubicBezTo>
                  <a:pt x="252783" y="-40298"/>
                  <a:pt x="445391" y="46750"/>
                  <a:pt x="595249" y="0"/>
                </a:cubicBezTo>
                <a:cubicBezTo>
                  <a:pt x="745107" y="-46750"/>
                  <a:pt x="1012521" y="68624"/>
                  <a:pt x="1239647" y="0"/>
                </a:cubicBezTo>
                <a:cubicBezTo>
                  <a:pt x="1466773" y="-68624"/>
                  <a:pt x="1714308" y="66569"/>
                  <a:pt x="1834896" y="0"/>
                </a:cubicBezTo>
                <a:cubicBezTo>
                  <a:pt x="1955484" y="-66569"/>
                  <a:pt x="2291324" y="69997"/>
                  <a:pt x="2479294" y="0"/>
                </a:cubicBezTo>
                <a:cubicBezTo>
                  <a:pt x="2667264" y="-69997"/>
                  <a:pt x="2822145" y="32632"/>
                  <a:pt x="3074543" y="0"/>
                </a:cubicBezTo>
                <a:cubicBezTo>
                  <a:pt x="3326941" y="-32632"/>
                  <a:pt x="3421658" y="37429"/>
                  <a:pt x="3571494" y="0"/>
                </a:cubicBezTo>
                <a:cubicBezTo>
                  <a:pt x="3721330" y="-37429"/>
                  <a:pt x="3887328" y="28705"/>
                  <a:pt x="4068445" y="0"/>
                </a:cubicBezTo>
                <a:cubicBezTo>
                  <a:pt x="4249562" y="-28705"/>
                  <a:pt x="4651948" y="7054"/>
                  <a:pt x="4914900" y="0"/>
                </a:cubicBezTo>
                <a:cubicBezTo>
                  <a:pt x="4948793" y="252858"/>
                  <a:pt x="4882182" y="299884"/>
                  <a:pt x="4914900" y="571500"/>
                </a:cubicBezTo>
                <a:cubicBezTo>
                  <a:pt x="4947618" y="843116"/>
                  <a:pt x="4861219" y="968765"/>
                  <a:pt x="4914900" y="1234440"/>
                </a:cubicBezTo>
                <a:cubicBezTo>
                  <a:pt x="4968581" y="1500115"/>
                  <a:pt x="4911634" y="1576220"/>
                  <a:pt x="4914900" y="1760220"/>
                </a:cubicBezTo>
                <a:cubicBezTo>
                  <a:pt x="4918166" y="1944220"/>
                  <a:pt x="4857324" y="2177492"/>
                  <a:pt x="4914900" y="2331719"/>
                </a:cubicBezTo>
                <a:cubicBezTo>
                  <a:pt x="4972476" y="2485946"/>
                  <a:pt x="4894235" y="2764772"/>
                  <a:pt x="4914900" y="2948939"/>
                </a:cubicBezTo>
                <a:cubicBezTo>
                  <a:pt x="4935565" y="3133106"/>
                  <a:pt x="4859428" y="3304567"/>
                  <a:pt x="4914900" y="3428999"/>
                </a:cubicBezTo>
                <a:cubicBezTo>
                  <a:pt x="4970372" y="3553431"/>
                  <a:pt x="4885173" y="3769219"/>
                  <a:pt x="4914900" y="3909059"/>
                </a:cubicBezTo>
                <a:cubicBezTo>
                  <a:pt x="4944627" y="4048899"/>
                  <a:pt x="4887081" y="4356183"/>
                  <a:pt x="4914900" y="4571999"/>
                </a:cubicBezTo>
                <a:cubicBezTo>
                  <a:pt x="4737415" y="4614941"/>
                  <a:pt x="4533657" y="4543573"/>
                  <a:pt x="4270502" y="4571999"/>
                </a:cubicBezTo>
                <a:cubicBezTo>
                  <a:pt x="4007347" y="4600425"/>
                  <a:pt x="4003846" y="4558707"/>
                  <a:pt x="3871849" y="4571999"/>
                </a:cubicBezTo>
                <a:cubicBezTo>
                  <a:pt x="3739852" y="4585291"/>
                  <a:pt x="3446128" y="4549969"/>
                  <a:pt x="3227451" y="4571999"/>
                </a:cubicBezTo>
                <a:cubicBezTo>
                  <a:pt x="3008774" y="4594029"/>
                  <a:pt x="2938698" y="4557475"/>
                  <a:pt x="2828798" y="4571999"/>
                </a:cubicBezTo>
                <a:cubicBezTo>
                  <a:pt x="2718898" y="4586523"/>
                  <a:pt x="2550637" y="4562225"/>
                  <a:pt x="2282698" y="4571999"/>
                </a:cubicBezTo>
                <a:cubicBezTo>
                  <a:pt x="2014759" y="4581773"/>
                  <a:pt x="1959031" y="4571231"/>
                  <a:pt x="1736598" y="4571999"/>
                </a:cubicBezTo>
                <a:cubicBezTo>
                  <a:pt x="1514165" y="4572767"/>
                  <a:pt x="1341967" y="4566363"/>
                  <a:pt x="1190498" y="4571999"/>
                </a:cubicBezTo>
                <a:cubicBezTo>
                  <a:pt x="1039029" y="4577635"/>
                  <a:pt x="814347" y="4569859"/>
                  <a:pt x="693547" y="4571999"/>
                </a:cubicBezTo>
                <a:cubicBezTo>
                  <a:pt x="572747" y="4574139"/>
                  <a:pt x="205801" y="4547803"/>
                  <a:pt x="0" y="4571999"/>
                </a:cubicBezTo>
                <a:cubicBezTo>
                  <a:pt x="-55201" y="4332158"/>
                  <a:pt x="50659" y="4257870"/>
                  <a:pt x="0" y="4091939"/>
                </a:cubicBezTo>
                <a:cubicBezTo>
                  <a:pt x="-50659" y="3926008"/>
                  <a:pt x="45677" y="3866769"/>
                  <a:pt x="0" y="3657599"/>
                </a:cubicBezTo>
                <a:cubicBezTo>
                  <a:pt x="-45677" y="3448429"/>
                  <a:pt x="31505" y="3394729"/>
                  <a:pt x="0" y="3177539"/>
                </a:cubicBezTo>
                <a:cubicBezTo>
                  <a:pt x="-31505" y="2960349"/>
                  <a:pt x="27596" y="2866272"/>
                  <a:pt x="0" y="2560319"/>
                </a:cubicBezTo>
                <a:cubicBezTo>
                  <a:pt x="-27596" y="2254366"/>
                  <a:pt x="43079" y="2188705"/>
                  <a:pt x="0" y="2034540"/>
                </a:cubicBezTo>
                <a:cubicBezTo>
                  <a:pt x="-43079" y="1880375"/>
                  <a:pt x="21244" y="1701334"/>
                  <a:pt x="0" y="1600200"/>
                </a:cubicBezTo>
                <a:cubicBezTo>
                  <a:pt x="-21244" y="1499066"/>
                  <a:pt x="29976" y="1222113"/>
                  <a:pt x="0" y="1120140"/>
                </a:cubicBezTo>
                <a:cubicBezTo>
                  <a:pt x="-29976" y="1018167"/>
                  <a:pt x="103051" y="499163"/>
                  <a:pt x="0" y="0"/>
                </a:cubicBezTo>
                <a:close/>
              </a:path>
            </a:pathLst>
          </a:custGeom>
          <a:ln w="76200">
            <a:solidFill>
              <a:srgbClr val="00B050"/>
            </a:solidFill>
            <a:extLst>
              <a:ext uri="{C807C97D-BFC1-408E-A445-0C87EB9F89A2}">
                <ask:lineSketchStyleProps xmlns:ask="http://schemas.microsoft.com/office/drawing/2018/sketchyshapes" xmlns="" sd="2234344262">
                  <ask:type>
                    <ask:lineSketchScribble/>
                  </ask:type>
                </ask:lineSketchStyleProps>
              </a:ext>
            </a:extLst>
          </a:ln>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endParaRPr lang="en-US" dirty="0" smtClean="0">
              <a:latin typeface="Times New Roman" pitchFamily="18" charset="0"/>
              <a:cs typeface="Times New Roman" pitchFamily="18" charset="0"/>
            </a:endParaRPr>
          </a:p>
          <a:p>
            <a:pPr marL="0" indent="0">
              <a:buNone/>
            </a:pPr>
            <a:r>
              <a:rPr lang="en-US" dirty="0" err="1" smtClean="0">
                <a:latin typeface="Times New Roman" pitchFamily="18" charset="0"/>
                <a:cs typeface="Times New Roman" pitchFamily="18" charset="0"/>
              </a:rPr>
              <a:t>Câu</a:t>
            </a:r>
            <a:r>
              <a:rPr lang="en-US" dirty="0" smtClean="0">
                <a:latin typeface="Times New Roman" pitchFamily="18" charset="0"/>
                <a:cs typeface="Times New Roman" pitchFamily="18" charset="0"/>
              </a:rPr>
              <a:t> 1. </a:t>
            </a:r>
          </a:p>
          <a:p>
            <a:pPr marL="0" indent="0">
              <a:buNone/>
            </a:pPr>
            <a:r>
              <a:rPr lang="en-US" dirty="0" smtClean="0">
                <a:latin typeface="Times New Roman" pitchFamily="18" charset="0"/>
                <a:cs typeface="Times New Roman" pitchFamily="18" charset="0"/>
              </a:rPr>
              <a:t>So </a:t>
            </a:r>
            <a:r>
              <a:rPr lang="en-US" dirty="0" err="1" smtClean="0">
                <a:latin typeface="Times New Roman" pitchFamily="18" charset="0"/>
                <a:cs typeface="Times New Roman" pitchFamily="18" charset="0"/>
              </a:rPr>
              <a:t>sánh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phương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pháp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chế</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biến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thực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phẩm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có</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sử</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dụng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nhiệt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phương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pháp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chế</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biến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sử</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dụng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nhiệt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về</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làm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ưu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điểm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hạn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chế</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2359195060"/>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additive="base">
                                        <p:cTn id="7" dur="500" fill="hold"/>
                                        <p:tgtEl>
                                          <p:spTgt spid="4">
                                            <p:bg/>
                                          </p:spTgt>
                                        </p:tgtEl>
                                        <p:attrNameLst>
                                          <p:attrName>ppt_x</p:attrName>
                                        </p:attrNameLst>
                                      </p:cBhvr>
                                      <p:tavLst>
                                        <p:tav tm="0">
                                          <p:val>
                                            <p:strVal val="#ppt_x"/>
                                          </p:val>
                                        </p:tav>
                                        <p:tav tm="100000">
                                          <p:val>
                                            <p:strVal val="#ppt_x"/>
                                          </p:val>
                                        </p:tav>
                                      </p:tavLst>
                                    </p:anim>
                                    <p:anim calcmode="lin" valueType="num">
                                      <p:cBhvr additive="base">
                                        <p:cTn id="8"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0" y="76200"/>
          <a:ext cx="9144000" cy="6781800"/>
        </p:xfrm>
        <a:graphic>
          <a:graphicData uri="http://schemas.openxmlformats.org/drawingml/2006/table">
            <a:tbl>
              <a:tblPr>
                <a:tableStyleId>{284E427A-3D55-4303-BF80-6455036E1DE7}</a:tableStyleId>
              </a:tblPr>
              <a:tblGrid>
                <a:gridCol w="2057400"/>
                <a:gridCol w="4038600"/>
                <a:gridCol w="3048000"/>
              </a:tblGrid>
              <a:tr h="768908">
                <a:tc>
                  <a:txBody>
                    <a:bodyPr/>
                    <a:lstStyle/>
                    <a:p>
                      <a:r>
                        <a:rPr lang="en-US" sz="1800" dirty="0" smtClean="0">
                          <a:latin typeface="Times New Roman" pitchFamily="18" charset="0"/>
                          <a:cs typeface="Times New Roman" pitchFamily="18" charset="0"/>
                        </a:rPr>
                        <a:t>N</a:t>
                      </a:r>
                      <a:r>
                        <a:rPr lang="vi-VN" sz="1800" dirty="0" smtClean="0">
                          <a:latin typeface="Times New Roman" pitchFamily="18" charset="0"/>
                          <a:cs typeface="Times New Roman" pitchFamily="18" charset="0"/>
                        </a:rPr>
                        <a:t>hóm </a:t>
                      </a:r>
                      <a:r>
                        <a:rPr lang="vi-VN" sz="1800" dirty="0">
                          <a:latin typeface="Times New Roman" pitchFamily="18" charset="0"/>
                          <a:cs typeface="Times New Roman" pitchFamily="18" charset="0"/>
                        </a:rPr>
                        <a:t>phương pháp</a:t>
                      </a:r>
                    </a:p>
                  </a:txBody>
                  <a:tcPr marL="10242" marR="10242" marT="10242" marB="10242" anchor="ctr"/>
                </a:tc>
                <a:tc>
                  <a:txBody>
                    <a:bodyPr/>
                    <a:lstStyle/>
                    <a:p>
                      <a:r>
                        <a:rPr lang="vi-VN" sz="1800">
                          <a:latin typeface="Times New Roman" pitchFamily="18" charset="0"/>
                          <a:cs typeface="Times New Roman" pitchFamily="18" charset="0"/>
                        </a:rPr>
                        <a:t>Chế biến món ăn có sử dụng nhiệt</a:t>
                      </a:r>
                    </a:p>
                  </a:txBody>
                  <a:tcPr marL="10242" marR="10242" marT="10242" marB="10242" anchor="ctr"/>
                </a:tc>
                <a:tc>
                  <a:txBody>
                    <a:bodyPr/>
                    <a:lstStyle/>
                    <a:p>
                      <a:r>
                        <a:rPr lang="vi-VN" sz="1800">
                          <a:latin typeface="Times New Roman" pitchFamily="18" charset="0"/>
                          <a:cs typeface="Times New Roman" pitchFamily="18" charset="0"/>
                        </a:rPr>
                        <a:t>Chế biến món ăn không sử dụng nhiệt</a:t>
                      </a:r>
                    </a:p>
                  </a:txBody>
                  <a:tcPr marL="10242" marR="10242" marT="10242" marB="10242" anchor="ctr"/>
                </a:tc>
              </a:tr>
              <a:tr h="1139525">
                <a:tc>
                  <a:txBody>
                    <a:bodyPr/>
                    <a:lstStyle/>
                    <a:p>
                      <a:r>
                        <a:rPr lang="en-US" sz="1800" dirty="0" err="1">
                          <a:latin typeface="Times New Roman" pitchFamily="18" charset="0"/>
                          <a:cs typeface="Times New Roman" pitchFamily="18" charset="0"/>
                        </a:rPr>
                        <a:t>Bản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chất</a:t>
                      </a:r>
                      <a:endParaRPr lang="en-US" sz="1800" dirty="0">
                        <a:latin typeface="Times New Roman" pitchFamily="18" charset="0"/>
                        <a:cs typeface="Times New Roman" pitchFamily="18" charset="0"/>
                      </a:endParaRPr>
                    </a:p>
                  </a:txBody>
                  <a:tcPr marL="10242" marR="10242" marT="10242" marB="10242" anchor="ctr"/>
                </a:tc>
                <a:tc>
                  <a:txBody>
                    <a:bodyPr/>
                    <a:lstStyle/>
                    <a:p>
                      <a:r>
                        <a:rPr lang="vi-VN" sz="1800" dirty="0">
                          <a:latin typeface="Times New Roman" pitchFamily="18" charset="0"/>
                          <a:cs typeface="Times New Roman" pitchFamily="18" charset="0"/>
                        </a:rPr>
                        <a:t>Sử dụng nhiệt độ cao để làm chín thực phẩm</a:t>
                      </a:r>
                    </a:p>
                  </a:txBody>
                  <a:tcPr marL="10242" marR="10242" marT="10242" marB="10242" anchor="ctr"/>
                </a:tc>
                <a:tc>
                  <a:txBody>
                    <a:bodyPr/>
                    <a:lstStyle/>
                    <a:p>
                      <a:r>
                        <a:rPr lang="vi-VN" sz="1800">
                          <a:latin typeface="Times New Roman" pitchFamily="18" charset="0"/>
                          <a:cs typeface="Times New Roman" pitchFamily="18" charset="0"/>
                        </a:rPr>
                        <a:t>Sử dụng gần như trực tiếp các loại thực phẩm ngay sau khi sơ chế</a:t>
                      </a:r>
                    </a:p>
                  </a:txBody>
                  <a:tcPr marL="10242" marR="10242" marT="10242" marB="10242" anchor="ctr"/>
                </a:tc>
              </a:tr>
              <a:tr h="2251375">
                <a:tc>
                  <a:txBody>
                    <a:bodyPr/>
                    <a:lstStyle/>
                    <a:p>
                      <a:r>
                        <a:rPr lang="vi-VN" sz="1800" dirty="0">
                          <a:latin typeface="Times New Roman" pitchFamily="18" charset="0"/>
                          <a:cs typeface="Times New Roman" pitchFamily="18" charset="0"/>
                        </a:rPr>
                        <a:t>Ưu điểm</a:t>
                      </a:r>
                    </a:p>
                  </a:txBody>
                  <a:tcPr marL="10242" marR="10242" marT="10242" marB="10242" anchor="ctr"/>
                </a:tc>
                <a:tc>
                  <a:txBody>
                    <a:bodyPr/>
                    <a:lstStyle/>
                    <a:p>
                      <a:r>
                        <a:rPr lang="vi-VN" sz="1800" dirty="0">
                          <a:latin typeface="Times New Roman" pitchFamily="18" charset="0"/>
                          <a:cs typeface="Times New Roman" pitchFamily="18" charset="0"/>
                        </a:rPr>
                        <a:t>Món ăn hấp dẫn, nhiều màu sắc, hương vị phù hợp với nhiều đối tượng sử dụng</a:t>
                      </a:r>
                    </a:p>
                  </a:txBody>
                  <a:tcPr marL="10242" marR="10242" marT="10242" marB="10242" anchor="ctr"/>
                </a:tc>
                <a:tc>
                  <a:txBody>
                    <a:bodyPr/>
                    <a:lstStyle/>
                    <a:p>
                      <a:r>
                        <a:rPr lang="vi-VN" sz="1800" dirty="0">
                          <a:latin typeface="Times New Roman" pitchFamily="18" charset="0"/>
                          <a:cs typeface="Times New Roman" pitchFamily="18" charset="0"/>
                        </a:rPr>
                        <a:t>Gần như giữ nguyên được các chất dinh dưỡng có trong thực phẩm. Món ăn thường được chế biến đơn giản, có vị thanh nhẹ, dễ ăn, không gây ngán, tốt cho sức khỏe</a:t>
                      </a:r>
                    </a:p>
                  </a:txBody>
                  <a:tcPr marL="10242" marR="10242" marT="10242" marB="10242" anchor="ctr"/>
                </a:tc>
              </a:tr>
              <a:tr h="2621992">
                <a:tc>
                  <a:txBody>
                    <a:bodyPr/>
                    <a:lstStyle/>
                    <a:p>
                      <a:r>
                        <a:rPr lang="vi-VN" sz="1800">
                          <a:latin typeface="Times New Roman" pitchFamily="18" charset="0"/>
                          <a:cs typeface="Times New Roman" pitchFamily="18" charset="0"/>
                        </a:rPr>
                        <a:t>Nhược điểm</a:t>
                      </a:r>
                    </a:p>
                  </a:txBody>
                  <a:tcPr marL="10242" marR="10242" marT="10242" marB="10242" anchor="ctr"/>
                </a:tc>
                <a:tc>
                  <a:txBody>
                    <a:bodyPr/>
                    <a:lstStyle/>
                    <a:p>
                      <a:r>
                        <a:rPr lang="vi-VN" sz="1800" dirty="0">
                          <a:latin typeface="Times New Roman" pitchFamily="18" charset="0"/>
                          <a:cs typeface="Times New Roman" pitchFamily="18" charset="0"/>
                        </a:rPr>
                        <a:t>Chế biến cầu kì, một số chất dinh dưỡng trong món ăn bị mất hoặc biến đổi chất, trong quá trình chế biến có thể gây mất an toàn, có một số món ăn không tốt cho sức khỏe nếu sử dụng nhiều</a:t>
                      </a:r>
                    </a:p>
                  </a:txBody>
                  <a:tcPr marL="10242" marR="10242" marT="10242" marB="10242" anchor="ctr"/>
                </a:tc>
                <a:tc>
                  <a:txBody>
                    <a:bodyPr/>
                    <a:lstStyle/>
                    <a:p>
                      <a:r>
                        <a:rPr lang="vi-VN" sz="1800" dirty="0">
                          <a:latin typeface="Times New Roman" pitchFamily="18" charset="0"/>
                          <a:cs typeface="Times New Roman" pitchFamily="18" charset="0"/>
                        </a:rPr>
                        <a:t>Món ăn ít có mùi vị, màu sắc hấp dẫn người sử dụng, không tạo ra sự đa dạng như các món ăn được chế biến bằng phương pháp sử dụng nhiệt, đặc biệt cần chú ý đến các vấn đề vệ sinh an toàn thực phẩm</a:t>
                      </a:r>
                    </a:p>
                  </a:txBody>
                  <a:tcPr marL="10242" marR="10242" marT="10242" marB="10242" anchor="ct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xmlns="" id="{995F6ACC-8498-DE40-AB71-35397356A710}"/>
              </a:ext>
            </a:extLst>
          </p:cNvPr>
          <p:cNvSpPr>
            <a:spLocks noGrp="1"/>
          </p:cNvSpPr>
          <p:nvPr>
            <p:ph sz="half" idx="2"/>
          </p:nvPr>
        </p:nvSpPr>
        <p:spPr>
          <a:xfrm>
            <a:off x="762000" y="228600"/>
            <a:ext cx="7848600" cy="1219200"/>
          </a:xfrm>
          <a:custGeom>
            <a:avLst/>
            <a:gdLst>
              <a:gd name="connsiteX0" fmla="*/ 0 w 8100811"/>
              <a:gd name="connsiteY0" fmla="*/ 0 h 4864994"/>
              <a:gd name="connsiteX1" fmla="*/ 659637 w 8100811"/>
              <a:gd name="connsiteY1" fmla="*/ 0 h 4864994"/>
              <a:gd name="connsiteX2" fmla="*/ 1319275 w 8100811"/>
              <a:gd name="connsiteY2" fmla="*/ 0 h 4864994"/>
              <a:gd name="connsiteX3" fmla="*/ 1978912 w 8100811"/>
              <a:gd name="connsiteY3" fmla="*/ 0 h 4864994"/>
              <a:gd name="connsiteX4" fmla="*/ 2638550 w 8100811"/>
              <a:gd name="connsiteY4" fmla="*/ 0 h 4864994"/>
              <a:gd name="connsiteX5" fmla="*/ 3379195 w 8100811"/>
              <a:gd name="connsiteY5" fmla="*/ 0 h 4864994"/>
              <a:gd name="connsiteX6" fmla="*/ 3957825 w 8100811"/>
              <a:gd name="connsiteY6" fmla="*/ 0 h 4864994"/>
              <a:gd name="connsiteX7" fmla="*/ 4617462 w 8100811"/>
              <a:gd name="connsiteY7" fmla="*/ 0 h 4864994"/>
              <a:gd name="connsiteX8" fmla="*/ 5196092 w 8100811"/>
              <a:gd name="connsiteY8" fmla="*/ 0 h 4864994"/>
              <a:gd name="connsiteX9" fmla="*/ 5774721 w 8100811"/>
              <a:gd name="connsiteY9" fmla="*/ 0 h 4864994"/>
              <a:gd name="connsiteX10" fmla="*/ 6353350 w 8100811"/>
              <a:gd name="connsiteY10" fmla="*/ 0 h 4864994"/>
              <a:gd name="connsiteX11" fmla="*/ 6688955 w 8100811"/>
              <a:gd name="connsiteY11" fmla="*/ 0 h 4864994"/>
              <a:gd name="connsiteX12" fmla="*/ 7348593 w 8100811"/>
              <a:gd name="connsiteY12" fmla="*/ 0 h 4864994"/>
              <a:gd name="connsiteX13" fmla="*/ 8100811 w 8100811"/>
              <a:gd name="connsiteY13" fmla="*/ 0 h 4864994"/>
              <a:gd name="connsiteX14" fmla="*/ 8100811 w 8100811"/>
              <a:gd name="connsiteY14" fmla="*/ 540555 h 4864994"/>
              <a:gd name="connsiteX15" fmla="*/ 8100811 w 8100811"/>
              <a:gd name="connsiteY15" fmla="*/ 1032460 h 4864994"/>
              <a:gd name="connsiteX16" fmla="*/ 8100811 w 8100811"/>
              <a:gd name="connsiteY16" fmla="*/ 1475715 h 4864994"/>
              <a:gd name="connsiteX17" fmla="*/ 8100811 w 8100811"/>
              <a:gd name="connsiteY17" fmla="*/ 1870320 h 4864994"/>
              <a:gd name="connsiteX18" fmla="*/ 8100811 w 8100811"/>
              <a:gd name="connsiteY18" fmla="*/ 2313575 h 4864994"/>
              <a:gd name="connsiteX19" fmla="*/ 8100811 w 8100811"/>
              <a:gd name="connsiteY19" fmla="*/ 2756830 h 4864994"/>
              <a:gd name="connsiteX20" fmla="*/ 8100811 w 8100811"/>
              <a:gd name="connsiteY20" fmla="*/ 3297385 h 4864994"/>
              <a:gd name="connsiteX21" fmla="*/ 8100811 w 8100811"/>
              <a:gd name="connsiteY21" fmla="*/ 3837940 h 4864994"/>
              <a:gd name="connsiteX22" fmla="*/ 8100811 w 8100811"/>
              <a:gd name="connsiteY22" fmla="*/ 4329845 h 4864994"/>
              <a:gd name="connsiteX23" fmla="*/ 8100811 w 8100811"/>
              <a:gd name="connsiteY23" fmla="*/ 4864994 h 4864994"/>
              <a:gd name="connsiteX24" fmla="*/ 7684198 w 8100811"/>
              <a:gd name="connsiteY24" fmla="*/ 4864994 h 4864994"/>
              <a:gd name="connsiteX25" fmla="*/ 7105569 w 8100811"/>
              <a:gd name="connsiteY25" fmla="*/ 4864994 h 4864994"/>
              <a:gd name="connsiteX26" fmla="*/ 6445931 w 8100811"/>
              <a:gd name="connsiteY26" fmla="*/ 4864994 h 4864994"/>
              <a:gd name="connsiteX27" fmla="*/ 6110326 w 8100811"/>
              <a:gd name="connsiteY27" fmla="*/ 4864994 h 4864994"/>
              <a:gd name="connsiteX28" fmla="*/ 5369680 w 8100811"/>
              <a:gd name="connsiteY28" fmla="*/ 4864994 h 4864994"/>
              <a:gd name="connsiteX29" fmla="*/ 4872059 w 8100811"/>
              <a:gd name="connsiteY29" fmla="*/ 4864994 h 4864994"/>
              <a:gd name="connsiteX30" fmla="*/ 4212422 w 8100811"/>
              <a:gd name="connsiteY30" fmla="*/ 4864994 h 4864994"/>
              <a:gd name="connsiteX31" fmla="*/ 3876817 w 8100811"/>
              <a:gd name="connsiteY31" fmla="*/ 4864994 h 4864994"/>
              <a:gd name="connsiteX32" fmla="*/ 3136171 w 8100811"/>
              <a:gd name="connsiteY32" fmla="*/ 4864994 h 4864994"/>
              <a:gd name="connsiteX33" fmla="*/ 2638550 w 8100811"/>
              <a:gd name="connsiteY33" fmla="*/ 4864994 h 4864994"/>
              <a:gd name="connsiteX34" fmla="*/ 2059921 w 8100811"/>
              <a:gd name="connsiteY34" fmla="*/ 4864994 h 4864994"/>
              <a:gd name="connsiteX35" fmla="*/ 1643307 w 8100811"/>
              <a:gd name="connsiteY35" fmla="*/ 4864994 h 4864994"/>
              <a:gd name="connsiteX36" fmla="*/ 983670 w 8100811"/>
              <a:gd name="connsiteY36" fmla="*/ 4864994 h 4864994"/>
              <a:gd name="connsiteX37" fmla="*/ 0 w 8100811"/>
              <a:gd name="connsiteY37" fmla="*/ 4864994 h 4864994"/>
              <a:gd name="connsiteX38" fmla="*/ 0 w 8100811"/>
              <a:gd name="connsiteY38" fmla="*/ 4373089 h 4864994"/>
              <a:gd name="connsiteX39" fmla="*/ 0 w 8100811"/>
              <a:gd name="connsiteY39" fmla="*/ 3978484 h 4864994"/>
              <a:gd name="connsiteX40" fmla="*/ 0 w 8100811"/>
              <a:gd name="connsiteY40" fmla="*/ 3389279 h 4864994"/>
              <a:gd name="connsiteX41" fmla="*/ 0 w 8100811"/>
              <a:gd name="connsiteY41" fmla="*/ 2848724 h 4864994"/>
              <a:gd name="connsiteX42" fmla="*/ 0 w 8100811"/>
              <a:gd name="connsiteY42" fmla="*/ 2259519 h 4864994"/>
              <a:gd name="connsiteX43" fmla="*/ 0 w 8100811"/>
              <a:gd name="connsiteY43" fmla="*/ 1718965 h 4864994"/>
              <a:gd name="connsiteX44" fmla="*/ 0 w 8100811"/>
              <a:gd name="connsiteY44" fmla="*/ 1129760 h 4864994"/>
              <a:gd name="connsiteX45" fmla="*/ 0 w 8100811"/>
              <a:gd name="connsiteY45" fmla="*/ 540555 h 4864994"/>
              <a:gd name="connsiteX46" fmla="*/ 0 w 8100811"/>
              <a:gd name="connsiteY46" fmla="*/ 0 h 4864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8100811" h="4864994" fill="none" extrusionOk="0">
                <a:moveTo>
                  <a:pt x="0" y="0"/>
                </a:moveTo>
                <a:cubicBezTo>
                  <a:pt x="243923" y="-33228"/>
                  <a:pt x="519699" y="9070"/>
                  <a:pt x="659637" y="0"/>
                </a:cubicBezTo>
                <a:cubicBezTo>
                  <a:pt x="799575" y="-9070"/>
                  <a:pt x="1047533" y="40109"/>
                  <a:pt x="1319275" y="0"/>
                </a:cubicBezTo>
                <a:cubicBezTo>
                  <a:pt x="1591017" y="-40109"/>
                  <a:pt x="1709007" y="65145"/>
                  <a:pt x="1978912" y="0"/>
                </a:cubicBezTo>
                <a:cubicBezTo>
                  <a:pt x="2248817" y="-65145"/>
                  <a:pt x="2321531" y="73757"/>
                  <a:pt x="2638550" y="0"/>
                </a:cubicBezTo>
                <a:cubicBezTo>
                  <a:pt x="2955569" y="-73757"/>
                  <a:pt x="3035359" y="64718"/>
                  <a:pt x="3379195" y="0"/>
                </a:cubicBezTo>
                <a:cubicBezTo>
                  <a:pt x="3723032" y="-64718"/>
                  <a:pt x="3704154" y="8015"/>
                  <a:pt x="3957825" y="0"/>
                </a:cubicBezTo>
                <a:cubicBezTo>
                  <a:pt x="4211496" y="-8015"/>
                  <a:pt x="4374721" y="63353"/>
                  <a:pt x="4617462" y="0"/>
                </a:cubicBezTo>
                <a:cubicBezTo>
                  <a:pt x="4860203" y="-63353"/>
                  <a:pt x="4986754" y="23328"/>
                  <a:pt x="5196092" y="0"/>
                </a:cubicBezTo>
                <a:cubicBezTo>
                  <a:pt x="5405430" y="-23328"/>
                  <a:pt x="5621527" y="41199"/>
                  <a:pt x="5774721" y="0"/>
                </a:cubicBezTo>
                <a:cubicBezTo>
                  <a:pt x="5927915" y="-41199"/>
                  <a:pt x="6107709" y="19557"/>
                  <a:pt x="6353350" y="0"/>
                </a:cubicBezTo>
                <a:cubicBezTo>
                  <a:pt x="6598991" y="-19557"/>
                  <a:pt x="6604747" y="34316"/>
                  <a:pt x="6688955" y="0"/>
                </a:cubicBezTo>
                <a:cubicBezTo>
                  <a:pt x="6773163" y="-34316"/>
                  <a:pt x="7144237" y="29725"/>
                  <a:pt x="7348593" y="0"/>
                </a:cubicBezTo>
                <a:cubicBezTo>
                  <a:pt x="7552949" y="-29725"/>
                  <a:pt x="7899133" y="34911"/>
                  <a:pt x="8100811" y="0"/>
                </a:cubicBezTo>
                <a:cubicBezTo>
                  <a:pt x="8147293" y="166864"/>
                  <a:pt x="8072366" y="383652"/>
                  <a:pt x="8100811" y="540555"/>
                </a:cubicBezTo>
                <a:cubicBezTo>
                  <a:pt x="8129256" y="697458"/>
                  <a:pt x="8044255" y="883058"/>
                  <a:pt x="8100811" y="1032460"/>
                </a:cubicBezTo>
                <a:cubicBezTo>
                  <a:pt x="8157367" y="1181862"/>
                  <a:pt x="8063334" y="1326754"/>
                  <a:pt x="8100811" y="1475715"/>
                </a:cubicBezTo>
                <a:cubicBezTo>
                  <a:pt x="8138288" y="1624676"/>
                  <a:pt x="8054494" y="1732511"/>
                  <a:pt x="8100811" y="1870320"/>
                </a:cubicBezTo>
                <a:cubicBezTo>
                  <a:pt x="8147128" y="2008130"/>
                  <a:pt x="8084913" y="2152241"/>
                  <a:pt x="8100811" y="2313575"/>
                </a:cubicBezTo>
                <a:cubicBezTo>
                  <a:pt x="8116709" y="2474910"/>
                  <a:pt x="8083956" y="2539462"/>
                  <a:pt x="8100811" y="2756830"/>
                </a:cubicBezTo>
                <a:cubicBezTo>
                  <a:pt x="8117666" y="2974198"/>
                  <a:pt x="8049028" y="3076870"/>
                  <a:pt x="8100811" y="3297385"/>
                </a:cubicBezTo>
                <a:cubicBezTo>
                  <a:pt x="8152594" y="3517900"/>
                  <a:pt x="8070015" y="3632041"/>
                  <a:pt x="8100811" y="3837940"/>
                </a:cubicBezTo>
                <a:cubicBezTo>
                  <a:pt x="8131607" y="4043840"/>
                  <a:pt x="8089827" y="4192470"/>
                  <a:pt x="8100811" y="4329845"/>
                </a:cubicBezTo>
                <a:cubicBezTo>
                  <a:pt x="8111795" y="4467221"/>
                  <a:pt x="8070506" y="4645591"/>
                  <a:pt x="8100811" y="4864994"/>
                </a:cubicBezTo>
                <a:cubicBezTo>
                  <a:pt x="7931213" y="4908050"/>
                  <a:pt x="7782190" y="4834447"/>
                  <a:pt x="7684198" y="4864994"/>
                </a:cubicBezTo>
                <a:cubicBezTo>
                  <a:pt x="7586206" y="4895541"/>
                  <a:pt x="7264825" y="4798648"/>
                  <a:pt x="7105569" y="4864994"/>
                </a:cubicBezTo>
                <a:cubicBezTo>
                  <a:pt x="6946313" y="4931340"/>
                  <a:pt x="6685243" y="4833891"/>
                  <a:pt x="6445931" y="4864994"/>
                </a:cubicBezTo>
                <a:cubicBezTo>
                  <a:pt x="6206619" y="4896097"/>
                  <a:pt x="6198875" y="4856241"/>
                  <a:pt x="6110326" y="4864994"/>
                </a:cubicBezTo>
                <a:cubicBezTo>
                  <a:pt x="6021778" y="4873747"/>
                  <a:pt x="5738545" y="4816807"/>
                  <a:pt x="5369680" y="4864994"/>
                </a:cubicBezTo>
                <a:cubicBezTo>
                  <a:pt x="5000815" y="4913181"/>
                  <a:pt x="4981345" y="4830468"/>
                  <a:pt x="4872059" y="4864994"/>
                </a:cubicBezTo>
                <a:cubicBezTo>
                  <a:pt x="4762773" y="4899520"/>
                  <a:pt x="4509543" y="4861212"/>
                  <a:pt x="4212422" y="4864994"/>
                </a:cubicBezTo>
                <a:cubicBezTo>
                  <a:pt x="3915301" y="4868776"/>
                  <a:pt x="3992912" y="4864624"/>
                  <a:pt x="3876817" y="4864994"/>
                </a:cubicBezTo>
                <a:cubicBezTo>
                  <a:pt x="3760723" y="4865364"/>
                  <a:pt x="3451233" y="4833869"/>
                  <a:pt x="3136171" y="4864994"/>
                </a:cubicBezTo>
                <a:cubicBezTo>
                  <a:pt x="2821109" y="4896119"/>
                  <a:pt x="2831385" y="4834216"/>
                  <a:pt x="2638550" y="4864994"/>
                </a:cubicBezTo>
                <a:cubicBezTo>
                  <a:pt x="2445715" y="4895772"/>
                  <a:pt x="2298233" y="4819106"/>
                  <a:pt x="2059921" y="4864994"/>
                </a:cubicBezTo>
                <a:cubicBezTo>
                  <a:pt x="1821609" y="4910882"/>
                  <a:pt x="1734050" y="4853648"/>
                  <a:pt x="1643307" y="4864994"/>
                </a:cubicBezTo>
                <a:cubicBezTo>
                  <a:pt x="1552564" y="4876340"/>
                  <a:pt x="1148131" y="4836460"/>
                  <a:pt x="983670" y="4864994"/>
                </a:cubicBezTo>
                <a:cubicBezTo>
                  <a:pt x="819209" y="4893528"/>
                  <a:pt x="414142" y="4863634"/>
                  <a:pt x="0" y="4864994"/>
                </a:cubicBezTo>
                <a:cubicBezTo>
                  <a:pt x="-14903" y="4637768"/>
                  <a:pt x="32327" y="4568686"/>
                  <a:pt x="0" y="4373089"/>
                </a:cubicBezTo>
                <a:cubicBezTo>
                  <a:pt x="-32327" y="4177492"/>
                  <a:pt x="12080" y="4058029"/>
                  <a:pt x="0" y="3978484"/>
                </a:cubicBezTo>
                <a:cubicBezTo>
                  <a:pt x="-12080" y="3898939"/>
                  <a:pt x="45065" y="3633578"/>
                  <a:pt x="0" y="3389279"/>
                </a:cubicBezTo>
                <a:cubicBezTo>
                  <a:pt x="-45065" y="3144980"/>
                  <a:pt x="61989" y="3038602"/>
                  <a:pt x="0" y="2848724"/>
                </a:cubicBezTo>
                <a:cubicBezTo>
                  <a:pt x="-61989" y="2658847"/>
                  <a:pt x="69070" y="2460198"/>
                  <a:pt x="0" y="2259519"/>
                </a:cubicBezTo>
                <a:cubicBezTo>
                  <a:pt x="-69070" y="2058840"/>
                  <a:pt x="4054" y="1955169"/>
                  <a:pt x="0" y="1718965"/>
                </a:cubicBezTo>
                <a:cubicBezTo>
                  <a:pt x="-4054" y="1482761"/>
                  <a:pt x="26819" y="1347945"/>
                  <a:pt x="0" y="1129760"/>
                </a:cubicBezTo>
                <a:cubicBezTo>
                  <a:pt x="-26819" y="911575"/>
                  <a:pt x="42470" y="703505"/>
                  <a:pt x="0" y="540555"/>
                </a:cubicBezTo>
                <a:cubicBezTo>
                  <a:pt x="-42470" y="377605"/>
                  <a:pt x="19367" y="140822"/>
                  <a:pt x="0" y="0"/>
                </a:cubicBezTo>
                <a:close/>
              </a:path>
              <a:path w="8100811" h="4864994" stroke="0" extrusionOk="0">
                <a:moveTo>
                  <a:pt x="0" y="0"/>
                </a:moveTo>
                <a:cubicBezTo>
                  <a:pt x="104916" y="-20615"/>
                  <a:pt x="320491" y="23044"/>
                  <a:pt x="497621" y="0"/>
                </a:cubicBezTo>
                <a:cubicBezTo>
                  <a:pt x="674751" y="-23044"/>
                  <a:pt x="731609" y="34506"/>
                  <a:pt x="833226" y="0"/>
                </a:cubicBezTo>
                <a:cubicBezTo>
                  <a:pt x="934843" y="-34506"/>
                  <a:pt x="1218972" y="16912"/>
                  <a:pt x="1573872" y="0"/>
                </a:cubicBezTo>
                <a:cubicBezTo>
                  <a:pt x="1928772" y="-16912"/>
                  <a:pt x="1959007" y="914"/>
                  <a:pt x="2071493" y="0"/>
                </a:cubicBezTo>
                <a:cubicBezTo>
                  <a:pt x="2183979" y="-914"/>
                  <a:pt x="2423404" y="26881"/>
                  <a:pt x="2569114" y="0"/>
                </a:cubicBezTo>
                <a:cubicBezTo>
                  <a:pt x="2714824" y="-26881"/>
                  <a:pt x="3077005" y="18560"/>
                  <a:pt x="3309760" y="0"/>
                </a:cubicBezTo>
                <a:cubicBezTo>
                  <a:pt x="3542515" y="-18560"/>
                  <a:pt x="3577424" y="26054"/>
                  <a:pt x="3726373" y="0"/>
                </a:cubicBezTo>
                <a:cubicBezTo>
                  <a:pt x="3875322" y="-26054"/>
                  <a:pt x="4155396" y="38550"/>
                  <a:pt x="4467019" y="0"/>
                </a:cubicBezTo>
                <a:cubicBezTo>
                  <a:pt x="4778642" y="-38550"/>
                  <a:pt x="4991447" y="46857"/>
                  <a:pt x="5207664" y="0"/>
                </a:cubicBezTo>
                <a:cubicBezTo>
                  <a:pt x="5423882" y="-46857"/>
                  <a:pt x="5525679" y="65323"/>
                  <a:pt x="5786294" y="0"/>
                </a:cubicBezTo>
                <a:cubicBezTo>
                  <a:pt x="6046909" y="-65323"/>
                  <a:pt x="6178194" y="75721"/>
                  <a:pt x="6526939" y="0"/>
                </a:cubicBezTo>
                <a:cubicBezTo>
                  <a:pt x="6875684" y="-75721"/>
                  <a:pt x="6872599" y="35600"/>
                  <a:pt x="7024560" y="0"/>
                </a:cubicBezTo>
                <a:cubicBezTo>
                  <a:pt x="7176521" y="-35600"/>
                  <a:pt x="7386342" y="4913"/>
                  <a:pt x="7522182" y="0"/>
                </a:cubicBezTo>
                <a:cubicBezTo>
                  <a:pt x="7658022" y="-4913"/>
                  <a:pt x="7896625" y="61381"/>
                  <a:pt x="8100811" y="0"/>
                </a:cubicBezTo>
                <a:cubicBezTo>
                  <a:pt x="8101970" y="146653"/>
                  <a:pt x="8075010" y="365294"/>
                  <a:pt x="8100811" y="491905"/>
                </a:cubicBezTo>
                <a:cubicBezTo>
                  <a:pt x="8126612" y="618517"/>
                  <a:pt x="8052608" y="842866"/>
                  <a:pt x="8100811" y="1032460"/>
                </a:cubicBezTo>
                <a:cubicBezTo>
                  <a:pt x="8149014" y="1222054"/>
                  <a:pt x="8076855" y="1420178"/>
                  <a:pt x="8100811" y="1621665"/>
                </a:cubicBezTo>
                <a:cubicBezTo>
                  <a:pt x="8124767" y="1823152"/>
                  <a:pt x="8037870" y="2083814"/>
                  <a:pt x="8100811" y="2210869"/>
                </a:cubicBezTo>
                <a:cubicBezTo>
                  <a:pt x="8163752" y="2337924"/>
                  <a:pt x="8039087" y="2535842"/>
                  <a:pt x="8100811" y="2800074"/>
                </a:cubicBezTo>
                <a:cubicBezTo>
                  <a:pt x="8162535" y="3064307"/>
                  <a:pt x="8091248" y="3066012"/>
                  <a:pt x="8100811" y="3194679"/>
                </a:cubicBezTo>
                <a:cubicBezTo>
                  <a:pt x="8110374" y="3323346"/>
                  <a:pt x="8077962" y="3549252"/>
                  <a:pt x="8100811" y="3637934"/>
                </a:cubicBezTo>
                <a:cubicBezTo>
                  <a:pt x="8123660" y="3726616"/>
                  <a:pt x="8067929" y="3936235"/>
                  <a:pt x="8100811" y="4227139"/>
                </a:cubicBezTo>
                <a:cubicBezTo>
                  <a:pt x="8133693" y="4518044"/>
                  <a:pt x="8075737" y="4643989"/>
                  <a:pt x="8100811" y="4864994"/>
                </a:cubicBezTo>
                <a:cubicBezTo>
                  <a:pt x="7894630" y="4904564"/>
                  <a:pt x="7878110" y="4818147"/>
                  <a:pt x="7684198" y="4864994"/>
                </a:cubicBezTo>
                <a:cubicBezTo>
                  <a:pt x="7490286" y="4911841"/>
                  <a:pt x="7513636" y="4860581"/>
                  <a:pt x="7348593" y="4864994"/>
                </a:cubicBezTo>
                <a:cubicBezTo>
                  <a:pt x="7183550" y="4869407"/>
                  <a:pt x="7174137" y="4854210"/>
                  <a:pt x="7012988" y="4864994"/>
                </a:cubicBezTo>
                <a:cubicBezTo>
                  <a:pt x="6851840" y="4875778"/>
                  <a:pt x="6557206" y="4848471"/>
                  <a:pt x="6434358" y="4864994"/>
                </a:cubicBezTo>
                <a:cubicBezTo>
                  <a:pt x="6311510" y="4881517"/>
                  <a:pt x="6169087" y="4864510"/>
                  <a:pt x="6017745" y="4864994"/>
                </a:cubicBezTo>
                <a:cubicBezTo>
                  <a:pt x="5866403" y="4865478"/>
                  <a:pt x="5605987" y="4854539"/>
                  <a:pt x="5358108" y="4864994"/>
                </a:cubicBezTo>
                <a:cubicBezTo>
                  <a:pt x="5110229" y="4875449"/>
                  <a:pt x="5061312" y="4855231"/>
                  <a:pt x="4941495" y="4864994"/>
                </a:cubicBezTo>
                <a:cubicBezTo>
                  <a:pt x="4821678" y="4874757"/>
                  <a:pt x="4585172" y="4854001"/>
                  <a:pt x="4281857" y="4864994"/>
                </a:cubicBezTo>
                <a:cubicBezTo>
                  <a:pt x="3978542" y="4875987"/>
                  <a:pt x="4019891" y="4852807"/>
                  <a:pt x="3946252" y="4864994"/>
                </a:cubicBezTo>
                <a:cubicBezTo>
                  <a:pt x="3872613" y="4877181"/>
                  <a:pt x="3544522" y="4833701"/>
                  <a:pt x="3286615" y="4864994"/>
                </a:cubicBezTo>
                <a:cubicBezTo>
                  <a:pt x="3028708" y="4896287"/>
                  <a:pt x="2955935" y="4863701"/>
                  <a:pt x="2870002" y="4864994"/>
                </a:cubicBezTo>
                <a:cubicBezTo>
                  <a:pt x="2784069" y="4866287"/>
                  <a:pt x="2699973" y="4829540"/>
                  <a:pt x="2534397" y="4864994"/>
                </a:cubicBezTo>
                <a:cubicBezTo>
                  <a:pt x="2368821" y="4900448"/>
                  <a:pt x="2278745" y="4842520"/>
                  <a:pt x="2117783" y="4864994"/>
                </a:cubicBezTo>
                <a:cubicBezTo>
                  <a:pt x="1956821" y="4887468"/>
                  <a:pt x="1777812" y="4811587"/>
                  <a:pt x="1458146" y="4864994"/>
                </a:cubicBezTo>
                <a:cubicBezTo>
                  <a:pt x="1138480" y="4918401"/>
                  <a:pt x="1198378" y="4827605"/>
                  <a:pt x="1041533" y="4864994"/>
                </a:cubicBezTo>
                <a:cubicBezTo>
                  <a:pt x="884688" y="4902383"/>
                  <a:pt x="815211" y="4858263"/>
                  <a:pt x="705928" y="4864994"/>
                </a:cubicBezTo>
                <a:cubicBezTo>
                  <a:pt x="596645" y="4871725"/>
                  <a:pt x="260448" y="4823711"/>
                  <a:pt x="0" y="4864994"/>
                </a:cubicBezTo>
                <a:cubicBezTo>
                  <a:pt x="-10642" y="4748285"/>
                  <a:pt x="641" y="4589641"/>
                  <a:pt x="0" y="4373089"/>
                </a:cubicBezTo>
                <a:cubicBezTo>
                  <a:pt x="-641" y="4156537"/>
                  <a:pt x="25339" y="4081871"/>
                  <a:pt x="0" y="3978484"/>
                </a:cubicBezTo>
                <a:cubicBezTo>
                  <a:pt x="-25339" y="3875097"/>
                  <a:pt x="46968" y="3676229"/>
                  <a:pt x="0" y="3437929"/>
                </a:cubicBezTo>
                <a:cubicBezTo>
                  <a:pt x="-46968" y="3199629"/>
                  <a:pt x="4543" y="3108435"/>
                  <a:pt x="0" y="2994674"/>
                </a:cubicBezTo>
                <a:cubicBezTo>
                  <a:pt x="-4543" y="2880913"/>
                  <a:pt x="12416" y="2631108"/>
                  <a:pt x="0" y="2454119"/>
                </a:cubicBezTo>
                <a:cubicBezTo>
                  <a:pt x="-12416" y="2277130"/>
                  <a:pt x="44717" y="2043049"/>
                  <a:pt x="0" y="1913564"/>
                </a:cubicBezTo>
                <a:cubicBezTo>
                  <a:pt x="-44717" y="1784079"/>
                  <a:pt x="41937" y="1550641"/>
                  <a:pt x="0" y="1373009"/>
                </a:cubicBezTo>
                <a:cubicBezTo>
                  <a:pt x="-41937" y="1195377"/>
                  <a:pt x="6129" y="1089871"/>
                  <a:pt x="0" y="832455"/>
                </a:cubicBezTo>
                <a:cubicBezTo>
                  <a:pt x="-6129" y="575039"/>
                  <a:pt x="62640" y="336762"/>
                  <a:pt x="0" y="0"/>
                </a:cubicBezTo>
                <a:close/>
              </a:path>
            </a:pathLst>
          </a:custGeom>
          <a:ln w="76200">
            <a:extLst>
              <a:ext uri="{C807C97D-BFC1-408E-A445-0C87EB9F89A2}">
                <ask:lineSketchStyleProps xmlns:ask="http://schemas.microsoft.com/office/drawing/2018/sketchyshapes" xmlns="" sd="1219033472">
                  <ask:type>
                    <ask:lineSketchScribble/>
                  </ask:type>
                </ask:lineSketchStyleProps>
              </a:ext>
            </a:extLst>
          </a:ln>
        </p:spPr>
        <p:style>
          <a:lnRef idx="2">
            <a:schemeClr val="accent2"/>
          </a:lnRef>
          <a:fillRef idx="1">
            <a:schemeClr val="lt1"/>
          </a:fillRef>
          <a:effectRef idx="0">
            <a:schemeClr val="accent2"/>
          </a:effectRef>
          <a:fontRef idx="minor">
            <a:schemeClr val="dk1"/>
          </a:fontRef>
        </p:style>
        <p:txBody>
          <a:bodyPr>
            <a:noAutofit/>
          </a:bodyPr>
          <a:lstStyle/>
          <a:p>
            <a:pPr marL="0" indent="0" algn="ctr">
              <a:buNone/>
            </a:pPr>
            <a:r>
              <a:rPr lang="en-US" dirty="0" err="1" smtClean="0">
                <a:latin typeface="Times New Roman" pitchFamily="18" charset="0"/>
                <a:cs typeface="Times New Roman" pitchFamily="18" charset="0"/>
              </a:rPr>
              <a:t>Câu</a:t>
            </a:r>
            <a:r>
              <a:rPr lang="en-US" dirty="0" smtClean="0">
                <a:latin typeface="Times New Roman" pitchFamily="18" charset="0"/>
                <a:cs typeface="Times New Roman" pitchFamily="18" charset="0"/>
              </a:rPr>
              <a:t> 2. </a:t>
            </a:r>
            <a:r>
              <a:rPr lang="en-US" dirty="0" err="1" smtClean="0">
                <a:latin typeface="Times New Roman" pitchFamily="18" charset="0"/>
                <a:cs typeface="Times New Roman" pitchFamily="18" charset="0"/>
              </a:rPr>
              <a:t>Em</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hãy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trò</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nhà</a:t>
            </a:r>
            <a:r>
              <a:rPr lang="en-US" dirty="0">
                <a:latin typeface="Times New Roman" pitchFamily="18" charset="0"/>
                <a:cs typeface="Times New Roman" pitchFamily="18" charset="0"/>
              </a:rPr>
              <a:t> ở? </a:t>
            </a:r>
            <a:r>
              <a:rPr lang="en-US" dirty="0" err="1">
                <a:latin typeface="Times New Roman" pitchFamily="18" charset="0"/>
                <a:cs typeface="Times New Roman" pitchFamily="18" charset="0"/>
              </a:rPr>
              <a:t>Ngôi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thông</a:t>
            </a:r>
            <a:r>
              <a:rPr lang="en-US" dirty="0">
                <a:latin typeface="Times New Roman" pitchFamily="18" charset="0"/>
                <a:cs typeface="Times New Roman" pitchFamily="18" charset="0"/>
              </a:rPr>
              <a:t> minh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những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đặc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nào</a:t>
            </a:r>
            <a:r>
              <a:rPr lang="en-US" dirty="0">
                <a:latin typeface="Times New Roman" pitchFamily="18" charset="0"/>
                <a:cs typeface="Times New Roman" pitchFamily="18" charset="0"/>
              </a:rPr>
              <a:t>?</a:t>
            </a:r>
            <a:endParaRPr lang="x-none" dirty="0">
              <a:latin typeface="Times New Roman" pitchFamily="18" charset="0"/>
              <a:cs typeface="Times New Roman" pitchFamily="18" charset="0"/>
            </a:endParaRPr>
          </a:p>
        </p:txBody>
      </p:sp>
      <p:sp>
        <p:nvSpPr>
          <p:cNvPr id="8" name="Content Placeholder 3">
            <a:extLst>
              <a:ext uri="{FF2B5EF4-FFF2-40B4-BE49-F238E27FC236}">
                <a16:creationId xmlns:a16="http://schemas.microsoft.com/office/drawing/2014/main" xmlns="" id="{E53E3E61-D9CF-0548-90E7-4CCB99506E78}"/>
              </a:ext>
            </a:extLst>
          </p:cNvPr>
          <p:cNvSpPr>
            <a:spLocks noGrp="1"/>
          </p:cNvSpPr>
          <p:nvPr>
            <p:ph sz="half" idx="2"/>
          </p:nvPr>
        </p:nvSpPr>
        <p:spPr>
          <a:xfrm>
            <a:off x="1219200" y="1981200"/>
            <a:ext cx="7280855" cy="4571999"/>
          </a:xfrm>
          <a:custGeom>
            <a:avLst/>
            <a:gdLst>
              <a:gd name="connsiteX0" fmla="*/ 0 w 4914900"/>
              <a:gd name="connsiteY0" fmla="*/ 0 h 4571999"/>
              <a:gd name="connsiteX1" fmla="*/ 496951 w 4914900"/>
              <a:gd name="connsiteY1" fmla="*/ 0 h 4571999"/>
              <a:gd name="connsiteX2" fmla="*/ 1141349 w 4914900"/>
              <a:gd name="connsiteY2" fmla="*/ 0 h 4571999"/>
              <a:gd name="connsiteX3" fmla="*/ 1736598 w 4914900"/>
              <a:gd name="connsiteY3" fmla="*/ 0 h 4571999"/>
              <a:gd name="connsiteX4" fmla="*/ 2184400 w 4914900"/>
              <a:gd name="connsiteY4" fmla="*/ 0 h 4571999"/>
              <a:gd name="connsiteX5" fmla="*/ 2632202 w 4914900"/>
              <a:gd name="connsiteY5" fmla="*/ 0 h 4571999"/>
              <a:gd name="connsiteX6" fmla="*/ 3030855 w 4914900"/>
              <a:gd name="connsiteY6" fmla="*/ 0 h 4571999"/>
              <a:gd name="connsiteX7" fmla="*/ 3626104 w 4914900"/>
              <a:gd name="connsiteY7" fmla="*/ 0 h 4571999"/>
              <a:gd name="connsiteX8" fmla="*/ 4073906 w 4914900"/>
              <a:gd name="connsiteY8" fmla="*/ 0 h 4571999"/>
              <a:gd name="connsiteX9" fmla="*/ 4914900 w 4914900"/>
              <a:gd name="connsiteY9" fmla="*/ 0 h 4571999"/>
              <a:gd name="connsiteX10" fmla="*/ 4914900 w 4914900"/>
              <a:gd name="connsiteY10" fmla="*/ 662940 h 4571999"/>
              <a:gd name="connsiteX11" fmla="*/ 4914900 w 4914900"/>
              <a:gd name="connsiteY11" fmla="*/ 1188720 h 4571999"/>
              <a:gd name="connsiteX12" fmla="*/ 4914900 w 4914900"/>
              <a:gd name="connsiteY12" fmla="*/ 1805940 h 4571999"/>
              <a:gd name="connsiteX13" fmla="*/ 4914900 w 4914900"/>
              <a:gd name="connsiteY13" fmla="*/ 2240280 h 4571999"/>
              <a:gd name="connsiteX14" fmla="*/ 4914900 w 4914900"/>
              <a:gd name="connsiteY14" fmla="*/ 2720339 h 4571999"/>
              <a:gd name="connsiteX15" fmla="*/ 4914900 w 4914900"/>
              <a:gd name="connsiteY15" fmla="*/ 3154679 h 4571999"/>
              <a:gd name="connsiteX16" fmla="*/ 4914900 w 4914900"/>
              <a:gd name="connsiteY16" fmla="*/ 3817619 h 4571999"/>
              <a:gd name="connsiteX17" fmla="*/ 4914900 w 4914900"/>
              <a:gd name="connsiteY17" fmla="*/ 4571999 h 4571999"/>
              <a:gd name="connsiteX18" fmla="*/ 4516247 w 4914900"/>
              <a:gd name="connsiteY18" fmla="*/ 4571999 h 4571999"/>
              <a:gd name="connsiteX19" fmla="*/ 4019296 w 4914900"/>
              <a:gd name="connsiteY19" fmla="*/ 4571999 h 4571999"/>
              <a:gd name="connsiteX20" fmla="*/ 3374898 w 4914900"/>
              <a:gd name="connsiteY20" fmla="*/ 4571999 h 4571999"/>
              <a:gd name="connsiteX21" fmla="*/ 2976245 w 4914900"/>
              <a:gd name="connsiteY21" fmla="*/ 4571999 h 4571999"/>
              <a:gd name="connsiteX22" fmla="*/ 2528443 w 4914900"/>
              <a:gd name="connsiteY22" fmla="*/ 4571999 h 4571999"/>
              <a:gd name="connsiteX23" fmla="*/ 1933194 w 4914900"/>
              <a:gd name="connsiteY23" fmla="*/ 4571999 h 4571999"/>
              <a:gd name="connsiteX24" fmla="*/ 1387094 w 4914900"/>
              <a:gd name="connsiteY24" fmla="*/ 4571999 h 4571999"/>
              <a:gd name="connsiteX25" fmla="*/ 742696 w 4914900"/>
              <a:gd name="connsiteY25" fmla="*/ 4571999 h 4571999"/>
              <a:gd name="connsiteX26" fmla="*/ 0 w 4914900"/>
              <a:gd name="connsiteY26" fmla="*/ 4571999 h 4571999"/>
              <a:gd name="connsiteX27" fmla="*/ 0 w 4914900"/>
              <a:gd name="connsiteY27" fmla="*/ 3954779 h 4571999"/>
              <a:gd name="connsiteX28" fmla="*/ 0 w 4914900"/>
              <a:gd name="connsiteY28" fmla="*/ 3291839 h 4571999"/>
              <a:gd name="connsiteX29" fmla="*/ 0 w 4914900"/>
              <a:gd name="connsiteY29" fmla="*/ 2628899 h 4571999"/>
              <a:gd name="connsiteX30" fmla="*/ 0 w 4914900"/>
              <a:gd name="connsiteY30" fmla="*/ 2148840 h 4571999"/>
              <a:gd name="connsiteX31" fmla="*/ 0 w 4914900"/>
              <a:gd name="connsiteY31" fmla="*/ 1577340 h 4571999"/>
              <a:gd name="connsiteX32" fmla="*/ 0 w 4914900"/>
              <a:gd name="connsiteY32" fmla="*/ 960120 h 4571999"/>
              <a:gd name="connsiteX33" fmla="*/ 0 w 4914900"/>
              <a:gd name="connsiteY33" fmla="*/ 0 h 4571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914900" h="4571999" fill="none" extrusionOk="0">
                <a:moveTo>
                  <a:pt x="0" y="0"/>
                </a:moveTo>
                <a:cubicBezTo>
                  <a:pt x="124273" y="-21714"/>
                  <a:pt x="362919" y="27498"/>
                  <a:pt x="496951" y="0"/>
                </a:cubicBezTo>
                <a:cubicBezTo>
                  <a:pt x="630983" y="-27498"/>
                  <a:pt x="909199" y="8688"/>
                  <a:pt x="1141349" y="0"/>
                </a:cubicBezTo>
                <a:cubicBezTo>
                  <a:pt x="1373499" y="-8688"/>
                  <a:pt x="1528320" y="9430"/>
                  <a:pt x="1736598" y="0"/>
                </a:cubicBezTo>
                <a:cubicBezTo>
                  <a:pt x="1944876" y="-9430"/>
                  <a:pt x="2013509" y="15681"/>
                  <a:pt x="2184400" y="0"/>
                </a:cubicBezTo>
                <a:cubicBezTo>
                  <a:pt x="2355291" y="-15681"/>
                  <a:pt x="2511144" y="26297"/>
                  <a:pt x="2632202" y="0"/>
                </a:cubicBezTo>
                <a:cubicBezTo>
                  <a:pt x="2753260" y="-26297"/>
                  <a:pt x="2943701" y="16014"/>
                  <a:pt x="3030855" y="0"/>
                </a:cubicBezTo>
                <a:cubicBezTo>
                  <a:pt x="3118009" y="-16014"/>
                  <a:pt x="3454745" y="38479"/>
                  <a:pt x="3626104" y="0"/>
                </a:cubicBezTo>
                <a:cubicBezTo>
                  <a:pt x="3797463" y="-38479"/>
                  <a:pt x="3975791" y="34655"/>
                  <a:pt x="4073906" y="0"/>
                </a:cubicBezTo>
                <a:cubicBezTo>
                  <a:pt x="4172021" y="-34655"/>
                  <a:pt x="4631861" y="89248"/>
                  <a:pt x="4914900" y="0"/>
                </a:cubicBezTo>
                <a:cubicBezTo>
                  <a:pt x="4961068" y="200364"/>
                  <a:pt x="4862922" y="487095"/>
                  <a:pt x="4914900" y="662940"/>
                </a:cubicBezTo>
                <a:cubicBezTo>
                  <a:pt x="4966878" y="838785"/>
                  <a:pt x="4906237" y="1046414"/>
                  <a:pt x="4914900" y="1188720"/>
                </a:cubicBezTo>
                <a:cubicBezTo>
                  <a:pt x="4923563" y="1331026"/>
                  <a:pt x="4871157" y="1627792"/>
                  <a:pt x="4914900" y="1805940"/>
                </a:cubicBezTo>
                <a:cubicBezTo>
                  <a:pt x="4958643" y="1984088"/>
                  <a:pt x="4870710" y="2051990"/>
                  <a:pt x="4914900" y="2240280"/>
                </a:cubicBezTo>
                <a:cubicBezTo>
                  <a:pt x="4959090" y="2428570"/>
                  <a:pt x="4908125" y="2529680"/>
                  <a:pt x="4914900" y="2720339"/>
                </a:cubicBezTo>
                <a:cubicBezTo>
                  <a:pt x="4921675" y="2910998"/>
                  <a:pt x="4899474" y="3046642"/>
                  <a:pt x="4914900" y="3154679"/>
                </a:cubicBezTo>
                <a:cubicBezTo>
                  <a:pt x="4930326" y="3262716"/>
                  <a:pt x="4851063" y="3580873"/>
                  <a:pt x="4914900" y="3817619"/>
                </a:cubicBezTo>
                <a:cubicBezTo>
                  <a:pt x="4978737" y="4054365"/>
                  <a:pt x="4849487" y="4259987"/>
                  <a:pt x="4914900" y="4571999"/>
                </a:cubicBezTo>
                <a:cubicBezTo>
                  <a:pt x="4735042" y="4586070"/>
                  <a:pt x="4631382" y="4561520"/>
                  <a:pt x="4516247" y="4571999"/>
                </a:cubicBezTo>
                <a:cubicBezTo>
                  <a:pt x="4401112" y="4582478"/>
                  <a:pt x="4241830" y="4545760"/>
                  <a:pt x="4019296" y="4571999"/>
                </a:cubicBezTo>
                <a:cubicBezTo>
                  <a:pt x="3796762" y="4598238"/>
                  <a:pt x="3677735" y="4502516"/>
                  <a:pt x="3374898" y="4571999"/>
                </a:cubicBezTo>
                <a:cubicBezTo>
                  <a:pt x="3072061" y="4641482"/>
                  <a:pt x="3133893" y="4534777"/>
                  <a:pt x="2976245" y="4571999"/>
                </a:cubicBezTo>
                <a:cubicBezTo>
                  <a:pt x="2818597" y="4609221"/>
                  <a:pt x="2674318" y="4521915"/>
                  <a:pt x="2528443" y="4571999"/>
                </a:cubicBezTo>
                <a:cubicBezTo>
                  <a:pt x="2382568" y="4622083"/>
                  <a:pt x="2227490" y="4527100"/>
                  <a:pt x="1933194" y="4571999"/>
                </a:cubicBezTo>
                <a:cubicBezTo>
                  <a:pt x="1638898" y="4616898"/>
                  <a:pt x="1584543" y="4571497"/>
                  <a:pt x="1387094" y="4571999"/>
                </a:cubicBezTo>
                <a:cubicBezTo>
                  <a:pt x="1189645" y="4572501"/>
                  <a:pt x="1028905" y="4525434"/>
                  <a:pt x="742696" y="4571999"/>
                </a:cubicBezTo>
                <a:cubicBezTo>
                  <a:pt x="456487" y="4618564"/>
                  <a:pt x="308109" y="4539902"/>
                  <a:pt x="0" y="4571999"/>
                </a:cubicBezTo>
                <a:cubicBezTo>
                  <a:pt x="-5251" y="4274628"/>
                  <a:pt x="23714" y="4183441"/>
                  <a:pt x="0" y="3954779"/>
                </a:cubicBezTo>
                <a:cubicBezTo>
                  <a:pt x="-23714" y="3726117"/>
                  <a:pt x="72983" y="3447310"/>
                  <a:pt x="0" y="3291839"/>
                </a:cubicBezTo>
                <a:cubicBezTo>
                  <a:pt x="-72983" y="3136368"/>
                  <a:pt x="51355" y="2845400"/>
                  <a:pt x="0" y="2628899"/>
                </a:cubicBezTo>
                <a:cubicBezTo>
                  <a:pt x="-51355" y="2412398"/>
                  <a:pt x="25240" y="2268074"/>
                  <a:pt x="0" y="2148840"/>
                </a:cubicBezTo>
                <a:cubicBezTo>
                  <a:pt x="-25240" y="2029606"/>
                  <a:pt x="68390" y="1702191"/>
                  <a:pt x="0" y="1577340"/>
                </a:cubicBezTo>
                <a:cubicBezTo>
                  <a:pt x="-68390" y="1452489"/>
                  <a:pt x="37096" y="1156831"/>
                  <a:pt x="0" y="960120"/>
                </a:cubicBezTo>
                <a:cubicBezTo>
                  <a:pt x="-37096" y="763409"/>
                  <a:pt x="88480" y="275177"/>
                  <a:pt x="0" y="0"/>
                </a:cubicBezTo>
                <a:close/>
              </a:path>
              <a:path w="4914900" h="4571999" stroke="0" extrusionOk="0">
                <a:moveTo>
                  <a:pt x="0" y="0"/>
                </a:moveTo>
                <a:cubicBezTo>
                  <a:pt x="196460" y="-49296"/>
                  <a:pt x="298575" y="49892"/>
                  <a:pt x="496951" y="0"/>
                </a:cubicBezTo>
                <a:cubicBezTo>
                  <a:pt x="695327" y="-49892"/>
                  <a:pt x="961826" y="61957"/>
                  <a:pt x="1092200" y="0"/>
                </a:cubicBezTo>
                <a:cubicBezTo>
                  <a:pt x="1222574" y="-61957"/>
                  <a:pt x="1355443" y="10864"/>
                  <a:pt x="1490853" y="0"/>
                </a:cubicBezTo>
                <a:cubicBezTo>
                  <a:pt x="1626263" y="-10864"/>
                  <a:pt x="1780953" y="6009"/>
                  <a:pt x="1889506" y="0"/>
                </a:cubicBezTo>
                <a:cubicBezTo>
                  <a:pt x="1998059" y="-6009"/>
                  <a:pt x="2186890" y="47145"/>
                  <a:pt x="2386457" y="0"/>
                </a:cubicBezTo>
                <a:cubicBezTo>
                  <a:pt x="2586024" y="-47145"/>
                  <a:pt x="2893856" y="31635"/>
                  <a:pt x="3030855" y="0"/>
                </a:cubicBezTo>
                <a:cubicBezTo>
                  <a:pt x="3167854" y="-31635"/>
                  <a:pt x="3458780" y="64269"/>
                  <a:pt x="3576955" y="0"/>
                </a:cubicBezTo>
                <a:cubicBezTo>
                  <a:pt x="3695130" y="-64269"/>
                  <a:pt x="3893786" y="35423"/>
                  <a:pt x="4123055" y="0"/>
                </a:cubicBezTo>
                <a:cubicBezTo>
                  <a:pt x="4352324" y="-35423"/>
                  <a:pt x="4752964" y="58815"/>
                  <a:pt x="4914900" y="0"/>
                </a:cubicBezTo>
                <a:cubicBezTo>
                  <a:pt x="4918775" y="262503"/>
                  <a:pt x="4854838" y="385266"/>
                  <a:pt x="4914900" y="617220"/>
                </a:cubicBezTo>
                <a:cubicBezTo>
                  <a:pt x="4974962" y="849174"/>
                  <a:pt x="4881404" y="1026444"/>
                  <a:pt x="4914900" y="1143000"/>
                </a:cubicBezTo>
                <a:cubicBezTo>
                  <a:pt x="4948396" y="1259556"/>
                  <a:pt x="4914453" y="1631048"/>
                  <a:pt x="4914900" y="1760220"/>
                </a:cubicBezTo>
                <a:cubicBezTo>
                  <a:pt x="4915347" y="1889392"/>
                  <a:pt x="4888848" y="2101020"/>
                  <a:pt x="4914900" y="2240280"/>
                </a:cubicBezTo>
                <a:cubicBezTo>
                  <a:pt x="4940952" y="2379540"/>
                  <a:pt x="4914803" y="2547002"/>
                  <a:pt x="4914900" y="2720339"/>
                </a:cubicBezTo>
                <a:cubicBezTo>
                  <a:pt x="4914997" y="2893676"/>
                  <a:pt x="4886837" y="3008557"/>
                  <a:pt x="4914900" y="3291839"/>
                </a:cubicBezTo>
                <a:cubicBezTo>
                  <a:pt x="4942963" y="3575121"/>
                  <a:pt x="4887517" y="3696714"/>
                  <a:pt x="4914900" y="3909059"/>
                </a:cubicBezTo>
                <a:cubicBezTo>
                  <a:pt x="4942283" y="4121404"/>
                  <a:pt x="4837319" y="4362508"/>
                  <a:pt x="4914900" y="4571999"/>
                </a:cubicBezTo>
                <a:cubicBezTo>
                  <a:pt x="4733284" y="4581833"/>
                  <a:pt x="4562953" y="4495937"/>
                  <a:pt x="4270502" y="4571999"/>
                </a:cubicBezTo>
                <a:cubicBezTo>
                  <a:pt x="3978051" y="4648061"/>
                  <a:pt x="4001283" y="4523389"/>
                  <a:pt x="3773551" y="4571999"/>
                </a:cubicBezTo>
                <a:cubicBezTo>
                  <a:pt x="3545819" y="4620609"/>
                  <a:pt x="3462138" y="4543895"/>
                  <a:pt x="3325749" y="4571999"/>
                </a:cubicBezTo>
                <a:cubicBezTo>
                  <a:pt x="3189360" y="4600103"/>
                  <a:pt x="2929249" y="4525580"/>
                  <a:pt x="2828798" y="4571999"/>
                </a:cubicBezTo>
                <a:cubicBezTo>
                  <a:pt x="2728347" y="4618418"/>
                  <a:pt x="2531370" y="4529920"/>
                  <a:pt x="2430145" y="4571999"/>
                </a:cubicBezTo>
                <a:cubicBezTo>
                  <a:pt x="2328920" y="4614078"/>
                  <a:pt x="2000469" y="4548079"/>
                  <a:pt x="1884045" y="4571999"/>
                </a:cubicBezTo>
                <a:cubicBezTo>
                  <a:pt x="1767621" y="4595919"/>
                  <a:pt x="1651102" y="4528852"/>
                  <a:pt x="1436243" y="4571999"/>
                </a:cubicBezTo>
                <a:cubicBezTo>
                  <a:pt x="1221384" y="4615146"/>
                  <a:pt x="1112888" y="4568784"/>
                  <a:pt x="988441" y="4571999"/>
                </a:cubicBezTo>
                <a:cubicBezTo>
                  <a:pt x="863994" y="4575214"/>
                  <a:pt x="473767" y="4517454"/>
                  <a:pt x="0" y="4571999"/>
                </a:cubicBezTo>
                <a:cubicBezTo>
                  <a:pt x="-18217" y="4382049"/>
                  <a:pt x="43578" y="4332213"/>
                  <a:pt x="0" y="4137659"/>
                </a:cubicBezTo>
                <a:cubicBezTo>
                  <a:pt x="-43578" y="3943105"/>
                  <a:pt x="7523" y="3889927"/>
                  <a:pt x="0" y="3657599"/>
                </a:cubicBezTo>
                <a:cubicBezTo>
                  <a:pt x="-7523" y="3425271"/>
                  <a:pt x="30152" y="3238896"/>
                  <a:pt x="0" y="3086099"/>
                </a:cubicBezTo>
                <a:cubicBezTo>
                  <a:pt x="-30152" y="2933302"/>
                  <a:pt x="67534" y="2671607"/>
                  <a:pt x="0" y="2423159"/>
                </a:cubicBezTo>
                <a:cubicBezTo>
                  <a:pt x="-67534" y="2174711"/>
                  <a:pt x="49566" y="1994594"/>
                  <a:pt x="0" y="1851660"/>
                </a:cubicBezTo>
                <a:cubicBezTo>
                  <a:pt x="-49566" y="1708726"/>
                  <a:pt x="10620" y="1467774"/>
                  <a:pt x="0" y="1280160"/>
                </a:cubicBezTo>
                <a:cubicBezTo>
                  <a:pt x="-10620" y="1092546"/>
                  <a:pt x="9175" y="901991"/>
                  <a:pt x="0" y="754380"/>
                </a:cubicBezTo>
                <a:cubicBezTo>
                  <a:pt x="-9175" y="606769"/>
                  <a:pt x="57623" y="257819"/>
                  <a:pt x="0" y="0"/>
                </a:cubicBezTo>
                <a:close/>
              </a:path>
            </a:pathLst>
          </a:custGeom>
          <a:ln w="76200">
            <a:extLst>
              <a:ext uri="{C807C97D-BFC1-408E-A445-0C87EB9F89A2}">
                <ask:lineSketchStyleProps xmlns:ask="http://schemas.microsoft.com/office/drawing/2018/sketchyshapes" xmlns="" sd="105753456">
                  <ask:type>
                    <ask:lineSketchScribble/>
                  </ask:type>
                </ask:lineSketchStyleProps>
              </a:ext>
            </a:extLst>
          </a:ln>
        </p:spPr>
        <p:style>
          <a:lnRef idx="2">
            <a:schemeClr val="accent5"/>
          </a:lnRef>
          <a:fillRef idx="1">
            <a:schemeClr val="lt1"/>
          </a:fillRef>
          <a:effectRef idx="0">
            <a:schemeClr val="accent5"/>
          </a:effectRef>
          <a:fontRef idx="minor">
            <a:schemeClr val="dk1"/>
          </a:fontRef>
        </p:style>
        <p:txBody>
          <a:bodyPr>
            <a:normAutofit/>
          </a:bodyPr>
          <a:lstStyle/>
          <a:p>
            <a:r>
              <a:rPr lang="vi-VN" dirty="0" smtClean="0">
                <a:latin typeface="Times New Roman" pitchFamily="18" charset="0"/>
                <a:cs typeface="Times New Roman" pitchFamily="18" charset="0"/>
              </a:rPr>
              <a:t>* Vai trò của nhà ở</a:t>
            </a:r>
          </a:p>
          <a:p>
            <a:r>
              <a:rPr lang="vi-VN" dirty="0" smtClean="0">
                <a:latin typeface="Times New Roman" pitchFamily="18" charset="0"/>
                <a:cs typeface="Times New Roman" pitchFamily="18" charset="0"/>
              </a:rPr>
              <a:t>- Là công trình được xây dựng với mục đích để ở</a:t>
            </a:r>
          </a:p>
          <a:p>
            <a:r>
              <a:rPr lang="vi-VN" dirty="0" smtClean="0">
                <a:latin typeface="Times New Roman" pitchFamily="18" charset="0"/>
                <a:cs typeface="Times New Roman" pitchFamily="18" charset="0"/>
              </a:rPr>
              <a:t>- Bảo vệ con người trước những tác động xấu của thiên nhiên và xã hội, phục vụ các nhu cầu sinh hoạt của cá nhân hoặc hộ gia đình.</a:t>
            </a:r>
          </a:p>
          <a:p>
            <a:r>
              <a:rPr lang="vi-VN" dirty="0" smtClean="0">
                <a:latin typeface="Times New Roman" pitchFamily="18" charset="0"/>
                <a:cs typeface="Times New Roman" pitchFamily="18" charset="0"/>
              </a:rPr>
              <a:t>Ngôi nhà thông minh có những đặc điểm:</a:t>
            </a:r>
          </a:p>
          <a:p>
            <a:r>
              <a:rPr lang="vi-VN" dirty="0" smtClean="0">
                <a:latin typeface="Times New Roman" pitchFamily="18" charset="0"/>
                <a:cs typeface="Times New Roman" pitchFamily="18" charset="0"/>
              </a:rPr>
              <a:t>- Tiện ích, an ninh, an toàn</a:t>
            </a:r>
          </a:p>
          <a:p>
            <a:r>
              <a:rPr lang="vi-VN" dirty="0" smtClean="0">
                <a:latin typeface="Times New Roman" pitchFamily="18" charset="0"/>
                <a:cs typeface="Times New Roman" pitchFamily="18" charset="0"/>
              </a:rPr>
              <a:t>- Tiết kiệm năng lượng</a:t>
            </a:r>
            <a:endParaRPr lang="vi-VN" dirty="0">
              <a:latin typeface="Times New Roman" pitchFamily="18" charset="0"/>
              <a:cs typeface="Times New Roman" pitchFamily="18" charset="0"/>
            </a:endParaRPr>
          </a:p>
        </p:txBody>
      </p:sp>
    </p:spTree>
    <p:extLst>
      <p:ext uri="{BB962C8B-B14F-4D97-AF65-F5344CB8AC3E}">
        <p14:creationId xmlns:p14="http://schemas.microsoft.com/office/powerpoint/2010/main" xmlns="" val="2466726490"/>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additive="base">
                                        <p:cTn id="7" dur="500" fill="hold"/>
                                        <p:tgtEl>
                                          <p:spTgt spid="4">
                                            <p:bg/>
                                          </p:spTgt>
                                        </p:tgtEl>
                                        <p:attrNameLst>
                                          <p:attrName>ppt_x</p:attrName>
                                        </p:attrNameLst>
                                      </p:cBhvr>
                                      <p:tavLst>
                                        <p:tav tm="0">
                                          <p:val>
                                            <p:strVal val="#ppt_x"/>
                                          </p:val>
                                        </p:tav>
                                        <p:tav tm="100000">
                                          <p:val>
                                            <p:strVal val="#ppt_x"/>
                                          </p:val>
                                        </p:tav>
                                      </p:tavLst>
                                    </p:anim>
                                    <p:anim calcmode="lin" valueType="num">
                                      <p:cBhvr additive="base">
                                        <p:cTn id="8"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bg/>
                                          </p:spTgt>
                                        </p:tgtEl>
                                        <p:attrNameLst>
                                          <p:attrName>style.visibility</p:attrName>
                                        </p:attrNameLst>
                                      </p:cBhvr>
                                      <p:to>
                                        <p:strVal val="visible"/>
                                      </p:to>
                                    </p:set>
                                    <p:anim calcmode="lin" valueType="num">
                                      <p:cBhvr additive="base">
                                        <p:cTn id="19" dur="500" fill="hold"/>
                                        <p:tgtEl>
                                          <p:spTgt spid="8">
                                            <p:bg/>
                                          </p:spTgt>
                                        </p:tgtEl>
                                        <p:attrNameLst>
                                          <p:attrName>ppt_x</p:attrName>
                                        </p:attrNameLst>
                                      </p:cBhvr>
                                      <p:tavLst>
                                        <p:tav tm="0">
                                          <p:val>
                                            <p:strVal val="#ppt_x"/>
                                          </p:val>
                                        </p:tav>
                                        <p:tav tm="100000">
                                          <p:val>
                                            <p:strVal val="#ppt_x"/>
                                          </p:val>
                                        </p:tav>
                                      </p:tavLst>
                                    </p:anim>
                                    <p:anim calcmode="lin" valueType="num">
                                      <p:cBhvr additive="base">
                                        <p:cTn id="20" dur="500" fill="hold"/>
                                        <p:tgtEl>
                                          <p:spTgt spid="8">
                                            <p:bg/>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xEl>
                                              <p:pRg st="1" end="1"/>
                                            </p:txEl>
                                          </p:spTgt>
                                        </p:tgtEl>
                                        <p:attrNameLst>
                                          <p:attrName>style.visibility</p:attrName>
                                        </p:attrNameLst>
                                      </p:cBhvr>
                                      <p:to>
                                        <p:strVal val="visible"/>
                                      </p:to>
                                    </p:set>
                                    <p:anim calcmode="lin" valueType="num">
                                      <p:cBhvr additive="base">
                                        <p:cTn id="31"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xEl>
                                              <p:pRg st="2" end="2"/>
                                            </p:txEl>
                                          </p:spTgt>
                                        </p:tgtEl>
                                        <p:attrNameLst>
                                          <p:attrName>style.visibility</p:attrName>
                                        </p:attrNameLst>
                                      </p:cBhvr>
                                      <p:to>
                                        <p:strVal val="visible"/>
                                      </p:to>
                                    </p:set>
                                    <p:anim calcmode="lin" valueType="num">
                                      <p:cBhvr additive="base">
                                        <p:cTn id="3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xEl>
                                              <p:pRg st="3" end="3"/>
                                            </p:txEl>
                                          </p:spTgt>
                                        </p:tgtEl>
                                        <p:attrNameLst>
                                          <p:attrName>style.visibility</p:attrName>
                                        </p:attrNameLst>
                                      </p:cBhvr>
                                      <p:to>
                                        <p:strVal val="visible"/>
                                      </p:to>
                                    </p:set>
                                    <p:anim calcmode="lin" valueType="num">
                                      <p:cBhvr additive="base">
                                        <p:cTn id="43"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
                                            <p:txEl>
                                              <p:pRg st="4" end="4"/>
                                            </p:txEl>
                                          </p:spTgt>
                                        </p:tgtEl>
                                        <p:attrNameLst>
                                          <p:attrName>style.visibility</p:attrName>
                                        </p:attrNameLst>
                                      </p:cBhvr>
                                      <p:to>
                                        <p:strVal val="visible"/>
                                      </p:to>
                                    </p:set>
                                    <p:anim calcmode="lin" valueType="num">
                                      <p:cBhvr additive="base">
                                        <p:cTn id="49"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xEl>
                                              <p:pRg st="5" end="5"/>
                                            </p:txEl>
                                          </p:spTgt>
                                        </p:tgtEl>
                                        <p:attrNameLst>
                                          <p:attrName>style.visibility</p:attrName>
                                        </p:attrNameLst>
                                      </p:cBhvr>
                                      <p:to>
                                        <p:strVal val="visible"/>
                                      </p:to>
                                    </p:set>
                                    <p:anim calcmode="lin" valueType="num">
                                      <p:cBhvr additive="base">
                                        <p:cTn id="55"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P spid="8"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3">
            <a:extLst>
              <a:ext uri="{FF2B5EF4-FFF2-40B4-BE49-F238E27FC236}">
                <a16:creationId xmlns:a16="http://schemas.microsoft.com/office/drawing/2014/main" xmlns="" id="{EDA26035-69FA-DD47-A93D-CB16ABB8FC7C}"/>
              </a:ext>
            </a:extLst>
          </p:cNvPr>
          <p:cNvSpPr>
            <a:spLocks noGrp="1"/>
          </p:cNvSpPr>
          <p:nvPr>
            <p:ph sz="half" idx="2"/>
          </p:nvPr>
        </p:nvSpPr>
        <p:spPr>
          <a:xfrm>
            <a:off x="1905000" y="2209800"/>
            <a:ext cx="4914900" cy="1828800"/>
          </a:xfrm>
          <a:custGeom>
            <a:avLst/>
            <a:gdLst>
              <a:gd name="connsiteX0" fmla="*/ 0 w 4914900"/>
              <a:gd name="connsiteY0" fmla="*/ 0 h 4571999"/>
              <a:gd name="connsiteX1" fmla="*/ 496951 w 4914900"/>
              <a:gd name="connsiteY1" fmla="*/ 0 h 4571999"/>
              <a:gd name="connsiteX2" fmla="*/ 944753 w 4914900"/>
              <a:gd name="connsiteY2" fmla="*/ 0 h 4571999"/>
              <a:gd name="connsiteX3" fmla="*/ 1392555 w 4914900"/>
              <a:gd name="connsiteY3" fmla="*/ 0 h 4571999"/>
              <a:gd name="connsiteX4" fmla="*/ 2036953 w 4914900"/>
              <a:gd name="connsiteY4" fmla="*/ 0 h 4571999"/>
              <a:gd name="connsiteX5" fmla="*/ 2533904 w 4914900"/>
              <a:gd name="connsiteY5" fmla="*/ 0 h 4571999"/>
              <a:gd name="connsiteX6" fmla="*/ 3129153 w 4914900"/>
              <a:gd name="connsiteY6" fmla="*/ 0 h 4571999"/>
              <a:gd name="connsiteX7" fmla="*/ 3576955 w 4914900"/>
              <a:gd name="connsiteY7" fmla="*/ 0 h 4571999"/>
              <a:gd name="connsiteX8" fmla="*/ 4123055 w 4914900"/>
              <a:gd name="connsiteY8" fmla="*/ 0 h 4571999"/>
              <a:gd name="connsiteX9" fmla="*/ 4914900 w 4914900"/>
              <a:gd name="connsiteY9" fmla="*/ 0 h 4571999"/>
              <a:gd name="connsiteX10" fmla="*/ 4914900 w 4914900"/>
              <a:gd name="connsiteY10" fmla="*/ 480060 h 4571999"/>
              <a:gd name="connsiteX11" fmla="*/ 4914900 w 4914900"/>
              <a:gd name="connsiteY11" fmla="*/ 1005840 h 4571999"/>
              <a:gd name="connsiteX12" fmla="*/ 4914900 w 4914900"/>
              <a:gd name="connsiteY12" fmla="*/ 1485900 h 4571999"/>
              <a:gd name="connsiteX13" fmla="*/ 4914900 w 4914900"/>
              <a:gd name="connsiteY13" fmla="*/ 2057400 h 4571999"/>
              <a:gd name="connsiteX14" fmla="*/ 4914900 w 4914900"/>
              <a:gd name="connsiteY14" fmla="*/ 2537459 h 4571999"/>
              <a:gd name="connsiteX15" fmla="*/ 4914900 w 4914900"/>
              <a:gd name="connsiteY15" fmla="*/ 3063239 h 4571999"/>
              <a:gd name="connsiteX16" fmla="*/ 4914900 w 4914900"/>
              <a:gd name="connsiteY16" fmla="*/ 3634739 h 4571999"/>
              <a:gd name="connsiteX17" fmla="*/ 4914900 w 4914900"/>
              <a:gd name="connsiteY17" fmla="*/ 4571999 h 4571999"/>
              <a:gd name="connsiteX18" fmla="*/ 4516247 w 4914900"/>
              <a:gd name="connsiteY18" fmla="*/ 4571999 h 4571999"/>
              <a:gd name="connsiteX19" fmla="*/ 3871849 w 4914900"/>
              <a:gd name="connsiteY19" fmla="*/ 4571999 h 4571999"/>
              <a:gd name="connsiteX20" fmla="*/ 3424047 w 4914900"/>
              <a:gd name="connsiteY20" fmla="*/ 4571999 h 4571999"/>
              <a:gd name="connsiteX21" fmla="*/ 2779649 w 4914900"/>
              <a:gd name="connsiteY21" fmla="*/ 4571999 h 4571999"/>
              <a:gd name="connsiteX22" fmla="*/ 2331847 w 4914900"/>
              <a:gd name="connsiteY22" fmla="*/ 4571999 h 4571999"/>
              <a:gd name="connsiteX23" fmla="*/ 1884045 w 4914900"/>
              <a:gd name="connsiteY23" fmla="*/ 4571999 h 4571999"/>
              <a:gd name="connsiteX24" fmla="*/ 1485392 w 4914900"/>
              <a:gd name="connsiteY24" fmla="*/ 4571999 h 4571999"/>
              <a:gd name="connsiteX25" fmla="*/ 988441 w 4914900"/>
              <a:gd name="connsiteY25" fmla="*/ 4571999 h 4571999"/>
              <a:gd name="connsiteX26" fmla="*/ 589788 w 4914900"/>
              <a:gd name="connsiteY26" fmla="*/ 4571999 h 4571999"/>
              <a:gd name="connsiteX27" fmla="*/ 0 w 4914900"/>
              <a:gd name="connsiteY27" fmla="*/ 4571999 h 4571999"/>
              <a:gd name="connsiteX28" fmla="*/ 0 w 4914900"/>
              <a:gd name="connsiteY28" fmla="*/ 4137659 h 4571999"/>
              <a:gd name="connsiteX29" fmla="*/ 0 w 4914900"/>
              <a:gd name="connsiteY29" fmla="*/ 3703319 h 4571999"/>
              <a:gd name="connsiteX30" fmla="*/ 0 w 4914900"/>
              <a:gd name="connsiteY30" fmla="*/ 3086099 h 4571999"/>
              <a:gd name="connsiteX31" fmla="*/ 0 w 4914900"/>
              <a:gd name="connsiteY31" fmla="*/ 2423159 h 4571999"/>
              <a:gd name="connsiteX32" fmla="*/ 0 w 4914900"/>
              <a:gd name="connsiteY32" fmla="*/ 1805940 h 4571999"/>
              <a:gd name="connsiteX33" fmla="*/ 0 w 4914900"/>
              <a:gd name="connsiteY33" fmla="*/ 1234440 h 4571999"/>
              <a:gd name="connsiteX34" fmla="*/ 0 w 4914900"/>
              <a:gd name="connsiteY34" fmla="*/ 708660 h 4571999"/>
              <a:gd name="connsiteX35" fmla="*/ 0 w 4914900"/>
              <a:gd name="connsiteY35" fmla="*/ 0 h 4571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4914900" h="4571999" fill="none" extrusionOk="0">
                <a:moveTo>
                  <a:pt x="0" y="0"/>
                </a:moveTo>
                <a:cubicBezTo>
                  <a:pt x="122998" y="-349"/>
                  <a:pt x="344695" y="5887"/>
                  <a:pt x="496951" y="0"/>
                </a:cubicBezTo>
                <a:cubicBezTo>
                  <a:pt x="649207" y="-5887"/>
                  <a:pt x="776330" y="44176"/>
                  <a:pt x="944753" y="0"/>
                </a:cubicBezTo>
                <a:cubicBezTo>
                  <a:pt x="1113176" y="-44176"/>
                  <a:pt x="1266655" y="52388"/>
                  <a:pt x="1392555" y="0"/>
                </a:cubicBezTo>
                <a:cubicBezTo>
                  <a:pt x="1518455" y="-52388"/>
                  <a:pt x="1792874" y="74939"/>
                  <a:pt x="2036953" y="0"/>
                </a:cubicBezTo>
                <a:cubicBezTo>
                  <a:pt x="2281032" y="-74939"/>
                  <a:pt x="2340063" y="6830"/>
                  <a:pt x="2533904" y="0"/>
                </a:cubicBezTo>
                <a:cubicBezTo>
                  <a:pt x="2727745" y="-6830"/>
                  <a:pt x="2991834" y="812"/>
                  <a:pt x="3129153" y="0"/>
                </a:cubicBezTo>
                <a:cubicBezTo>
                  <a:pt x="3266472" y="-812"/>
                  <a:pt x="3422275" y="12686"/>
                  <a:pt x="3576955" y="0"/>
                </a:cubicBezTo>
                <a:cubicBezTo>
                  <a:pt x="3731635" y="-12686"/>
                  <a:pt x="3878859" y="44260"/>
                  <a:pt x="4123055" y="0"/>
                </a:cubicBezTo>
                <a:cubicBezTo>
                  <a:pt x="4367251" y="-44260"/>
                  <a:pt x="4599712" y="87959"/>
                  <a:pt x="4914900" y="0"/>
                </a:cubicBezTo>
                <a:cubicBezTo>
                  <a:pt x="4960450" y="120064"/>
                  <a:pt x="4861813" y="320825"/>
                  <a:pt x="4914900" y="480060"/>
                </a:cubicBezTo>
                <a:cubicBezTo>
                  <a:pt x="4967987" y="639295"/>
                  <a:pt x="4913971" y="848373"/>
                  <a:pt x="4914900" y="1005840"/>
                </a:cubicBezTo>
                <a:cubicBezTo>
                  <a:pt x="4915829" y="1163307"/>
                  <a:pt x="4905162" y="1279395"/>
                  <a:pt x="4914900" y="1485900"/>
                </a:cubicBezTo>
                <a:cubicBezTo>
                  <a:pt x="4924638" y="1692405"/>
                  <a:pt x="4848188" y="1801430"/>
                  <a:pt x="4914900" y="2057400"/>
                </a:cubicBezTo>
                <a:cubicBezTo>
                  <a:pt x="4981612" y="2313370"/>
                  <a:pt x="4864689" y="2341378"/>
                  <a:pt x="4914900" y="2537459"/>
                </a:cubicBezTo>
                <a:cubicBezTo>
                  <a:pt x="4965111" y="2733540"/>
                  <a:pt x="4874766" y="2897084"/>
                  <a:pt x="4914900" y="3063239"/>
                </a:cubicBezTo>
                <a:cubicBezTo>
                  <a:pt x="4955034" y="3229394"/>
                  <a:pt x="4910601" y="3349325"/>
                  <a:pt x="4914900" y="3634739"/>
                </a:cubicBezTo>
                <a:cubicBezTo>
                  <a:pt x="4919199" y="3920153"/>
                  <a:pt x="4825519" y="4163388"/>
                  <a:pt x="4914900" y="4571999"/>
                </a:cubicBezTo>
                <a:cubicBezTo>
                  <a:pt x="4813354" y="4604879"/>
                  <a:pt x="4686944" y="4569230"/>
                  <a:pt x="4516247" y="4571999"/>
                </a:cubicBezTo>
                <a:cubicBezTo>
                  <a:pt x="4345550" y="4574768"/>
                  <a:pt x="4010679" y="4531435"/>
                  <a:pt x="3871849" y="4571999"/>
                </a:cubicBezTo>
                <a:cubicBezTo>
                  <a:pt x="3733019" y="4612563"/>
                  <a:pt x="3632479" y="4569139"/>
                  <a:pt x="3424047" y="4571999"/>
                </a:cubicBezTo>
                <a:cubicBezTo>
                  <a:pt x="3215615" y="4574859"/>
                  <a:pt x="2958062" y="4526000"/>
                  <a:pt x="2779649" y="4571999"/>
                </a:cubicBezTo>
                <a:cubicBezTo>
                  <a:pt x="2601236" y="4617998"/>
                  <a:pt x="2458362" y="4562983"/>
                  <a:pt x="2331847" y="4571999"/>
                </a:cubicBezTo>
                <a:cubicBezTo>
                  <a:pt x="2205332" y="4581015"/>
                  <a:pt x="2094289" y="4520617"/>
                  <a:pt x="1884045" y="4571999"/>
                </a:cubicBezTo>
                <a:cubicBezTo>
                  <a:pt x="1673801" y="4623381"/>
                  <a:pt x="1667495" y="4554244"/>
                  <a:pt x="1485392" y="4571999"/>
                </a:cubicBezTo>
                <a:cubicBezTo>
                  <a:pt x="1303289" y="4589754"/>
                  <a:pt x="1193482" y="4544651"/>
                  <a:pt x="988441" y="4571999"/>
                </a:cubicBezTo>
                <a:cubicBezTo>
                  <a:pt x="783400" y="4599347"/>
                  <a:pt x="729898" y="4557527"/>
                  <a:pt x="589788" y="4571999"/>
                </a:cubicBezTo>
                <a:cubicBezTo>
                  <a:pt x="449678" y="4586471"/>
                  <a:pt x="179129" y="4536327"/>
                  <a:pt x="0" y="4571999"/>
                </a:cubicBezTo>
                <a:cubicBezTo>
                  <a:pt x="-40428" y="4377136"/>
                  <a:pt x="24913" y="4234122"/>
                  <a:pt x="0" y="4137659"/>
                </a:cubicBezTo>
                <a:cubicBezTo>
                  <a:pt x="-24913" y="4041196"/>
                  <a:pt x="40548" y="3811803"/>
                  <a:pt x="0" y="3703319"/>
                </a:cubicBezTo>
                <a:cubicBezTo>
                  <a:pt x="-40548" y="3594835"/>
                  <a:pt x="15663" y="3356898"/>
                  <a:pt x="0" y="3086099"/>
                </a:cubicBezTo>
                <a:cubicBezTo>
                  <a:pt x="-15663" y="2815300"/>
                  <a:pt x="62359" y="2602551"/>
                  <a:pt x="0" y="2423159"/>
                </a:cubicBezTo>
                <a:cubicBezTo>
                  <a:pt x="-62359" y="2243767"/>
                  <a:pt x="38965" y="1978193"/>
                  <a:pt x="0" y="1805940"/>
                </a:cubicBezTo>
                <a:cubicBezTo>
                  <a:pt x="-38965" y="1633687"/>
                  <a:pt x="65210" y="1353995"/>
                  <a:pt x="0" y="1234440"/>
                </a:cubicBezTo>
                <a:cubicBezTo>
                  <a:pt x="-65210" y="1114885"/>
                  <a:pt x="53068" y="820975"/>
                  <a:pt x="0" y="708660"/>
                </a:cubicBezTo>
                <a:cubicBezTo>
                  <a:pt x="-53068" y="596345"/>
                  <a:pt x="25404" y="294209"/>
                  <a:pt x="0" y="0"/>
                </a:cubicBezTo>
                <a:close/>
              </a:path>
              <a:path w="4914900" h="4571999" stroke="0" extrusionOk="0">
                <a:moveTo>
                  <a:pt x="0" y="0"/>
                </a:moveTo>
                <a:cubicBezTo>
                  <a:pt x="252783" y="-40298"/>
                  <a:pt x="445391" y="46750"/>
                  <a:pt x="595249" y="0"/>
                </a:cubicBezTo>
                <a:cubicBezTo>
                  <a:pt x="745107" y="-46750"/>
                  <a:pt x="1012521" y="68624"/>
                  <a:pt x="1239647" y="0"/>
                </a:cubicBezTo>
                <a:cubicBezTo>
                  <a:pt x="1466773" y="-68624"/>
                  <a:pt x="1714308" y="66569"/>
                  <a:pt x="1834896" y="0"/>
                </a:cubicBezTo>
                <a:cubicBezTo>
                  <a:pt x="1955484" y="-66569"/>
                  <a:pt x="2291324" y="69997"/>
                  <a:pt x="2479294" y="0"/>
                </a:cubicBezTo>
                <a:cubicBezTo>
                  <a:pt x="2667264" y="-69997"/>
                  <a:pt x="2822145" y="32632"/>
                  <a:pt x="3074543" y="0"/>
                </a:cubicBezTo>
                <a:cubicBezTo>
                  <a:pt x="3326941" y="-32632"/>
                  <a:pt x="3421658" y="37429"/>
                  <a:pt x="3571494" y="0"/>
                </a:cubicBezTo>
                <a:cubicBezTo>
                  <a:pt x="3721330" y="-37429"/>
                  <a:pt x="3887328" y="28705"/>
                  <a:pt x="4068445" y="0"/>
                </a:cubicBezTo>
                <a:cubicBezTo>
                  <a:pt x="4249562" y="-28705"/>
                  <a:pt x="4651948" y="7054"/>
                  <a:pt x="4914900" y="0"/>
                </a:cubicBezTo>
                <a:cubicBezTo>
                  <a:pt x="4948793" y="252858"/>
                  <a:pt x="4882182" y="299884"/>
                  <a:pt x="4914900" y="571500"/>
                </a:cubicBezTo>
                <a:cubicBezTo>
                  <a:pt x="4947618" y="843116"/>
                  <a:pt x="4861219" y="968765"/>
                  <a:pt x="4914900" y="1234440"/>
                </a:cubicBezTo>
                <a:cubicBezTo>
                  <a:pt x="4968581" y="1500115"/>
                  <a:pt x="4911634" y="1576220"/>
                  <a:pt x="4914900" y="1760220"/>
                </a:cubicBezTo>
                <a:cubicBezTo>
                  <a:pt x="4918166" y="1944220"/>
                  <a:pt x="4857324" y="2177492"/>
                  <a:pt x="4914900" y="2331719"/>
                </a:cubicBezTo>
                <a:cubicBezTo>
                  <a:pt x="4972476" y="2485946"/>
                  <a:pt x="4894235" y="2764772"/>
                  <a:pt x="4914900" y="2948939"/>
                </a:cubicBezTo>
                <a:cubicBezTo>
                  <a:pt x="4935565" y="3133106"/>
                  <a:pt x="4859428" y="3304567"/>
                  <a:pt x="4914900" y="3428999"/>
                </a:cubicBezTo>
                <a:cubicBezTo>
                  <a:pt x="4970372" y="3553431"/>
                  <a:pt x="4885173" y="3769219"/>
                  <a:pt x="4914900" y="3909059"/>
                </a:cubicBezTo>
                <a:cubicBezTo>
                  <a:pt x="4944627" y="4048899"/>
                  <a:pt x="4887081" y="4356183"/>
                  <a:pt x="4914900" y="4571999"/>
                </a:cubicBezTo>
                <a:cubicBezTo>
                  <a:pt x="4737415" y="4614941"/>
                  <a:pt x="4533657" y="4543573"/>
                  <a:pt x="4270502" y="4571999"/>
                </a:cubicBezTo>
                <a:cubicBezTo>
                  <a:pt x="4007347" y="4600425"/>
                  <a:pt x="4003846" y="4558707"/>
                  <a:pt x="3871849" y="4571999"/>
                </a:cubicBezTo>
                <a:cubicBezTo>
                  <a:pt x="3739852" y="4585291"/>
                  <a:pt x="3446128" y="4549969"/>
                  <a:pt x="3227451" y="4571999"/>
                </a:cubicBezTo>
                <a:cubicBezTo>
                  <a:pt x="3008774" y="4594029"/>
                  <a:pt x="2938698" y="4557475"/>
                  <a:pt x="2828798" y="4571999"/>
                </a:cubicBezTo>
                <a:cubicBezTo>
                  <a:pt x="2718898" y="4586523"/>
                  <a:pt x="2550637" y="4562225"/>
                  <a:pt x="2282698" y="4571999"/>
                </a:cubicBezTo>
                <a:cubicBezTo>
                  <a:pt x="2014759" y="4581773"/>
                  <a:pt x="1959031" y="4571231"/>
                  <a:pt x="1736598" y="4571999"/>
                </a:cubicBezTo>
                <a:cubicBezTo>
                  <a:pt x="1514165" y="4572767"/>
                  <a:pt x="1341967" y="4566363"/>
                  <a:pt x="1190498" y="4571999"/>
                </a:cubicBezTo>
                <a:cubicBezTo>
                  <a:pt x="1039029" y="4577635"/>
                  <a:pt x="814347" y="4569859"/>
                  <a:pt x="693547" y="4571999"/>
                </a:cubicBezTo>
                <a:cubicBezTo>
                  <a:pt x="572747" y="4574139"/>
                  <a:pt x="205801" y="4547803"/>
                  <a:pt x="0" y="4571999"/>
                </a:cubicBezTo>
                <a:cubicBezTo>
                  <a:pt x="-55201" y="4332158"/>
                  <a:pt x="50659" y="4257870"/>
                  <a:pt x="0" y="4091939"/>
                </a:cubicBezTo>
                <a:cubicBezTo>
                  <a:pt x="-50659" y="3926008"/>
                  <a:pt x="45677" y="3866769"/>
                  <a:pt x="0" y="3657599"/>
                </a:cubicBezTo>
                <a:cubicBezTo>
                  <a:pt x="-45677" y="3448429"/>
                  <a:pt x="31505" y="3394729"/>
                  <a:pt x="0" y="3177539"/>
                </a:cubicBezTo>
                <a:cubicBezTo>
                  <a:pt x="-31505" y="2960349"/>
                  <a:pt x="27596" y="2866272"/>
                  <a:pt x="0" y="2560319"/>
                </a:cubicBezTo>
                <a:cubicBezTo>
                  <a:pt x="-27596" y="2254366"/>
                  <a:pt x="43079" y="2188705"/>
                  <a:pt x="0" y="2034540"/>
                </a:cubicBezTo>
                <a:cubicBezTo>
                  <a:pt x="-43079" y="1880375"/>
                  <a:pt x="21244" y="1701334"/>
                  <a:pt x="0" y="1600200"/>
                </a:cubicBezTo>
                <a:cubicBezTo>
                  <a:pt x="-21244" y="1499066"/>
                  <a:pt x="29976" y="1222113"/>
                  <a:pt x="0" y="1120140"/>
                </a:cubicBezTo>
                <a:cubicBezTo>
                  <a:pt x="-29976" y="1018167"/>
                  <a:pt x="103051" y="499163"/>
                  <a:pt x="0" y="0"/>
                </a:cubicBezTo>
                <a:close/>
              </a:path>
            </a:pathLst>
          </a:custGeom>
          <a:ln w="76200">
            <a:solidFill>
              <a:srgbClr val="00B050"/>
            </a:solidFill>
            <a:extLst>
              <a:ext uri="{C807C97D-BFC1-408E-A445-0C87EB9F89A2}">
                <ask:lineSketchStyleProps xmlns:ask="http://schemas.microsoft.com/office/drawing/2018/sketchyshapes" xmlns="" sd="2234344262">
                  <ask:type>
                    <ask:lineSketchScribble/>
                  </ask:type>
                </ask:lineSketchStyleProps>
              </a:ext>
            </a:extLst>
          </a:ln>
        </p:spPr>
        <p:style>
          <a:lnRef idx="2">
            <a:schemeClr val="accent1"/>
          </a:lnRef>
          <a:fillRef idx="1">
            <a:schemeClr val="lt1"/>
          </a:fillRef>
          <a:effectRef idx="0">
            <a:schemeClr val="accent1"/>
          </a:effectRef>
          <a:fontRef idx="minor">
            <a:schemeClr val="dk1"/>
          </a:fontRef>
        </p:style>
        <p:txBody>
          <a:bodyPr/>
          <a:lstStyle/>
          <a:p>
            <a:pPr marL="358775" indent="0">
              <a:buNone/>
            </a:pPr>
            <a:r>
              <a:rPr lang="en-US" dirty="0" err="1" smtClean="0">
                <a:latin typeface="Times New Roman" pitchFamily="18" charset="0"/>
                <a:cs typeface="Times New Roman" pitchFamily="18" charset="0"/>
              </a:rPr>
              <a:t>Câu</a:t>
            </a:r>
            <a:r>
              <a:rPr lang="en-US" dirty="0" smtClean="0">
                <a:latin typeface="Times New Roman" pitchFamily="18" charset="0"/>
                <a:cs typeface="Times New Roman" pitchFamily="18" charset="0"/>
              </a:rPr>
              <a:t> 3. </a:t>
            </a:r>
            <a:r>
              <a:rPr lang="en-US" dirty="0" err="1" smtClean="0">
                <a:latin typeface="Times New Roman" pitchFamily="18" charset="0"/>
                <a:cs typeface="Times New Roman" pitchFamily="18" charset="0"/>
              </a:rPr>
              <a:t>Em</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hãy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ngôi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nhà</a:t>
            </a:r>
            <a:r>
              <a:rPr lang="en-US" dirty="0">
                <a:latin typeface="Times New Roman" pitchFamily="18" charset="0"/>
                <a:cs typeface="Times New Roman" pitchFamily="18" charset="0"/>
              </a:rPr>
              <a:t> e ở </a:t>
            </a:r>
            <a:r>
              <a:rPr lang="en-US" dirty="0" err="1">
                <a:latin typeface="Times New Roman" pitchFamily="18" charset="0"/>
                <a:cs typeface="Times New Roman" pitchFamily="18" charset="0"/>
              </a:rPr>
              <a:t>thuộc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trúc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nào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Được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xây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những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loại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nào</a:t>
            </a:r>
            <a:r>
              <a:rPr lang="en-US" dirty="0">
                <a:latin typeface="Times New Roman" pitchFamily="18" charset="0"/>
                <a:cs typeface="Times New Roman" pitchFamily="18" charset="0"/>
              </a:rPr>
              <a:t>?</a:t>
            </a:r>
          </a:p>
          <a:p>
            <a:pPr marL="358775" indent="0">
              <a:buNone/>
            </a:pPr>
            <a:endParaRPr lang="x-none" dirty="0">
              <a:latin typeface="Times New Roman" pitchFamily="18" charset="0"/>
              <a:cs typeface="Times New Roman" pitchFamily="18" charset="0"/>
            </a:endParaRPr>
          </a:p>
        </p:txBody>
      </p:sp>
    </p:spTree>
    <p:extLst>
      <p:ext uri="{BB962C8B-B14F-4D97-AF65-F5344CB8AC3E}">
        <p14:creationId xmlns:p14="http://schemas.microsoft.com/office/powerpoint/2010/main" xmlns="" val="1397470347"/>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bg/>
                                          </p:spTgt>
                                        </p:tgtEl>
                                        <p:attrNameLst>
                                          <p:attrName>style.visibility</p:attrName>
                                        </p:attrNameLst>
                                      </p:cBhvr>
                                      <p:to>
                                        <p:strVal val="visible"/>
                                      </p:to>
                                    </p:set>
                                    <p:anim calcmode="lin" valueType="num">
                                      <p:cBhvr additive="base">
                                        <p:cTn id="7" dur="500" fill="hold"/>
                                        <p:tgtEl>
                                          <p:spTgt spid="9">
                                            <p:bg/>
                                          </p:spTgt>
                                        </p:tgtEl>
                                        <p:attrNameLst>
                                          <p:attrName>ppt_x</p:attrName>
                                        </p:attrNameLst>
                                      </p:cBhvr>
                                      <p:tavLst>
                                        <p:tav tm="0">
                                          <p:val>
                                            <p:strVal val="#ppt_x"/>
                                          </p:val>
                                        </p:tav>
                                        <p:tav tm="100000">
                                          <p:val>
                                            <p:strVal val="#ppt_x"/>
                                          </p:val>
                                        </p:tav>
                                      </p:tavLst>
                                    </p:anim>
                                    <p:anim calcmode="lin" valueType="num">
                                      <p:cBhvr additive="base">
                                        <p:cTn id="8" dur="500" fill="hold"/>
                                        <p:tgtEl>
                                          <p:spTgt spid="9">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xmlns="" id="{4701B5A8-B70B-5D4B-9CBF-129AE4FF06A4}"/>
              </a:ext>
            </a:extLst>
          </p:cNvPr>
          <p:cNvSpPr>
            <a:spLocks noGrp="1"/>
          </p:cNvSpPr>
          <p:nvPr>
            <p:ph sz="half" idx="2"/>
          </p:nvPr>
        </p:nvSpPr>
        <p:spPr>
          <a:xfrm>
            <a:off x="533400" y="228600"/>
            <a:ext cx="8153400" cy="1219200"/>
          </a:xfrm>
          <a:custGeom>
            <a:avLst/>
            <a:gdLst>
              <a:gd name="connsiteX0" fmla="*/ 0 w 4914900"/>
              <a:gd name="connsiteY0" fmla="*/ 0 h 4571999"/>
              <a:gd name="connsiteX1" fmla="*/ 595249 w 4914900"/>
              <a:gd name="connsiteY1" fmla="*/ 0 h 4571999"/>
              <a:gd name="connsiteX2" fmla="*/ 1141349 w 4914900"/>
              <a:gd name="connsiteY2" fmla="*/ 0 h 4571999"/>
              <a:gd name="connsiteX3" fmla="*/ 1589151 w 4914900"/>
              <a:gd name="connsiteY3" fmla="*/ 0 h 4571999"/>
              <a:gd name="connsiteX4" fmla="*/ 2233549 w 4914900"/>
              <a:gd name="connsiteY4" fmla="*/ 0 h 4571999"/>
              <a:gd name="connsiteX5" fmla="*/ 2632202 w 4914900"/>
              <a:gd name="connsiteY5" fmla="*/ 0 h 4571999"/>
              <a:gd name="connsiteX6" fmla="*/ 3080004 w 4914900"/>
              <a:gd name="connsiteY6" fmla="*/ 0 h 4571999"/>
              <a:gd name="connsiteX7" fmla="*/ 3576955 w 4914900"/>
              <a:gd name="connsiteY7" fmla="*/ 0 h 4571999"/>
              <a:gd name="connsiteX8" fmla="*/ 4172204 w 4914900"/>
              <a:gd name="connsiteY8" fmla="*/ 0 h 4571999"/>
              <a:gd name="connsiteX9" fmla="*/ 4914900 w 4914900"/>
              <a:gd name="connsiteY9" fmla="*/ 0 h 4571999"/>
              <a:gd name="connsiteX10" fmla="*/ 4914900 w 4914900"/>
              <a:gd name="connsiteY10" fmla="*/ 662940 h 4571999"/>
              <a:gd name="connsiteX11" fmla="*/ 4914900 w 4914900"/>
              <a:gd name="connsiteY11" fmla="*/ 1097280 h 4571999"/>
              <a:gd name="connsiteX12" fmla="*/ 4914900 w 4914900"/>
              <a:gd name="connsiteY12" fmla="*/ 1668780 h 4571999"/>
              <a:gd name="connsiteX13" fmla="*/ 4914900 w 4914900"/>
              <a:gd name="connsiteY13" fmla="*/ 2240280 h 4571999"/>
              <a:gd name="connsiteX14" fmla="*/ 4914900 w 4914900"/>
              <a:gd name="connsiteY14" fmla="*/ 2674619 h 4571999"/>
              <a:gd name="connsiteX15" fmla="*/ 4914900 w 4914900"/>
              <a:gd name="connsiteY15" fmla="*/ 3246119 h 4571999"/>
              <a:gd name="connsiteX16" fmla="*/ 4914900 w 4914900"/>
              <a:gd name="connsiteY16" fmla="*/ 3817619 h 4571999"/>
              <a:gd name="connsiteX17" fmla="*/ 4914900 w 4914900"/>
              <a:gd name="connsiteY17" fmla="*/ 4571999 h 4571999"/>
              <a:gd name="connsiteX18" fmla="*/ 4467098 w 4914900"/>
              <a:gd name="connsiteY18" fmla="*/ 4571999 h 4571999"/>
              <a:gd name="connsiteX19" fmla="*/ 4068445 w 4914900"/>
              <a:gd name="connsiteY19" fmla="*/ 4571999 h 4571999"/>
              <a:gd name="connsiteX20" fmla="*/ 3620643 w 4914900"/>
              <a:gd name="connsiteY20" fmla="*/ 4571999 h 4571999"/>
              <a:gd name="connsiteX21" fmla="*/ 3074543 w 4914900"/>
              <a:gd name="connsiteY21" fmla="*/ 4571999 h 4571999"/>
              <a:gd name="connsiteX22" fmla="*/ 2675890 w 4914900"/>
              <a:gd name="connsiteY22" fmla="*/ 4571999 h 4571999"/>
              <a:gd name="connsiteX23" fmla="*/ 2031492 w 4914900"/>
              <a:gd name="connsiteY23" fmla="*/ 4571999 h 4571999"/>
              <a:gd name="connsiteX24" fmla="*/ 1632839 w 4914900"/>
              <a:gd name="connsiteY24" fmla="*/ 4571999 h 4571999"/>
              <a:gd name="connsiteX25" fmla="*/ 988441 w 4914900"/>
              <a:gd name="connsiteY25" fmla="*/ 4571999 h 4571999"/>
              <a:gd name="connsiteX26" fmla="*/ 0 w 4914900"/>
              <a:gd name="connsiteY26" fmla="*/ 4571999 h 4571999"/>
              <a:gd name="connsiteX27" fmla="*/ 0 w 4914900"/>
              <a:gd name="connsiteY27" fmla="*/ 4137659 h 4571999"/>
              <a:gd name="connsiteX28" fmla="*/ 0 w 4914900"/>
              <a:gd name="connsiteY28" fmla="*/ 3566159 h 4571999"/>
              <a:gd name="connsiteX29" fmla="*/ 0 w 4914900"/>
              <a:gd name="connsiteY29" fmla="*/ 3040379 h 4571999"/>
              <a:gd name="connsiteX30" fmla="*/ 0 w 4914900"/>
              <a:gd name="connsiteY30" fmla="*/ 2514599 h 4571999"/>
              <a:gd name="connsiteX31" fmla="*/ 0 w 4914900"/>
              <a:gd name="connsiteY31" fmla="*/ 2034540 h 4571999"/>
              <a:gd name="connsiteX32" fmla="*/ 0 w 4914900"/>
              <a:gd name="connsiteY32" fmla="*/ 1417320 h 4571999"/>
              <a:gd name="connsiteX33" fmla="*/ 0 w 4914900"/>
              <a:gd name="connsiteY33" fmla="*/ 891540 h 4571999"/>
              <a:gd name="connsiteX34" fmla="*/ 0 w 4914900"/>
              <a:gd name="connsiteY34" fmla="*/ 0 h 4571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4914900" h="4571999" fill="none" extrusionOk="0">
                <a:moveTo>
                  <a:pt x="0" y="0"/>
                </a:moveTo>
                <a:cubicBezTo>
                  <a:pt x="296756" y="-3998"/>
                  <a:pt x="445049" y="35289"/>
                  <a:pt x="595249" y="0"/>
                </a:cubicBezTo>
                <a:cubicBezTo>
                  <a:pt x="745449" y="-35289"/>
                  <a:pt x="983542" y="4084"/>
                  <a:pt x="1141349" y="0"/>
                </a:cubicBezTo>
                <a:cubicBezTo>
                  <a:pt x="1299156" y="-4084"/>
                  <a:pt x="1479990" y="29858"/>
                  <a:pt x="1589151" y="0"/>
                </a:cubicBezTo>
                <a:cubicBezTo>
                  <a:pt x="1698312" y="-29858"/>
                  <a:pt x="2096492" y="52309"/>
                  <a:pt x="2233549" y="0"/>
                </a:cubicBezTo>
                <a:cubicBezTo>
                  <a:pt x="2370606" y="-52309"/>
                  <a:pt x="2551092" y="24264"/>
                  <a:pt x="2632202" y="0"/>
                </a:cubicBezTo>
                <a:cubicBezTo>
                  <a:pt x="2713312" y="-24264"/>
                  <a:pt x="2960231" y="19337"/>
                  <a:pt x="3080004" y="0"/>
                </a:cubicBezTo>
                <a:cubicBezTo>
                  <a:pt x="3199777" y="-19337"/>
                  <a:pt x="3451660" y="59605"/>
                  <a:pt x="3576955" y="0"/>
                </a:cubicBezTo>
                <a:cubicBezTo>
                  <a:pt x="3702250" y="-59605"/>
                  <a:pt x="3989179" y="19984"/>
                  <a:pt x="4172204" y="0"/>
                </a:cubicBezTo>
                <a:cubicBezTo>
                  <a:pt x="4355229" y="-19984"/>
                  <a:pt x="4641134" y="76011"/>
                  <a:pt x="4914900" y="0"/>
                </a:cubicBezTo>
                <a:cubicBezTo>
                  <a:pt x="4939074" y="293689"/>
                  <a:pt x="4895253" y="375249"/>
                  <a:pt x="4914900" y="662940"/>
                </a:cubicBezTo>
                <a:cubicBezTo>
                  <a:pt x="4934547" y="950631"/>
                  <a:pt x="4907706" y="999211"/>
                  <a:pt x="4914900" y="1097280"/>
                </a:cubicBezTo>
                <a:cubicBezTo>
                  <a:pt x="4922094" y="1195349"/>
                  <a:pt x="4912217" y="1394668"/>
                  <a:pt x="4914900" y="1668780"/>
                </a:cubicBezTo>
                <a:cubicBezTo>
                  <a:pt x="4917583" y="1942892"/>
                  <a:pt x="4904451" y="1995020"/>
                  <a:pt x="4914900" y="2240280"/>
                </a:cubicBezTo>
                <a:cubicBezTo>
                  <a:pt x="4925349" y="2485540"/>
                  <a:pt x="4911710" y="2499584"/>
                  <a:pt x="4914900" y="2674619"/>
                </a:cubicBezTo>
                <a:cubicBezTo>
                  <a:pt x="4918090" y="2849654"/>
                  <a:pt x="4912723" y="2976116"/>
                  <a:pt x="4914900" y="3246119"/>
                </a:cubicBezTo>
                <a:cubicBezTo>
                  <a:pt x="4917077" y="3516122"/>
                  <a:pt x="4914261" y="3690144"/>
                  <a:pt x="4914900" y="3817619"/>
                </a:cubicBezTo>
                <a:cubicBezTo>
                  <a:pt x="4915539" y="3945094"/>
                  <a:pt x="4838023" y="4378404"/>
                  <a:pt x="4914900" y="4571999"/>
                </a:cubicBezTo>
                <a:cubicBezTo>
                  <a:pt x="4705256" y="4620937"/>
                  <a:pt x="4624373" y="4551355"/>
                  <a:pt x="4467098" y="4571999"/>
                </a:cubicBezTo>
                <a:cubicBezTo>
                  <a:pt x="4309823" y="4592643"/>
                  <a:pt x="4226994" y="4525085"/>
                  <a:pt x="4068445" y="4571999"/>
                </a:cubicBezTo>
                <a:cubicBezTo>
                  <a:pt x="3909896" y="4618913"/>
                  <a:pt x="3740639" y="4561295"/>
                  <a:pt x="3620643" y="4571999"/>
                </a:cubicBezTo>
                <a:cubicBezTo>
                  <a:pt x="3500647" y="4582703"/>
                  <a:pt x="3202176" y="4522296"/>
                  <a:pt x="3074543" y="4571999"/>
                </a:cubicBezTo>
                <a:cubicBezTo>
                  <a:pt x="2946910" y="4621702"/>
                  <a:pt x="2761195" y="4564759"/>
                  <a:pt x="2675890" y="4571999"/>
                </a:cubicBezTo>
                <a:cubicBezTo>
                  <a:pt x="2590585" y="4579239"/>
                  <a:pt x="2259281" y="4498251"/>
                  <a:pt x="2031492" y="4571999"/>
                </a:cubicBezTo>
                <a:cubicBezTo>
                  <a:pt x="1803703" y="4645747"/>
                  <a:pt x="1765940" y="4553044"/>
                  <a:pt x="1632839" y="4571999"/>
                </a:cubicBezTo>
                <a:cubicBezTo>
                  <a:pt x="1499738" y="4590954"/>
                  <a:pt x="1148643" y="4541540"/>
                  <a:pt x="988441" y="4571999"/>
                </a:cubicBezTo>
                <a:cubicBezTo>
                  <a:pt x="828239" y="4602458"/>
                  <a:pt x="255869" y="4565487"/>
                  <a:pt x="0" y="4571999"/>
                </a:cubicBezTo>
                <a:cubicBezTo>
                  <a:pt x="-9483" y="4454519"/>
                  <a:pt x="18172" y="4231426"/>
                  <a:pt x="0" y="4137659"/>
                </a:cubicBezTo>
                <a:cubicBezTo>
                  <a:pt x="-18172" y="4043892"/>
                  <a:pt x="20835" y="3743394"/>
                  <a:pt x="0" y="3566159"/>
                </a:cubicBezTo>
                <a:cubicBezTo>
                  <a:pt x="-20835" y="3388924"/>
                  <a:pt x="62343" y="3184437"/>
                  <a:pt x="0" y="3040379"/>
                </a:cubicBezTo>
                <a:cubicBezTo>
                  <a:pt x="-62343" y="2896321"/>
                  <a:pt x="42104" y="2709634"/>
                  <a:pt x="0" y="2514599"/>
                </a:cubicBezTo>
                <a:cubicBezTo>
                  <a:pt x="-42104" y="2319564"/>
                  <a:pt x="13675" y="2250605"/>
                  <a:pt x="0" y="2034540"/>
                </a:cubicBezTo>
                <a:cubicBezTo>
                  <a:pt x="-13675" y="1818475"/>
                  <a:pt x="48849" y="1725814"/>
                  <a:pt x="0" y="1417320"/>
                </a:cubicBezTo>
                <a:cubicBezTo>
                  <a:pt x="-48849" y="1108826"/>
                  <a:pt x="45976" y="997831"/>
                  <a:pt x="0" y="891540"/>
                </a:cubicBezTo>
                <a:cubicBezTo>
                  <a:pt x="-45976" y="785249"/>
                  <a:pt x="13887" y="392507"/>
                  <a:pt x="0" y="0"/>
                </a:cubicBezTo>
                <a:close/>
              </a:path>
              <a:path w="4914900" h="4571999" stroke="0" extrusionOk="0">
                <a:moveTo>
                  <a:pt x="0" y="0"/>
                </a:moveTo>
                <a:cubicBezTo>
                  <a:pt x="205516" y="-26352"/>
                  <a:pt x="249258" y="33419"/>
                  <a:pt x="496951" y="0"/>
                </a:cubicBezTo>
                <a:cubicBezTo>
                  <a:pt x="744644" y="-33419"/>
                  <a:pt x="817744" y="15451"/>
                  <a:pt x="1092200" y="0"/>
                </a:cubicBezTo>
                <a:cubicBezTo>
                  <a:pt x="1366656" y="-15451"/>
                  <a:pt x="1434824" y="19561"/>
                  <a:pt x="1736598" y="0"/>
                </a:cubicBezTo>
                <a:cubicBezTo>
                  <a:pt x="2038372" y="-19561"/>
                  <a:pt x="2001985" y="31527"/>
                  <a:pt x="2135251" y="0"/>
                </a:cubicBezTo>
                <a:cubicBezTo>
                  <a:pt x="2268517" y="-31527"/>
                  <a:pt x="2427887" y="48187"/>
                  <a:pt x="2632202" y="0"/>
                </a:cubicBezTo>
                <a:cubicBezTo>
                  <a:pt x="2836517" y="-48187"/>
                  <a:pt x="2891550" y="27853"/>
                  <a:pt x="3080004" y="0"/>
                </a:cubicBezTo>
                <a:cubicBezTo>
                  <a:pt x="3268458" y="-27853"/>
                  <a:pt x="3468752" y="25840"/>
                  <a:pt x="3626104" y="0"/>
                </a:cubicBezTo>
                <a:cubicBezTo>
                  <a:pt x="3783456" y="-25840"/>
                  <a:pt x="3910243" y="43375"/>
                  <a:pt x="4172204" y="0"/>
                </a:cubicBezTo>
                <a:cubicBezTo>
                  <a:pt x="4434165" y="-43375"/>
                  <a:pt x="4632991" y="41258"/>
                  <a:pt x="4914900" y="0"/>
                </a:cubicBezTo>
                <a:cubicBezTo>
                  <a:pt x="4944087" y="220791"/>
                  <a:pt x="4856694" y="358511"/>
                  <a:pt x="4914900" y="571500"/>
                </a:cubicBezTo>
                <a:cubicBezTo>
                  <a:pt x="4973106" y="784489"/>
                  <a:pt x="4885627" y="1096364"/>
                  <a:pt x="4914900" y="1234440"/>
                </a:cubicBezTo>
                <a:cubicBezTo>
                  <a:pt x="4944173" y="1372516"/>
                  <a:pt x="4898444" y="1453369"/>
                  <a:pt x="4914900" y="1668780"/>
                </a:cubicBezTo>
                <a:cubicBezTo>
                  <a:pt x="4931356" y="1884191"/>
                  <a:pt x="4901571" y="2072220"/>
                  <a:pt x="4914900" y="2194560"/>
                </a:cubicBezTo>
                <a:cubicBezTo>
                  <a:pt x="4928229" y="2316900"/>
                  <a:pt x="4856784" y="2635386"/>
                  <a:pt x="4914900" y="2766059"/>
                </a:cubicBezTo>
                <a:cubicBezTo>
                  <a:pt x="4973016" y="2896732"/>
                  <a:pt x="4885447" y="3143676"/>
                  <a:pt x="4914900" y="3337559"/>
                </a:cubicBezTo>
                <a:cubicBezTo>
                  <a:pt x="4944353" y="3531442"/>
                  <a:pt x="4914843" y="3697985"/>
                  <a:pt x="4914900" y="3954779"/>
                </a:cubicBezTo>
                <a:cubicBezTo>
                  <a:pt x="4914957" y="4211573"/>
                  <a:pt x="4857491" y="4381216"/>
                  <a:pt x="4914900" y="4571999"/>
                </a:cubicBezTo>
                <a:cubicBezTo>
                  <a:pt x="4614448" y="4636207"/>
                  <a:pt x="4406945" y="4558674"/>
                  <a:pt x="4270502" y="4571999"/>
                </a:cubicBezTo>
                <a:cubicBezTo>
                  <a:pt x="4134059" y="4585324"/>
                  <a:pt x="3989179" y="4562327"/>
                  <a:pt x="3773551" y="4571999"/>
                </a:cubicBezTo>
                <a:cubicBezTo>
                  <a:pt x="3557923" y="4581671"/>
                  <a:pt x="3362779" y="4540218"/>
                  <a:pt x="3178302" y="4571999"/>
                </a:cubicBezTo>
                <a:cubicBezTo>
                  <a:pt x="2993825" y="4603780"/>
                  <a:pt x="2855098" y="4566682"/>
                  <a:pt x="2632202" y="4571999"/>
                </a:cubicBezTo>
                <a:cubicBezTo>
                  <a:pt x="2409306" y="4577316"/>
                  <a:pt x="2196735" y="4514775"/>
                  <a:pt x="2086102" y="4571999"/>
                </a:cubicBezTo>
                <a:cubicBezTo>
                  <a:pt x="1975469" y="4629223"/>
                  <a:pt x="1687137" y="4531118"/>
                  <a:pt x="1490853" y="4571999"/>
                </a:cubicBezTo>
                <a:cubicBezTo>
                  <a:pt x="1294569" y="4612880"/>
                  <a:pt x="1147476" y="4562795"/>
                  <a:pt x="895604" y="4571999"/>
                </a:cubicBezTo>
                <a:cubicBezTo>
                  <a:pt x="643732" y="4581203"/>
                  <a:pt x="358861" y="4488254"/>
                  <a:pt x="0" y="4571999"/>
                </a:cubicBezTo>
                <a:cubicBezTo>
                  <a:pt x="-35919" y="4397864"/>
                  <a:pt x="57619" y="4277226"/>
                  <a:pt x="0" y="4046219"/>
                </a:cubicBezTo>
                <a:cubicBezTo>
                  <a:pt x="-57619" y="3815212"/>
                  <a:pt x="12503" y="3638189"/>
                  <a:pt x="0" y="3474719"/>
                </a:cubicBezTo>
                <a:cubicBezTo>
                  <a:pt x="-12503" y="3311249"/>
                  <a:pt x="33251" y="3210117"/>
                  <a:pt x="0" y="2948939"/>
                </a:cubicBezTo>
                <a:cubicBezTo>
                  <a:pt x="-33251" y="2687761"/>
                  <a:pt x="22178" y="2640301"/>
                  <a:pt x="0" y="2514599"/>
                </a:cubicBezTo>
                <a:cubicBezTo>
                  <a:pt x="-22178" y="2388897"/>
                  <a:pt x="10223" y="2180155"/>
                  <a:pt x="0" y="1988820"/>
                </a:cubicBezTo>
                <a:cubicBezTo>
                  <a:pt x="-10223" y="1797485"/>
                  <a:pt x="9943" y="1571429"/>
                  <a:pt x="0" y="1325880"/>
                </a:cubicBezTo>
                <a:cubicBezTo>
                  <a:pt x="-9943" y="1080331"/>
                  <a:pt x="33158" y="950913"/>
                  <a:pt x="0" y="754380"/>
                </a:cubicBezTo>
                <a:cubicBezTo>
                  <a:pt x="-33158" y="557847"/>
                  <a:pt x="59896" y="254287"/>
                  <a:pt x="0" y="0"/>
                </a:cubicBezTo>
                <a:close/>
              </a:path>
            </a:pathLst>
          </a:custGeom>
          <a:ln w="76200">
            <a:extLst>
              <a:ext uri="{C807C97D-BFC1-408E-A445-0C87EB9F89A2}">
                <ask:lineSketchStyleProps xmlns:ask="http://schemas.microsoft.com/office/drawing/2018/sketchyshapes" xmlns="" sd="1184334413">
                  <ask:type>
                    <ask:lineSketchScribble/>
                  </ask:type>
                </ask:lineSketchStyleProps>
              </a:ext>
            </a:extLst>
          </a:ln>
        </p:spPr>
        <p:style>
          <a:lnRef idx="2">
            <a:schemeClr val="accent2"/>
          </a:lnRef>
          <a:fillRef idx="1">
            <a:schemeClr val="lt1"/>
          </a:fillRef>
          <a:effectRef idx="0">
            <a:schemeClr val="accent2"/>
          </a:effectRef>
          <a:fontRef idx="minor">
            <a:schemeClr val="dk1"/>
          </a:fontRef>
        </p:style>
        <p:txBody>
          <a:bodyPr>
            <a:normAutofit/>
          </a:bodyPr>
          <a:lstStyle/>
          <a:p>
            <a:pPr marL="358775" indent="0">
              <a:buNone/>
            </a:pP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Hãy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a:t>
            </a:r>
            <a:endParaRPr lang="x-none" sz="2400" dirty="0">
              <a:latin typeface="Times New Roman" pitchFamily="18" charset="0"/>
              <a:cs typeface="Times New Roman" pitchFamily="18" charset="0"/>
            </a:endParaRPr>
          </a:p>
        </p:txBody>
      </p:sp>
      <p:sp>
        <p:nvSpPr>
          <p:cNvPr id="8" name="Content Placeholder 3">
            <a:extLst>
              <a:ext uri="{FF2B5EF4-FFF2-40B4-BE49-F238E27FC236}">
                <a16:creationId xmlns:a16="http://schemas.microsoft.com/office/drawing/2014/main" xmlns="" id="{EDA26035-69FA-DD47-A93D-CB16ABB8FC7C}"/>
              </a:ext>
            </a:extLst>
          </p:cNvPr>
          <p:cNvSpPr>
            <a:spLocks noGrp="1"/>
          </p:cNvSpPr>
          <p:nvPr>
            <p:ph sz="half" idx="2"/>
          </p:nvPr>
        </p:nvSpPr>
        <p:spPr>
          <a:xfrm>
            <a:off x="762000" y="2209800"/>
            <a:ext cx="7924800" cy="4038600"/>
          </a:xfrm>
          <a:custGeom>
            <a:avLst/>
            <a:gdLst>
              <a:gd name="connsiteX0" fmla="*/ 0 w 4914900"/>
              <a:gd name="connsiteY0" fmla="*/ 0 h 4571999"/>
              <a:gd name="connsiteX1" fmla="*/ 496951 w 4914900"/>
              <a:gd name="connsiteY1" fmla="*/ 0 h 4571999"/>
              <a:gd name="connsiteX2" fmla="*/ 944753 w 4914900"/>
              <a:gd name="connsiteY2" fmla="*/ 0 h 4571999"/>
              <a:gd name="connsiteX3" fmla="*/ 1392555 w 4914900"/>
              <a:gd name="connsiteY3" fmla="*/ 0 h 4571999"/>
              <a:gd name="connsiteX4" fmla="*/ 2036953 w 4914900"/>
              <a:gd name="connsiteY4" fmla="*/ 0 h 4571999"/>
              <a:gd name="connsiteX5" fmla="*/ 2533904 w 4914900"/>
              <a:gd name="connsiteY5" fmla="*/ 0 h 4571999"/>
              <a:gd name="connsiteX6" fmla="*/ 3129153 w 4914900"/>
              <a:gd name="connsiteY6" fmla="*/ 0 h 4571999"/>
              <a:gd name="connsiteX7" fmla="*/ 3576955 w 4914900"/>
              <a:gd name="connsiteY7" fmla="*/ 0 h 4571999"/>
              <a:gd name="connsiteX8" fmla="*/ 4123055 w 4914900"/>
              <a:gd name="connsiteY8" fmla="*/ 0 h 4571999"/>
              <a:gd name="connsiteX9" fmla="*/ 4914900 w 4914900"/>
              <a:gd name="connsiteY9" fmla="*/ 0 h 4571999"/>
              <a:gd name="connsiteX10" fmla="*/ 4914900 w 4914900"/>
              <a:gd name="connsiteY10" fmla="*/ 480060 h 4571999"/>
              <a:gd name="connsiteX11" fmla="*/ 4914900 w 4914900"/>
              <a:gd name="connsiteY11" fmla="*/ 1005840 h 4571999"/>
              <a:gd name="connsiteX12" fmla="*/ 4914900 w 4914900"/>
              <a:gd name="connsiteY12" fmla="*/ 1485900 h 4571999"/>
              <a:gd name="connsiteX13" fmla="*/ 4914900 w 4914900"/>
              <a:gd name="connsiteY13" fmla="*/ 2057400 h 4571999"/>
              <a:gd name="connsiteX14" fmla="*/ 4914900 w 4914900"/>
              <a:gd name="connsiteY14" fmla="*/ 2537459 h 4571999"/>
              <a:gd name="connsiteX15" fmla="*/ 4914900 w 4914900"/>
              <a:gd name="connsiteY15" fmla="*/ 3063239 h 4571999"/>
              <a:gd name="connsiteX16" fmla="*/ 4914900 w 4914900"/>
              <a:gd name="connsiteY16" fmla="*/ 3634739 h 4571999"/>
              <a:gd name="connsiteX17" fmla="*/ 4914900 w 4914900"/>
              <a:gd name="connsiteY17" fmla="*/ 4571999 h 4571999"/>
              <a:gd name="connsiteX18" fmla="*/ 4516247 w 4914900"/>
              <a:gd name="connsiteY18" fmla="*/ 4571999 h 4571999"/>
              <a:gd name="connsiteX19" fmla="*/ 3871849 w 4914900"/>
              <a:gd name="connsiteY19" fmla="*/ 4571999 h 4571999"/>
              <a:gd name="connsiteX20" fmla="*/ 3424047 w 4914900"/>
              <a:gd name="connsiteY20" fmla="*/ 4571999 h 4571999"/>
              <a:gd name="connsiteX21" fmla="*/ 2779649 w 4914900"/>
              <a:gd name="connsiteY21" fmla="*/ 4571999 h 4571999"/>
              <a:gd name="connsiteX22" fmla="*/ 2331847 w 4914900"/>
              <a:gd name="connsiteY22" fmla="*/ 4571999 h 4571999"/>
              <a:gd name="connsiteX23" fmla="*/ 1884045 w 4914900"/>
              <a:gd name="connsiteY23" fmla="*/ 4571999 h 4571999"/>
              <a:gd name="connsiteX24" fmla="*/ 1485392 w 4914900"/>
              <a:gd name="connsiteY24" fmla="*/ 4571999 h 4571999"/>
              <a:gd name="connsiteX25" fmla="*/ 988441 w 4914900"/>
              <a:gd name="connsiteY25" fmla="*/ 4571999 h 4571999"/>
              <a:gd name="connsiteX26" fmla="*/ 589788 w 4914900"/>
              <a:gd name="connsiteY26" fmla="*/ 4571999 h 4571999"/>
              <a:gd name="connsiteX27" fmla="*/ 0 w 4914900"/>
              <a:gd name="connsiteY27" fmla="*/ 4571999 h 4571999"/>
              <a:gd name="connsiteX28" fmla="*/ 0 w 4914900"/>
              <a:gd name="connsiteY28" fmla="*/ 4137659 h 4571999"/>
              <a:gd name="connsiteX29" fmla="*/ 0 w 4914900"/>
              <a:gd name="connsiteY29" fmla="*/ 3703319 h 4571999"/>
              <a:gd name="connsiteX30" fmla="*/ 0 w 4914900"/>
              <a:gd name="connsiteY30" fmla="*/ 3086099 h 4571999"/>
              <a:gd name="connsiteX31" fmla="*/ 0 w 4914900"/>
              <a:gd name="connsiteY31" fmla="*/ 2423159 h 4571999"/>
              <a:gd name="connsiteX32" fmla="*/ 0 w 4914900"/>
              <a:gd name="connsiteY32" fmla="*/ 1805940 h 4571999"/>
              <a:gd name="connsiteX33" fmla="*/ 0 w 4914900"/>
              <a:gd name="connsiteY33" fmla="*/ 1234440 h 4571999"/>
              <a:gd name="connsiteX34" fmla="*/ 0 w 4914900"/>
              <a:gd name="connsiteY34" fmla="*/ 708660 h 4571999"/>
              <a:gd name="connsiteX35" fmla="*/ 0 w 4914900"/>
              <a:gd name="connsiteY35" fmla="*/ 0 h 4571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4914900" h="4571999" fill="none" extrusionOk="0">
                <a:moveTo>
                  <a:pt x="0" y="0"/>
                </a:moveTo>
                <a:cubicBezTo>
                  <a:pt x="122998" y="-349"/>
                  <a:pt x="344695" y="5887"/>
                  <a:pt x="496951" y="0"/>
                </a:cubicBezTo>
                <a:cubicBezTo>
                  <a:pt x="649207" y="-5887"/>
                  <a:pt x="776330" y="44176"/>
                  <a:pt x="944753" y="0"/>
                </a:cubicBezTo>
                <a:cubicBezTo>
                  <a:pt x="1113176" y="-44176"/>
                  <a:pt x="1266655" y="52388"/>
                  <a:pt x="1392555" y="0"/>
                </a:cubicBezTo>
                <a:cubicBezTo>
                  <a:pt x="1518455" y="-52388"/>
                  <a:pt x="1792874" y="74939"/>
                  <a:pt x="2036953" y="0"/>
                </a:cubicBezTo>
                <a:cubicBezTo>
                  <a:pt x="2281032" y="-74939"/>
                  <a:pt x="2340063" y="6830"/>
                  <a:pt x="2533904" y="0"/>
                </a:cubicBezTo>
                <a:cubicBezTo>
                  <a:pt x="2727745" y="-6830"/>
                  <a:pt x="2991834" y="812"/>
                  <a:pt x="3129153" y="0"/>
                </a:cubicBezTo>
                <a:cubicBezTo>
                  <a:pt x="3266472" y="-812"/>
                  <a:pt x="3422275" y="12686"/>
                  <a:pt x="3576955" y="0"/>
                </a:cubicBezTo>
                <a:cubicBezTo>
                  <a:pt x="3731635" y="-12686"/>
                  <a:pt x="3878859" y="44260"/>
                  <a:pt x="4123055" y="0"/>
                </a:cubicBezTo>
                <a:cubicBezTo>
                  <a:pt x="4367251" y="-44260"/>
                  <a:pt x="4599712" y="87959"/>
                  <a:pt x="4914900" y="0"/>
                </a:cubicBezTo>
                <a:cubicBezTo>
                  <a:pt x="4960450" y="120064"/>
                  <a:pt x="4861813" y="320825"/>
                  <a:pt x="4914900" y="480060"/>
                </a:cubicBezTo>
                <a:cubicBezTo>
                  <a:pt x="4967987" y="639295"/>
                  <a:pt x="4913971" y="848373"/>
                  <a:pt x="4914900" y="1005840"/>
                </a:cubicBezTo>
                <a:cubicBezTo>
                  <a:pt x="4915829" y="1163307"/>
                  <a:pt x="4905162" y="1279395"/>
                  <a:pt x="4914900" y="1485900"/>
                </a:cubicBezTo>
                <a:cubicBezTo>
                  <a:pt x="4924638" y="1692405"/>
                  <a:pt x="4848188" y="1801430"/>
                  <a:pt x="4914900" y="2057400"/>
                </a:cubicBezTo>
                <a:cubicBezTo>
                  <a:pt x="4981612" y="2313370"/>
                  <a:pt x="4864689" y="2341378"/>
                  <a:pt x="4914900" y="2537459"/>
                </a:cubicBezTo>
                <a:cubicBezTo>
                  <a:pt x="4965111" y="2733540"/>
                  <a:pt x="4874766" y="2897084"/>
                  <a:pt x="4914900" y="3063239"/>
                </a:cubicBezTo>
                <a:cubicBezTo>
                  <a:pt x="4955034" y="3229394"/>
                  <a:pt x="4910601" y="3349325"/>
                  <a:pt x="4914900" y="3634739"/>
                </a:cubicBezTo>
                <a:cubicBezTo>
                  <a:pt x="4919199" y="3920153"/>
                  <a:pt x="4825519" y="4163388"/>
                  <a:pt x="4914900" y="4571999"/>
                </a:cubicBezTo>
                <a:cubicBezTo>
                  <a:pt x="4813354" y="4604879"/>
                  <a:pt x="4686944" y="4569230"/>
                  <a:pt x="4516247" y="4571999"/>
                </a:cubicBezTo>
                <a:cubicBezTo>
                  <a:pt x="4345550" y="4574768"/>
                  <a:pt x="4010679" y="4531435"/>
                  <a:pt x="3871849" y="4571999"/>
                </a:cubicBezTo>
                <a:cubicBezTo>
                  <a:pt x="3733019" y="4612563"/>
                  <a:pt x="3632479" y="4569139"/>
                  <a:pt x="3424047" y="4571999"/>
                </a:cubicBezTo>
                <a:cubicBezTo>
                  <a:pt x="3215615" y="4574859"/>
                  <a:pt x="2958062" y="4526000"/>
                  <a:pt x="2779649" y="4571999"/>
                </a:cubicBezTo>
                <a:cubicBezTo>
                  <a:pt x="2601236" y="4617998"/>
                  <a:pt x="2458362" y="4562983"/>
                  <a:pt x="2331847" y="4571999"/>
                </a:cubicBezTo>
                <a:cubicBezTo>
                  <a:pt x="2205332" y="4581015"/>
                  <a:pt x="2094289" y="4520617"/>
                  <a:pt x="1884045" y="4571999"/>
                </a:cubicBezTo>
                <a:cubicBezTo>
                  <a:pt x="1673801" y="4623381"/>
                  <a:pt x="1667495" y="4554244"/>
                  <a:pt x="1485392" y="4571999"/>
                </a:cubicBezTo>
                <a:cubicBezTo>
                  <a:pt x="1303289" y="4589754"/>
                  <a:pt x="1193482" y="4544651"/>
                  <a:pt x="988441" y="4571999"/>
                </a:cubicBezTo>
                <a:cubicBezTo>
                  <a:pt x="783400" y="4599347"/>
                  <a:pt x="729898" y="4557527"/>
                  <a:pt x="589788" y="4571999"/>
                </a:cubicBezTo>
                <a:cubicBezTo>
                  <a:pt x="449678" y="4586471"/>
                  <a:pt x="179129" y="4536327"/>
                  <a:pt x="0" y="4571999"/>
                </a:cubicBezTo>
                <a:cubicBezTo>
                  <a:pt x="-40428" y="4377136"/>
                  <a:pt x="24913" y="4234122"/>
                  <a:pt x="0" y="4137659"/>
                </a:cubicBezTo>
                <a:cubicBezTo>
                  <a:pt x="-24913" y="4041196"/>
                  <a:pt x="40548" y="3811803"/>
                  <a:pt x="0" y="3703319"/>
                </a:cubicBezTo>
                <a:cubicBezTo>
                  <a:pt x="-40548" y="3594835"/>
                  <a:pt x="15663" y="3356898"/>
                  <a:pt x="0" y="3086099"/>
                </a:cubicBezTo>
                <a:cubicBezTo>
                  <a:pt x="-15663" y="2815300"/>
                  <a:pt x="62359" y="2602551"/>
                  <a:pt x="0" y="2423159"/>
                </a:cubicBezTo>
                <a:cubicBezTo>
                  <a:pt x="-62359" y="2243767"/>
                  <a:pt x="38965" y="1978193"/>
                  <a:pt x="0" y="1805940"/>
                </a:cubicBezTo>
                <a:cubicBezTo>
                  <a:pt x="-38965" y="1633687"/>
                  <a:pt x="65210" y="1353995"/>
                  <a:pt x="0" y="1234440"/>
                </a:cubicBezTo>
                <a:cubicBezTo>
                  <a:pt x="-65210" y="1114885"/>
                  <a:pt x="53068" y="820975"/>
                  <a:pt x="0" y="708660"/>
                </a:cubicBezTo>
                <a:cubicBezTo>
                  <a:pt x="-53068" y="596345"/>
                  <a:pt x="25404" y="294209"/>
                  <a:pt x="0" y="0"/>
                </a:cubicBezTo>
                <a:close/>
              </a:path>
              <a:path w="4914900" h="4571999" stroke="0" extrusionOk="0">
                <a:moveTo>
                  <a:pt x="0" y="0"/>
                </a:moveTo>
                <a:cubicBezTo>
                  <a:pt x="252783" y="-40298"/>
                  <a:pt x="445391" y="46750"/>
                  <a:pt x="595249" y="0"/>
                </a:cubicBezTo>
                <a:cubicBezTo>
                  <a:pt x="745107" y="-46750"/>
                  <a:pt x="1012521" y="68624"/>
                  <a:pt x="1239647" y="0"/>
                </a:cubicBezTo>
                <a:cubicBezTo>
                  <a:pt x="1466773" y="-68624"/>
                  <a:pt x="1714308" y="66569"/>
                  <a:pt x="1834896" y="0"/>
                </a:cubicBezTo>
                <a:cubicBezTo>
                  <a:pt x="1955484" y="-66569"/>
                  <a:pt x="2291324" y="69997"/>
                  <a:pt x="2479294" y="0"/>
                </a:cubicBezTo>
                <a:cubicBezTo>
                  <a:pt x="2667264" y="-69997"/>
                  <a:pt x="2822145" y="32632"/>
                  <a:pt x="3074543" y="0"/>
                </a:cubicBezTo>
                <a:cubicBezTo>
                  <a:pt x="3326941" y="-32632"/>
                  <a:pt x="3421658" y="37429"/>
                  <a:pt x="3571494" y="0"/>
                </a:cubicBezTo>
                <a:cubicBezTo>
                  <a:pt x="3721330" y="-37429"/>
                  <a:pt x="3887328" y="28705"/>
                  <a:pt x="4068445" y="0"/>
                </a:cubicBezTo>
                <a:cubicBezTo>
                  <a:pt x="4249562" y="-28705"/>
                  <a:pt x="4651948" y="7054"/>
                  <a:pt x="4914900" y="0"/>
                </a:cubicBezTo>
                <a:cubicBezTo>
                  <a:pt x="4948793" y="252858"/>
                  <a:pt x="4882182" y="299884"/>
                  <a:pt x="4914900" y="571500"/>
                </a:cubicBezTo>
                <a:cubicBezTo>
                  <a:pt x="4947618" y="843116"/>
                  <a:pt x="4861219" y="968765"/>
                  <a:pt x="4914900" y="1234440"/>
                </a:cubicBezTo>
                <a:cubicBezTo>
                  <a:pt x="4968581" y="1500115"/>
                  <a:pt x="4911634" y="1576220"/>
                  <a:pt x="4914900" y="1760220"/>
                </a:cubicBezTo>
                <a:cubicBezTo>
                  <a:pt x="4918166" y="1944220"/>
                  <a:pt x="4857324" y="2177492"/>
                  <a:pt x="4914900" y="2331719"/>
                </a:cubicBezTo>
                <a:cubicBezTo>
                  <a:pt x="4972476" y="2485946"/>
                  <a:pt x="4894235" y="2764772"/>
                  <a:pt x="4914900" y="2948939"/>
                </a:cubicBezTo>
                <a:cubicBezTo>
                  <a:pt x="4935565" y="3133106"/>
                  <a:pt x="4859428" y="3304567"/>
                  <a:pt x="4914900" y="3428999"/>
                </a:cubicBezTo>
                <a:cubicBezTo>
                  <a:pt x="4970372" y="3553431"/>
                  <a:pt x="4885173" y="3769219"/>
                  <a:pt x="4914900" y="3909059"/>
                </a:cubicBezTo>
                <a:cubicBezTo>
                  <a:pt x="4944627" y="4048899"/>
                  <a:pt x="4887081" y="4356183"/>
                  <a:pt x="4914900" y="4571999"/>
                </a:cubicBezTo>
                <a:cubicBezTo>
                  <a:pt x="4737415" y="4614941"/>
                  <a:pt x="4533657" y="4543573"/>
                  <a:pt x="4270502" y="4571999"/>
                </a:cubicBezTo>
                <a:cubicBezTo>
                  <a:pt x="4007347" y="4600425"/>
                  <a:pt x="4003846" y="4558707"/>
                  <a:pt x="3871849" y="4571999"/>
                </a:cubicBezTo>
                <a:cubicBezTo>
                  <a:pt x="3739852" y="4585291"/>
                  <a:pt x="3446128" y="4549969"/>
                  <a:pt x="3227451" y="4571999"/>
                </a:cubicBezTo>
                <a:cubicBezTo>
                  <a:pt x="3008774" y="4594029"/>
                  <a:pt x="2938698" y="4557475"/>
                  <a:pt x="2828798" y="4571999"/>
                </a:cubicBezTo>
                <a:cubicBezTo>
                  <a:pt x="2718898" y="4586523"/>
                  <a:pt x="2550637" y="4562225"/>
                  <a:pt x="2282698" y="4571999"/>
                </a:cubicBezTo>
                <a:cubicBezTo>
                  <a:pt x="2014759" y="4581773"/>
                  <a:pt x="1959031" y="4571231"/>
                  <a:pt x="1736598" y="4571999"/>
                </a:cubicBezTo>
                <a:cubicBezTo>
                  <a:pt x="1514165" y="4572767"/>
                  <a:pt x="1341967" y="4566363"/>
                  <a:pt x="1190498" y="4571999"/>
                </a:cubicBezTo>
                <a:cubicBezTo>
                  <a:pt x="1039029" y="4577635"/>
                  <a:pt x="814347" y="4569859"/>
                  <a:pt x="693547" y="4571999"/>
                </a:cubicBezTo>
                <a:cubicBezTo>
                  <a:pt x="572747" y="4574139"/>
                  <a:pt x="205801" y="4547803"/>
                  <a:pt x="0" y="4571999"/>
                </a:cubicBezTo>
                <a:cubicBezTo>
                  <a:pt x="-55201" y="4332158"/>
                  <a:pt x="50659" y="4257870"/>
                  <a:pt x="0" y="4091939"/>
                </a:cubicBezTo>
                <a:cubicBezTo>
                  <a:pt x="-50659" y="3926008"/>
                  <a:pt x="45677" y="3866769"/>
                  <a:pt x="0" y="3657599"/>
                </a:cubicBezTo>
                <a:cubicBezTo>
                  <a:pt x="-45677" y="3448429"/>
                  <a:pt x="31505" y="3394729"/>
                  <a:pt x="0" y="3177539"/>
                </a:cubicBezTo>
                <a:cubicBezTo>
                  <a:pt x="-31505" y="2960349"/>
                  <a:pt x="27596" y="2866272"/>
                  <a:pt x="0" y="2560319"/>
                </a:cubicBezTo>
                <a:cubicBezTo>
                  <a:pt x="-27596" y="2254366"/>
                  <a:pt x="43079" y="2188705"/>
                  <a:pt x="0" y="2034540"/>
                </a:cubicBezTo>
                <a:cubicBezTo>
                  <a:pt x="-43079" y="1880375"/>
                  <a:pt x="21244" y="1701334"/>
                  <a:pt x="0" y="1600200"/>
                </a:cubicBezTo>
                <a:cubicBezTo>
                  <a:pt x="-21244" y="1499066"/>
                  <a:pt x="29976" y="1222113"/>
                  <a:pt x="0" y="1120140"/>
                </a:cubicBezTo>
                <a:cubicBezTo>
                  <a:pt x="-29976" y="1018167"/>
                  <a:pt x="103051" y="499163"/>
                  <a:pt x="0" y="0"/>
                </a:cubicBezTo>
                <a:close/>
              </a:path>
            </a:pathLst>
          </a:custGeom>
          <a:ln w="76200">
            <a:solidFill>
              <a:srgbClr val="00B050"/>
            </a:solidFill>
            <a:extLst>
              <a:ext uri="{C807C97D-BFC1-408E-A445-0C87EB9F89A2}">
                <ask:lineSketchStyleProps xmlns:ask="http://schemas.microsoft.com/office/drawing/2018/sketchyshapes" xmlns="" sd="2234344262">
                  <ask:type>
                    <ask:lineSketchScribble/>
                  </ask:type>
                </ask:lineSketchStyleProps>
              </a:ext>
            </a:extLst>
          </a:ln>
        </p:spPr>
        <p:style>
          <a:lnRef idx="2">
            <a:schemeClr val="accent1"/>
          </a:lnRef>
          <a:fillRef idx="1">
            <a:schemeClr val="lt1"/>
          </a:fillRef>
          <a:effectRef idx="0">
            <a:schemeClr val="accent1"/>
          </a:effectRef>
          <a:fontRef idx="minor">
            <a:schemeClr val="dk1"/>
          </a:fontRef>
        </p:style>
        <p:txBody>
          <a:bodyPr>
            <a:noAutofit/>
          </a:bodyPr>
          <a:lstStyle/>
          <a:p>
            <a:r>
              <a:rPr lang="vi-VN" dirty="0" smtClean="0">
                <a:latin typeface="Times New Roman" pitchFamily="18" charset="0"/>
                <a:cs typeface="Times New Roman" pitchFamily="18" charset="0"/>
              </a:rPr>
              <a:t>- Làm lạnh: bảo quản trong ngăn mát trái cây, rau củ để ăn trong tuần.</a:t>
            </a:r>
          </a:p>
          <a:p>
            <a:r>
              <a:rPr lang="vi-VN" dirty="0" smtClean="0">
                <a:latin typeface="Times New Roman" pitchFamily="18" charset="0"/>
                <a:cs typeface="Times New Roman" pitchFamily="18" charset="0"/>
              </a:rPr>
              <a:t>- Đông lạnh: gồm thịt, cá trong ngăn đông để sử dụng trong vài tuần.</a:t>
            </a:r>
          </a:p>
          <a:p>
            <a:r>
              <a:rPr lang="vi-VN" dirty="0" smtClean="0">
                <a:latin typeface="Times New Roman" pitchFamily="18" charset="0"/>
                <a:cs typeface="Times New Roman" pitchFamily="18" charset="0"/>
              </a:rPr>
              <a:t>- Làm khô: phơi khô hành tỏi dưới ánh nắng mặt trời, phơi khô thóc lúa</a:t>
            </a:r>
          </a:p>
          <a:p>
            <a:r>
              <a:rPr lang="vi-VN" dirty="0" smtClean="0">
                <a:latin typeface="Times New Roman" pitchFamily="18" charset="0"/>
                <a:cs typeface="Times New Roman" pitchFamily="18" charset="0"/>
              </a:rPr>
              <a:t>- Trình bày cách bảo quản của một loại thực phẩm cụ thể</a:t>
            </a:r>
            <a:endParaRPr lang="vi-VN" dirty="0">
              <a:latin typeface="Times New Roman" pitchFamily="18" charset="0"/>
              <a:cs typeface="Times New Roman" pitchFamily="18" charset="0"/>
            </a:endParaRPr>
          </a:p>
        </p:txBody>
      </p:sp>
    </p:spTree>
    <p:extLst>
      <p:ext uri="{BB962C8B-B14F-4D97-AF65-F5344CB8AC3E}">
        <p14:creationId xmlns:p14="http://schemas.microsoft.com/office/powerpoint/2010/main" xmlns="" val="1978609718"/>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additive="base">
                                        <p:cTn id="7" dur="500" fill="hold"/>
                                        <p:tgtEl>
                                          <p:spTgt spid="4">
                                            <p:bg/>
                                          </p:spTgt>
                                        </p:tgtEl>
                                        <p:attrNameLst>
                                          <p:attrName>ppt_x</p:attrName>
                                        </p:attrNameLst>
                                      </p:cBhvr>
                                      <p:tavLst>
                                        <p:tav tm="0">
                                          <p:val>
                                            <p:strVal val="#ppt_x"/>
                                          </p:val>
                                        </p:tav>
                                        <p:tav tm="100000">
                                          <p:val>
                                            <p:strVal val="#ppt_x"/>
                                          </p:val>
                                        </p:tav>
                                      </p:tavLst>
                                    </p:anim>
                                    <p:anim calcmode="lin" valueType="num">
                                      <p:cBhvr additive="base">
                                        <p:cTn id="8"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bg/>
                                          </p:spTgt>
                                        </p:tgtEl>
                                        <p:attrNameLst>
                                          <p:attrName>style.visibility</p:attrName>
                                        </p:attrNameLst>
                                      </p:cBhvr>
                                      <p:to>
                                        <p:strVal val="visible"/>
                                      </p:to>
                                    </p:set>
                                    <p:anim calcmode="lin" valueType="num">
                                      <p:cBhvr additive="base">
                                        <p:cTn id="19" dur="500" fill="hold"/>
                                        <p:tgtEl>
                                          <p:spTgt spid="8">
                                            <p:bg/>
                                          </p:spTgt>
                                        </p:tgtEl>
                                        <p:attrNameLst>
                                          <p:attrName>ppt_x</p:attrName>
                                        </p:attrNameLst>
                                      </p:cBhvr>
                                      <p:tavLst>
                                        <p:tav tm="0">
                                          <p:val>
                                            <p:strVal val="#ppt_x"/>
                                          </p:val>
                                        </p:tav>
                                        <p:tav tm="100000">
                                          <p:val>
                                            <p:strVal val="#ppt_x"/>
                                          </p:val>
                                        </p:tav>
                                      </p:tavLst>
                                    </p:anim>
                                    <p:anim calcmode="lin" valueType="num">
                                      <p:cBhvr additive="base">
                                        <p:cTn id="20" dur="500" fill="hold"/>
                                        <p:tgtEl>
                                          <p:spTgt spid="8">
                                            <p:bg/>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xEl>
                                              <p:pRg st="1" end="1"/>
                                            </p:txEl>
                                          </p:spTgt>
                                        </p:tgtEl>
                                        <p:attrNameLst>
                                          <p:attrName>style.visibility</p:attrName>
                                        </p:attrNameLst>
                                      </p:cBhvr>
                                      <p:to>
                                        <p:strVal val="visible"/>
                                      </p:to>
                                    </p:set>
                                    <p:anim calcmode="lin" valueType="num">
                                      <p:cBhvr additive="base">
                                        <p:cTn id="31"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xEl>
                                              <p:pRg st="2" end="2"/>
                                            </p:txEl>
                                          </p:spTgt>
                                        </p:tgtEl>
                                        <p:attrNameLst>
                                          <p:attrName>style.visibility</p:attrName>
                                        </p:attrNameLst>
                                      </p:cBhvr>
                                      <p:to>
                                        <p:strVal val="visible"/>
                                      </p:to>
                                    </p:set>
                                    <p:anim calcmode="lin" valueType="num">
                                      <p:cBhvr additive="base">
                                        <p:cTn id="3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xEl>
                                              <p:pRg st="3" end="3"/>
                                            </p:txEl>
                                          </p:spTgt>
                                        </p:tgtEl>
                                        <p:attrNameLst>
                                          <p:attrName>style.visibility</p:attrName>
                                        </p:attrNameLst>
                                      </p:cBhvr>
                                      <p:to>
                                        <p:strVal val="visible"/>
                                      </p:to>
                                    </p:set>
                                    <p:anim calcmode="lin" valueType="num">
                                      <p:cBhvr additive="base">
                                        <p:cTn id="43"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P spid="8"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67000"/>
            <a:ext cx="8229600" cy="1143000"/>
          </a:xfrm>
        </p:spPr>
        <p:style>
          <a:lnRef idx="2">
            <a:schemeClr val="accent2"/>
          </a:lnRef>
          <a:fillRef idx="1">
            <a:schemeClr val="lt1"/>
          </a:fillRef>
          <a:effectRef idx="0">
            <a:schemeClr val="accent2"/>
          </a:effectRef>
          <a:fontRef idx="minor">
            <a:schemeClr val="dk1"/>
          </a:fontRef>
        </p:style>
        <p:txBody>
          <a:bodyPr>
            <a:normAutofit/>
          </a:bodyPr>
          <a:lstStyle/>
          <a:p>
            <a:r>
              <a:rPr lang="en-US" dirty="0" smtClean="0">
                <a:latin typeface="Times New Roman" pitchFamily="18" charset="0"/>
                <a:cs typeface="Times New Roman" pitchFamily="18" charset="0"/>
              </a:rPr>
              <a:t>II. </a:t>
            </a:r>
            <a:r>
              <a:rPr lang="en-US" dirty="0" err="1" smtClean="0">
                <a:latin typeface="Times New Roman" pitchFamily="18" charset="0"/>
                <a:cs typeface="Times New Roman" pitchFamily="18" charset="0"/>
              </a:rPr>
              <a:t>Luyện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tập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chữa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đề</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cương</a:t>
            </a:r>
            <a:endParaRPr lang="en-US" dirty="0">
              <a:latin typeface="Times New Roman" pitchFamily="18" charset="0"/>
              <a:cs typeface="Times New Roman" pitchFamily="18"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GENSWF_SLIDE_UID" val="{FB5AA313-2656-499A-82BE-1C2A2B094980}:26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534</Words>
  <Application>Microsoft Office PowerPoint</Application>
  <PresentationFormat>On-screen Show (4:3)</PresentationFormat>
  <Paragraphs>44</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 Tiết 18 ÔN TẬP HỌC KÌ </vt:lpstr>
      <vt:lpstr>I. Nhắc lại kiến thức</vt:lpstr>
      <vt:lpstr>Slide 4</vt:lpstr>
      <vt:lpstr>Slide 5</vt:lpstr>
      <vt:lpstr>Slide 6</vt:lpstr>
      <vt:lpstr>Slide 7</vt:lpstr>
      <vt:lpstr>Slide 8</vt:lpstr>
      <vt:lpstr>II. Luyện tập chữa đề cương</vt:lpstr>
      <vt:lpstr>Nhiệm vụ về nhà Học lại đề cương để chuẩn bị cho thi học kì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Tiết 18 ÔN TẬP HỌC KÌ </dc:title>
  <dc:creator>Admin</dc:creator>
  <cp:lastModifiedBy>Admin</cp:lastModifiedBy>
  <cp:revision>10</cp:revision>
  <dcterms:created xsi:type="dcterms:W3CDTF">2022-01-10T04:54:31Z</dcterms:created>
  <dcterms:modified xsi:type="dcterms:W3CDTF">2022-02-13T01:43:45Z</dcterms:modified>
</cp:coreProperties>
</file>