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3E98EA-3CB5-4BBB-B57D-EE674A14AC0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B275085-E9A8-4351-AE42-1E554CC0113B}">
      <dgm:prSet phldrT="[Text]"/>
      <dgm:spPr/>
      <dgm:t>
        <a:bodyPr/>
        <a:lstStyle/>
        <a:p>
          <a:r>
            <a:rPr lang="en-US" dirty="0" err="1" smtClean="0">
              <a:latin typeface="Times New Roman" pitchFamily="18" charset="0"/>
              <a:cs typeface="Times New Roman" pitchFamily="18" charset="0"/>
            </a:rPr>
            <a:t>Trang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phục</a:t>
          </a:r>
          <a:endParaRPr lang="en-US" dirty="0">
            <a:latin typeface="Times New Roman" pitchFamily="18" charset="0"/>
            <a:cs typeface="Times New Roman" pitchFamily="18" charset="0"/>
          </a:endParaRPr>
        </a:p>
      </dgm:t>
    </dgm:pt>
    <dgm:pt modelId="{B09B366E-E3CF-49FE-AB25-97FB573033A8}" type="parTrans" cxnId="{5EA158F8-D01B-42E1-B30C-E0C3C99711ED}">
      <dgm:prSet/>
      <dgm:spPr/>
      <dgm:t>
        <a:bodyPr/>
        <a:lstStyle/>
        <a:p>
          <a:endParaRPr lang="en-US"/>
        </a:p>
      </dgm:t>
    </dgm:pt>
    <dgm:pt modelId="{817DD4C4-2F89-4FC9-B3C6-A18F0C0D012E}" type="sibTrans" cxnId="{5EA158F8-D01B-42E1-B30C-E0C3C99711ED}">
      <dgm:prSet/>
      <dgm:spPr/>
      <dgm:t>
        <a:bodyPr/>
        <a:lstStyle/>
        <a:p>
          <a:endParaRPr lang="en-US"/>
        </a:p>
      </dgm:t>
    </dgm:pt>
    <dgm:pt modelId="{7714F1B6-0B9B-43F3-9E60-60D5AE4DA070}">
      <dgm:prSet phldrT="[Text]"/>
      <dgm:spPr/>
      <dgm:t>
        <a:bodyPr/>
        <a:lstStyle/>
        <a:p>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giới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tính</a:t>
          </a:r>
          <a:endParaRPr lang="en-US" dirty="0">
            <a:latin typeface="Times New Roman" pitchFamily="18" charset="0"/>
            <a:cs typeface="Times New Roman" pitchFamily="18" charset="0"/>
          </a:endParaRPr>
        </a:p>
      </dgm:t>
    </dgm:pt>
    <dgm:pt modelId="{F6BDA646-6C29-4060-817F-500958DC541C}" type="parTrans" cxnId="{387E954A-3D65-4004-A631-708C1DF6CB67}">
      <dgm:prSet/>
      <dgm:spPr/>
      <dgm:t>
        <a:bodyPr/>
        <a:lstStyle/>
        <a:p>
          <a:endParaRPr lang="en-US"/>
        </a:p>
      </dgm:t>
    </dgm:pt>
    <dgm:pt modelId="{7B889C2C-ABCA-4EBF-A6A7-40558D2E5019}" type="sibTrans" cxnId="{387E954A-3D65-4004-A631-708C1DF6CB67}">
      <dgm:prSet/>
      <dgm:spPr/>
      <dgm:t>
        <a:bodyPr/>
        <a:lstStyle/>
        <a:p>
          <a:endParaRPr lang="en-US"/>
        </a:p>
      </dgm:t>
    </dgm:pt>
    <dgm:pt modelId="{DD852809-7574-4156-95CE-0441376B4758}">
      <dgm:prSet phldrT="[Text]"/>
      <dgm:spPr/>
      <dgm:t>
        <a:bodyPr/>
        <a:lstStyle/>
        <a:p>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độ</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tuổi</a:t>
          </a:r>
          <a:endParaRPr lang="en-US" dirty="0">
            <a:latin typeface="Times New Roman" pitchFamily="18" charset="0"/>
            <a:cs typeface="Times New Roman" pitchFamily="18" charset="0"/>
          </a:endParaRPr>
        </a:p>
      </dgm:t>
    </dgm:pt>
    <dgm:pt modelId="{7E55B20B-A3A6-41F2-AB5B-1B8599FB9557}" type="parTrans" cxnId="{0EA9BAC5-28AC-40DC-8AEC-A1086B460725}">
      <dgm:prSet/>
      <dgm:spPr/>
      <dgm:t>
        <a:bodyPr/>
        <a:lstStyle/>
        <a:p>
          <a:endParaRPr lang="en-US"/>
        </a:p>
      </dgm:t>
    </dgm:pt>
    <dgm:pt modelId="{054EFAD7-EB3C-4161-85B6-958B263C9B15}" type="sibTrans" cxnId="{0EA9BAC5-28AC-40DC-8AEC-A1086B460725}">
      <dgm:prSet/>
      <dgm:spPr/>
      <dgm:t>
        <a:bodyPr/>
        <a:lstStyle/>
        <a:p>
          <a:endParaRPr lang="en-US"/>
        </a:p>
      </dgm:t>
    </dgm:pt>
    <dgm:pt modelId="{C842002D-71FC-469B-84AB-BCB804C325CA}">
      <dgm:prSet/>
      <dgm:spPr/>
      <dgm:t>
        <a:bodyPr/>
        <a:lstStyle/>
        <a:p>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thời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tiết</a:t>
          </a:r>
          <a:endParaRPr lang="en-US" dirty="0">
            <a:latin typeface="Times New Roman" pitchFamily="18" charset="0"/>
            <a:cs typeface="Times New Roman" pitchFamily="18" charset="0"/>
          </a:endParaRPr>
        </a:p>
      </dgm:t>
    </dgm:pt>
    <dgm:pt modelId="{5A01BB75-849E-4E02-A16E-653D999C5CC0}" type="parTrans" cxnId="{56873632-B428-41B9-AF65-A95F71F9744E}">
      <dgm:prSet/>
      <dgm:spPr/>
      <dgm:t>
        <a:bodyPr/>
        <a:lstStyle/>
        <a:p>
          <a:endParaRPr lang="en-US"/>
        </a:p>
      </dgm:t>
    </dgm:pt>
    <dgm:pt modelId="{5FF4A510-E376-4C86-B74C-E0850B31CEE8}" type="sibTrans" cxnId="{56873632-B428-41B9-AF65-A95F71F9744E}">
      <dgm:prSet/>
      <dgm:spPr/>
      <dgm:t>
        <a:bodyPr/>
        <a:lstStyle/>
        <a:p>
          <a:endParaRPr lang="en-US"/>
        </a:p>
      </dgm:t>
    </dgm:pt>
    <dgm:pt modelId="{F34B8721-F632-45D3-999A-5BC1ED4407A3}">
      <dgm:prSet/>
      <dgm:spPr/>
      <dgm:t>
        <a:bodyPr/>
        <a:lstStyle/>
        <a:p>
          <a:r>
            <a:rPr lang="en-US" dirty="0" smtClean="0">
              <a:latin typeface="Times New Roman" pitchFamily="18" charset="0"/>
              <a:cs typeface="Times New Roman" pitchFamily="18" charset="0"/>
            </a:rPr>
            <a:t>Theo </a:t>
          </a:r>
          <a:r>
            <a:rPr lang="en-US" dirty="0" err="1" smtClean="0">
              <a:latin typeface="Times New Roman" pitchFamily="18" charset="0"/>
              <a:cs typeface="Times New Roman" pitchFamily="18" charset="0"/>
            </a:rPr>
            <a:t>công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dụng</a:t>
          </a:r>
          <a:endParaRPr lang="en-US" dirty="0">
            <a:latin typeface="Times New Roman" pitchFamily="18" charset="0"/>
            <a:cs typeface="Times New Roman" pitchFamily="18" charset="0"/>
          </a:endParaRPr>
        </a:p>
      </dgm:t>
    </dgm:pt>
    <dgm:pt modelId="{BCDE8984-9249-4907-ABBF-41D36DFCB5F5}" type="parTrans" cxnId="{CF95139F-630C-4DBF-81B2-D6F7A160733B}">
      <dgm:prSet/>
      <dgm:spPr/>
      <dgm:t>
        <a:bodyPr/>
        <a:lstStyle/>
        <a:p>
          <a:endParaRPr lang="en-US"/>
        </a:p>
      </dgm:t>
    </dgm:pt>
    <dgm:pt modelId="{416C0E08-EB61-40EC-B1F5-88408EDB9C4B}" type="sibTrans" cxnId="{CF95139F-630C-4DBF-81B2-D6F7A160733B}">
      <dgm:prSet/>
      <dgm:spPr/>
      <dgm:t>
        <a:bodyPr/>
        <a:lstStyle/>
        <a:p>
          <a:endParaRPr lang="en-US"/>
        </a:p>
      </dgm:t>
    </dgm:pt>
    <dgm:pt modelId="{062F5FE0-70F5-47B2-8C0D-74052C08DAAB}" type="pres">
      <dgm:prSet presAssocID="{D73E98EA-3CB5-4BBB-B57D-EE674A14AC0E}" presName="hierChild1" presStyleCnt="0">
        <dgm:presLayoutVars>
          <dgm:chPref val="1"/>
          <dgm:dir/>
          <dgm:animOne val="branch"/>
          <dgm:animLvl val="lvl"/>
          <dgm:resizeHandles/>
        </dgm:presLayoutVars>
      </dgm:prSet>
      <dgm:spPr/>
      <dgm:t>
        <a:bodyPr/>
        <a:lstStyle/>
        <a:p>
          <a:endParaRPr lang="en-US"/>
        </a:p>
      </dgm:t>
    </dgm:pt>
    <dgm:pt modelId="{CAAE3B65-2C6B-4C05-B95C-AE4C79211562}" type="pres">
      <dgm:prSet presAssocID="{EB275085-E9A8-4351-AE42-1E554CC0113B}" presName="hierRoot1" presStyleCnt="0"/>
      <dgm:spPr/>
    </dgm:pt>
    <dgm:pt modelId="{9797C0BD-3E76-48FD-BAE4-778974A74C48}" type="pres">
      <dgm:prSet presAssocID="{EB275085-E9A8-4351-AE42-1E554CC0113B}" presName="composite" presStyleCnt="0"/>
      <dgm:spPr/>
    </dgm:pt>
    <dgm:pt modelId="{A22457B2-16B5-4F96-8F86-741B62F9929F}" type="pres">
      <dgm:prSet presAssocID="{EB275085-E9A8-4351-AE42-1E554CC0113B}" presName="background" presStyleLbl="node0" presStyleIdx="0" presStyleCnt="1"/>
      <dgm:spPr/>
    </dgm:pt>
    <dgm:pt modelId="{256F3E36-5F8C-4D77-A099-BD253CFC8992}" type="pres">
      <dgm:prSet presAssocID="{EB275085-E9A8-4351-AE42-1E554CC0113B}" presName="text" presStyleLbl="fgAcc0" presStyleIdx="0" presStyleCnt="1" custScaleX="91294" custScaleY="83171" custLinFactNeighborX="10689" custLinFactNeighborY="5564">
        <dgm:presLayoutVars>
          <dgm:chPref val="3"/>
        </dgm:presLayoutVars>
      </dgm:prSet>
      <dgm:spPr/>
      <dgm:t>
        <a:bodyPr/>
        <a:lstStyle/>
        <a:p>
          <a:endParaRPr lang="en-US"/>
        </a:p>
      </dgm:t>
    </dgm:pt>
    <dgm:pt modelId="{8DD05D6C-F11D-4709-8C00-448F500513B6}" type="pres">
      <dgm:prSet presAssocID="{EB275085-E9A8-4351-AE42-1E554CC0113B}" presName="hierChild2" presStyleCnt="0"/>
      <dgm:spPr/>
    </dgm:pt>
    <dgm:pt modelId="{126074C2-9821-4770-915A-A00B03C0F4F8}" type="pres">
      <dgm:prSet presAssocID="{F6BDA646-6C29-4060-817F-500958DC541C}" presName="Name10" presStyleLbl="parChTrans1D2" presStyleIdx="0" presStyleCnt="4"/>
      <dgm:spPr/>
      <dgm:t>
        <a:bodyPr/>
        <a:lstStyle/>
        <a:p>
          <a:endParaRPr lang="en-US"/>
        </a:p>
      </dgm:t>
    </dgm:pt>
    <dgm:pt modelId="{90317BD5-3BB5-4865-8A6B-E1E378ED1E83}" type="pres">
      <dgm:prSet presAssocID="{7714F1B6-0B9B-43F3-9E60-60D5AE4DA070}" presName="hierRoot2" presStyleCnt="0"/>
      <dgm:spPr/>
    </dgm:pt>
    <dgm:pt modelId="{7A42BBBE-EB64-4E2F-B2CD-91353C2F17BD}" type="pres">
      <dgm:prSet presAssocID="{7714F1B6-0B9B-43F3-9E60-60D5AE4DA070}" presName="composite2" presStyleCnt="0"/>
      <dgm:spPr/>
    </dgm:pt>
    <dgm:pt modelId="{20D4687A-B38C-4E2B-ACF1-243E8E2A1C12}" type="pres">
      <dgm:prSet presAssocID="{7714F1B6-0B9B-43F3-9E60-60D5AE4DA070}" presName="background2" presStyleLbl="node2" presStyleIdx="0" presStyleCnt="4"/>
      <dgm:spPr/>
    </dgm:pt>
    <dgm:pt modelId="{FDE9CE80-B074-4DC1-AB84-63CC8B1C983A}" type="pres">
      <dgm:prSet presAssocID="{7714F1B6-0B9B-43F3-9E60-60D5AE4DA070}" presName="text2" presStyleLbl="fgAcc2" presStyleIdx="0" presStyleCnt="4">
        <dgm:presLayoutVars>
          <dgm:chPref val="3"/>
        </dgm:presLayoutVars>
      </dgm:prSet>
      <dgm:spPr/>
      <dgm:t>
        <a:bodyPr/>
        <a:lstStyle/>
        <a:p>
          <a:endParaRPr lang="en-US"/>
        </a:p>
      </dgm:t>
    </dgm:pt>
    <dgm:pt modelId="{20010827-13B1-424A-BAD0-BC799980411D}" type="pres">
      <dgm:prSet presAssocID="{7714F1B6-0B9B-43F3-9E60-60D5AE4DA070}" presName="hierChild3" presStyleCnt="0"/>
      <dgm:spPr/>
    </dgm:pt>
    <dgm:pt modelId="{D1B575AD-D2EA-47AC-9E60-85FC8BA01174}" type="pres">
      <dgm:prSet presAssocID="{7E55B20B-A3A6-41F2-AB5B-1B8599FB9557}" presName="Name10" presStyleLbl="parChTrans1D2" presStyleIdx="1" presStyleCnt="4"/>
      <dgm:spPr/>
      <dgm:t>
        <a:bodyPr/>
        <a:lstStyle/>
        <a:p>
          <a:endParaRPr lang="en-US"/>
        </a:p>
      </dgm:t>
    </dgm:pt>
    <dgm:pt modelId="{B84A856E-3BB9-4394-9081-CBBCC4B7F098}" type="pres">
      <dgm:prSet presAssocID="{DD852809-7574-4156-95CE-0441376B4758}" presName="hierRoot2" presStyleCnt="0"/>
      <dgm:spPr/>
    </dgm:pt>
    <dgm:pt modelId="{767611F5-3C48-44D8-A6A0-E87DC13CD65F}" type="pres">
      <dgm:prSet presAssocID="{DD852809-7574-4156-95CE-0441376B4758}" presName="composite2" presStyleCnt="0"/>
      <dgm:spPr/>
    </dgm:pt>
    <dgm:pt modelId="{1D90E913-8F9A-4C15-96F7-690BB11F750C}" type="pres">
      <dgm:prSet presAssocID="{DD852809-7574-4156-95CE-0441376B4758}" presName="background2" presStyleLbl="node2" presStyleIdx="1" presStyleCnt="4"/>
      <dgm:spPr/>
    </dgm:pt>
    <dgm:pt modelId="{BD757B1F-9870-43F3-9720-ECD7E7E73676}" type="pres">
      <dgm:prSet presAssocID="{DD852809-7574-4156-95CE-0441376B4758}" presName="text2" presStyleLbl="fgAcc2" presStyleIdx="1" presStyleCnt="4">
        <dgm:presLayoutVars>
          <dgm:chPref val="3"/>
        </dgm:presLayoutVars>
      </dgm:prSet>
      <dgm:spPr/>
      <dgm:t>
        <a:bodyPr/>
        <a:lstStyle/>
        <a:p>
          <a:endParaRPr lang="en-US"/>
        </a:p>
      </dgm:t>
    </dgm:pt>
    <dgm:pt modelId="{1B7D6613-4835-4C5E-91CB-542CF9189EC0}" type="pres">
      <dgm:prSet presAssocID="{DD852809-7574-4156-95CE-0441376B4758}" presName="hierChild3" presStyleCnt="0"/>
      <dgm:spPr/>
    </dgm:pt>
    <dgm:pt modelId="{34606837-E76B-4AEF-828F-DAEC867A872D}" type="pres">
      <dgm:prSet presAssocID="{5A01BB75-849E-4E02-A16E-653D999C5CC0}" presName="Name10" presStyleLbl="parChTrans1D2" presStyleIdx="2" presStyleCnt="4"/>
      <dgm:spPr/>
      <dgm:t>
        <a:bodyPr/>
        <a:lstStyle/>
        <a:p>
          <a:endParaRPr lang="en-US"/>
        </a:p>
      </dgm:t>
    </dgm:pt>
    <dgm:pt modelId="{687B5232-0A90-48C8-983F-6E4A0367AF23}" type="pres">
      <dgm:prSet presAssocID="{C842002D-71FC-469B-84AB-BCB804C325CA}" presName="hierRoot2" presStyleCnt="0"/>
      <dgm:spPr/>
    </dgm:pt>
    <dgm:pt modelId="{2F3040CF-D408-4DDF-A167-88A48AA0EE94}" type="pres">
      <dgm:prSet presAssocID="{C842002D-71FC-469B-84AB-BCB804C325CA}" presName="composite2" presStyleCnt="0"/>
      <dgm:spPr/>
    </dgm:pt>
    <dgm:pt modelId="{082BCE10-9AAD-4CBA-819C-6674B8FD01A1}" type="pres">
      <dgm:prSet presAssocID="{C842002D-71FC-469B-84AB-BCB804C325CA}" presName="background2" presStyleLbl="node2" presStyleIdx="2" presStyleCnt="4"/>
      <dgm:spPr/>
    </dgm:pt>
    <dgm:pt modelId="{5E20DC8D-7101-4C0F-8AC0-640DFFE82CCA}" type="pres">
      <dgm:prSet presAssocID="{C842002D-71FC-469B-84AB-BCB804C325CA}" presName="text2" presStyleLbl="fgAcc2" presStyleIdx="2" presStyleCnt="4">
        <dgm:presLayoutVars>
          <dgm:chPref val="3"/>
        </dgm:presLayoutVars>
      </dgm:prSet>
      <dgm:spPr/>
      <dgm:t>
        <a:bodyPr/>
        <a:lstStyle/>
        <a:p>
          <a:endParaRPr lang="en-US"/>
        </a:p>
      </dgm:t>
    </dgm:pt>
    <dgm:pt modelId="{9A6E8333-2F75-4E35-9EE2-A84468009399}" type="pres">
      <dgm:prSet presAssocID="{C842002D-71FC-469B-84AB-BCB804C325CA}" presName="hierChild3" presStyleCnt="0"/>
      <dgm:spPr/>
    </dgm:pt>
    <dgm:pt modelId="{1C7FE9A5-463E-48F7-A2EE-DCBC7F2BE45E}" type="pres">
      <dgm:prSet presAssocID="{BCDE8984-9249-4907-ABBF-41D36DFCB5F5}" presName="Name10" presStyleLbl="parChTrans1D2" presStyleIdx="3" presStyleCnt="4"/>
      <dgm:spPr/>
      <dgm:t>
        <a:bodyPr/>
        <a:lstStyle/>
        <a:p>
          <a:endParaRPr lang="en-US"/>
        </a:p>
      </dgm:t>
    </dgm:pt>
    <dgm:pt modelId="{27092643-7307-4C1E-9FD2-80DA55B3FF95}" type="pres">
      <dgm:prSet presAssocID="{F34B8721-F632-45D3-999A-5BC1ED4407A3}" presName="hierRoot2" presStyleCnt="0"/>
      <dgm:spPr/>
    </dgm:pt>
    <dgm:pt modelId="{917F521F-F2AC-49DF-BE88-306670234DB3}" type="pres">
      <dgm:prSet presAssocID="{F34B8721-F632-45D3-999A-5BC1ED4407A3}" presName="composite2" presStyleCnt="0"/>
      <dgm:spPr/>
    </dgm:pt>
    <dgm:pt modelId="{21ECA994-2EED-43EB-82AE-9F746C80723E}" type="pres">
      <dgm:prSet presAssocID="{F34B8721-F632-45D3-999A-5BC1ED4407A3}" presName="background2" presStyleLbl="node2" presStyleIdx="3" presStyleCnt="4"/>
      <dgm:spPr/>
    </dgm:pt>
    <dgm:pt modelId="{9EB8B683-40AC-4D2B-B202-CF29B0CB3475}" type="pres">
      <dgm:prSet presAssocID="{F34B8721-F632-45D3-999A-5BC1ED4407A3}" presName="text2" presStyleLbl="fgAcc2" presStyleIdx="3" presStyleCnt="4" custLinFactNeighborX="-9046" custLinFactNeighborY="-17967">
        <dgm:presLayoutVars>
          <dgm:chPref val="3"/>
        </dgm:presLayoutVars>
      </dgm:prSet>
      <dgm:spPr/>
      <dgm:t>
        <a:bodyPr/>
        <a:lstStyle/>
        <a:p>
          <a:endParaRPr lang="en-US"/>
        </a:p>
      </dgm:t>
    </dgm:pt>
    <dgm:pt modelId="{855062A4-CF26-4BDB-A4B3-36BC4C866F38}" type="pres">
      <dgm:prSet presAssocID="{F34B8721-F632-45D3-999A-5BC1ED4407A3}" presName="hierChild3" presStyleCnt="0"/>
      <dgm:spPr/>
    </dgm:pt>
  </dgm:ptLst>
  <dgm:cxnLst>
    <dgm:cxn modelId="{CF95139F-630C-4DBF-81B2-D6F7A160733B}" srcId="{EB275085-E9A8-4351-AE42-1E554CC0113B}" destId="{F34B8721-F632-45D3-999A-5BC1ED4407A3}" srcOrd="3" destOrd="0" parTransId="{BCDE8984-9249-4907-ABBF-41D36DFCB5F5}" sibTransId="{416C0E08-EB61-40EC-B1F5-88408EDB9C4B}"/>
    <dgm:cxn modelId="{387E954A-3D65-4004-A631-708C1DF6CB67}" srcId="{EB275085-E9A8-4351-AE42-1E554CC0113B}" destId="{7714F1B6-0B9B-43F3-9E60-60D5AE4DA070}" srcOrd="0" destOrd="0" parTransId="{F6BDA646-6C29-4060-817F-500958DC541C}" sibTransId="{7B889C2C-ABCA-4EBF-A6A7-40558D2E5019}"/>
    <dgm:cxn modelId="{B2AA878B-9473-44E9-B6CF-CBB5BD8C2BFA}" type="presOf" srcId="{DD852809-7574-4156-95CE-0441376B4758}" destId="{BD757B1F-9870-43F3-9720-ECD7E7E73676}" srcOrd="0" destOrd="0" presId="urn:microsoft.com/office/officeart/2005/8/layout/hierarchy1"/>
    <dgm:cxn modelId="{5EA158F8-D01B-42E1-B30C-E0C3C99711ED}" srcId="{D73E98EA-3CB5-4BBB-B57D-EE674A14AC0E}" destId="{EB275085-E9A8-4351-AE42-1E554CC0113B}" srcOrd="0" destOrd="0" parTransId="{B09B366E-E3CF-49FE-AB25-97FB573033A8}" sibTransId="{817DD4C4-2F89-4FC9-B3C6-A18F0C0D012E}"/>
    <dgm:cxn modelId="{B89606FA-AB41-4AAA-B903-811B79DBA167}" type="presOf" srcId="{F6BDA646-6C29-4060-817F-500958DC541C}" destId="{126074C2-9821-4770-915A-A00B03C0F4F8}" srcOrd="0" destOrd="0" presId="urn:microsoft.com/office/officeart/2005/8/layout/hierarchy1"/>
    <dgm:cxn modelId="{21680A15-69B0-411D-BCC6-0543732661CA}" type="presOf" srcId="{7E55B20B-A3A6-41F2-AB5B-1B8599FB9557}" destId="{D1B575AD-D2EA-47AC-9E60-85FC8BA01174}" srcOrd="0" destOrd="0" presId="urn:microsoft.com/office/officeart/2005/8/layout/hierarchy1"/>
    <dgm:cxn modelId="{56873632-B428-41B9-AF65-A95F71F9744E}" srcId="{EB275085-E9A8-4351-AE42-1E554CC0113B}" destId="{C842002D-71FC-469B-84AB-BCB804C325CA}" srcOrd="2" destOrd="0" parTransId="{5A01BB75-849E-4E02-A16E-653D999C5CC0}" sibTransId="{5FF4A510-E376-4C86-B74C-E0850B31CEE8}"/>
    <dgm:cxn modelId="{0EA9BAC5-28AC-40DC-8AEC-A1086B460725}" srcId="{EB275085-E9A8-4351-AE42-1E554CC0113B}" destId="{DD852809-7574-4156-95CE-0441376B4758}" srcOrd="1" destOrd="0" parTransId="{7E55B20B-A3A6-41F2-AB5B-1B8599FB9557}" sibTransId="{054EFAD7-EB3C-4161-85B6-958B263C9B15}"/>
    <dgm:cxn modelId="{6012EBA9-CED2-491A-97C0-F09C749BCB63}" type="presOf" srcId="{5A01BB75-849E-4E02-A16E-653D999C5CC0}" destId="{34606837-E76B-4AEF-828F-DAEC867A872D}" srcOrd="0" destOrd="0" presId="urn:microsoft.com/office/officeart/2005/8/layout/hierarchy1"/>
    <dgm:cxn modelId="{53CA9F76-6348-4A06-A373-1D8E3A91D424}" type="presOf" srcId="{D73E98EA-3CB5-4BBB-B57D-EE674A14AC0E}" destId="{062F5FE0-70F5-47B2-8C0D-74052C08DAAB}" srcOrd="0" destOrd="0" presId="urn:microsoft.com/office/officeart/2005/8/layout/hierarchy1"/>
    <dgm:cxn modelId="{A861F000-8D68-4BA6-A849-9478FD665A9A}" type="presOf" srcId="{C842002D-71FC-469B-84AB-BCB804C325CA}" destId="{5E20DC8D-7101-4C0F-8AC0-640DFFE82CCA}" srcOrd="0" destOrd="0" presId="urn:microsoft.com/office/officeart/2005/8/layout/hierarchy1"/>
    <dgm:cxn modelId="{826D4334-C4E4-4B8F-A89D-117EB461C86D}" type="presOf" srcId="{7714F1B6-0B9B-43F3-9E60-60D5AE4DA070}" destId="{FDE9CE80-B074-4DC1-AB84-63CC8B1C983A}" srcOrd="0" destOrd="0" presId="urn:microsoft.com/office/officeart/2005/8/layout/hierarchy1"/>
    <dgm:cxn modelId="{37A35303-06F3-4FA3-8C56-E42D0BCAC301}" type="presOf" srcId="{F34B8721-F632-45D3-999A-5BC1ED4407A3}" destId="{9EB8B683-40AC-4D2B-B202-CF29B0CB3475}" srcOrd="0" destOrd="0" presId="urn:microsoft.com/office/officeart/2005/8/layout/hierarchy1"/>
    <dgm:cxn modelId="{4E05FDB2-5DD2-4088-966D-C2DA1E35A4EE}" type="presOf" srcId="{EB275085-E9A8-4351-AE42-1E554CC0113B}" destId="{256F3E36-5F8C-4D77-A099-BD253CFC8992}" srcOrd="0" destOrd="0" presId="urn:microsoft.com/office/officeart/2005/8/layout/hierarchy1"/>
    <dgm:cxn modelId="{8E1D519D-B7DA-4882-978A-F3BA7AD3D870}" type="presOf" srcId="{BCDE8984-9249-4907-ABBF-41D36DFCB5F5}" destId="{1C7FE9A5-463E-48F7-A2EE-DCBC7F2BE45E}" srcOrd="0" destOrd="0" presId="urn:microsoft.com/office/officeart/2005/8/layout/hierarchy1"/>
    <dgm:cxn modelId="{FCDAAC4C-4F95-487B-B88B-B5238458DEC3}" type="presParOf" srcId="{062F5FE0-70F5-47B2-8C0D-74052C08DAAB}" destId="{CAAE3B65-2C6B-4C05-B95C-AE4C79211562}" srcOrd="0" destOrd="0" presId="urn:microsoft.com/office/officeart/2005/8/layout/hierarchy1"/>
    <dgm:cxn modelId="{C73DC536-1229-48D1-978F-02E55227724C}" type="presParOf" srcId="{CAAE3B65-2C6B-4C05-B95C-AE4C79211562}" destId="{9797C0BD-3E76-48FD-BAE4-778974A74C48}" srcOrd="0" destOrd="0" presId="urn:microsoft.com/office/officeart/2005/8/layout/hierarchy1"/>
    <dgm:cxn modelId="{CB0B262D-D0A5-481C-9B41-9A2AB065C312}" type="presParOf" srcId="{9797C0BD-3E76-48FD-BAE4-778974A74C48}" destId="{A22457B2-16B5-4F96-8F86-741B62F9929F}" srcOrd="0" destOrd="0" presId="urn:microsoft.com/office/officeart/2005/8/layout/hierarchy1"/>
    <dgm:cxn modelId="{18DD4AA0-6B86-43BA-B812-CEA022E5FCC9}" type="presParOf" srcId="{9797C0BD-3E76-48FD-BAE4-778974A74C48}" destId="{256F3E36-5F8C-4D77-A099-BD253CFC8992}" srcOrd="1" destOrd="0" presId="urn:microsoft.com/office/officeart/2005/8/layout/hierarchy1"/>
    <dgm:cxn modelId="{A4C04FAE-9792-40A6-8624-BABC09C31336}" type="presParOf" srcId="{CAAE3B65-2C6B-4C05-B95C-AE4C79211562}" destId="{8DD05D6C-F11D-4709-8C00-448F500513B6}" srcOrd="1" destOrd="0" presId="urn:microsoft.com/office/officeart/2005/8/layout/hierarchy1"/>
    <dgm:cxn modelId="{078C8F7D-9268-4898-A62A-201951F282AD}" type="presParOf" srcId="{8DD05D6C-F11D-4709-8C00-448F500513B6}" destId="{126074C2-9821-4770-915A-A00B03C0F4F8}" srcOrd="0" destOrd="0" presId="urn:microsoft.com/office/officeart/2005/8/layout/hierarchy1"/>
    <dgm:cxn modelId="{8E921A8A-43CE-480B-91AC-DFEE1ED84665}" type="presParOf" srcId="{8DD05D6C-F11D-4709-8C00-448F500513B6}" destId="{90317BD5-3BB5-4865-8A6B-E1E378ED1E83}" srcOrd="1" destOrd="0" presId="urn:microsoft.com/office/officeart/2005/8/layout/hierarchy1"/>
    <dgm:cxn modelId="{F6748754-32EA-4F5E-971C-7CD09751872A}" type="presParOf" srcId="{90317BD5-3BB5-4865-8A6B-E1E378ED1E83}" destId="{7A42BBBE-EB64-4E2F-B2CD-91353C2F17BD}" srcOrd="0" destOrd="0" presId="urn:microsoft.com/office/officeart/2005/8/layout/hierarchy1"/>
    <dgm:cxn modelId="{471B86DA-DDCF-4666-8BDC-761D16E07D0F}" type="presParOf" srcId="{7A42BBBE-EB64-4E2F-B2CD-91353C2F17BD}" destId="{20D4687A-B38C-4E2B-ACF1-243E8E2A1C12}" srcOrd="0" destOrd="0" presId="urn:microsoft.com/office/officeart/2005/8/layout/hierarchy1"/>
    <dgm:cxn modelId="{3457DB26-669F-4B96-9CED-25D039B3E9ED}" type="presParOf" srcId="{7A42BBBE-EB64-4E2F-B2CD-91353C2F17BD}" destId="{FDE9CE80-B074-4DC1-AB84-63CC8B1C983A}" srcOrd="1" destOrd="0" presId="urn:microsoft.com/office/officeart/2005/8/layout/hierarchy1"/>
    <dgm:cxn modelId="{C1AFD316-C124-4546-B90D-38348C71D646}" type="presParOf" srcId="{90317BD5-3BB5-4865-8A6B-E1E378ED1E83}" destId="{20010827-13B1-424A-BAD0-BC799980411D}" srcOrd="1" destOrd="0" presId="urn:microsoft.com/office/officeart/2005/8/layout/hierarchy1"/>
    <dgm:cxn modelId="{55093C59-30CF-4437-8FF0-6E7920D4C7E5}" type="presParOf" srcId="{8DD05D6C-F11D-4709-8C00-448F500513B6}" destId="{D1B575AD-D2EA-47AC-9E60-85FC8BA01174}" srcOrd="2" destOrd="0" presId="urn:microsoft.com/office/officeart/2005/8/layout/hierarchy1"/>
    <dgm:cxn modelId="{19FC6C3F-5CC6-4A31-8CDD-294BDC1C14AB}" type="presParOf" srcId="{8DD05D6C-F11D-4709-8C00-448F500513B6}" destId="{B84A856E-3BB9-4394-9081-CBBCC4B7F098}" srcOrd="3" destOrd="0" presId="urn:microsoft.com/office/officeart/2005/8/layout/hierarchy1"/>
    <dgm:cxn modelId="{78AB25BF-1DB6-44A1-8066-D0FA7F4F21A1}" type="presParOf" srcId="{B84A856E-3BB9-4394-9081-CBBCC4B7F098}" destId="{767611F5-3C48-44D8-A6A0-E87DC13CD65F}" srcOrd="0" destOrd="0" presId="urn:microsoft.com/office/officeart/2005/8/layout/hierarchy1"/>
    <dgm:cxn modelId="{7190F041-82C8-4CCC-94CA-AAB525803BE5}" type="presParOf" srcId="{767611F5-3C48-44D8-A6A0-E87DC13CD65F}" destId="{1D90E913-8F9A-4C15-96F7-690BB11F750C}" srcOrd="0" destOrd="0" presId="urn:microsoft.com/office/officeart/2005/8/layout/hierarchy1"/>
    <dgm:cxn modelId="{53EABB25-A401-4F5C-9700-0AD800A50F81}" type="presParOf" srcId="{767611F5-3C48-44D8-A6A0-E87DC13CD65F}" destId="{BD757B1F-9870-43F3-9720-ECD7E7E73676}" srcOrd="1" destOrd="0" presId="urn:microsoft.com/office/officeart/2005/8/layout/hierarchy1"/>
    <dgm:cxn modelId="{C6587FCC-B099-4968-8CC1-0739C4294A91}" type="presParOf" srcId="{B84A856E-3BB9-4394-9081-CBBCC4B7F098}" destId="{1B7D6613-4835-4C5E-91CB-542CF9189EC0}" srcOrd="1" destOrd="0" presId="urn:microsoft.com/office/officeart/2005/8/layout/hierarchy1"/>
    <dgm:cxn modelId="{DAFFBEFF-9D28-4EDE-9EF2-BD24AB866409}" type="presParOf" srcId="{8DD05D6C-F11D-4709-8C00-448F500513B6}" destId="{34606837-E76B-4AEF-828F-DAEC867A872D}" srcOrd="4" destOrd="0" presId="urn:microsoft.com/office/officeart/2005/8/layout/hierarchy1"/>
    <dgm:cxn modelId="{8FAFB0ED-517E-4022-9E1B-9C65F9098977}" type="presParOf" srcId="{8DD05D6C-F11D-4709-8C00-448F500513B6}" destId="{687B5232-0A90-48C8-983F-6E4A0367AF23}" srcOrd="5" destOrd="0" presId="urn:microsoft.com/office/officeart/2005/8/layout/hierarchy1"/>
    <dgm:cxn modelId="{B45F8D8C-C499-44D7-BDE1-4182CA0026B8}" type="presParOf" srcId="{687B5232-0A90-48C8-983F-6E4A0367AF23}" destId="{2F3040CF-D408-4DDF-A167-88A48AA0EE94}" srcOrd="0" destOrd="0" presId="urn:microsoft.com/office/officeart/2005/8/layout/hierarchy1"/>
    <dgm:cxn modelId="{DE8450B9-D9CD-425F-A9D9-CFA6583DB922}" type="presParOf" srcId="{2F3040CF-D408-4DDF-A167-88A48AA0EE94}" destId="{082BCE10-9AAD-4CBA-819C-6674B8FD01A1}" srcOrd="0" destOrd="0" presId="urn:microsoft.com/office/officeart/2005/8/layout/hierarchy1"/>
    <dgm:cxn modelId="{462EEAF8-7825-49EA-8FD8-4D324CB163B5}" type="presParOf" srcId="{2F3040CF-D408-4DDF-A167-88A48AA0EE94}" destId="{5E20DC8D-7101-4C0F-8AC0-640DFFE82CCA}" srcOrd="1" destOrd="0" presId="urn:microsoft.com/office/officeart/2005/8/layout/hierarchy1"/>
    <dgm:cxn modelId="{941BB219-6BED-4A46-8FB1-4A3D577C366B}" type="presParOf" srcId="{687B5232-0A90-48C8-983F-6E4A0367AF23}" destId="{9A6E8333-2F75-4E35-9EE2-A84468009399}" srcOrd="1" destOrd="0" presId="urn:microsoft.com/office/officeart/2005/8/layout/hierarchy1"/>
    <dgm:cxn modelId="{C9B7500C-1775-474E-8B07-4973F5259FB0}" type="presParOf" srcId="{8DD05D6C-F11D-4709-8C00-448F500513B6}" destId="{1C7FE9A5-463E-48F7-A2EE-DCBC7F2BE45E}" srcOrd="6" destOrd="0" presId="urn:microsoft.com/office/officeart/2005/8/layout/hierarchy1"/>
    <dgm:cxn modelId="{DCA2796A-BBFF-4347-83F4-311FAB919E79}" type="presParOf" srcId="{8DD05D6C-F11D-4709-8C00-448F500513B6}" destId="{27092643-7307-4C1E-9FD2-80DA55B3FF95}" srcOrd="7" destOrd="0" presId="urn:microsoft.com/office/officeart/2005/8/layout/hierarchy1"/>
    <dgm:cxn modelId="{831CA082-5D51-4E2C-8E4C-BB7B5A51AAD6}" type="presParOf" srcId="{27092643-7307-4C1E-9FD2-80DA55B3FF95}" destId="{917F521F-F2AC-49DF-BE88-306670234DB3}" srcOrd="0" destOrd="0" presId="urn:microsoft.com/office/officeart/2005/8/layout/hierarchy1"/>
    <dgm:cxn modelId="{4D7EFEFB-FA35-4957-A8DC-C76FC5C3B32E}" type="presParOf" srcId="{917F521F-F2AC-49DF-BE88-306670234DB3}" destId="{21ECA994-2EED-43EB-82AE-9F746C80723E}" srcOrd="0" destOrd="0" presId="urn:microsoft.com/office/officeart/2005/8/layout/hierarchy1"/>
    <dgm:cxn modelId="{34063527-5434-465C-8A44-EFCED7D231C9}" type="presParOf" srcId="{917F521F-F2AC-49DF-BE88-306670234DB3}" destId="{9EB8B683-40AC-4D2B-B202-CF29B0CB3475}" srcOrd="1" destOrd="0" presId="urn:microsoft.com/office/officeart/2005/8/layout/hierarchy1"/>
    <dgm:cxn modelId="{4F2DB320-72BB-4C22-8B84-69CD1A963E23}" type="presParOf" srcId="{27092643-7307-4C1E-9FD2-80DA55B3FF95}" destId="{855062A4-CF26-4BDB-A4B3-36BC4C866F38}" srcOrd="1" destOrd="0" presId="urn:microsoft.com/office/officeart/2005/8/layout/hierarchy1"/>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C2FEFB-43C6-4503-9284-636858F33348}" type="datetimeFigureOut">
              <a:rPr lang="en-US" smtClean="0"/>
              <a:t>2/13/2022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9689A-3715-4B4C-A055-780E54B47A86}"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noFill/>
          <a:ln>
            <a:solidFill>
              <a:srgbClr val="000000"/>
            </a:solidFill>
            <a:miter lim="800000"/>
            <a:headEnd/>
            <a:tailEnd/>
          </a:ln>
        </p:spPr>
      </p:sp>
      <p:sp>
        <p:nvSpPr>
          <p:cNvPr id="17411"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cs typeface="等线"/>
            </a:endParaRPr>
          </a:p>
        </p:txBody>
      </p:sp>
      <p:sp>
        <p:nvSpPr>
          <p:cNvPr id="17412"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EE55D0-B677-41C4-ADD1-901AE1D22354}" type="slidenum">
              <a:rPr lang="zh-CN" altLang="en-US">
                <a:latin typeface="字魂59号-创粗黑"/>
                <a:cs typeface="等线"/>
              </a:rPr>
              <a:pPr/>
              <a:t>1</a:t>
            </a:fld>
            <a:endParaRPr lang="zh-CN" altLang="en-US">
              <a:latin typeface="字魂59号-创粗黑"/>
              <a:cs typeface="等线"/>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818E69B-D88F-47EC-8B5D-F58DA0DE27ED}"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8E69B-D88F-47EC-8B5D-F58DA0DE27ED}"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8E69B-D88F-47EC-8B5D-F58DA0DE27ED}"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18E69B-D88F-47EC-8B5D-F58DA0DE27ED}"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818E69B-D88F-47EC-8B5D-F58DA0DE27ED}" type="datetimeFigureOut">
              <a:rPr lang="en-US" smtClean="0"/>
              <a:pPr/>
              <a:t>2/13/2022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18E69B-D88F-47EC-8B5D-F58DA0DE27ED}"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818E69B-D88F-47EC-8B5D-F58DA0DE27ED}" type="datetimeFigureOut">
              <a:rPr lang="en-US" smtClean="0"/>
              <a:pPr/>
              <a:t>2/13/2022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18E69B-D88F-47EC-8B5D-F58DA0DE27ED}" type="datetimeFigureOut">
              <a:rPr lang="en-US" smtClean="0"/>
              <a:pPr/>
              <a:t>2/13/2022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18E69B-D88F-47EC-8B5D-F58DA0DE27ED}" type="datetimeFigureOut">
              <a:rPr lang="en-US" smtClean="0"/>
              <a:pPr/>
              <a:t>2/13/2022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8E69B-D88F-47EC-8B5D-F58DA0DE27ED}"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18E69B-D88F-47EC-8B5D-F58DA0DE27ED}" type="datetimeFigureOut">
              <a:rPr lang="en-US" smtClean="0"/>
              <a:pPr/>
              <a:t>2/13/2022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D3A6BC-AFF8-4EED-B8F9-4CD1C0FF512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18E69B-D88F-47EC-8B5D-F58DA0DE27ED}" type="datetimeFigureOut">
              <a:rPr lang="en-US" smtClean="0"/>
              <a:pPr/>
              <a:t>2/13/2022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D3A6BC-AFF8-4EED-B8F9-4CD1C0FF512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图片 4"/>
          <p:cNvSpPr>
            <a:spLocks noChangeAspect="1"/>
          </p:cNvSpPr>
          <p:nvPr/>
        </p:nvSpPr>
        <p:spPr bwMode="auto">
          <a:xfrm>
            <a:off x="0" y="0"/>
            <a:ext cx="9142413" cy="6858000"/>
          </a:xfrm>
          <a:prstGeom prst="rect">
            <a:avLst/>
          </a:prstGeom>
          <a:noFill/>
          <a:ln w="9525">
            <a:noFill/>
            <a:miter lim="800000"/>
            <a:headEnd/>
            <a:tailEnd/>
          </a:ln>
        </p:spPr>
        <p:txBody>
          <a:bodyPr/>
          <a:lstStyle/>
          <a:p>
            <a:endParaRPr lang="en-US"/>
          </a:p>
        </p:txBody>
      </p:sp>
      <p:pic>
        <p:nvPicPr>
          <p:cNvPr id="2051" name="图片 1"/>
          <p:cNvPicPr>
            <a:picLocks noChangeAspect="1"/>
          </p:cNvPicPr>
          <p:nvPr/>
        </p:nvPicPr>
        <p:blipFill>
          <a:blip r:embed="rId3"/>
          <a:srcRect/>
          <a:stretch>
            <a:fillRect/>
          </a:stretch>
        </p:blipFill>
        <p:spPr bwMode="auto">
          <a:xfrm>
            <a:off x="1588" y="4786313"/>
            <a:ext cx="9142412" cy="2071687"/>
          </a:xfrm>
          <a:prstGeom prst="rect">
            <a:avLst/>
          </a:prstGeom>
          <a:noFill/>
          <a:ln w="9525">
            <a:noFill/>
            <a:miter lim="800000"/>
            <a:headEnd/>
            <a:tailEnd/>
          </a:ln>
        </p:spPr>
      </p:pic>
      <p:pic>
        <p:nvPicPr>
          <p:cNvPr id="2052" name="图片 2"/>
          <p:cNvPicPr>
            <a:picLocks noChangeAspect="1"/>
          </p:cNvPicPr>
          <p:nvPr/>
        </p:nvPicPr>
        <p:blipFill>
          <a:blip r:embed="rId4"/>
          <a:srcRect/>
          <a:stretch>
            <a:fillRect/>
          </a:stretch>
        </p:blipFill>
        <p:spPr bwMode="auto">
          <a:xfrm>
            <a:off x="7467600" y="0"/>
            <a:ext cx="1676400" cy="2405063"/>
          </a:xfrm>
          <a:prstGeom prst="rect">
            <a:avLst/>
          </a:prstGeom>
          <a:noFill/>
          <a:ln w="9525">
            <a:noFill/>
            <a:miter lim="800000"/>
            <a:headEnd/>
            <a:tailEnd/>
          </a:ln>
        </p:spPr>
      </p:pic>
      <p:pic>
        <p:nvPicPr>
          <p:cNvPr id="2053" name="图片 3"/>
          <p:cNvPicPr>
            <a:picLocks noChangeAspect="1"/>
          </p:cNvPicPr>
          <p:nvPr/>
        </p:nvPicPr>
        <p:blipFill>
          <a:blip r:embed="rId5"/>
          <a:srcRect/>
          <a:stretch>
            <a:fillRect/>
          </a:stretch>
        </p:blipFill>
        <p:spPr bwMode="auto">
          <a:xfrm>
            <a:off x="476250" y="4302125"/>
            <a:ext cx="2932113" cy="2170113"/>
          </a:xfrm>
          <a:prstGeom prst="rect">
            <a:avLst/>
          </a:prstGeom>
          <a:noFill/>
          <a:ln w="9525">
            <a:noFill/>
            <a:miter lim="800000"/>
            <a:headEnd/>
            <a:tailEnd/>
          </a:ln>
        </p:spPr>
      </p:pic>
      <p:sp>
        <p:nvSpPr>
          <p:cNvPr id="2054" name="文本框 11"/>
          <p:cNvSpPr txBox="1">
            <a:spLocks noChangeArrowheads="1"/>
          </p:cNvSpPr>
          <p:nvPr/>
        </p:nvSpPr>
        <p:spPr bwMode="auto">
          <a:xfrm>
            <a:off x="1168400" y="44450"/>
            <a:ext cx="6643688" cy="1016000"/>
          </a:xfrm>
          <a:prstGeom prst="rect">
            <a:avLst/>
          </a:prstGeom>
          <a:noFill/>
          <a:ln w="9525">
            <a:noFill/>
            <a:miter lim="800000"/>
            <a:headEnd/>
            <a:tailEnd/>
          </a:ln>
        </p:spPr>
        <p:txBody>
          <a:bodyPr>
            <a:spAutoFit/>
          </a:bodyPr>
          <a:lstStyle/>
          <a:p>
            <a:pPr algn="ctr">
              <a:buFont typeface="Arial" pitchFamily="34" charset="0"/>
              <a:buNone/>
            </a:pPr>
            <a:r>
              <a:rPr lang="vi-VN" sz="2800" b="1">
                <a:solidFill>
                  <a:schemeClr val="tx2"/>
                </a:solidFill>
                <a:latin typeface="Times New Roman" pitchFamily="18" charset="0"/>
                <a:cs typeface="Times New Roman" pitchFamily="18" charset="0"/>
              </a:rPr>
              <a:t>Phòng GD&amp;ĐT Huyện Thanh Trì </a:t>
            </a:r>
          </a:p>
          <a:p>
            <a:pPr algn="ctr">
              <a:buFont typeface="Arial" pitchFamily="34" charset="0"/>
              <a:buNone/>
            </a:pPr>
            <a:r>
              <a:rPr lang="vi-VN" sz="3200" b="1">
                <a:solidFill>
                  <a:schemeClr val="tx2"/>
                </a:solidFill>
                <a:latin typeface="Times New Roman" pitchFamily="18" charset="0"/>
                <a:cs typeface="Times New Roman" pitchFamily="18" charset="0"/>
              </a:rPr>
              <a:t>Trường THCS Ngọc Hồi</a:t>
            </a:r>
            <a:endParaRPr lang="en-US" altLang="zh-CN" sz="3200" b="1">
              <a:solidFill>
                <a:schemeClr val="tx2"/>
              </a:solidFill>
              <a:latin typeface="Times New Roman" pitchFamily="18" charset="0"/>
              <a:cs typeface="Times New Roman" pitchFamily="18" charset="0"/>
            </a:endParaRPr>
          </a:p>
        </p:txBody>
      </p:sp>
      <p:grpSp>
        <p:nvGrpSpPr>
          <p:cNvPr id="2" name="组合 8"/>
          <p:cNvGrpSpPr>
            <a:grpSpLocks/>
          </p:cNvGrpSpPr>
          <p:nvPr/>
        </p:nvGrpSpPr>
        <p:grpSpPr bwMode="auto">
          <a:xfrm>
            <a:off x="3473450" y="3662363"/>
            <a:ext cx="5518150" cy="1417637"/>
            <a:chOff x="2457450" y="2397117"/>
            <a:chExt cx="4088884" cy="466896"/>
          </a:xfrm>
        </p:grpSpPr>
        <p:sp>
          <p:nvSpPr>
            <p:cNvPr id="17" name="对角圆角矩形 6"/>
            <p:cNvSpPr/>
            <p:nvPr/>
          </p:nvSpPr>
          <p:spPr>
            <a:xfrm>
              <a:off x="2457450" y="2397117"/>
              <a:ext cx="3950078" cy="449642"/>
            </a:xfrm>
            <a:prstGeom prst="round2DiagRect">
              <a:avLst>
                <a:gd name="adj1" fmla="val 33621"/>
                <a:gd name="adj2" fmla="val 0"/>
              </a:avLst>
            </a:prstGeom>
            <a:solidFill>
              <a:srgbClr val="81C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bg1"/>
                </a:solidFill>
                <a:latin typeface="字魂59号-创粗黑" panose="00000500000000000000" pitchFamily="2" charset="-122"/>
                <a:ea typeface="字魂59号-创粗黑" panose="00000500000000000000" pitchFamily="2" charset="-122"/>
              </a:endParaRPr>
            </a:p>
          </p:txBody>
        </p:sp>
        <p:sp>
          <p:nvSpPr>
            <p:cNvPr id="2058" name="文本框 7"/>
            <p:cNvSpPr txBox="1">
              <a:spLocks noChangeArrowheads="1"/>
            </p:cNvSpPr>
            <p:nvPr/>
          </p:nvSpPr>
          <p:spPr bwMode="auto">
            <a:xfrm>
              <a:off x="2457450" y="2407875"/>
              <a:ext cx="4088884" cy="456138"/>
            </a:xfrm>
            <a:prstGeom prst="rect">
              <a:avLst/>
            </a:prstGeom>
            <a:noFill/>
            <a:ln w="9525">
              <a:noFill/>
              <a:miter lim="800000"/>
              <a:headEnd/>
              <a:tailEnd/>
            </a:ln>
          </p:spPr>
          <p:txBody>
            <a:bodyPr>
              <a:spAutoFit/>
            </a:bodyPr>
            <a:lstStyle/>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Tên GV</a:t>
              </a:r>
              <a:r>
                <a:rPr lang="en-US" altLang="zh-CN" sz="2800">
                  <a:solidFill>
                    <a:schemeClr val="bg1"/>
                  </a:solidFill>
                  <a:latin typeface="Times New Roman" pitchFamily="18" charset="0"/>
                  <a:ea typeface="字魂59号-创粗黑"/>
                  <a:cs typeface="Times New Roman" pitchFamily="18" charset="0"/>
                </a:rPr>
                <a:t>: Lê Thị Lan Hương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Lớp</a:t>
              </a:r>
              <a:r>
                <a:rPr lang="en-US" altLang="zh-CN" sz="2800">
                  <a:solidFill>
                    <a:schemeClr val="bg1"/>
                  </a:solidFill>
                  <a:latin typeface="Times New Roman" pitchFamily="18" charset="0"/>
                  <a:ea typeface="字魂59号-创粗黑"/>
                  <a:cs typeface="Times New Roman" pitchFamily="18" charset="0"/>
                </a:rPr>
                <a:t>: ……………………..</a:t>
              </a:r>
            </a:p>
            <a:p>
              <a:r>
                <a:rPr lang="en-US" altLang="zh-CN" sz="2800">
                  <a:solidFill>
                    <a:schemeClr val="bg1"/>
                  </a:solidFill>
                  <a:latin typeface="Times New Roman" pitchFamily="18" charset="0"/>
                  <a:ea typeface="字魂59号-创粗黑"/>
                  <a:cs typeface="Times New Roman" pitchFamily="18" charset="0"/>
                </a:rPr>
                <a:t>  </a:t>
              </a:r>
              <a:r>
                <a:rPr lang="vi-VN" altLang="zh-CN" sz="2800">
                  <a:solidFill>
                    <a:schemeClr val="bg1"/>
                  </a:solidFill>
                  <a:latin typeface="Times New Roman" pitchFamily="18" charset="0"/>
                  <a:ea typeface="字魂59号-创粗黑"/>
                  <a:cs typeface="Times New Roman" pitchFamily="18" charset="0"/>
                </a:rPr>
                <a:t>Năm học: 2021 - 2022</a:t>
              </a:r>
              <a:endParaRPr lang="zh-CN" altLang="en-US" sz="2800">
                <a:solidFill>
                  <a:schemeClr val="bg1"/>
                </a:solidFill>
                <a:latin typeface="Times New Roman" pitchFamily="18" charset="0"/>
                <a:ea typeface="字魂59号-创粗黑"/>
                <a:cs typeface="Times New Roman" pitchFamily="18" charset="0"/>
              </a:endParaRPr>
            </a:p>
          </p:txBody>
        </p:sp>
      </p:grpSp>
      <p:sp>
        <p:nvSpPr>
          <p:cNvPr id="2056" name="Rectangle 7"/>
          <p:cNvSpPr>
            <a:spLocks noChangeArrowheads="1"/>
          </p:cNvSpPr>
          <p:nvPr/>
        </p:nvSpPr>
        <p:spPr bwMode="auto">
          <a:xfrm>
            <a:off x="827088" y="1385888"/>
            <a:ext cx="7345362" cy="1446212"/>
          </a:xfrm>
          <a:prstGeom prst="rect">
            <a:avLst/>
          </a:prstGeom>
          <a:noFill/>
          <a:ln w="9525">
            <a:noFill/>
            <a:miter lim="800000"/>
            <a:headEnd/>
            <a:tailEnd/>
          </a:ln>
        </p:spPr>
        <p:txBody>
          <a:bodyPr>
            <a:spAutoFit/>
          </a:bodyPr>
          <a:lstStyle/>
          <a:p>
            <a:pPr algn="ctr"/>
            <a:r>
              <a:rPr lang="vi-VN" sz="4400" b="1">
                <a:solidFill>
                  <a:srgbClr val="FF0000"/>
                </a:solidFill>
                <a:latin typeface="Times New Roman" pitchFamily="18" charset="0"/>
                <a:cs typeface="Times New Roman" pitchFamily="18" charset="0"/>
              </a:rPr>
              <a:t>Chào mừng các em </a:t>
            </a:r>
          </a:p>
          <a:p>
            <a:pPr algn="ctr"/>
            <a:r>
              <a:rPr lang="vi-VN" sz="4400" b="1">
                <a:solidFill>
                  <a:srgbClr val="FF0000"/>
                </a:solidFill>
                <a:latin typeface="Times New Roman" pitchFamily="18" charset="0"/>
                <a:cs typeface="Times New Roman" pitchFamily="18" charset="0"/>
              </a:rPr>
              <a:t>đến với lớp học trực tuyến</a:t>
            </a:r>
            <a:endParaRPr lang="en-US" sz="4400" b="1">
              <a:solidFill>
                <a:srgbClr val="FF0000"/>
              </a:solidFill>
              <a:latin typeface="Times New Roman" pitchFamily="18"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rrowheads="1"/>
          </p:cNvSpPr>
          <p:nvPr/>
        </p:nvSpPr>
        <p:spPr bwMode="auto">
          <a:xfrm>
            <a:off x="495300" y="1927225"/>
            <a:ext cx="2982913" cy="2895600"/>
          </a:xfrm>
          <a:prstGeom prst="ellipse">
            <a:avLst/>
          </a:prstGeom>
          <a:solidFill>
            <a:srgbClr val="FFFF00">
              <a:alpha val="32156"/>
            </a:srgbClr>
          </a:solidFill>
          <a:ln w="9525" algn="ctr">
            <a:noFill/>
            <a:round/>
            <a:headEnd/>
            <a:tailEnd/>
          </a:ln>
        </p:spPr>
        <p:txBody>
          <a:bodyPr/>
          <a:lstStyle/>
          <a:p>
            <a:pPr eaLnBrk="1" hangingPunct="1"/>
            <a:endParaRPr lang="vi-VN" altLang="en-US"/>
          </a:p>
        </p:txBody>
      </p:sp>
      <p:cxnSp>
        <p:nvCxnSpPr>
          <p:cNvPr id="4" name="Straight Connector 3"/>
          <p:cNvCxnSpPr>
            <a:cxnSpLocks noChangeShapeType="1"/>
          </p:cNvCxnSpPr>
          <p:nvPr/>
        </p:nvCxnSpPr>
        <p:spPr bwMode="auto">
          <a:xfrm flipV="1">
            <a:off x="3041650" y="1804988"/>
            <a:ext cx="958850" cy="5762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9" name="Straight Connector 8"/>
          <p:cNvCxnSpPr>
            <a:cxnSpLocks noChangeShapeType="1"/>
          </p:cNvCxnSpPr>
          <p:nvPr/>
        </p:nvCxnSpPr>
        <p:spPr bwMode="auto">
          <a:xfrm flipV="1">
            <a:off x="3140075" y="3429000"/>
            <a:ext cx="2717800" cy="65088"/>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1" name="Straight Connector 10"/>
          <p:cNvCxnSpPr>
            <a:cxnSpLocks noChangeShapeType="1"/>
          </p:cNvCxnSpPr>
          <p:nvPr/>
        </p:nvCxnSpPr>
        <p:spPr bwMode="auto">
          <a:xfrm>
            <a:off x="2794000" y="4640263"/>
            <a:ext cx="1230313" cy="423862"/>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2" name="Straight Connector 11"/>
          <p:cNvCxnSpPr>
            <a:cxnSpLocks noChangeShapeType="1"/>
          </p:cNvCxnSpPr>
          <p:nvPr/>
        </p:nvCxnSpPr>
        <p:spPr bwMode="auto">
          <a:xfrm flipV="1">
            <a:off x="3943350" y="1758950"/>
            <a:ext cx="2209800" cy="69850"/>
          </a:xfrm>
          <a:prstGeom prst="line">
            <a:avLst/>
          </a:prstGeom>
          <a:ln>
            <a:headEnd/>
            <a:tailEnd/>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a:cxnSpLocks noChangeShapeType="1"/>
          </p:cNvCxnSpPr>
          <p:nvPr/>
        </p:nvCxnSpPr>
        <p:spPr bwMode="auto">
          <a:xfrm flipV="1">
            <a:off x="4024313" y="5064125"/>
            <a:ext cx="2209800" cy="0"/>
          </a:xfrm>
          <a:prstGeom prst="line">
            <a:avLst/>
          </a:prstGeom>
          <a:ln>
            <a:headEnd/>
            <a:tailEnd/>
          </a:ln>
        </p:spPr>
        <p:style>
          <a:lnRef idx="1">
            <a:schemeClr val="accent2"/>
          </a:lnRef>
          <a:fillRef idx="0">
            <a:schemeClr val="accent2"/>
          </a:fillRef>
          <a:effectRef idx="0">
            <a:schemeClr val="accent2"/>
          </a:effectRef>
          <a:fontRef idx="minor">
            <a:schemeClr val="tx1"/>
          </a:fontRef>
        </p:style>
      </p:cxnSp>
      <p:sp>
        <p:nvSpPr>
          <p:cNvPr id="4104" name="Oval 21"/>
          <p:cNvSpPr>
            <a:spLocks noChangeArrowheads="1"/>
          </p:cNvSpPr>
          <p:nvPr/>
        </p:nvSpPr>
        <p:spPr bwMode="auto">
          <a:xfrm>
            <a:off x="6153150" y="1717675"/>
            <a:ext cx="76200" cy="76200"/>
          </a:xfrm>
          <a:prstGeom prst="ellipse">
            <a:avLst/>
          </a:prstGeom>
          <a:solidFill>
            <a:schemeClr val="tx1"/>
          </a:solidFill>
          <a:ln w="9525" algn="ctr">
            <a:solidFill>
              <a:schemeClr val="tx1"/>
            </a:solidFill>
            <a:round/>
            <a:headEnd/>
            <a:tailEnd/>
          </a:ln>
        </p:spPr>
        <p:txBody>
          <a:bodyPr/>
          <a:lstStyle/>
          <a:p>
            <a:pPr eaLnBrk="1" hangingPunct="1"/>
            <a:endParaRPr lang="vi-VN" altLang="en-US"/>
          </a:p>
        </p:txBody>
      </p:sp>
      <p:sp>
        <p:nvSpPr>
          <p:cNvPr id="4105" name="Oval 22"/>
          <p:cNvSpPr>
            <a:spLocks noChangeArrowheads="1"/>
          </p:cNvSpPr>
          <p:nvPr/>
        </p:nvSpPr>
        <p:spPr bwMode="auto">
          <a:xfrm>
            <a:off x="2965450" y="2366963"/>
            <a:ext cx="76200" cy="76200"/>
          </a:xfrm>
          <a:prstGeom prst="ellipse">
            <a:avLst/>
          </a:prstGeom>
          <a:solidFill>
            <a:schemeClr val="tx1"/>
          </a:solidFill>
          <a:ln w="9525" algn="ctr">
            <a:solidFill>
              <a:schemeClr val="tx1"/>
            </a:solidFill>
            <a:round/>
            <a:headEnd/>
            <a:tailEnd/>
          </a:ln>
        </p:spPr>
        <p:txBody>
          <a:bodyPr/>
          <a:lstStyle/>
          <a:p>
            <a:pPr eaLnBrk="1" hangingPunct="1"/>
            <a:endParaRPr lang="vi-VN" altLang="en-US"/>
          </a:p>
        </p:txBody>
      </p:sp>
      <p:sp>
        <p:nvSpPr>
          <p:cNvPr id="4106" name="Oval 23"/>
          <p:cNvSpPr>
            <a:spLocks noChangeArrowheads="1"/>
          </p:cNvSpPr>
          <p:nvPr/>
        </p:nvSpPr>
        <p:spPr bwMode="auto">
          <a:xfrm>
            <a:off x="3371850" y="3455988"/>
            <a:ext cx="76200" cy="77787"/>
          </a:xfrm>
          <a:prstGeom prst="ellipse">
            <a:avLst/>
          </a:prstGeom>
          <a:solidFill>
            <a:schemeClr val="tx1"/>
          </a:solidFill>
          <a:ln w="9525" algn="ctr">
            <a:solidFill>
              <a:schemeClr val="tx1"/>
            </a:solidFill>
            <a:round/>
            <a:headEnd/>
            <a:tailEnd/>
          </a:ln>
        </p:spPr>
        <p:txBody>
          <a:bodyPr/>
          <a:lstStyle/>
          <a:p>
            <a:pPr eaLnBrk="1" hangingPunct="1"/>
            <a:endParaRPr lang="vi-VN" altLang="en-US"/>
          </a:p>
        </p:txBody>
      </p:sp>
      <p:sp>
        <p:nvSpPr>
          <p:cNvPr id="4107" name="Oval 24"/>
          <p:cNvSpPr>
            <a:spLocks noChangeArrowheads="1"/>
          </p:cNvSpPr>
          <p:nvPr/>
        </p:nvSpPr>
        <p:spPr bwMode="auto">
          <a:xfrm>
            <a:off x="6145213" y="3386138"/>
            <a:ext cx="76200" cy="77787"/>
          </a:xfrm>
          <a:prstGeom prst="ellipse">
            <a:avLst/>
          </a:prstGeom>
          <a:solidFill>
            <a:schemeClr val="tx1"/>
          </a:solidFill>
          <a:ln w="9525" algn="ctr">
            <a:solidFill>
              <a:schemeClr val="tx1"/>
            </a:solidFill>
            <a:round/>
            <a:headEnd/>
            <a:tailEnd/>
          </a:ln>
        </p:spPr>
        <p:txBody>
          <a:bodyPr/>
          <a:lstStyle/>
          <a:p>
            <a:pPr eaLnBrk="1" hangingPunct="1"/>
            <a:endParaRPr lang="vi-VN" altLang="en-US"/>
          </a:p>
        </p:txBody>
      </p:sp>
      <p:sp>
        <p:nvSpPr>
          <p:cNvPr id="4108" name="Oval 25"/>
          <p:cNvSpPr>
            <a:spLocks noChangeArrowheads="1"/>
          </p:cNvSpPr>
          <p:nvPr/>
        </p:nvSpPr>
        <p:spPr bwMode="auto">
          <a:xfrm>
            <a:off x="6230938" y="5026025"/>
            <a:ext cx="76200" cy="76200"/>
          </a:xfrm>
          <a:prstGeom prst="ellipse">
            <a:avLst/>
          </a:prstGeom>
          <a:solidFill>
            <a:schemeClr val="tx1"/>
          </a:solidFill>
          <a:ln w="9525" algn="ctr">
            <a:solidFill>
              <a:schemeClr val="tx1"/>
            </a:solidFill>
            <a:round/>
            <a:headEnd/>
            <a:tailEnd/>
          </a:ln>
        </p:spPr>
        <p:txBody>
          <a:bodyPr/>
          <a:lstStyle/>
          <a:p>
            <a:pPr eaLnBrk="1" hangingPunct="1"/>
            <a:endParaRPr lang="vi-VN" altLang="en-US"/>
          </a:p>
        </p:txBody>
      </p:sp>
      <p:sp>
        <p:nvSpPr>
          <p:cNvPr id="4109" name="Oval 26"/>
          <p:cNvSpPr>
            <a:spLocks noChangeArrowheads="1"/>
          </p:cNvSpPr>
          <p:nvPr/>
        </p:nvSpPr>
        <p:spPr bwMode="auto">
          <a:xfrm>
            <a:off x="2765425" y="4602163"/>
            <a:ext cx="76200" cy="76200"/>
          </a:xfrm>
          <a:prstGeom prst="ellipse">
            <a:avLst/>
          </a:prstGeom>
          <a:solidFill>
            <a:schemeClr val="tx1"/>
          </a:solidFill>
          <a:ln w="9525" algn="ctr">
            <a:solidFill>
              <a:schemeClr val="tx1"/>
            </a:solidFill>
            <a:round/>
            <a:headEnd/>
            <a:tailEnd/>
          </a:ln>
        </p:spPr>
        <p:txBody>
          <a:bodyPr/>
          <a:lstStyle/>
          <a:p>
            <a:pPr eaLnBrk="1" hangingPunct="1"/>
            <a:endParaRPr lang="vi-VN" altLang="en-US"/>
          </a:p>
        </p:txBody>
      </p:sp>
      <p:sp>
        <p:nvSpPr>
          <p:cNvPr id="4110" name="Freeform 34"/>
          <p:cNvSpPr>
            <a:spLocks/>
          </p:cNvSpPr>
          <p:nvPr/>
        </p:nvSpPr>
        <p:spPr bwMode="auto">
          <a:xfrm>
            <a:off x="7532688" y="1176338"/>
            <a:ext cx="1349375" cy="1039812"/>
          </a:xfrm>
          <a:custGeom>
            <a:avLst/>
            <a:gdLst>
              <a:gd name="T0" fmla="*/ 719832 w 1349200"/>
              <a:gd name="T1" fmla="*/ 0 h 1040324"/>
              <a:gd name="T2" fmla="*/ 1193168 w 1349200"/>
              <a:gd name="T3" fmla="*/ 151580 h 1040324"/>
              <a:gd name="T4" fmla="*/ 1214691 w 1349200"/>
              <a:gd name="T5" fmla="*/ 171750 h 1040324"/>
              <a:gd name="T6" fmla="*/ 1261525 w 1349200"/>
              <a:gd name="T7" fmla="*/ 228173 h 1040324"/>
              <a:gd name="T8" fmla="*/ 1350440 w 1349200"/>
              <a:gd name="T9" fmla="*/ 517532 h 1040324"/>
              <a:gd name="T10" fmla="*/ 1261525 w 1349200"/>
              <a:gd name="T11" fmla="*/ 806890 h 1040324"/>
              <a:gd name="T12" fmla="*/ 1214695 w 1349200"/>
              <a:gd name="T13" fmla="*/ 863307 h 1040324"/>
              <a:gd name="T14" fmla="*/ 1193167 w 1349200"/>
              <a:gd name="T15" fmla="*/ 883481 h 1040324"/>
              <a:gd name="T16" fmla="*/ 719831 w 1349200"/>
              <a:gd name="T17" fmla="*/ 1035063 h 1040324"/>
              <a:gd name="T18" fmla="*/ 0 w 1349200"/>
              <a:gd name="T19" fmla="*/ 1035063 h 1040324"/>
              <a:gd name="T20" fmla="*/ 36148 w 1349200"/>
              <a:gd name="T21" fmla="*/ 798410 h 1040324"/>
              <a:gd name="T22" fmla="*/ 50449 w 1349200"/>
              <a:gd name="T23" fmla="*/ 517532 h 1040324"/>
              <a:gd name="T24" fmla="*/ 719832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9200"/>
              <a:gd name="T40" fmla="*/ 0 h 1040324"/>
              <a:gd name="T41" fmla="*/ 1349200 w 1349200"/>
              <a:gd name="T42" fmla="*/ 1040324 h 1040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04008A">
              <a:alpha val="59999"/>
            </a:srgbClr>
          </a:solidFill>
          <a:ln w="9525" algn="ctr">
            <a:noFill/>
            <a:round/>
            <a:headEnd/>
            <a:tailEnd/>
          </a:ln>
        </p:spPr>
        <p:txBody>
          <a:bodyPr/>
          <a:lstStyle/>
          <a:p>
            <a:endParaRPr lang="en-US"/>
          </a:p>
        </p:txBody>
      </p:sp>
      <p:sp>
        <p:nvSpPr>
          <p:cNvPr id="4111" name="Freeform 33"/>
          <p:cNvSpPr>
            <a:spLocks/>
          </p:cNvSpPr>
          <p:nvPr/>
        </p:nvSpPr>
        <p:spPr bwMode="auto">
          <a:xfrm>
            <a:off x="6181725" y="1195388"/>
            <a:ext cx="2092325" cy="1030287"/>
          </a:xfrm>
          <a:custGeom>
            <a:avLst/>
            <a:gdLst>
              <a:gd name="T0" fmla="*/ 518917 w 2092823"/>
              <a:gd name="T1" fmla="*/ 0 h 1040324"/>
              <a:gd name="T2" fmla="*/ 2087827 w 2092823"/>
              <a:gd name="T3" fmla="*/ 0 h 1040324"/>
              <a:gd name="T4" fmla="*/ 1420649 w 2092823"/>
              <a:gd name="T5" fmla="*/ 472156 h 1040324"/>
              <a:gd name="T6" fmla="*/ 1406396 w 2092823"/>
              <a:gd name="T7" fmla="*/ 728410 h 1040324"/>
              <a:gd name="T8" fmla="*/ 1370370 w 2092823"/>
              <a:gd name="T9" fmla="*/ 944316 h 1040324"/>
              <a:gd name="T10" fmla="*/ 518917 w 2092823"/>
              <a:gd name="T11" fmla="*/ 944316 h 1040324"/>
              <a:gd name="T12" fmla="*/ 0 w 2092823"/>
              <a:gd name="T13" fmla="*/ 472156 h 1040324"/>
              <a:gd name="T14" fmla="*/ 518917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 name="T24" fmla="*/ 0 w 2092823"/>
              <a:gd name="T25" fmla="*/ 0 h 1040324"/>
              <a:gd name="T26" fmla="*/ 2092823 w 2092823"/>
              <a:gd name="T27" fmla="*/ 1040324 h 1040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04008A"/>
          </a:solidFill>
          <a:ln w="9525" algn="ctr">
            <a:noFill/>
            <a:round/>
            <a:headEnd/>
            <a:tailEnd/>
          </a:ln>
        </p:spPr>
        <p:txBody>
          <a:bodyPr/>
          <a:lstStyle/>
          <a:p>
            <a:endParaRPr lang="en-US"/>
          </a:p>
        </p:txBody>
      </p:sp>
      <p:grpSp>
        <p:nvGrpSpPr>
          <p:cNvPr id="3" name="Group 28"/>
          <p:cNvGrpSpPr>
            <a:grpSpLocks/>
          </p:cNvGrpSpPr>
          <p:nvPr/>
        </p:nvGrpSpPr>
        <p:grpSpPr bwMode="auto">
          <a:xfrm>
            <a:off x="6170613" y="2732088"/>
            <a:ext cx="2700337" cy="1049337"/>
            <a:chOff x="6170438" y="2731765"/>
            <a:chExt cx="2701007" cy="1050009"/>
          </a:xfrm>
        </p:grpSpPr>
        <p:sp>
          <p:nvSpPr>
            <p:cNvPr id="4180" name="Freeform 36"/>
            <p:cNvSpPr>
              <a:spLocks/>
            </p:cNvSpPr>
            <p:nvPr/>
          </p:nvSpPr>
          <p:spPr bwMode="auto">
            <a:xfrm>
              <a:off x="7522245" y="273176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9200"/>
                <a:gd name="T40" fmla="*/ 0 h 1040324"/>
                <a:gd name="T41" fmla="*/ 1349200 w 1349200"/>
                <a:gd name="T42" fmla="*/ 1040324 h 1040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77ACF1">
                <a:alpha val="39999"/>
              </a:srgbClr>
            </a:solidFill>
            <a:ln w="9525" algn="ctr">
              <a:noFill/>
              <a:round/>
              <a:headEnd/>
              <a:tailEnd/>
            </a:ln>
          </p:spPr>
          <p:txBody>
            <a:bodyPr/>
            <a:lstStyle/>
            <a:p>
              <a:endParaRPr lang="en-US"/>
            </a:p>
          </p:txBody>
        </p:sp>
        <p:sp>
          <p:nvSpPr>
            <p:cNvPr id="4181" name="Freeform 37"/>
            <p:cNvSpPr>
              <a:spLocks/>
            </p:cNvSpPr>
            <p:nvPr/>
          </p:nvSpPr>
          <p:spPr bwMode="auto">
            <a:xfrm>
              <a:off x="6170438" y="274145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 name="T24" fmla="*/ 0 w 2092823"/>
                <a:gd name="T25" fmla="*/ 0 h 1040324"/>
                <a:gd name="T26" fmla="*/ 2092823 w 2092823"/>
                <a:gd name="T27" fmla="*/ 1040324 h 1040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77ACF1"/>
            </a:solidFill>
            <a:ln w="9525" algn="ctr">
              <a:noFill/>
              <a:round/>
              <a:headEnd/>
              <a:tailEnd/>
            </a:ln>
          </p:spPr>
          <p:txBody>
            <a:bodyPr/>
            <a:lstStyle/>
            <a:p>
              <a:endParaRPr lang="en-US"/>
            </a:p>
          </p:txBody>
        </p:sp>
      </p:grpSp>
      <p:grpSp>
        <p:nvGrpSpPr>
          <p:cNvPr id="5" name="Group 44"/>
          <p:cNvGrpSpPr>
            <a:grpSpLocks/>
          </p:cNvGrpSpPr>
          <p:nvPr/>
        </p:nvGrpSpPr>
        <p:grpSpPr bwMode="auto">
          <a:xfrm>
            <a:off x="6283325" y="1473200"/>
            <a:ext cx="2701925" cy="4016375"/>
            <a:chOff x="6283649" y="1471506"/>
            <a:chExt cx="2701007" cy="4018558"/>
          </a:xfrm>
        </p:grpSpPr>
        <p:grpSp>
          <p:nvGrpSpPr>
            <p:cNvPr id="6" name="Group 35"/>
            <p:cNvGrpSpPr>
              <a:grpSpLocks/>
            </p:cNvGrpSpPr>
            <p:nvPr/>
          </p:nvGrpSpPr>
          <p:grpSpPr bwMode="auto">
            <a:xfrm>
              <a:off x="6283649" y="4440055"/>
              <a:ext cx="2701007" cy="1050009"/>
              <a:chOff x="6283649" y="4440055"/>
              <a:chExt cx="2701007" cy="1050009"/>
            </a:xfrm>
          </p:grpSpPr>
          <p:sp>
            <p:nvSpPr>
              <p:cNvPr id="4178" name="Freeform 39"/>
              <p:cNvSpPr>
                <a:spLocks/>
              </p:cNvSpPr>
              <p:nvPr/>
            </p:nvSpPr>
            <p:spPr bwMode="auto">
              <a:xfrm>
                <a:off x="7635456" y="4440055"/>
                <a:ext cx="1349200" cy="1040324"/>
              </a:xfrm>
              <a:custGeom>
                <a:avLst/>
                <a:gdLst>
                  <a:gd name="T0" fmla="*/ 719174 w 1349200"/>
                  <a:gd name="T1" fmla="*/ 0 h 1040324"/>
                  <a:gd name="T2" fmla="*/ 1192069 w 1349200"/>
                  <a:gd name="T3" fmla="*/ 152352 h 1040324"/>
                  <a:gd name="T4" fmla="*/ 1213575 w 1349200"/>
                  <a:gd name="T5" fmla="*/ 172625 h 1040324"/>
                  <a:gd name="T6" fmla="*/ 1260365 w 1349200"/>
                  <a:gd name="T7" fmla="*/ 229334 h 1040324"/>
                  <a:gd name="T8" fmla="*/ 1349200 w 1349200"/>
                  <a:gd name="T9" fmla="*/ 520162 h 1040324"/>
                  <a:gd name="T10" fmla="*/ 1260365 w 1349200"/>
                  <a:gd name="T11" fmla="*/ 810990 h 1040324"/>
                  <a:gd name="T12" fmla="*/ 1213579 w 1349200"/>
                  <a:gd name="T13" fmla="*/ 867695 h 1040324"/>
                  <a:gd name="T14" fmla="*/ 1192068 w 1349200"/>
                  <a:gd name="T15" fmla="*/ 887972 h 1040324"/>
                  <a:gd name="T16" fmla="*/ 719173 w 1349200"/>
                  <a:gd name="T17" fmla="*/ 1040324 h 1040324"/>
                  <a:gd name="T18" fmla="*/ 0 w 1349200"/>
                  <a:gd name="T19" fmla="*/ 1040324 h 1040324"/>
                  <a:gd name="T20" fmla="*/ 36112 w 1349200"/>
                  <a:gd name="T21" fmla="*/ 802467 h 1040324"/>
                  <a:gd name="T22" fmla="*/ 50399 w 1349200"/>
                  <a:gd name="T23" fmla="*/ 520162 h 1040324"/>
                  <a:gd name="T24" fmla="*/ 719174 w 1349200"/>
                  <a:gd name="T25" fmla="*/ 0 h 10403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49200"/>
                  <a:gd name="T40" fmla="*/ 0 h 1040324"/>
                  <a:gd name="T41" fmla="*/ 1349200 w 1349200"/>
                  <a:gd name="T42" fmla="*/ 1040324 h 10403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49200" h="1040324">
                    <a:moveTo>
                      <a:pt x="719174" y="0"/>
                    </a:moveTo>
                    <a:cubicBezTo>
                      <a:pt x="903851" y="0"/>
                      <a:pt x="1071045" y="58221"/>
                      <a:pt x="1192069" y="152352"/>
                    </a:cubicBezTo>
                    <a:lnTo>
                      <a:pt x="1213575" y="172625"/>
                    </a:lnTo>
                    <a:lnTo>
                      <a:pt x="1260365" y="229334"/>
                    </a:lnTo>
                    <a:cubicBezTo>
                      <a:pt x="1316451" y="312353"/>
                      <a:pt x="1349200" y="412433"/>
                      <a:pt x="1349200" y="520162"/>
                    </a:cubicBezTo>
                    <a:cubicBezTo>
                      <a:pt x="1349200" y="627891"/>
                      <a:pt x="1316451" y="727971"/>
                      <a:pt x="1260365" y="810990"/>
                    </a:cubicBezTo>
                    <a:lnTo>
                      <a:pt x="1213579" y="867695"/>
                    </a:lnTo>
                    <a:lnTo>
                      <a:pt x="1192068" y="887972"/>
                    </a:lnTo>
                    <a:cubicBezTo>
                      <a:pt x="1071044" y="982103"/>
                      <a:pt x="903850" y="1040324"/>
                      <a:pt x="719173" y="1040324"/>
                    </a:cubicBezTo>
                    <a:lnTo>
                      <a:pt x="0" y="1040324"/>
                    </a:lnTo>
                    <a:lnTo>
                      <a:pt x="36112" y="802467"/>
                    </a:lnTo>
                    <a:cubicBezTo>
                      <a:pt x="45637" y="708365"/>
                      <a:pt x="50399" y="614264"/>
                      <a:pt x="50399" y="520162"/>
                    </a:cubicBezTo>
                    <a:cubicBezTo>
                      <a:pt x="50399" y="232884"/>
                      <a:pt x="349820" y="0"/>
                      <a:pt x="719174" y="0"/>
                    </a:cubicBezTo>
                    <a:close/>
                  </a:path>
                </a:pathLst>
              </a:custGeom>
              <a:solidFill>
                <a:srgbClr val="3EDBF0">
                  <a:alpha val="49019"/>
                </a:srgbClr>
              </a:solidFill>
              <a:ln w="9525" algn="ctr">
                <a:noFill/>
                <a:round/>
                <a:headEnd/>
                <a:tailEnd/>
              </a:ln>
            </p:spPr>
            <p:txBody>
              <a:bodyPr/>
              <a:lstStyle/>
              <a:p>
                <a:endParaRPr lang="en-US"/>
              </a:p>
            </p:txBody>
          </p:sp>
          <p:sp>
            <p:nvSpPr>
              <p:cNvPr id="4179" name="Freeform 40"/>
              <p:cNvSpPr>
                <a:spLocks/>
              </p:cNvSpPr>
              <p:nvPr/>
            </p:nvSpPr>
            <p:spPr bwMode="auto">
              <a:xfrm>
                <a:off x="6283649" y="4449740"/>
                <a:ext cx="2092823" cy="1040324"/>
              </a:xfrm>
              <a:custGeom>
                <a:avLst/>
                <a:gdLst>
                  <a:gd name="T0" fmla="*/ 520162 w 2092823"/>
                  <a:gd name="T1" fmla="*/ 0 h 1040324"/>
                  <a:gd name="T2" fmla="*/ 2092823 w 2092823"/>
                  <a:gd name="T3" fmla="*/ 0 h 1040324"/>
                  <a:gd name="T4" fmla="*/ 1424048 w 2092823"/>
                  <a:gd name="T5" fmla="*/ 520162 h 1040324"/>
                  <a:gd name="T6" fmla="*/ 1409761 w 2092823"/>
                  <a:gd name="T7" fmla="*/ 802467 h 1040324"/>
                  <a:gd name="T8" fmla="*/ 1373649 w 2092823"/>
                  <a:gd name="T9" fmla="*/ 1040324 h 1040324"/>
                  <a:gd name="T10" fmla="*/ 520162 w 2092823"/>
                  <a:gd name="T11" fmla="*/ 1040324 h 1040324"/>
                  <a:gd name="T12" fmla="*/ 0 w 2092823"/>
                  <a:gd name="T13" fmla="*/ 520162 h 1040324"/>
                  <a:gd name="T14" fmla="*/ 520162 w 2092823"/>
                  <a:gd name="T15" fmla="*/ 0 h 1040324"/>
                  <a:gd name="T16" fmla="*/ 0 60000 65536"/>
                  <a:gd name="T17" fmla="*/ 0 60000 65536"/>
                  <a:gd name="T18" fmla="*/ 0 60000 65536"/>
                  <a:gd name="T19" fmla="*/ 0 60000 65536"/>
                  <a:gd name="T20" fmla="*/ 0 60000 65536"/>
                  <a:gd name="T21" fmla="*/ 0 60000 65536"/>
                  <a:gd name="T22" fmla="*/ 0 60000 65536"/>
                  <a:gd name="T23" fmla="*/ 0 60000 65536"/>
                  <a:gd name="T24" fmla="*/ 0 w 2092823"/>
                  <a:gd name="T25" fmla="*/ 0 h 1040324"/>
                  <a:gd name="T26" fmla="*/ 2092823 w 2092823"/>
                  <a:gd name="T27" fmla="*/ 1040324 h 104032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2823" h="1040324">
                    <a:moveTo>
                      <a:pt x="520162" y="0"/>
                    </a:moveTo>
                    <a:lnTo>
                      <a:pt x="2092823" y="0"/>
                    </a:lnTo>
                    <a:cubicBezTo>
                      <a:pt x="1723469" y="0"/>
                      <a:pt x="1424048" y="232884"/>
                      <a:pt x="1424048" y="520162"/>
                    </a:cubicBezTo>
                    <a:cubicBezTo>
                      <a:pt x="1424048" y="614264"/>
                      <a:pt x="1419286" y="708365"/>
                      <a:pt x="1409761" y="802467"/>
                    </a:cubicBezTo>
                    <a:lnTo>
                      <a:pt x="1373649" y="1040324"/>
                    </a:lnTo>
                    <a:lnTo>
                      <a:pt x="520162" y="1040324"/>
                    </a:lnTo>
                    <a:cubicBezTo>
                      <a:pt x="232884" y="1040324"/>
                      <a:pt x="0" y="807440"/>
                      <a:pt x="0" y="520162"/>
                    </a:cubicBezTo>
                    <a:cubicBezTo>
                      <a:pt x="0" y="232884"/>
                      <a:pt x="232884" y="0"/>
                      <a:pt x="520162" y="0"/>
                    </a:cubicBezTo>
                    <a:close/>
                  </a:path>
                </a:pathLst>
              </a:custGeom>
              <a:solidFill>
                <a:srgbClr val="3EDBF0"/>
              </a:solidFill>
              <a:ln w="9525" algn="ctr">
                <a:noFill/>
                <a:round/>
                <a:headEnd/>
                <a:tailEnd/>
              </a:ln>
            </p:spPr>
            <p:txBody>
              <a:bodyPr/>
              <a:lstStyle/>
              <a:p>
                <a:endParaRPr lang="en-US"/>
              </a:p>
            </p:txBody>
          </p:sp>
        </p:grpSp>
        <p:pic>
          <p:nvPicPr>
            <p:cNvPr id="4175" name="Picture 7" descr="Nha"/>
            <p:cNvPicPr>
              <a:picLocks noChangeAspect="1" noChangeArrowheads="1"/>
            </p:cNvPicPr>
            <p:nvPr/>
          </p:nvPicPr>
          <p:blipFill>
            <a:blip r:embed="rId2"/>
            <a:srcRect/>
            <a:stretch>
              <a:fillRect/>
            </a:stretch>
          </p:blipFill>
          <p:spPr bwMode="auto">
            <a:xfrm>
              <a:off x="7854490" y="4730163"/>
              <a:ext cx="1014167" cy="667660"/>
            </a:xfrm>
            <a:prstGeom prst="rect">
              <a:avLst/>
            </a:prstGeom>
            <a:noFill/>
            <a:ln w="9525">
              <a:noFill/>
              <a:miter lim="800000"/>
              <a:headEnd/>
              <a:tailEnd/>
            </a:ln>
          </p:spPr>
        </p:pic>
        <p:pic>
          <p:nvPicPr>
            <p:cNvPr id="4176" name="Picture 7" descr="Nha"/>
            <p:cNvPicPr>
              <a:picLocks noChangeAspect="1" noChangeArrowheads="1"/>
            </p:cNvPicPr>
            <p:nvPr/>
          </p:nvPicPr>
          <p:blipFill>
            <a:blip r:embed="rId2"/>
            <a:srcRect/>
            <a:stretch>
              <a:fillRect/>
            </a:stretch>
          </p:blipFill>
          <p:spPr bwMode="auto">
            <a:xfrm>
              <a:off x="7757228" y="2871768"/>
              <a:ext cx="1014167" cy="667660"/>
            </a:xfrm>
            <a:prstGeom prst="rect">
              <a:avLst/>
            </a:prstGeom>
            <a:noFill/>
            <a:ln w="9525">
              <a:noFill/>
              <a:miter lim="800000"/>
              <a:headEnd/>
              <a:tailEnd/>
            </a:ln>
          </p:spPr>
        </p:pic>
        <p:pic>
          <p:nvPicPr>
            <p:cNvPr id="4177" name="Picture 7" descr="Nha"/>
            <p:cNvPicPr>
              <a:picLocks noChangeAspect="1" noChangeArrowheads="1"/>
            </p:cNvPicPr>
            <p:nvPr/>
          </p:nvPicPr>
          <p:blipFill>
            <a:blip r:embed="rId2"/>
            <a:srcRect/>
            <a:stretch>
              <a:fillRect/>
            </a:stretch>
          </p:blipFill>
          <p:spPr bwMode="auto">
            <a:xfrm>
              <a:off x="7640401" y="1471506"/>
              <a:ext cx="1014167" cy="667660"/>
            </a:xfrm>
            <a:prstGeom prst="rect">
              <a:avLst/>
            </a:prstGeom>
            <a:noFill/>
            <a:ln w="9525">
              <a:noFill/>
              <a:miter lim="800000"/>
              <a:headEnd/>
              <a:tailEnd/>
            </a:ln>
          </p:spPr>
        </p:pic>
      </p:grpSp>
      <p:grpSp>
        <p:nvGrpSpPr>
          <p:cNvPr id="7" name="Group 6"/>
          <p:cNvGrpSpPr>
            <a:grpSpLocks/>
          </p:cNvGrpSpPr>
          <p:nvPr/>
        </p:nvGrpSpPr>
        <p:grpSpPr bwMode="auto">
          <a:xfrm>
            <a:off x="107950" y="0"/>
            <a:ext cx="8664575" cy="8448675"/>
            <a:chOff x="403225" y="209550"/>
            <a:chExt cx="8664575" cy="8448675"/>
          </a:xfrm>
        </p:grpSpPr>
        <p:grpSp>
          <p:nvGrpSpPr>
            <p:cNvPr id="8" name="Group 51"/>
            <p:cNvGrpSpPr>
              <a:grpSpLocks/>
            </p:cNvGrpSpPr>
            <p:nvPr/>
          </p:nvGrpSpPr>
          <p:grpSpPr bwMode="auto">
            <a:xfrm>
              <a:off x="4760913" y="6756400"/>
              <a:ext cx="4000500" cy="100013"/>
              <a:chOff x="1447800" y="1219200"/>
              <a:chExt cx="6400800" cy="99059"/>
            </a:xfrm>
          </p:grpSpPr>
          <p:sp>
            <p:nvSpPr>
              <p:cNvPr id="4168" name="Rectangle 52"/>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69" name="Rectangle 53"/>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70" name="Rectangle 54"/>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71" name="Rectangle 55"/>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72" name="Rectangle 56"/>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73" name="Rectangle 57"/>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0" name="Group 58"/>
            <p:cNvGrpSpPr>
              <a:grpSpLocks/>
            </p:cNvGrpSpPr>
            <p:nvPr/>
          </p:nvGrpSpPr>
          <p:grpSpPr bwMode="auto">
            <a:xfrm>
              <a:off x="542925" y="209550"/>
              <a:ext cx="4000500" cy="100013"/>
              <a:chOff x="1447800" y="1219200"/>
              <a:chExt cx="6400800" cy="99059"/>
            </a:xfrm>
          </p:grpSpPr>
          <p:sp>
            <p:nvSpPr>
              <p:cNvPr id="4162" name="Rectangle 59"/>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63" name="Rectangle 60"/>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64" name="Rectangle 61"/>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65" name="Rectangle 62"/>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66" name="Rectangle 63"/>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67" name="Rectangle 64"/>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3" name="Group 72"/>
            <p:cNvGrpSpPr>
              <a:grpSpLocks/>
            </p:cNvGrpSpPr>
            <p:nvPr/>
          </p:nvGrpSpPr>
          <p:grpSpPr bwMode="auto">
            <a:xfrm rot="5400000">
              <a:off x="-1523999" y="2160587"/>
              <a:ext cx="4000500" cy="98425"/>
              <a:chOff x="1447800" y="1219200"/>
              <a:chExt cx="6400800" cy="99059"/>
            </a:xfrm>
          </p:grpSpPr>
          <p:sp>
            <p:nvSpPr>
              <p:cNvPr id="4156" name="Rectangle 73"/>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57" name="Rectangle 74"/>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58" name="Rectangle 75"/>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59" name="Rectangle 76"/>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60" name="Rectangle 77"/>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61" name="Rectangle 78"/>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4" name="Group 79"/>
            <p:cNvGrpSpPr>
              <a:grpSpLocks/>
            </p:cNvGrpSpPr>
            <p:nvPr/>
          </p:nvGrpSpPr>
          <p:grpSpPr bwMode="auto">
            <a:xfrm rot="5400000">
              <a:off x="-1616869" y="6373019"/>
              <a:ext cx="4170363" cy="130175"/>
              <a:chOff x="1447800" y="1219200"/>
              <a:chExt cx="6400800" cy="99059"/>
            </a:xfrm>
          </p:grpSpPr>
          <p:sp>
            <p:nvSpPr>
              <p:cNvPr id="4150" name="Rectangle 80"/>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51" name="Rectangle 81"/>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52" name="Rectangle 82"/>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53" name="Rectangle 83"/>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54" name="Rectangle 84"/>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55" name="Rectangle 85"/>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5" name="Group 86"/>
            <p:cNvGrpSpPr>
              <a:grpSpLocks/>
            </p:cNvGrpSpPr>
            <p:nvPr/>
          </p:nvGrpSpPr>
          <p:grpSpPr bwMode="auto">
            <a:xfrm rot="5400000">
              <a:off x="7009607" y="2294731"/>
              <a:ext cx="4000500" cy="100013"/>
              <a:chOff x="1447800" y="1219200"/>
              <a:chExt cx="6400800" cy="99059"/>
            </a:xfrm>
          </p:grpSpPr>
          <p:sp>
            <p:nvSpPr>
              <p:cNvPr id="4144" name="Rectangle 8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45" name="Rectangle 8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46" name="Rectangle 8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47" name="Rectangle 9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48" name="Rectangle 9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49" name="Rectangle 9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6" name="Group 93"/>
            <p:cNvGrpSpPr>
              <a:grpSpLocks/>
            </p:cNvGrpSpPr>
            <p:nvPr/>
          </p:nvGrpSpPr>
          <p:grpSpPr bwMode="auto">
            <a:xfrm rot="5400000">
              <a:off x="6916738" y="6507162"/>
              <a:ext cx="4171950" cy="130175"/>
              <a:chOff x="1447800" y="1219200"/>
              <a:chExt cx="6400800" cy="99059"/>
            </a:xfrm>
          </p:grpSpPr>
          <p:sp>
            <p:nvSpPr>
              <p:cNvPr id="4138" name="Rectangle 94"/>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39" name="Rectangle 95"/>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40" name="Rectangle 96"/>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41" name="Rectangle 97"/>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42" name="Rectangle 98"/>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43" name="Rectangle 99"/>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8" name="Group 100"/>
            <p:cNvGrpSpPr>
              <a:grpSpLocks/>
            </p:cNvGrpSpPr>
            <p:nvPr/>
          </p:nvGrpSpPr>
          <p:grpSpPr bwMode="auto">
            <a:xfrm>
              <a:off x="525463" y="6699250"/>
              <a:ext cx="4000500" cy="98425"/>
              <a:chOff x="1447800" y="1219200"/>
              <a:chExt cx="6400800" cy="99059"/>
            </a:xfrm>
          </p:grpSpPr>
          <p:sp>
            <p:nvSpPr>
              <p:cNvPr id="4132" name="Rectangle 101"/>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33" name="Rectangle 102"/>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34" name="Rectangle 103"/>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35" name="Rectangle 104"/>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36" name="Rectangle 105"/>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37" name="Rectangle 106"/>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9" name="Group 107"/>
            <p:cNvGrpSpPr>
              <a:grpSpLocks/>
            </p:cNvGrpSpPr>
            <p:nvPr/>
          </p:nvGrpSpPr>
          <p:grpSpPr bwMode="auto">
            <a:xfrm>
              <a:off x="4868863" y="263525"/>
              <a:ext cx="4000500" cy="98425"/>
              <a:chOff x="1447800" y="1219200"/>
              <a:chExt cx="6400800" cy="99059"/>
            </a:xfrm>
          </p:grpSpPr>
          <p:sp>
            <p:nvSpPr>
              <p:cNvPr id="4126" name="Rectangle 108"/>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27" name="Rectangle 109"/>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4128" name="Rectangle 110"/>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4129" name="Rectangle 111"/>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4130" name="Rectangle 112"/>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4131" name="Rectangle 113"/>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sp>
        <p:nvSpPr>
          <p:cNvPr id="4115" name="TextBox 2"/>
          <p:cNvSpPr txBox="1">
            <a:spLocks noChangeArrowheads="1"/>
          </p:cNvSpPr>
          <p:nvPr/>
        </p:nvSpPr>
        <p:spPr bwMode="auto">
          <a:xfrm>
            <a:off x="744538" y="2716213"/>
            <a:ext cx="2713037" cy="1815882"/>
          </a:xfrm>
          <a:prstGeom prst="rect">
            <a:avLst/>
          </a:prstGeom>
          <a:noFill/>
          <a:ln w="9525">
            <a:noFill/>
            <a:miter lim="800000"/>
            <a:headEnd/>
            <a:tailEnd/>
          </a:ln>
        </p:spPr>
        <p:txBody>
          <a:bodyPr>
            <a:spAutoFit/>
          </a:bodyPr>
          <a:lstStyle/>
          <a:p>
            <a:r>
              <a:rPr lang="en-US" altLang="en-US" sz="2800" dirty="0" err="1" smtClean="0">
                <a:solidFill>
                  <a:srgbClr val="F21170"/>
                </a:solidFill>
                <a:latin typeface="Times New Roman" pitchFamily="18" charset="0"/>
                <a:cs typeface="Times New Roman" pitchFamily="18" charset="0"/>
              </a:rPr>
              <a:t>Tiết</a:t>
            </a:r>
            <a:r>
              <a:rPr lang="en-US" altLang="en-US" sz="2800" dirty="0" smtClean="0">
                <a:solidFill>
                  <a:srgbClr val="F21170"/>
                </a:solidFill>
                <a:latin typeface="Times New Roman" pitchFamily="18" charset="0"/>
                <a:cs typeface="Times New Roman" pitchFamily="18" charset="0"/>
              </a:rPr>
              <a:t> 18. </a:t>
            </a:r>
            <a:r>
              <a:rPr lang="en-US" altLang="en-US" sz="2800" dirty="0" err="1" smtClean="0">
                <a:solidFill>
                  <a:srgbClr val="F21170"/>
                </a:solidFill>
                <a:latin typeface="Times New Roman" pitchFamily="18" charset="0"/>
                <a:cs typeface="Times New Roman" pitchFamily="18" charset="0"/>
              </a:rPr>
              <a:t>Bài</a:t>
            </a:r>
            <a:r>
              <a:rPr lang="en-US" altLang="en-US" sz="2800" dirty="0" smtClean="0">
                <a:solidFill>
                  <a:srgbClr val="F21170"/>
                </a:solidFill>
                <a:latin typeface="Times New Roman" pitchFamily="18" charset="0"/>
                <a:cs typeface="Times New Roman" pitchFamily="18" charset="0"/>
              </a:rPr>
              <a:t> </a:t>
            </a:r>
            <a:r>
              <a:rPr lang="en-US" altLang="en-US" sz="2800" dirty="0">
                <a:solidFill>
                  <a:srgbClr val="F21170"/>
                </a:solidFill>
                <a:latin typeface="Times New Roman" pitchFamily="18" charset="0"/>
                <a:cs typeface="Times New Roman" pitchFamily="18" charset="0"/>
              </a:rPr>
              <a:t>7: TRANG PHỤC TRONG ĐỜI SỐNG</a:t>
            </a:r>
          </a:p>
        </p:txBody>
      </p:sp>
      <p:pic>
        <p:nvPicPr>
          <p:cNvPr id="4116" name="Picture 89" descr="Tìm hiểu về trang phục truyền thống Việt Nam cho phụ nữ"/>
          <p:cNvPicPr>
            <a:picLocks noChangeAspect="1" noChangeArrowheads="1"/>
          </p:cNvPicPr>
          <p:nvPr/>
        </p:nvPicPr>
        <p:blipFill>
          <a:blip r:embed="rId3"/>
          <a:srcRect/>
          <a:stretch>
            <a:fillRect/>
          </a:stretch>
        </p:blipFill>
        <p:spPr bwMode="auto">
          <a:xfrm>
            <a:off x="3714750" y="3668713"/>
            <a:ext cx="2287588" cy="2670175"/>
          </a:xfrm>
          <a:prstGeom prst="rect">
            <a:avLst/>
          </a:prstGeom>
          <a:noFill/>
          <a:ln w="9525">
            <a:noFill/>
            <a:miter lim="800000"/>
            <a:headEnd/>
            <a:tailEnd/>
          </a:ln>
        </p:spPr>
      </p:pic>
      <p:pic>
        <p:nvPicPr>
          <p:cNvPr id="4117" name="Picture 91" descr="Trang phục truyền thống của Nga"/>
          <p:cNvPicPr>
            <a:picLocks noChangeAspect="1" noChangeArrowheads="1"/>
          </p:cNvPicPr>
          <p:nvPr/>
        </p:nvPicPr>
        <p:blipFill>
          <a:blip r:embed="rId4"/>
          <a:srcRect/>
          <a:stretch>
            <a:fillRect/>
          </a:stretch>
        </p:blipFill>
        <p:spPr bwMode="auto">
          <a:xfrm>
            <a:off x="3797300" y="412750"/>
            <a:ext cx="2247900" cy="2973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0-#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750"/>
                                        <p:tgtEl>
                                          <p:spTgt spid="4"/>
                                        </p:tgtEl>
                                      </p:cBhvr>
                                    </p:animEffect>
                                  </p:childTnLst>
                                </p:cTn>
                              </p:par>
                              <p:par>
                                <p:cTn id="12" presetID="22" presetClass="entr" presetSubtype="4"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down)">
                                      <p:cBhvr>
                                        <p:cTn id="14" dur="750"/>
                                        <p:tgtEl>
                                          <p:spTgt spid="12"/>
                                        </p:tgtEl>
                                      </p:cBhvr>
                                    </p:animEffect>
                                  </p:childTnLst>
                                </p:cTn>
                              </p:par>
                              <p:par>
                                <p:cTn id="15" presetID="22" presetClass="entr" presetSubtype="4"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750"/>
                                        <p:tgtEl>
                                          <p:spTgt spid="9"/>
                                        </p:tgtEl>
                                      </p:cBhvr>
                                    </p:animEffect>
                                  </p:childTnLst>
                                </p:cTn>
                              </p:par>
                              <p:par>
                                <p:cTn id="18" presetID="22" presetClass="entr" presetSubtype="4"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750"/>
                                        <p:tgtEl>
                                          <p:spTgt spid="11"/>
                                        </p:tgtEl>
                                      </p:cBhvr>
                                    </p:animEffect>
                                  </p:childTnLst>
                                </p:cTn>
                              </p:par>
                              <p:par>
                                <p:cTn id="21" presetID="2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down)">
                                      <p:cBhvr>
                                        <p:cTn id="23" dur="750"/>
                                        <p:tgtEl>
                                          <p:spTgt spid="17"/>
                                        </p:tgtEl>
                                      </p:cBhvr>
                                    </p:animEffect>
                                  </p:childTnLst>
                                </p:cTn>
                              </p:par>
                              <p:par>
                                <p:cTn id="24" presetID="2" presetClass="entr" presetSubtype="2" fill="hold" nodeType="with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1+#ppt_w/2"/>
                                          </p:val>
                                        </p:tav>
                                        <p:tav tm="100000">
                                          <p:val>
                                            <p:strVal val="#ppt_x"/>
                                          </p:val>
                                        </p:tav>
                                      </p:tavLst>
                                    </p:anim>
                                    <p:anim calcmode="lin" valueType="num">
                                      <p:cBhvr additive="base">
                                        <p:cTn id="27" dur="75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52400" y="0"/>
            <a:ext cx="8686800" cy="6602413"/>
          </a:xfrm>
          <a:prstGeom prst="rect">
            <a:avLst/>
          </a:prstGeom>
          <a:gradFill>
            <a:gsLst>
              <a:gs pos="0">
                <a:srgbClr val="F21170"/>
              </a:gs>
              <a:gs pos="88000">
                <a:schemeClr val="accent2"/>
              </a:gs>
            </a:gsLst>
            <a:lin ang="12000000" scaled="0"/>
          </a:gradFill>
          <a:ln w="9525" cap="flat" cmpd="sng" algn="ctr">
            <a:solidFill>
              <a:schemeClr val="tx1"/>
            </a:solidFill>
            <a:prstDash val="solid"/>
            <a:round/>
            <a:headEnd type="none" w="med" len="med"/>
            <a:tailEnd type="none" w="med" len="med"/>
          </a:ln>
          <a:effectLst/>
          <a:extLst/>
        </p:spPr>
        <p:txBody>
          <a:bodyPr/>
          <a:lstStyle/>
          <a:p>
            <a:pPr eaLnBrk="1" hangingPunct="1">
              <a:defRPr/>
            </a:pPr>
            <a:endParaRPr lang="vi-VN"/>
          </a:p>
        </p:txBody>
      </p:sp>
      <p:sp>
        <p:nvSpPr>
          <p:cNvPr id="5123" name="Rectangle 6"/>
          <p:cNvSpPr>
            <a:spLocks noChangeArrowheads="1"/>
          </p:cNvSpPr>
          <p:nvPr/>
        </p:nvSpPr>
        <p:spPr bwMode="auto">
          <a:xfrm>
            <a:off x="0" y="-323850"/>
            <a:ext cx="184150" cy="647700"/>
          </a:xfrm>
          <a:prstGeom prst="rect">
            <a:avLst/>
          </a:prstGeom>
          <a:noFill/>
          <a:ln w="9525">
            <a:noFill/>
            <a:miter lim="800000"/>
            <a:headEnd/>
            <a:tailEnd/>
          </a:ln>
        </p:spPr>
        <p:txBody>
          <a:bodyPr wrap="none" anchor="ctr">
            <a:spAutoFit/>
          </a:bodyPr>
          <a:lstStyle/>
          <a:p>
            <a:pPr eaLnBrk="1" hangingPunct="1"/>
            <a:endParaRPr lang="vi-VN" altLang="vi-VN" sz="3600">
              <a:solidFill>
                <a:schemeClr val="tx1"/>
              </a:solidFill>
              <a:latin typeface=".VnAristote" pitchFamily="34" charset="0"/>
            </a:endParaRPr>
          </a:p>
        </p:txBody>
      </p:sp>
      <p:sp>
        <p:nvSpPr>
          <p:cNvPr id="5126" name="Rectangle 8"/>
          <p:cNvSpPr>
            <a:spLocks noChangeArrowheads="1"/>
          </p:cNvSpPr>
          <p:nvPr/>
        </p:nvSpPr>
        <p:spPr bwMode="auto">
          <a:xfrm>
            <a:off x="1371600" y="563563"/>
            <a:ext cx="6324600" cy="595312"/>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defRPr/>
            </a:pPr>
            <a:r>
              <a:rPr lang="en-US" altLang="vi-VN" dirty="0" smtClean="0">
                <a:solidFill>
                  <a:schemeClr val="accent2"/>
                </a:solidFill>
                <a:cs typeface="Times New Roman" pitchFamily="18" charset="0"/>
              </a:rPr>
              <a:t>           </a:t>
            </a:r>
            <a:r>
              <a:rPr lang="en-US" altLang="vi-VN" sz="3200" b="1" dirty="0" smtClean="0">
                <a:solidFill>
                  <a:srgbClr val="FF912B"/>
                </a:solidFill>
                <a:ea typeface="+mj-ea"/>
                <a:cs typeface="Times New Roman" pitchFamily="18" charset="0"/>
              </a:rPr>
              <a:t>MỤC TIÊU BÀI HỌC</a:t>
            </a:r>
            <a:endParaRPr lang="en-US" altLang="vi-VN" sz="3200" b="1" dirty="0">
              <a:solidFill>
                <a:srgbClr val="FF912B"/>
              </a:solidFill>
              <a:ea typeface="+mj-ea"/>
              <a:cs typeface="Times New Roman" pitchFamily="18" charset="0"/>
            </a:endParaRPr>
          </a:p>
        </p:txBody>
      </p:sp>
      <p:sp>
        <p:nvSpPr>
          <p:cNvPr id="11" name="Text Box 11"/>
          <p:cNvSpPr txBox="1">
            <a:spLocks noChangeArrowheads="1"/>
          </p:cNvSpPr>
          <p:nvPr/>
        </p:nvSpPr>
        <p:spPr bwMode="auto">
          <a:xfrm>
            <a:off x="685800" y="1381125"/>
            <a:ext cx="8153400" cy="1077913"/>
          </a:xfrm>
          <a:prstGeom prst="rect">
            <a:avLst/>
          </a:prstGeom>
          <a:noFill/>
          <a:ln w="9525">
            <a:noFill/>
            <a:miter lim="800000"/>
            <a:headEnd/>
            <a:tailEnd/>
          </a:ln>
        </p:spPr>
        <p:txBody>
          <a:bodyPr>
            <a:spAutoFit/>
          </a:bodyPr>
          <a:lstStyle/>
          <a:p>
            <a:r>
              <a:rPr lang="en-US" altLang="vi-VN" sz="3200">
                <a:solidFill>
                  <a:schemeClr val="bg1"/>
                </a:solidFill>
                <a:latin typeface="Times New Roman" pitchFamily="18" charset="0"/>
                <a:cs typeface="Times New Roman" pitchFamily="18" charset="0"/>
              </a:rPr>
              <a:t>-</a:t>
            </a:r>
            <a:r>
              <a:rPr lang="en-US" altLang="en-US" sz="3200">
                <a:solidFill>
                  <a:schemeClr val="bg1"/>
                </a:solidFill>
                <a:latin typeface="Times New Roman" pitchFamily="18" charset="0"/>
                <a:cs typeface="Times New Roman" pitchFamily="18" charset="0"/>
              </a:rPr>
              <a:t>  </a:t>
            </a:r>
            <a:r>
              <a:rPr lang="fr-FR" altLang="en-US" sz="3200">
                <a:solidFill>
                  <a:schemeClr val="bg1"/>
                </a:solidFill>
                <a:latin typeface="Times New Roman" pitchFamily="18" charset="0"/>
                <a:cs typeface="Times New Roman" pitchFamily="18" charset="0"/>
              </a:rPr>
              <a:t>Nhận biết được vai trò sự đa dạng của trang phục trong đời sống</a:t>
            </a:r>
            <a:endParaRPr lang="en-US" altLang="en-US" sz="3200">
              <a:solidFill>
                <a:schemeClr val="bg1"/>
              </a:solidFill>
              <a:latin typeface="Times New Roman" pitchFamily="18" charset="0"/>
              <a:cs typeface="Times New Roman" pitchFamily="18" charset="0"/>
            </a:endParaRPr>
          </a:p>
        </p:txBody>
      </p:sp>
      <p:sp>
        <p:nvSpPr>
          <p:cNvPr id="12" name="Text Box 11"/>
          <p:cNvSpPr txBox="1">
            <a:spLocks noChangeArrowheads="1"/>
          </p:cNvSpPr>
          <p:nvPr/>
        </p:nvSpPr>
        <p:spPr bwMode="auto">
          <a:xfrm>
            <a:off x="685800" y="2449513"/>
            <a:ext cx="8153400" cy="1077912"/>
          </a:xfrm>
          <a:prstGeom prst="rect">
            <a:avLst/>
          </a:prstGeom>
          <a:noFill/>
          <a:ln w="9525">
            <a:noFill/>
            <a:miter lim="800000"/>
            <a:headEnd/>
            <a:tailEnd/>
          </a:ln>
        </p:spPr>
        <p:txBody>
          <a:bodyPr>
            <a:spAutoFit/>
          </a:bodyPr>
          <a:lstStyle/>
          <a:p>
            <a:r>
              <a:rPr lang="en-US" altLang="vi-VN" sz="2800">
                <a:solidFill>
                  <a:schemeClr val="bg1"/>
                </a:solidFill>
                <a:latin typeface="Times New Roman" pitchFamily="18" charset="0"/>
                <a:cs typeface="Times New Roman" pitchFamily="18" charset="0"/>
              </a:rPr>
              <a:t>- </a:t>
            </a:r>
            <a:r>
              <a:rPr lang="fr-FR" altLang="en-US" sz="3200">
                <a:solidFill>
                  <a:schemeClr val="bg1"/>
                </a:solidFill>
                <a:latin typeface="Times New Roman" pitchFamily="18" charset="0"/>
                <a:cs typeface="Times New Roman" pitchFamily="18" charset="0"/>
              </a:rPr>
              <a:t>Nhận biết được một số loại vải công dụng dùng để may trang phục</a:t>
            </a:r>
            <a:endParaRPr lang="en-US" altLang="en-US" sz="320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126"/>
                                        </p:tgtEl>
                                        <p:attrNameLst>
                                          <p:attrName>style.visibility</p:attrName>
                                        </p:attrNameLst>
                                      </p:cBhvr>
                                      <p:to>
                                        <p:strVal val="visible"/>
                                      </p:to>
                                    </p:set>
                                    <p:anim calcmode="lin" valueType="num">
                                      <p:cBhvr additive="base">
                                        <p:cTn id="7" dur="1750" fill="hold"/>
                                        <p:tgtEl>
                                          <p:spTgt spid="5126"/>
                                        </p:tgtEl>
                                        <p:attrNameLst>
                                          <p:attrName>ppt_x</p:attrName>
                                        </p:attrNameLst>
                                      </p:cBhvr>
                                      <p:tavLst>
                                        <p:tav tm="0">
                                          <p:val>
                                            <p:strVal val="0-#ppt_w/2"/>
                                          </p:val>
                                        </p:tav>
                                        <p:tav tm="100000">
                                          <p:val>
                                            <p:strVal val="#ppt_x"/>
                                          </p:val>
                                        </p:tav>
                                      </p:tavLst>
                                    </p:anim>
                                    <p:anim calcmode="lin" valueType="num">
                                      <p:cBhvr additive="base">
                                        <p:cTn id="8" dur="175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amond(in)">
                                      <p:cBhvr>
                                        <p:cTn id="13" dur="2000"/>
                                        <p:tgtEl>
                                          <p:spTgt spid="11"/>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amond(in)">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5"/>
          <p:cNvSpPr>
            <a:spLocks noGrp="1"/>
          </p:cNvSpPr>
          <p:nvPr>
            <p:ph type="title"/>
          </p:nvPr>
        </p:nvSpPr>
        <p:spPr>
          <a:xfrm>
            <a:off x="296863" y="1135063"/>
            <a:ext cx="8550275" cy="1143000"/>
          </a:xfrm>
        </p:spPr>
        <p:txBody>
          <a:bodyPr>
            <a:normAutofit fontScale="90000"/>
          </a:bodyPr>
          <a:lstStyle/>
          <a:p>
            <a:pPr>
              <a:defRPr/>
            </a:pPr>
            <a:r>
              <a:rPr lang="fr-FR" sz="2800" dirty="0" err="1" smtClean="0">
                <a:solidFill>
                  <a:schemeClr val="hlink"/>
                </a:solidFill>
                <a:latin typeface="Times New Roman" panose="02020603050405020304" pitchFamily="18" charset="0"/>
                <a:ea typeface="+mn-ea"/>
                <a:cs typeface="+mn-cs"/>
              </a:rPr>
              <a:t>Trang</a:t>
            </a:r>
            <a:r>
              <a:rPr lang="fr-FR" sz="2800" dirty="0" smtClean="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phục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có</a:t>
            </a:r>
            <a:r>
              <a:rPr lang="fr-FR" sz="2800" dirty="0">
                <a:solidFill>
                  <a:schemeClr val="hlink"/>
                </a:solidFill>
                <a:latin typeface="Times New Roman" panose="02020603050405020304" pitchFamily="18" charset="0"/>
                <a:ea typeface="+mn-ea"/>
                <a:cs typeface="+mn-cs"/>
              </a:rPr>
              <a:t> ý </a:t>
            </a:r>
            <a:r>
              <a:rPr lang="fr-FR" sz="2800" dirty="0" err="1">
                <a:solidFill>
                  <a:schemeClr val="hlink"/>
                </a:solidFill>
                <a:latin typeface="Times New Roman" panose="02020603050405020304" pitchFamily="18" charset="0"/>
                <a:ea typeface="+mn-ea"/>
                <a:cs typeface="+mn-cs"/>
              </a:rPr>
              <a:t>nghĩa</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như</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thế</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nào</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đối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với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đời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sống</a:t>
            </a:r>
            <a:r>
              <a:rPr lang="fr-FR" sz="2800" dirty="0">
                <a:solidFill>
                  <a:schemeClr val="hlink"/>
                </a:solidFill>
                <a:latin typeface="Times New Roman" panose="02020603050405020304" pitchFamily="18" charset="0"/>
                <a:ea typeface="+mn-ea"/>
                <a:cs typeface="+mn-cs"/>
              </a:rPr>
              <a:t> con </a:t>
            </a:r>
            <a:r>
              <a:rPr lang="fr-FR" sz="2800" dirty="0" err="1" smtClean="0">
                <a:solidFill>
                  <a:schemeClr val="hlink"/>
                </a:solidFill>
                <a:latin typeface="Times New Roman" panose="02020603050405020304" pitchFamily="18" charset="0"/>
                <a:ea typeface="+mn-ea"/>
                <a:cs typeface="+mn-cs"/>
              </a:rPr>
              <a:t>người</a:t>
            </a:r>
            <a:r>
              <a:rPr lang="fr-FR" sz="2800" dirty="0" smtClean="0">
                <a:solidFill>
                  <a:schemeClr val="hlink"/>
                </a:solidFill>
                <a:latin typeface="Times New Roman" panose="02020603050405020304" pitchFamily="18" charset="0"/>
                <a:ea typeface="+mn-ea"/>
                <a:cs typeface="+mn-cs"/>
              </a:rPr>
              <a:t> ?</a:t>
            </a:r>
            <a:r>
              <a:rPr lang="fr-FR" sz="2800" dirty="0" err="1" smtClean="0">
                <a:solidFill>
                  <a:schemeClr val="hlink"/>
                </a:solidFill>
                <a:latin typeface="Times New Roman" panose="02020603050405020304" pitchFamily="18" charset="0"/>
                <a:ea typeface="+mn-ea"/>
                <a:cs typeface="+mn-cs"/>
              </a:rPr>
              <a:t>Trang</a:t>
            </a:r>
            <a:r>
              <a:rPr lang="fr-FR" sz="2800" dirty="0" smtClean="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phục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nào</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thường</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được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may</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bằng</a:t>
            </a:r>
            <a:r>
              <a:rPr lang="fr-FR" sz="2800" dirty="0">
                <a:solidFill>
                  <a:schemeClr val="hlink"/>
                </a:solidFill>
                <a:latin typeface="Times New Roman" panose="02020603050405020304" pitchFamily="18" charset="0"/>
                <a:ea typeface="+mn-ea"/>
                <a:cs typeface="+mn-cs"/>
              </a:rPr>
              <a:t> </a:t>
            </a:r>
            <a:r>
              <a:rPr lang="fr-FR" sz="2800" dirty="0" err="1" smtClean="0">
                <a:solidFill>
                  <a:schemeClr val="hlink"/>
                </a:solidFill>
                <a:latin typeface="Times New Roman" panose="02020603050405020304" pitchFamily="18" charset="0"/>
                <a:ea typeface="+mn-ea"/>
                <a:cs typeface="+mn-cs"/>
              </a:rPr>
              <a:t>vải</a:t>
            </a:r>
            <a:r>
              <a:rPr lang="fr-FR" sz="2800" dirty="0">
                <a:solidFill>
                  <a:schemeClr val="hlink"/>
                </a:solidFill>
                <a:latin typeface="Times New Roman" panose="02020603050405020304" pitchFamily="18" charset="0"/>
                <a:ea typeface="+mn-ea"/>
                <a:cs typeface="+mn-cs"/>
              </a:rPr>
              <a:t>?</a:t>
            </a:r>
            <a:r>
              <a:rPr lang="fr-FR" sz="2800" dirty="0" smtClean="0">
                <a:solidFill>
                  <a:schemeClr val="hlink"/>
                </a:solidFill>
                <a:latin typeface="Times New Roman" panose="02020603050405020304" pitchFamily="18" charset="0"/>
                <a:ea typeface="+mn-ea"/>
                <a:cs typeface="+mn-cs"/>
              </a:rPr>
              <a:t> </a:t>
            </a:r>
            <a:r>
              <a:rPr lang="fr-FR" sz="2800" dirty="0" err="1" smtClean="0">
                <a:solidFill>
                  <a:schemeClr val="hlink"/>
                </a:solidFill>
                <a:latin typeface="Times New Roman" panose="02020603050405020304" pitchFamily="18" charset="0"/>
                <a:ea typeface="+mn-ea"/>
                <a:cs typeface="+mn-cs"/>
              </a:rPr>
              <a:t>Vải</a:t>
            </a:r>
            <a:r>
              <a:rPr lang="fr-FR" sz="2800" dirty="0" smtClean="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sợi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tự</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nhiên</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và</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vải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sợi</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hóa</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học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khác</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nhau</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như</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thế</a:t>
            </a:r>
            <a:r>
              <a:rPr lang="fr-FR" sz="2800" dirty="0">
                <a:solidFill>
                  <a:schemeClr val="hlink"/>
                </a:solidFill>
                <a:latin typeface="Times New Roman" panose="02020603050405020304" pitchFamily="18" charset="0"/>
                <a:ea typeface="+mn-ea"/>
                <a:cs typeface="+mn-cs"/>
              </a:rPr>
              <a:t> </a:t>
            </a:r>
            <a:r>
              <a:rPr lang="fr-FR" sz="2800" dirty="0" err="1">
                <a:solidFill>
                  <a:schemeClr val="hlink"/>
                </a:solidFill>
                <a:latin typeface="Times New Roman" panose="02020603050405020304" pitchFamily="18" charset="0"/>
                <a:ea typeface="+mn-ea"/>
                <a:cs typeface="+mn-cs"/>
              </a:rPr>
              <a:t>nào</a:t>
            </a:r>
            <a:r>
              <a:rPr lang="en-US" sz="2800" dirty="0">
                <a:solidFill>
                  <a:schemeClr val="hlink"/>
                </a:solidFill>
                <a:latin typeface="Times New Roman" panose="02020603050405020304" pitchFamily="18" charset="0"/>
                <a:ea typeface="+mn-ea"/>
                <a:cs typeface="+mn-cs"/>
              </a:rPr>
              <a:t>?</a:t>
            </a:r>
            <a:br>
              <a:rPr lang="en-US" sz="2800" dirty="0">
                <a:solidFill>
                  <a:schemeClr val="hlink"/>
                </a:solidFill>
                <a:latin typeface="Times New Roman" panose="02020603050405020304" pitchFamily="18" charset="0"/>
                <a:ea typeface="+mn-ea"/>
                <a:cs typeface="+mn-cs"/>
              </a:rPr>
            </a:br>
            <a:endParaRPr lang="en-US" altLang="en-US" sz="2800" dirty="0">
              <a:solidFill>
                <a:schemeClr val="hlink"/>
              </a:solidFill>
              <a:latin typeface="Times New Roman" panose="02020603050405020304" pitchFamily="18" charset="0"/>
              <a:ea typeface="+mn-ea"/>
              <a:cs typeface="+mn-cs"/>
            </a:endParaRPr>
          </a:p>
        </p:txBody>
      </p:sp>
      <p:pic>
        <p:nvPicPr>
          <p:cNvPr id="6147" name="Picture 6"/>
          <p:cNvPicPr>
            <a:picLocks noChangeAspect="1"/>
          </p:cNvPicPr>
          <p:nvPr/>
        </p:nvPicPr>
        <p:blipFill>
          <a:blip r:embed="rId2"/>
          <a:srcRect/>
          <a:stretch>
            <a:fillRect/>
          </a:stretch>
        </p:blipFill>
        <p:spPr bwMode="auto">
          <a:xfrm>
            <a:off x="441325" y="0"/>
            <a:ext cx="908050" cy="1073150"/>
          </a:xfrm>
          <a:prstGeom prst="rect">
            <a:avLst/>
          </a:prstGeom>
          <a:noFill/>
          <a:ln w="9525">
            <a:noFill/>
            <a:miter lim="800000"/>
            <a:headEnd/>
            <a:tailEnd/>
          </a:ln>
        </p:spPr>
      </p:pic>
      <p:pic>
        <p:nvPicPr>
          <p:cNvPr id="6148" name="Picture 1"/>
          <p:cNvPicPr>
            <a:picLocks noChangeAspect="1"/>
          </p:cNvPicPr>
          <p:nvPr/>
        </p:nvPicPr>
        <p:blipFill>
          <a:blip r:embed="rId3"/>
          <a:srcRect/>
          <a:stretch>
            <a:fillRect/>
          </a:stretch>
        </p:blipFill>
        <p:spPr bwMode="auto">
          <a:xfrm>
            <a:off x="2473325" y="2514600"/>
            <a:ext cx="4195763" cy="3816350"/>
          </a:xfrm>
          <a:prstGeom prst="rect">
            <a:avLst/>
          </a:prstGeom>
          <a:noFill/>
          <a:ln w="9525">
            <a:noFill/>
            <a:miter lim="800000"/>
            <a:headEnd/>
            <a:tailEnd/>
          </a:ln>
        </p:spPr>
      </p:pic>
      <p:grpSp>
        <p:nvGrpSpPr>
          <p:cNvPr id="2" name="Group 7"/>
          <p:cNvGrpSpPr>
            <a:grpSpLocks/>
          </p:cNvGrpSpPr>
          <p:nvPr/>
        </p:nvGrpSpPr>
        <p:grpSpPr bwMode="auto">
          <a:xfrm>
            <a:off x="107950" y="0"/>
            <a:ext cx="8664575" cy="8448675"/>
            <a:chOff x="403225" y="209550"/>
            <a:chExt cx="8664575" cy="8448675"/>
          </a:xfrm>
        </p:grpSpPr>
        <p:grpSp>
          <p:nvGrpSpPr>
            <p:cNvPr id="3" name="Group 51"/>
            <p:cNvGrpSpPr>
              <a:grpSpLocks/>
            </p:cNvGrpSpPr>
            <p:nvPr/>
          </p:nvGrpSpPr>
          <p:grpSpPr bwMode="auto">
            <a:xfrm>
              <a:off x="4760913" y="6756400"/>
              <a:ext cx="4000500" cy="100013"/>
              <a:chOff x="1447800" y="1219200"/>
              <a:chExt cx="6400800" cy="99059"/>
            </a:xfrm>
          </p:grpSpPr>
          <p:sp>
            <p:nvSpPr>
              <p:cNvPr id="6200" name="Rectangle 52"/>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201" name="Rectangle 53"/>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202" name="Rectangle 54"/>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203" name="Rectangle 55"/>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204" name="Rectangle 56"/>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205" name="Rectangle 57"/>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4" name="Group 58"/>
            <p:cNvGrpSpPr>
              <a:grpSpLocks/>
            </p:cNvGrpSpPr>
            <p:nvPr/>
          </p:nvGrpSpPr>
          <p:grpSpPr bwMode="auto">
            <a:xfrm>
              <a:off x="542925" y="209550"/>
              <a:ext cx="4000500" cy="100013"/>
              <a:chOff x="1447800" y="1219200"/>
              <a:chExt cx="6400800" cy="99059"/>
            </a:xfrm>
          </p:grpSpPr>
          <p:sp>
            <p:nvSpPr>
              <p:cNvPr id="6194" name="Rectangle 59"/>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95" name="Rectangle 60"/>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96" name="Rectangle 61"/>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97" name="Rectangle 62"/>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98" name="Rectangle 63"/>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99" name="Rectangle 64"/>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5" name="Group 72"/>
            <p:cNvGrpSpPr>
              <a:grpSpLocks/>
            </p:cNvGrpSpPr>
            <p:nvPr/>
          </p:nvGrpSpPr>
          <p:grpSpPr bwMode="auto">
            <a:xfrm rot="5400000">
              <a:off x="-1523999" y="2160587"/>
              <a:ext cx="4000500" cy="98425"/>
              <a:chOff x="1447800" y="1219200"/>
              <a:chExt cx="6400800" cy="99059"/>
            </a:xfrm>
          </p:grpSpPr>
          <p:sp>
            <p:nvSpPr>
              <p:cNvPr id="6188" name="Rectangle 73"/>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89" name="Rectangle 74"/>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90" name="Rectangle 75"/>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91" name="Rectangle 76"/>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92" name="Rectangle 77"/>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93" name="Rectangle 78"/>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7" name="Group 79"/>
            <p:cNvGrpSpPr>
              <a:grpSpLocks/>
            </p:cNvGrpSpPr>
            <p:nvPr/>
          </p:nvGrpSpPr>
          <p:grpSpPr bwMode="auto">
            <a:xfrm rot="5400000">
              <a:off x="-1616869" y="6373019"/>
              <a:ext cx="4170363" cy="130175"/>
              <a:chOff x="1447800" y="1219200"/>
              <a:chExt cx="6400800" cy="99059"/>
            </a:xfrm>
          </p:grpSpPr>
          <p:sp>
            <p:nvSpPr>
              <p:cNvPr id="6182" name="Rectangle 80"/>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83" name="Rectangle 81"/>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84" name="Rectangle 82"/>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85" name="Rectangle 83"/>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86" name="Rectangle 84"/>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87" name="Rectangle 85"/>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8" name="Group 86"/>
            <p:cNvGrpSpPr>
              <a:grpSpLocks/>
            </p:cNvGrpSpPr>
            <p:nvPr/>
          </p:nvGrpSpPr>
          <p:grpSpPr bwMode="auto">
            <a:xfrm rot="5400000">
              <a:off x="7009607" y="2294731"/>
              <a:ext cx="4000500" cy="100013"/>
              <a:chOff x="1447800" y="1219200"/>
              <a:chExt cx="6400800" cy="99059"/>
            </a:xfrm>
          </p:grpSpPr>
          <p:sp>
            <p:nvSpPr>
              <p:cNvPr id="6176" name="Rectangle 8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77" name="Rectangle 8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78" name="Rectangle 8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79" name="Rectangle 9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80" name="Rectangle 9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81" name="Rectangle 9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9" name="Group 93"/>
            <p:cNvGrpSpPr>
              <a:grpSpLocks/>
            </p:cNvGrpSpPr>
            <p:nvPr/>
          </p:nvGrpSpPr>
          <p:grpSpPr bwMode="auto">
            <a:xfrm rot="5400000">
              <a:off x="6916738" y="6507162"/>
              <a:ext cx="4171950" cy="130175"/>
              <a:chOff x="1447800" y="1219200"/>
              <a:chExt cx="6400800" cy="99059"/>
            </a:xfrm>
          </p:grpSpPr>
          <p:sp>
            <p:nvSpPr>
              <p:cNvPr id="6170" name="Rectangle 94"/>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71" name="Rectangle 95"/>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72" name="Rectangle 96"/>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73" name="Rectangle 97"/>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74" name="Rectangle 98"/>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75" name="Rectangle 99"/>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0" name="Group 100"/>
            <p:cNvGrpSpPr>
              <a:grpSpLocks/>
            </p:cNvGrpSpPr>
            <p:nvPr/>
          </p:nvGrpSpPr>
          <p:grpSpPr bwMode="auto">
            <a:xfrm>
              <a:off x="525463" y="6699250"/>
              <a:ext cx="4000500" cy="98425"/>
              <a:chOff x="1447800" y="1219200"/>
              <a:chExt cx="6400800" cy="99059"/>
            </a:xfrm>
          </p:grpSpPr>
          <p:sp>
            <p:nvSpPr>
              <p:cNvPr id="6164" name="Rectangle 101"/>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65" name="Rectangle 102"/>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66" name="Rectangle 103"/>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67" name="Rectangle 104"/>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68" name="Rectangle 105"/>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69" name="Rectangle 106"/>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1" name="Group 107"/>
            <p:cNvGrpSpPr>
              <a:grpSpLocks/>
            </p:cNvGrpSpPr>
            <p:nvPr/>
          </p:nvGrpSpPr>
          <p:grpSpPr bwMode="auto">
            <a:xfrm>
              <a:off x="4868863" y="263525"/>
              <a:ext cx="4000500" cy="98425"/>
              <a:chOff x="1447800" y="1219200"/>
              <a:chExt cx="6400800" cy="99059"/>
            </a:xfrm>
          </p:grpSpPr>
          <p:sp>
            <p:nvSpPr>
              <p:cNvPr id="6158" name="Rectangle 108"/>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59" name="Rectangle 109"/>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6160" name="Rectangle 110"/>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6161" name="Rectangle 111"/>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6162" name="Rectangle 112"/>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6163" name="Rectangle 113"/>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4572000" y="1633538"/>
            <a:ext cx="4059238" cy="4524375"/>
          </a:xfrm>
          <a:prstGeom prst="rect">
            <a:avLst/>
          </a:prstGeom>
          <a:noFill/>
          <a:ln>
            <a:noFill/>
          </a:ln>
          <a:effectLst/>
          <a:extLst>
            <a:ext uri="{909E8E84-426E-40DD-AFC4-6F175D3DCCD1}"/>
            <a:ext uri="{91240B29-F687-4F45-9708-019B960494DF}"/>
            <a:ext uri="{AF507438-7753-43E0-B8FC-AC1667EBCBE1}"/>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defRPr/>
            </a:pPr>
            <a:r>
              <a:rPr lang="en-US" sz="3200" dirty="0" smtClean="0">
                <a:solidFill>
                  <a:schemeClr val="bg1"/>
                </a:solidFill>
                <a:latin typeface="+mj-lt"/>
                <a:ea typeface="+mj-ea"/>
                <a:cs typeface="+mj-cs"/>
              </a:rPr>
              <a:t>N</a:t>
            </a:r>
            <a:r>
              <a:rPr lang="vi-VN" sz="3200" dirty="0" smtClean="0">
                <a:solidFill>
                  <a:schemeClr val="bg1"/>
                </a:solidFill>
                <a:latin typeface="+mj-lt"/>
                <a:ea typeface="+mj-ea"/>
                <a:cs typeface="+mj-cs"/>
              </a:rPr>
              <a:t>gôi </a:t>
            </a:r>
            <a:r>
              <a:rPr lang="vi-VN" sz="3200" dirty="0">
                <a:solidFill>
                  <a:schemeClr val="bg1"/>
                </a:solidFill>
                <a:latin typeface="+mj-lt"/>
                <a:ea typeface="+mj-ea"/>
                <a:cs typeface="+mj-cs"/>
              </a:rPr>
              <a:t>nhà được trang bị hệ thống điều khiển tự động hay bán tự động cho các thiết bị trong gia đình Điều đó giúp cuộc sống trở nên tiện nghi hơn đảm bảo an ninh an toàn và tiết kiệm năng lượng</a:t>
            </a:r>
            <a:r>
              <a:rPr lang="en-US" altLang="vi-VN" sz="3200" dirty="0" smtClean="0">
                <a:solidFill>
                  <a:schemeClr val="bg1"/>
                </a:solidFill>
                <a:latin typeface="+mj-lt"/>
                <a:ea typeface="+mj-ea"/>
                <a:cs typeface="+mj-cs"/>
              </a:rPr>
              <a:t>.</a:t>
            </a:r>
            <a:endParaRPr lang="en-US" altLang="vi-VN" sz="3200" dirty="0">
              <a:solidFill>
                <a:schemeClr val="bg1"/>
              </a:solidFill>
              <a:latin typeface="+mj-lt"/>
              <a:ea typeface="+mj-ea"/>
              <a:cs typeface="+mj-cs"/>
            </a:endParaRPr>
          </a:p>
        </p:txBody>
      </p:sp>
      <p:sp>
        <p:nvSpPr>
          <p:cNvPr id="7171" name="Rectangle 10"/>
          <p:cNvSpPr>
            <a:spLocks noChangeArrowheads="1"/>
          </p:cNvSpPr>
          <p:nvPr/>
        </p:nvSpPr>
        <p:spPr bwMode="auto">
          <a:xfrm>
            <a:off x="477838" y="533400"/>
            <a:ext cx="5764212" cy="584200"/>
          </a:xfrm>
          <a:prstGeom prst="rect">
            <a:avLst/>
          </a:prstGeom>
          <a:noFill/>
          <a:ln w="9525">
            <a:noFill/>
            <a:miter lim="800000"/>
            <a:headEnd/>
            <a:tailEnd/>
          </a:ln>
        </p:spPr>
        <p:txBody>
          <a:bodyPr wrap="none">
            <a:spAutoFit/>
          </a:bodyPr>
          <a:lstStyle/>
          <a:p>
            <a:r>
              <a:rPr lang="en-US" altLang="en-US" sz="3200">
                <a:solidFill>
                  <a:srgbClr val="FF3300"/>
                </a:solidFill>
                <a:latin typeface="Times New Roman" pitchFamily="18" charset="0"/>
                <a:cs typeface="Times New Roman" pitchFamily="18" charset="0"/>
              </a:rPr>
              <a:t>I. </a:t>
            </a:r>
            <a:r>
              <a:rPr lang="fr-FR" altLang="en-US" sz="3200">
                <a:solidFill>
                  <a:srgbClr val="FF3300"/>
                </a:solidFill>
                <a:latin typeface="Times New Roman" pitchFamily="18" charset="0"/>
                <a:cs typeface="Times New Roman" pitchFamily="18" charset="0"/>
              </a:rPr>
              <a:t>VAI TRÒ CỦA TRANG PHỤC</a:t>
            </a:r>
            <a:endParaRPr lang="en-US" altLang="en-US" sz="3200">
              <a:solidFill>
                <a:srgbClr val="FF3300"/>
              </a:solidFill>
              <a:latin typeface="Times New Roman" pitchFamily="18" charset="0"/>
              <a:cs typeface="Times New Roman" pitchFamily="18" charset="0"/>
            </a:endParaRPr>
          </a:p>
        </p:txBody>
      </p:sp>
      <p:sp>
        <p:nvSpPr>
          <p:cNvPr id="10" name="Text Box 5"/>
          <p:cNvSpPr txBox="1">
            <a:spLocks noChangeArrowheads="1"/>
          </p:cNvSpPr>
          <p:nvPr/>
        </p:nvSpPr>
        <p:spPr bwMode="auto">
          <a:xfrm>
            <a:off x="649288" y="1063625"/>
            <a:ext cx="3998912" cy="5262563"/>
          </a:xfrm>
          <a:prstGeom prst="rect">
            <a:avLst/>
          </a:prstGeom>
          <a:noFill/>
          <a:ln w="9525">
            <a:noFill/>
            <a:miter lim="800000"/>
            <a:headEnd/>
            <a:tailEnd/>
          </a:ln>
        </p:spPr>
        <p:txBody>
          <a:bodyPr>
            <a:spAutoFit/>
          </a:bodyPr>
          <a:lstStyle/>
          <a:p>
            <a:pPr>
              <a:spcBef>
                <a:spcPct val="50000"/>
              </a:spcBef>
            </a:pPr>
            <a:r>
              <a:rPr lang="vi-VN" altLang="en-US" sz="2800">
                <a:solidFill>
                  <a:srgbClr val="0070C0"/>
                </a:solidFill>
                <a:latin typeface="Times New Roman" pitchFamily="18" charset="0"/>
                <a:cs typeface="Times New Roman" pitchFamily="18" charset="0"/>
              </a:rPr>
              <a:t>Trang phục có vai trò che chở bảo vệ cơ thể con người </a:t>
            </a:r>
            <a:r>
              <a:rPr lang="en-US" altLang="en-US" sz="2800">
                <a:solidFill>
                  <a:srgbClr val="0070C0"/>
                </a:solidFill>
                <a:latin typeface="Times New Roman" pitchFamily="18" charset="0"/>
                <a:cs typeface="Times New Roman" pitchFamily="18" charset="0"/>
              </a:rPr>
              <a:t>1 số tác</a:t>
            </a:r>
            <a:r>
              <a:rPr lang="vi-VN" altLang="en-US" sz="2800">
                <a:solidFill>
                  <a:srgbClr val="0070C0"/>
                </a:solidFill>
                <a:latin typeface="Times New Roman" pitchFamily="18" charset="0"/>
                <a:cs typeface="Times New Roman" pitchFamily="18" charset="0"/>
              </a:rPr>
              <a:t> động có hại của thời tiết và môi trường</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Đồng thời trang phục góp phần tôn lên vẻ đẹp của người</a:t>
            </a:r>
            <a:r>
              <a:rPr lang="en-US" altLang="en-US" sz="2800">
                <a:solidFill>
                  <a:srgbClr val="0070C0"/>
                </a:solidFill>
                <a:latin typeface="Times New Roman" pitchFamily="18" charset="0"/>
                <a:cs typeface="Times New Roman" pitchFamily="18" charset="0"/>
              </a:rPr>
              <a:t>,</a:t>
            </a:r>
            <a:r>
              <a:rPr lang="vi-VN" altLang="en-US" sz="2800">
                <a:solidFill>
                  <a:srgbClr val="0070C0"/>
                </a:solidFill>
                <a:latin typeface="Times New Roman" pitchFamily="18" charset="0"/>
                <a:cs typeface="Times New Roman" pitchFamily="18" charset="0"/>
              </a:rPr>
              <a:t> </a:t>
            </a:r>
            <a:r>
              <a:rPr lang="en-US" altLang="en-US" sz="2800">
                <a:solidFill>
                  <a:srgbClr val="0070C0"/>
                </a:solidFill>
                <a:latin typeface="Times New Roman" pitchFamily="18" charset="0"/>
                <a:cs typeface="Times New Roman" pitchFamily="18" charset="0"/>
              </a:rPr>
              <a:t>nhờ </a:t>
            </a:r>
            <a:r>
              <a:rPr lang="vi-VN" altLang="en-US" sz="2800">
                <a:solidFill>
                  <a:srgbClr val="0070C0"/>
                </a:solidFill>
                <a:latin typeface="Times New Roman" pitchFamily="18" charset="0"/>
                <a:cs typeface="Times New Roman" pitchFamily="18" charset="0"/>
              </a:rPr>
              <a:t>sự lựa chọn trang phục phù hợp với đặc điểm cơ thể hoàn cảnh sử dụng</a:t>
            </a:r>
            <a:r>
              <a:rPr lang="en-US" altLang="en-US" sz="2800">
                <a:solidFill>
                  <a:srgbClr val="0070C0"/>
                </a:solidFill>
                <a:latin typeface="Times New Roman" pitchFamily="18" charset="0"/>
                <a:cs typeface="Times New Roman" pitchFamily="18" charset="0"/>
              </a:rPr>
              <a:t>,có thể biết về sở thích, lứa tuổi, nghề nghiệp của người mặc</a:t>
            </a:r>
            <a:endParaRPr lang="en-US" altLang="vi-VN" sz="2800">
              <a:solidFill>
                <a:srgbClr val="0070C0"/>
              </a:solidFill>
              <a:latin typeface="Times New Roman" pitchFamily="18" charset="0"/>
              <a:cs typeface="Times New Roman" pitchFamily="18" charset="0"/>
            </a:endParaRPr>
          </a:p>
        </p:txBody>
      </p:sp>
      <p:pic>
        <p:nvPicPr>
          <p:cNvPr id="9221" name="Picture 2"/>
          <p:cNvPicPr>
            <a:picLocks noChangeAspect="1"/>
          </p:cNvPicPr>
          <p:nvPr/>
        </p:nvPicPr>
        <p:blipFill>
          <a:blip r:embed="rId2"/>
          <a:srcRect b="16026"/>
          <a:stretch>
            <a:fillRect/>
          </a:stretch>
        </p:blipFill>
        <p:spPr bwMode="auto">
          <a:xfrm>
            <a:off x="4859338" y="2117725"/>
            <a:ext cx="3498850" cy="3578225"/>
          </a:xfrm>
          <a:prstGeom prst="rect">
            <a:avLst/>
          </a:prstGeom>
          <a:noFill/>
          <a:ln w="9525">
            <a:noFill/>
            <a:miter lim="800000"/>
            <a:headEnd/>
            <a:tailEnd/>
          </a:ln>
        </p:spPr>
      </p:pic>
      <p:grpSp>
        <p:nvGrpSpPr>
          <p:cNvPr id="2" name="Group 10"/>
          <p:cNvGrpSpPr>
            <a:grpSpLocks/>
          </p:cNvGrpSpPr>
          <p:nvPr/>
        </p:nvGrpSpPr>
        <p:grpSpPr bwMode="auto">
          <a:xfrm>
            <a:off x="107950" y="0"/>
            <a:ext cx="8664575" cy="8448675"/>
            <a:chOff x="403225" y="209550"/>
            <a:chExt cx="8664575" cy="8448675"/>
          </a:xfrm>
        </p:grpSpPr>
        <p:grpSp>
          <p:nvGrpSpPr>
            <p:cNvPr id="3" name="Group 51"/>
            <p:cNvGrpSpPr>
              <a:grpSpLocks/>
            </p:cNvGrpSpPr>
            <p:nvPr/>
          </p:nvGrpSpPr>
          <p:grpSpPr bwMode="auto">
            <a:xfrm>
              <a:off x="4760913" y="6756400"/>
              <a:ext cx="4000500" cy="100013"/>
              <a:chOff x="1447800" y="1219200"/>
              <a:chExt cx="6400800" cy="99059"/>
            </a:xfrm>
          </p:grpSpPr>
          <p:sp>
            <p:nvSpPr>
              <p:cNvPr id="7225" name="Rectangle 52"/>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26" name="Rectangle 53"/>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227" name="Rectangle 54"/>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228" name="Rectangle 55"/>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229" name="Rectangle 56"/>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30" name="Rectangle 57"/>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4" name="Group 58"/>
            <p:cNvGrpSpPr>
              <a:grpSpLocks/>
            </p:cNvGrpSpPr>
            <p:nvPr/>
          </p:nvGrpSpPr>
          <p:grpSpPr bwMode="auto">
            <a:xfrm>
              <a:off x="542925" y="209550"/>
              <a:ext cx="4000500" cy="100013"/>
              <a:chOff x="1447800" y="1219200"/>
              <a:chExt cx="6400800" cy="99059"/>
            </a:xfrm>
          </p:grpSpPr>
          <p:sp>
            <p:nvSpPr>
              <p:cNvPr id="7219" name="Rectangle 59"/>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20" name="Rectangle 60"/>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221" name="Rectangle 61"/>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222" name="Rectangle 62"/>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223" name="Rectangle 63"/>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24" name="Rectangle 64"/>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5" name="Group 72"/>
            <p:cNvGrpSpPr>
              <a:grpSpLocks/>
            </p:cNvGrpSpPr>
            <p:nvPr/>
          </p:nvGrpSpPr>
          <p:grpSpPr bwMode="auto">
            <a:xfrm rot="5400000">
              <a:off x="-1523999" y="2160587"/>
              <a:ext cx="4000500" cy="98425"/>
              <a:chOff x="1447800" y="1219200"/>
              <a:chExt cx="6400800" cy="99059"/>
            </a:xfrm>
          </p:grpSpPr>
          <p:sp>
            <p:nvSpPr>
              <p:cNvPr id="7213" name="Rectangle 73"/>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14" name="Rectangle 74"/>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215" name="Rectangle 75"/>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216" name="Rectangle 76"/>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217" name="Rectangle 77"/>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18" name="Rectangle 78"/>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6" name="Group 79"/>
            <p:cNvGrpSpPr>
              <a:grpSpLocks/>
            </p:cNvGrpSpPr>
            <p:nvPr/>
          </p:nvGrpSpPr>
          <p:grpSpPr bwMode="auto">
            <a:xfrm rot="5400000">
              <a:off x="-1616869" y="6373019"/>
              <a:ext cx="4170363" cy="130175"/>
              <a:chOff x="1447800" y="1219200"/>
              <a:chExt cx="6400800" cy="99059"/>
            </a:xfrm>
          </p:grpSpPr>
          <p:sp>
            <p:nvSpPr>
              <p:cNvPr id="7207" name="Rectangle 80"/>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08" name="Rectangle 81"/>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209" name="Rectangle 82"/>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210" name="Rectangle 83"/>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211" name="Rectangle 84"/>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12" name="Rectangle 85"/>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7" name="Group 86"/>
            <p:cNvGrpSpPr>
              <a:grpSpLocks/>
            </p:cNvGrpSpPr>
            <p:nvPr/>
          </p:nvGrpSpPr>
          <p:grpSpPr bwMode="auto">
            <a:xfrm rot="5400000">
              <a:off x="7009607" y="2294731"/>
              <a:ext cx="4000500" cy="100013"/>
              <a:chOff x="1447800" y="1219200"/>
              <a:chExt cx="6400800" cy="99059"/>
            </a:xfrm>
          </p:grpSpPr>
          <p:sp>
            <p:nvSpPr>
              <p:cNvPr id="7201" name="Rectangle 8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02" name="Rectangle 8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203" name="Rectangle 8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204" name="Rectangle 9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205" name="Rectangle 9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06" name="Rectangle 9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8" name="Group 93"/>
            <p:cNvGrpSpPr>
              <a:grpSpLocks/>
            </p:cNvGrpSpPr>
            <p:nvPr/>
          </p:nvGrpSpPr>
          <p:grpSpPr bwMode="auto">
            <a:xfrm rot="5400000">
              <a:off x="6916738" y="6507162"/>
              <a:ext cx="4171950" cy="130175"/>
              <a:chOff x="1447800" y="1219200"/>
              <a:chExt cx="6400800" cy="99059"/>
            </a:xfrm>
          </p:grpSpPr>
          <p:sp>
            <p:nvSpPr>
              <p:cNvPr id="7195" name="Rectangle 94"/>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196" name="Rectangle 95"/>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197" name="Rectangle 96"/>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198" name="Rectangle 97"/>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199" name="Rectangle 98"/>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200" name="Rectangle 99"/>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9" name="Group 100"/>
            <p:cNvGrpSpPr>
              <a:grpSpLocks/>
            </p:cNvGrpSpPr>
            <p:nvPr/>
          </p:nvGrpSpPr>
          <p:grpSpPr bwMode="auto">
            <a:xfrm>
              <a:off x="525463" y="6699250"/>
              <a:ext cx="4000500" cy="98425"/>
              <a:chOff x="1447800" y="1219200"/>
              <a:chExt cx="6400800" cy="99059"/>
            </a:xfrm>
          </p:grpSpPr>
          <p:sp>
            <p:nvSpPr>
              <p:cNvPr id="7189" name="Rectangle 101"/>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190" name="Rectangle 102"/>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191" name="Rectangle 103"/>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192" name="Rectangle 104"/>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193" name="Rectangle 105"/>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194" name="Rectangle 106"/>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1" name="Group 107"/>
            <p:cNvGrpSpPr>
              <a:grpSpLocks/>
            </p:cNvGrpSpPr>
            <p:nvPr/>
          </p:nvGrpSpPr>
          <p:grpSpPr bwMode="auto">
            <a:xfrm>
              <a:off x="4868863" y="263525"/>
              <a:ext cx="4000500" cy="98425"/>
              <a:chOff x="1447800" y="1219200"/>
              <a:chExt cx="6400800" cy="99059"/>
            </a:xfrm>
          </p:grpSpPr>
          <p:sp>
            <p:nvSpPr>
              <p:cNvPr id="7183" name="Rectangle 108"/>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184" name="Rectangle 109"/>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7185" name="Rectangle 110"/>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7186" name="Rectangle 111"/>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7187" name="Rectangle 112"/>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7188" name="Rectangle 113"/>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9221"/>
                                        </p:tgtEl>
                                        <p:attrNameLst>
                                          <p:attrName>style.visibility</p:attrName>
                                        </p:attrNameLst>
                                      </p:cBhvr>
                                      <p:to>
                                        <p:strVal val="visible"/>
                                      </p:to>
                                    </p:set>
                                    <p:anim calcmode="lin" valueType="num">
                                      <p:cBhvr additive="base">
                                        <p:cTn id="18" dur="500" fill="hold"/>
                                        <p:tgtEl>
                                          <p:spTgt spid="9221"/>
                                        </p:tgtEl>
                                        <p:attrNameLst>
                                          <p:attrName>ppt_x</p:attrName>
                                        </p:attrNameLst>
                                      </p:cBhvr>
                                      <p:tavLst>
                                        <p:tav tm="0">
                                          <p:val>
                                            <p:strVal val="1+#ppt_w/2"/>
                                          </p:val>
                                        </p:tav>
                                        <p:tav tm="100000">
                                          <p:val>
                                            <p:strVal val="#ppt_x"/>
                                          </p:val>
                                        </p:tav>
                                      </p:tavLst>
                                    </p:anim>
                                    <p:anim calcmode="lin" valueType="num">
                                      <p:cBhvr additive="base">
                                        <p:cTn id="19" dur="500" fill="hold"/>
                                        <p:tgtEl>
                                          <p:spTgt spid="92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19"/>
          <p:cNvSpPr>
            <a:spLocks/>
          </p:cNvSpPr>
          <p:nvPr/>
        </p:nvSpPr>
        <p:spPr bwMode="auto">
          <a:xfrm rot="5400000">
            <a:off x="1410493" y="-1289843"/>
            <a:ext cx="7053263"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lgn="ctr">
            <a:noFill/>
            <a:round/>
            <a:headEnd/>
            <a:tailEnd/>
          </a:ln>
        </p:spPr>
        <p:txBody>
          <a:bodyPr/>
          <a:lstStyle/>
          <a:p>
            <a:endParaRPr lang="en-US"/>
          </a:p>
        </p:txBody>
      </p:sp>
      <p:pic>
        <p:nvPicPr>
          <p:cNvPr id="8195" name="Picture 2"/>
          <p:cNvPicPr>
            <a:picLocks noChangeAspect="1"/>
          </p:cNvPicPr>
          <p:nvPr/>
        </p:nvPicPr>
        <p:blipFill>
          <a:blip r:embed="rId2"/>
          <a:srcRect/>
          <a:stretch>
            <a:fillRect/>
          </a:stretch>
        </p:blipFill>
        <p:spPr bwMode="auto">
          <a:xfrm>
            <a:off x="685800" y="180975"/>
            <a:ext cx="841375" cy="433388"/>
          </a:xfrm>
          <a:prstGeom prst="rect">
            <a:avLst/>
          </a:prstGeom>
          <a:noFill/>
          <a:ln w="9525">
            <a:noFill/>
            <a:miter lim="800000"/>
            <a:headEnd/>
            <a:tailEnd/>
          </a:ln>
        </p:spPr>
      </p:pic>
      <p:sp>
        <p:nvSpPr>
          <p:cNvPr id="15" name="Title 13"/>
          <p:cNvSpPr txBox="1">
            <a:spLocks/>
          </p:cNvSpPr>
          <p:nvPr/>
        </p:nvSpPr>
        <p:spPr>
          <a:xfrm>
            <a:off x="1828800" y="228600"/>
            <a:ext cx="2551113" cy="584200"/>
          </a:xfrm>
          <a:prstGeom prst="rect">
            <a:avLst/>
          </a:prstGeom>
        </p:spPr>
        <p:txBody>
          <a:bodyPr>
            <a:spAutoFit/>
          </a:bodyPr>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panose="020B0604020202020204" pitchFamily="34" charset="0"/>
              </a:defRPr>
            </a:lvl2pPr>
            <a:lvl3pPr algn="l" rtl="0" eaLnBrk="0" fontAlgn="base" hangingPunct="0">
              <a:spcBef>
                <a:spcPct val="0"/>
              </a:spcBef>
              <a:spcAft>
                <a:spcPct val="0"/>
              </a:spcAft>
              <a:defRPr sz="3800">
                <a:solidFill>
                  <a:schemeClr val="tx2"/>
                </a:solidFill>
                <a:latin typeface="Arial" panose="020B0604020202020204" pitchFamily="34" charset="0"/>
              </a:defRPr>
            </a:lvl3pPr>
            <a:lvl4pPr algn="l" rtl="0" eaLnBrk="0" fontAlgn="base" hangingPunct="0">
              <a:spcBef>
                <a:spcPct val="0"/>
              </a:spcBef>
              <a:spcAft>
                <a:spcPct val="0"/>
              </a:spcAft>
              <a:defRPr sz="3800">
                <a:solidFill>
                  <a:schemeClr val="tx2"/>
                </a:solidFill>
                <a:latin typeface="Arial" panose="020B0604020202020204" pitchFamily="34" charset="0"/>
              </a:defRPr>
            </a:lvl4pPr>
            <a:lvl5pPr algn="l" rtl="0" eaLnBrk="0" fontAlgn="base" hangingPunct="0">
              <a:spcBef>
                <a:spcPct val="0"/>
              </a:spcBef>
              <a:spcAft>
                <a:spcPct val="0"/>
              </a:spcAft>
              <a:defRPr sz="3800">
                <a:solidFill>
                  <a:schemeClr val="tx2"/>
                </a:solidFill>
                <a:latin typeface="Arial" panose="020B0604020202020204" pitchFamily="34" charset="0"/>
              </a:defRPr>
            </a:lvl5pPr>
            <a:lvl6pPr marL="457200" algn="l" rtl="0" fontAlgn="base">
              <a:spcBef>
                <a:spcPct val="0"/>
              </a:spcBef>
              <a:spcAft>
                <a:spcPct val="0"/>
              </a:spcAft>
              <a:defRPr sz="3800">
                <a:solidFill>
                  <a:schemeClr val="tx2"/>
                </a:solidFill>
                <a:latin typeface="Arial" panose="020B0604020202020204" pitchFamily="34" charset="0"/>
              </a:defRPr>
            </a:lvl6pPr>
            <a:lvl7pPr marL="914400" algn="l" rtl="0" fontAlgn="base">
              <a:spcBef>
                <a:spcPct val="0"/>
              </a:spcBef>
              <a:spcAft>
                <a:spcPct val="0"/>
              </a:spcAft>
              <a:defRPr sz="3800">
                <a:solidFill>
                  <a:schemeClr val="tx2"/>
                </a:solidFill>
                <a:latin typeface="Arial" panose="020B0604020202020204" pitchFamily="34" charset="0"/>
              </a:defRPr>
            </a:lvl7pPr>
            <a:lvl8pPr marL="1371600" algn="l" rtl="0" fontAlgn="base">
              <a:spcBef>
                <a:spcPct val="0"/>
              </a:spcBef>
              <a:spcAft>
                <a:spcPct val="0"/>
              </a:spcAft>
              <a:defRPr sz="3800">
                <a:solidFill>
                  <a:schemeClr val="tx2"/>
                </a:solidFill>
                <a:latin typeface="Arial" panose="020B0604020202020204" pitchFamily="34" charset="0"/>
              </a:defRPr>
            </a:lvl8pPr>
            <a:lvl9pPr marL="1828800" algn="l" rtl="0" fontAlgn="base">
              <a:spcBef>
                <a:spcPct val="0"/>
              </a:spcBef>
              <a:spcAft>
                <a:spcPct val="0"/>
              </a:spcAft>
              <a:defRPr sz="3800">
                <a:solidFill>
                  <a:schemeClr val="tx2"/>
                </a:solidFill>
                <a:latin typeface="Arial" panose="020B0604020202020204" pitchFamily="34" charset="0"/>
              </a:defRPr>
            </a:lvl9pPr>
          </a:lstStyle>
          <a:p>
            <a:pPr>
              <a:defRPr/>
            </a:pPr>
            <a:r>
              <a:rPr lang="en-US" sz="3200" b="1" kern="0" dirty="0" err="1" smtClean="0">
                <a:solidFill>
                  <a:srgbClr val="FFC011"/>
                </a:solidFill>
                <a:latin typeface="Times New Roman" pitchFamily="18" charset="0"/>
                <a:cs typeface="Times New Roman" pitchFamily="18" charset="0"/>
              </a:rPr>
              <a:t>Khám</a:t>
            </a:r>
            <a:r>
              <a:rPr lang="en-US" sz="3200" b="1" kern="0" dirty="0" smtClean="0">
                <a:solidFill>
                  <a:srgbClr val="FFC011"/>
                </a:solidFill>
                <a:latin typeface="Times New Roman" pitchFamily="18" charset="0"/>
                <a:cs typeface="Times New Roman" pitchFamily="18" charset="0"/>
              </a:rPr>
              <a:t> </a:t>
            </a:r>
            <a:r>
              <a:rPr lang="en-US" sz="3200" b="1" kern="0" dirty="0" err="1" smtClean="0">
                <a:solidFill>
                  <a:srgbClr val="FFC011"/>
                </a:solidFill>
                <a:latin typeface="Times New Roman" pitchFamily="18" charset="0"/>
                <a:cs typeface="Times New Roman" pitchFamily="18" charset="0"/>
              </a:rPr>
              <a:t>phá</a:t>
            </a:r>
            <a:endParaRPr lang="en-US" sz="3200" b="1" kern="0" dirty="0">
              <a:solidFill>
                <a:srgbClr val="FFC011"/>
              </a:solidFill>
              <a:latin typeface="Times New Roman" pitchFamily="18" charset="0"/>
              <a:cs typeface="Times New Roman" pitchFamily="18" charset="0"/>
            </a:endParaRPr>
          </a:p>
        </p:txBody>
      </p:sp>
      <p:sp>
        <p:nvSpPr>
          <p:cNvPr id="10" name="Rectangle 9"/>
          <p:cNvSpPr/>
          <p:nvPr/>
        </p:nvSpPr>
        <p:spPr>
          <a:xfrm>
            <a:off x="381000" y="1066800"/>
            <a:ext cx="8131175" cy="2200275"/>
          </a:xfrm>
          <a:prstGeom prst="rect">
            <a:avLst/>
          </a:prstGeom>
        </p:spPr>
        <p:txBody>
          <a:bodyPr>
            <a:spAutoFit/>
          </a:bodyPr>
          <a:lstStyle/>
          <a:p>
            <a:pPr marL="457200" indent="-457200" algn="ctr">
              <a:lnSpc>
                <a:spcPct val="107000"/>
              </a:lnSpc>
              <a:buFontTx/>
              <a:buAutoNum type="arabicPeriod"/>
              <a:defRPr/>
            </a:pPr>
            <a:r>
              <a:rPr lang="fr-FR" sz="2400" dirty="0" err="1">
                <a:solidFill>
                  <a:srgbClr val="0070C0"/>
                </a:solidFill>
                <a:latin typeface="Times New Roman" pitchFamily="18" charset="0"/>
                <a:ea typeface="+mj-ea"/>
                <a:cs typeface="Times New Roman" pitchFamily="18" charset="0"/>
              </a:rPr>
              <a:t>Quan</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sát</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hình</a:t>
            </a:r>
            <a:r>
              <a:rPr lang="fr-FR" sz="2400" dirty="0">
                <a:solidFill>
                  <a:srgbClr val="0070C0"/>
                </a:solidFill>
                <a:latin typeface="Times New Roman" pitchFamily="18" charset="0"/>
                <a:ea typeface="+mj-ea"/>
                <a:cs typeface="Times New Roman" pitchFamily="18" charset="0"/>
              </a:rPr>
              <a:t> 7.2 </a:t>
            </a:r>
            <a:r>
              <a:rPr lang="fr-FR" sz="2400" dirty="0" err="1">
                <a:solidFill>
                  <a:srgbClr val="0070C0"/>
                </a:solidFill>
                <a:latin typeface="Times New Roman" pitchFamily="18" charset="0"/>
                <a:ea typeface="+mj-ea"/>
                <a:cs typeface="Times New Roman" pitchFamily="18" charset="0"/>
              </a:rPr>
              <a:t>và</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cho</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biết</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các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nhân</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vật</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trong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hình</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sử</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dụng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trang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phục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gì</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Nêu</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vai</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trò</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của</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các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bộ</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trang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phục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đó</a:t>
            </a:r>
            <a:r>
              <a:rPr lang="fr-FR" sz="2400" dirty="0">
                <a:solidFill>
                  <a:srgbClr val="0070C0"/>
                </a:solidFill>
                <a:latin typeface="Times New Roman" pitchFamily="18" charset="0"/>
                <a:ea typeface="+mj-ea"/>
                <a:cs typeface="Times New Roman" pitchFamily="18" charset="0"/>
              </a:rPr>
              <a:t>?</a:t>
            </a:r>
            <a:endParaRPr lang="en-US" sz="2400" dirty="0">
              <a:solidFill>
                <a:srgbClr val="0070C0"/>
              </a:solidFill>
              <a:latin typeface="Times New Roman" pitchFamily="18" charset="0"/>
              <a:ea typeface="+mj-ea"/>
              <a:cs typeface="Times New Roman" pitchFamily="18" charset="0"/>
            </a:endParaRPr>
          </a:p>
          <a:p>
            <a:pPr algn="ctr">
              <a:lnSpc>
                <a:spcPct val="107000"/>
              </a:lnSpc>
              <a:defRPr/>
            </a:pPr>
            <a:r>
              <a:rPr lang="fr-FR" sz="2400" dirty="0">
                <a:solidFill>
                  <a:srgbClr val="0070C0"/>
                </a:solidFill>
                <a:latin typeface="Times New Roman" pitchFamily="18" charset="0"/>
                <a:ea typeface="+mj-ea"/>
                <a:cs typeface="Times New Roman" pitchFamily="18" charset="0"/>
              </a:rPr>
              <a:t> 2. </a:t>
            </a:r>
            <a:r>
              <a:rPr lang="fr-FR" sz="2400" dirty="0" err="1">
                <a:solidFill>
                  <a:srgbClr val="0070C0"/>
                </a:solidFill>
                <a:latin typeface="Times New Roman" pitchFamily="18" charset="0"/>
                <a:ea typeface="+mj-ea"/>
                <a:cs typeface="Times New Roman" pitchFamily="18" charset="0"/>
              </a:rPr>
              <a:t>Liên</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hệ</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thực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tiễn</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và</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kể</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tên</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một</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số</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nghề</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cần</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trang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phục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đặc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biệt</a:t>
            </a:r>
            <a:r>
              <a:rPr lang="fr-FR" sz="2400" dirty="0">
                <a:solidFill>
                  <a:srgbClr val="0070C0"/>
                </a:solidFill>
                <a:latin typeface="Times New Roman" pitchFamily="18" charset="0"/>
                <a:ea typeface="+mj-ea"/>
                <a:cs typeface="Times New Roman" pitchFamily="18" charset="0"/>
              </a:rPr>
              <a:t> ? </a:t>
            </a:r>
            <a:r>
              <a:rPr lang="fr-FR" sz="2400" dirty="0" err="1">
                <a:solidFill>
                  <a:srgbClr val="0070C0"/>
                </a:solidFill>
                <a:latin typeface="Times New Roman" pitchFamily="18" charset="0"/>
                <a:ea typeface="+mj-ea"/>
                <a:cs typeface="Times New Roman" pitchFamily="18" charset="0"/>
              </a:rPr>
              <a:t>Những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bộ</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trang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phục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đó</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được</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sử</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dụng</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với</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vai</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trò</a:t>
            </a:r>
            <a:r>
              <a:rPr lang="fr-FR" sz="2400" dirty="0">
                <a:solidFill>
                  <a:srgbClr val="0070C0"/>
                </a:solidFill>
                <a:latin typeface="Times New Roman" pitchFamily="18" charset="0"/>
                <a:ea typeface="+mj-ea"/>
                <a:cs typeface="Times New Roman" pitchFamily="18" charset="0"/>
              </a:rPr>
              <a:t> </a:t>
            </a:r>
            <a:r>
              <a:rPr lang="fr-FR" sz="2400" dirty="0" err="1">
                <a:solidFill>
                  <a:srgbClr val="0070C0"/>
                </a:solidFill>
                <a:latin typeface="Times New Roman" pitchFamily="18" charset="0"/>
                <a:ea typeface="+mj-ea"/>
                <a:cs typeface="Times New Roman" pitchFamily="18" charset="0"/>
              </a:rPr>
              <a:t>gì</a:t>
            </a:r>
            <a:r>
              <a:rPr lang="fr-FR" sz="2400" dirty="0">
                <a:solidFill>
                  <a:srgbClr val="0070C0"/>
                </a:solidFill>
                <a:latin typeface="Times New Roman" pitchFamily="18" charset="0"/>
                <a:ea typeface="+mj-ea"/>
                <a:cs typeface="Times New Roman" pitchFamily="18" charset="0"/>
              </a:rPr>
              <a:t>?</a:t>
            </a:r>
            <a:endParaRPr lang="en-US" sz="2400" dirty="0">
              <a:solidFill>
                <a:srgbClr val="0070C0"/>
              </a:solidFill>
              <a:latin typeface="Times New Roman" pitchFamily="18" charset="0"/>
              <a:ea typeface="+mj-ea"/>
              <a:cs typeface="Times New Roman" pitchFamily="18" charset="0"/>
            </a:endParaRPr>
          </a:p>
          <a:p>
            <a:pPr algn="ctr">
              <a:lnSpc>
                <a:spcPct val="107000"/>
              </a:lnSpc>
              <a:defRPr/>
            </a:pPr>
            <a:r>
              <a:rPr lang="vi-VN" sz="3200" dirty="0">
                <a:solidFill>
                  <a:srgbClr val="0070C0"/>
                </a:solidFill>
                <a:latin typeface="Times New Roman" pitchFamily="18" charset="0"/>
                <a:ea typeface="+mj-ea"/>
                <a:cs typeface="Times New Roman" pitchFamily="18" charset="0"/>
              </a:rPr>
              <a:t> </a:t>
            </a:r>
            <a:endParaRPr lang="en-US" sz="3200" dirty="0">
              <a:solidFill>
                <a:srgbClr val="0070C0"/>
              </a:solidFill>
              <a:latin typeface="Times New Roman" pitchFamily="18" charset="0"/>
              <a:ea typeface="+mj-ea"/>
              <a:cs typeface="Times New Roman" pitchFamily="18" charset="0"/>
            </a:endParaRPr>
          </a:p>
        </p:txBody>
      </p:sp>
      <p:pic>
        <p:nvPicPr>
          <p:cNvPr id="10246" name="Picture 1"/>
          <p:cNvPicPr>
            <a:picLocks noChangeAspect="1"/>
          </p:cNvPicPr>
          <p:nvPr/>
        </p:nvPicPr>
        <p:blipFill>
          <a:blip r:embed="rId3"/>
          <a:srcRect b="7813"/>
          <a:stretch>
            <a:fillRect/>
          </a:stretch>
        </p:blipFill>
        <p:spPr bwMode="auto">
          <a:xfrm>
            <a:off x="381000" y="2682875"/>
            <a:ext cx="7910513" cy="4175125"/>
          </a:xfrm>
          <a:prstGeom prst="rect">
            <a:avLst/>
          </a:prstGeom>
          <a:noFill/>
          <a:ln w="9525">
            <a:noFill/>
            <a:miter lim="800000"/>
            <a:headEnd/>
            <a:tailEnd/>
          </a:ln>
        </p:spPr>
      </p:pic>
      <p:grpSp>
        <p:nvGrpSpPr>
          <p:cNvPr id="2" name="Group 6"/>
          <p:cNvGrpSpPr>
            <a:grpSpLocks/>
          </p:cNvGrpSpPr>
          <p:nvPr/>
        </p:nvGrpSpPr>
        <p:grpSpPr bwMode="auto">
          <a:xfrm>
            <a:off x="107950" y="0"/>
            <a:ext cx="8664575" cy="8448675"/>
            <a:chOff x="403225" y="209550"/>
            <a:chExt cx="8664575" cy="8448675"/>
          </a:xfrm>
        </p:grpSpPr>
        <p:grpSp>
          <p:nvGrpSpPr>
            <p:cNvPr id="3" name="Group 51"/>
            <p:cNvGrpSpPr>
              <a:grpSpLocks/>
            </p:cNvGrpSpPr>
            <p:nvPr/>
          </p:nvGrpSpPr>
          <p:grpSpPr bwMode="auto">
            <a:xfrm>
              <a:off x="4760913" y="6756400"/>
              <a:ext cx="4000500" cy="100013"/>
              <a:chOff x="1447800" y="1219200"/>
              <a:chExt cx="6400800" cy="99059"/>
            </a:xfrm>
          </p:grpSpPr>
          <p:sp>
            <p:nvSpPr>
              <p:cNvPr id="8250" name="Rectangle 52"/>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51" name="Rectangle 53"/>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52" name="Rectangle 54"/>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53" name="Rectangle 55"/>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54" name="Rectangle 56"/>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55" name="Rectangle 57"/>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4" name="Group 58"/>
            <p:cNvGrpSpPr>
              <a:grpSpLocks/>
            </p:cNvGrpSpPr>
            <p:nvPr/>
          </p:nvGrpSpPr>
          <p:grpSpPr bwMode="auto">
            <a:xfrm>
              <a:off x="542925" y="209550"/>
              <a:ext cx="4000500" cy="100013"/>
              <a:chOff x="1447800" y="1219200"/>
              <a:chExt cx="6400800" cy="99059"/>
            </a:xfrm>
          </p:grpSpPr>
          <p:sp>
            <p:nvSpPr>
              <p:cNvPr id="8244" name="Rectangle 59"/>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45" name="Rectangle 60"/>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46" name="Rectangle 61"/>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47" name="Rectangle 62"/>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48" name="Rectangle 63"/>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49" name="Rectangle 64"/>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5" name="Group 72"/>
            <p:cNvGrpSpPr>
              <a:grpSpLocks/>
            </p:cNvGrpSpPr>
            <p:nvPr/>
          </p:nvGrpSpPr>
          <p:grpSpPr bwMode="auto">
            <a:xfrm rot="5400000">
              <a:off x="-1523999" y="2160587"/>
              <a:ext cx="4000500" cy="98425"/>
              <a:chOff x="1447800" y="1219200"/>
              <a:chExt cx="6400800" cy="99059"/>
            </a:xfrm>
          </p:grpSpPr>
          <p:sp>
            <p:nvSpPr>
              <p:cNvPr id="8238" name="Rectangle 73"/>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39" name="Rectangle 74"/>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40" name="Rectangle 75"/>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41" name="Rectangle 76"/>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42" name="Rectangle 77"/>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43" name="Rectangle 78"/>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6" name="Group 79"/>
            <p:cNvGrpSpPr>
              <a:grpSpLocks/>
            </p:cNvGrpSpPr>
            <p:nvPr/>
          </p:nvGrpSpPr>
          <p:grpSpPr bwMode="auto">
            <a:xfrm rot="5400000">
              <a:off x="-1616869" y="6373019"/>
              <a:ext cx="4170363" cy="130175"/>
              <a:chOff x="1447800" y="1219200"/>
              <a:chExt cx="6400800" cy="99059"/>
            </a:xfrm>
          </p:grpSpPr>
          <p:sp>
            <p:nvSpPr>
              <p:cNvPr id="8232" name="Rectangle 80"/>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33" name="Rectangle 81"/>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34" name="Rectangle 82"/>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35" name="Rectangle 83"/>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36" name="Rectangle 84"/>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37" name="Rectangle 85"/>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7" name="Group 86"/>
            <p:cNvGrpSpPr>
              <a:grpSpLocks/>
            </p:cNvGrpSpPr>
            <p:nvPr/>
          </p:nvGrpSpPr>
          <p:grpSpPr bwMode="auto">
            <a:xfrm rot="5400000">
              <a:off x="7009607" y="2294731"/>
              <a:ext cx="4000500" cy="100013"/>
              <a:chOff x="1447800" y="1219200"/>
              <a:chExt cx="6400800" cy="99059"/>
            </a:xfrm>
          </p:grpSpPr>
          <p:sp>
            <p:nvSpPr>
              <p:cNvPr id="8226" name="Rectangle 8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27" name="Rectangle 8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28" name="Rectangle 8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29" name="Rectangle 9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30" name="Rectangle 9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31" name="Rectangle 9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8" name="Group 93"/>
            <p:cNvGrpSpPr>
              <a:grpSpLocks/>
            </p:cNvGrpSpPr>
            <p:nvPr/>
          </p:nvGrpSpPr>
          <p:grpSpPr bwMode="auto">
            <a:xfrm rot="5400000">
              <a:off x="6916738" y="6507162"/>
              <a:ext cx="4171950" cy="130175"/>
              <a:chOff x="1447800" y="1219200"/>
              <a:chExt cx="6400800" cy="99059"/>
            </a:xfrm>
          </p:grpSpPr>
          <p:sp>
            <p:nvSpPr>
              <p:cNvPr id="8220" name="Rectangle 94"/>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21" name="Rectangle 95"/>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22" name="Rectangle 96"/>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23" name="Rectangle 97"/>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24" name="Rectangle 98"/>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25" name="Rectangle 99"/>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9" name="Group 100"/>
            <p:cNvGrpSpPr>
              <a:grpSpLocks/>
            </p:cNvGrpSpPr>
            <p:nvPr/>
          </p:nvGrpSpPr>
          <p:grpSpPr bwMode="auto">
            <a:xfrm>
              <a:off x="525463" y="6699250"/>
              <a:ext cx="4000500" cy="98425"/>
              <a:chOff x="1447800" y="1219200"/>
              <a:chExt cx="6400800" cy="99059"/>
            </a:xfrm>
          </p:grpSpPr>
          <p:sp>
            <p:nvSpPr>
              <p:cNvPr id="8214" name="Rectangle 101"/>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15" name="Rectangle 102"/>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16" name="Rectangle 103"/>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17" name="Rectangle 104"/>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18" name="Rectangle 105"/>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19" name="Rectangle 106"/>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1" name="Group 107"/>
            <p:cNvGrpSpPr>
              <a:grpSpLocks/>
            </p:cNvGrpSpPr>
            <p:nvPr/>
          </p:nvGrpSpPr>
          <p:grpSpPr bwMode="auto">
            <a:xfrm>
              <a:off x="4868863" y="263525"/>
              <a:ext cx="4000500" cy="98425"/>
              <a:chOff x="1447800" y="1219200"/>
              <a:chExt cx="6400800" cy="99059"/>
            </a:xfrm>
          </p:grpSpPr>
          <p:sp>
            <p:nvSpPr>
              <p:cNvPr id="8208" name="Rectangle 108"/>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09" name="Rectangle 109"/>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8210" name="Rectangle 110"/>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8211" name="Rectangle 111"/>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8212" name="Rectangle 112"/>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8213" name="Rectangle 113"/>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0246"/>
                                        </p:tgtEl>
                                        <p:attrNameLst>
                                          <p:attrName>style.visibility</p:attrName>
                                        </p:attrNameLst>
                                      </p:cBhvr>
                                      <p:to>
                                        <p:strVal val="visible"/>
                                      </p:to>
                                    </p:set>
                                    <p:anim calcmode="lin" valueType="num">
                                      <p:cBhvr additive="base">
                                        <p:cTn id="18" dur="500" fill="hold"/>
                                        <p:tgtEl>
                                          <p:spTgt spid="10246"/>
                                        </p:tgtEl>
                                        <p:attrNameLst>
                                          <p:attrName>ppt_x</p:attrName>
                                        </p:attrNameLst>
                                      </p:cBhvr>
                                      <p:tavLst>
                                        <p:tav tm="0">
                                          <p:val>
                                            <p:strVal val="1+#ppt_w/2"/>
                                          </p:val>
                                        </p:tav>
                                        <p:tav tm="100000">
                                          <p:val>
                                            <p:strVal val="#ppt_x"/>
                                          </p:val>
                                        </p:tav>
                                      </p:tavLst>
                                    </p:anim>
                                    <p:anim calcmode="lin" valueType="num">
                                      <p:cBhvr additive="base">
                                        <p:cTn id="19"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
          <p:cNvSpPr>
            <a:spLocks noChangeArrowheads="1"/>
          </p:cNvSpPr>
          <p:nvPr/>
        </p:nvSpPr>
        <p:spPr bwMode="auto">
          <a:xfrm>
            <a:off x="533400" y="79375"/>
            <a:ext cx="5322888" cy="584200"/>
          </a:xfrm>
          <a:prstGeom prst="rect">
            <a:avLst/>
          </a:prstGeom>
          <a:noFill/>
          <a:ln w="9525">
            <a:noFill/>
            <a:miter lim="800000"/>
            <a:headEnd/>
            <a:tailEnd/>
          </a:ln>
        </p:spPr>
        <p:txBody>
          <a:bodyPr wrap="none">
            <a:spAutoFit/>
          </a:bodyPr>
          <a:lstStyle/>
          <a:p>
            <a:r>
              <a:rPr lang="en-US" altLang="en-US" sz="3200">
                <a:solidFill>
                  <a:srgbClr val="FF3300"/>
                </a:solidFill>
                <a:latin typeface="Times New Roman" pitchFamily="18" charset="0"/>
                <a:cs typeface="Times New Roman" pitchFamily="18" charset="0"/>
              </a:rPr>
              <a:t>II. </a:t>
            </a:r>
            <a:r>
              <a:rPr lang="fr-FR" altLang="en-US" sz="2800">
                <a:solidFill>
                  <a:srgbClr val="FF3300"/>
                </a:solidFill>
                <a:latin typeface="Times New Roman" pitchFamily="18" charset="0"/>
                <a:cs typeface="Times New Roman" pitchFamily="18" charset="0"/>
              </a:rPr>
              <a:t>MỘT SỐ LOẠI TRANG PHỤC</a:t>
            </a:r>
            <a:endParaRPr lang="en-US" altLang="en-US" sz="2800">
              <a:solidFill>
                <a:srgbClr val="FF3300"/>
              </a:solidFill>
              <a:latin typeface="Times New Roman" pitchFamily="18" charset="0"/>
              <a:cs typeface="Times New Roman" pitchFamily="18" charset="0"/>
            </a:endParaRPr>
          </a:p>
        </p:txBody>
      </p:sp>
      <p:graphicFrame>
        <p:nvGraphicFramePr>
          <p:cNvPr id="3" name="Diagram 2"/>
          <p:cNvGraphicFramePr/>
          <p:nvPr/>
        </p:nvGraphicFramePr>
        <p:xfrm>
          <a:off x="0" y="228599"/>
          <a:ext cx="8808099" cy="3352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269" name="TextBox 4"/>
          <p:cNvSpPr txBox="1">
            <a:spLocks noChangeArrowheads="1"/>
          </p:cNvSpPr>
          <p:nvPr/>
        </p:nvSpPr>
        <p:spPr bwMode="auto">
          <a:xfrm>
            <a:off x="242888" y="3468688"/>
            <a:ext cx="3760787" cy="1600200"/>
          </a:xfrm>
          <a:prstGeom prst="rect">
            <a:avLst/>
          </a:prstGeom>
          <a:noFill/>
          <a:ln>
            <a:noFill/>
          </a:ln>
          <a:extLst>
            <a:ext uri="{909E8E84-426E-40DD-AFC4-6F175D3DCCD1}"/>
            <a:ext uri="{91240B29-F687-4F45-9708-019B960494DF}"/>
          </a:extLst>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en-US" altLang="en-US" sz="2200" dirty="0" smtClean="0">
                <a:solidFill>
                  <a:srgbClr val="0070C0"/>
                </a:solidFill>
                <a:ea typeface="+mj-ea"/>
                <a:cs typeface="Times New Roman" pitchFamily="18" charset="0"/>
              </a:rPr>
              <a:t>-T</a:t>
            </a:r>
            <a:r>
              <a:rPr lang="vi-VN" altLang="en-US" sz="2200" dirty="0" smtClean="0">
                <a:solidFill>
                  <a:srgbClr val="0070C0"/>
                </a:solidFill>
                <a:ea typeface="+mj-ea"/>
                <a:cs typeface="Times New Roman" pitchFamily="18" charset="0"/>
              </a:rPr>
              <a:t>rang phục n</a:t>
            </a:r>
            <a:r>
              <a:rPr lang="en-US" altLang="en-US" sz="2200" dirty="0" smtClean="0">
                <a:solidFill>
                  <a:srgbClr val="0070C0"/>
                </a:solidFill>
                <a:ea typeface="+mj-ea"/>
                <a:cs typeface="Times New Roman" pitchFamily="18" charset="0"/>
              </a:rPr>
              <a:t>am</a:t>
            </a:r>
            <a:endParaRPr lang="vi-VN" altLang="en-US" sz="2200" dirty="0" smtClean="0">
              <a:solidFill>
                <a:srgbClr val="0070C0"/>
              </a:solidFill>
              <a:ea typeface="+mj-ea"/>
              <a:cs typeface="Times New Roman" pitchFamily="18" charset="0"/>
            </a:endParaRPr>
          </a:p>
          <a:p>
            <a:pPr>
              <a:defRPr/>
            </a:pPr>
            <a:r>
              <a:rPr lang="en-US" altLang="en-US" sz="2200" dirty="0" smtClean="0">
                <a:solidFill>
                  <a:srgbClr val="0070C0"/>
                </a:solidFill>
                <a:ea typeface="+mj-ea"/>
                <a:cs typeface="Times New Roman" pitchFamily="18" charset="0"/>
              </a:rPr>
              <a:t>-</a:t>
            </a:r>
            <a:r>
              <a:rPr lang="vi-VN" altLang="en-US" sz="2200" dirty="0" smtClean="0">
                <a:solidFill>
                  <a:srgbClr val="0070C0"/>
                </a:solidFill>
                <a:ea typeface="+mj-ea"/>
                <a:cs typeface="Times New Roman" pitchFamily="18" charset="0"/>
              </a:rPr>
              <a:t> Trang phục </a:t>
            </a:r>
            <a:r>
              <a:rPr lang="en-US" altLang="en-US" sz="2200" dirty="0" err="1" smtClean="0">
                <a:solidFill>
                  <a:srgbClr val="0070C0"/>
                </a:solidFill>
                <a:ea typeface="+mj-ea"/>
                <a:cs typeface="Times New Roman" pitchFamily="18" charset="0"/>
              </a:rPr>
              <a:t>nữ</a:t>
            </a:r>
            <a:endParaRPr lang="en-US" altLang="en-US" sz="2200" dirty="0" smtClean="0">
              <a:solidFill>
                <a:srgbClr val="0070C0"/>
              </a:solidFill>
              <a:ea typeface="+mj-ea"/>
              <a:cs typeface="Times New Roman" pitchFamily="18" charset="0"/>
            </a:endParaRPr>
          </a:p>
          <a:p>
            <a:pPr>
              <a:defRPr/>
            </a:pPr>
            <a:r>
              <a:rPr lang="vi-VN" altLang="en-US" dirty="0" smtClean="0">
                <a:cs typeface="Times New Roman" pitchFamily="18" charset="0"/>
              </a:rPr>
              <a:t/>
            </a:r>
            <a:br>
              <a:rPr lang="vi-VN" altLang="en-US" dirty="0" smtClean="0">
                <a:cs typeface="Times New Roman" pitchFamily="18" charset="0"/>
              </a:rPr>
            </a:br>
            <a:endParaRPr lang="vi-VN" altLang="en-US" dirty="0" smtClean="0">
              <a:cs typeface="Times New Roman" pitchFamily="18" charset="0"/>
            </a:endParaRPr>
          </a:p>
          <a:p>
            <a:pPr>
              <a:defRPr/>
            </a:pPr>
            <a:endParaRPr lang="en-US" altLang="en-US" dirty="0" smtClean="0">
              <a:cs typeface="Times New Roman" pitchFamily="18" charset="0"/>
            </a:endParaRPr>
          </a:p>
        </p:txBody>
      </p:sp>
      <p:sp>
        <p:nvSpPr>
          <p:cNvPr id="11270" name="TextBox 12"/>
          <p:cNvSpPr txBox="1">
            <a:spLocks noChangeArrowheads="1"/>
          </p:cNvSpPr>
          <p:nvPr/>
        </p:nvSpPr>
        <p:spPr bwMode="auto">
          <a:xfrm>
            <a:off x="2460625" y="3513138"/>
            <a:ext cx="1966913" cy="3078162"/>
          </a:xfrm>
          <a:prstGeom prst="rect">
            <a:avLst/>
          </a:prstGeom>
          <a:noFill/>
          <a:ln>
            <a:noFill/>
          </a:ln>
          <a:extLst>
            <a:ext uri="{909E8E84-426E-40DD-AFC4-6F175D3DCCD1}"/>
            <a:ext uri="{91240B29-F687-4F45-9708-019B960494DF}"/>
          </a:extLst>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vi-VN" altLang="en-US" sz="2200" dirty="0" smtClean="0">
                <a:solidFill>
                  <a:srgbClr val="0070C0"/>
                </a:solidFill>
                <a:ea typeface="+mj-ea"/>
                <a:cs typeface="Times New Roman" pitchFamily="18" charset="0"/>
              </a:rPr>
              <a:t> </a:t>
            </a:r>
            <a:r>
              <a:rPr lang="en-US" altLang="en-US" sz="2200" dirty="0" smtClean="0">
                <a:solidFill>
                  <a:srgbClr val="0070C0"/>
                </a:solidFill>
                <a:ea typeface="+mj-ea"/>
                <a:cs typeface="Times New Roman" pitchFamily="18" charset="0"/>
              </a:rPr>
              <a:t>-</a:t>
            </a:r>
            <a:r>
              <a:rPr lang="vi-VN" altLang="en-US" sz="2200" dirty="0" smtClean="0">
                <a:solidFill>
                  <a:srgbClr val="0070C0"/>
                </a:solidFill>
                <a:ea typeface="+mj-ea"/>
                <a:cs typeface="Times New Roman" pitchFamily="18" charset="0"/>
              </a:rPr>
              <a:t>Trang phục trẻ </a:t>
            </a:r>
            <a:r>
              <a:rPr lang="en-US" altLang="en-US" sz="2200" dirty="0" err="1" smtClean="0">
                <a:solidFill>
                  <a:srgbClr val="0070C0"/>
                </a:solidFill>
                <a:ea typeface="+mj-ea"/>
                <a:cs typeface="Times New Roman" pitchFamily="18" charset="0"/>
              </a:rPr>
              <a:t>em</a:t>
            </a:r>
            <a:endParaRPr lang="en-US" altLang="en-US" sz="2200" dirty="0" smtClean="0">
              <a:solidFill>
                <a:srgbClr val="0070C0"/>
              </a:solidFill>
              <a:ea typeface="+mj-ea"/>
              <a:cs typeface="Times New Roman" pitchFamily="18" charset="0"/>
            </a:endParaRPr>
          </a:p>
          <a:p>
            <a:pPr>
              <a:defRPr/>
            </a:pPr>
            <a:r>
              <a:rPr lang="vi-VN" altLang="en-US" sz="2200" dirty="0" smtClean="0">
                <a:solidFill>
                  <a:srgbClr val="0070C0"/>
                </a:solidFill>
                <a:ea typeface="+mj-ea"/>
                <a:cs typeface="Times New Roman" pitchFamily="18" charset="0"/>
              </a:rPr>
              <a:t> </a:t>
            </a:r>
            <a:r>
              <a:rPr lang="en-US" altLang="en-US" sz="2200" dirty="0" smtClean="0">
                <a:solidFill>
                  <a:srgbClr val="0070C0"/>
                </a:solidFill>
                <a:ea typeface="+mj-ea"/>
                <a:cs typeface="Times New Roman" pitchFamily="18" charset="0"/>
              </a:rPr>
              <a:t>-</a:t>
            </a:r>
            <a:r>
              <a:rPr lang="vi-VN" altLang="en-US" sz="2200" dirty="0" smtClean="0">
                <a:solidFill>
                  <a:srgbClr val="0070C0"/>
                </a:solidFill>
                <a:ea typeface="+mj-ea"/>
                <a:cs typeface="Times New Roman" pitchFamily="18" charset="0"/>
              </a:rPr>
              <a:t>Trang phục thanh niên</a:t>
            </a:r>
            <a:endParaRPr lang="en-US" altLang="en-US" sz="2200" dirty="0" smtClean="0">
              <a:solidFill>
                <a:srgbClr val="0070C0"/>
              </a:solidFill>
              <a:ea typeface="+mj-ea"/>
              <a:cs typeface="Times New Roman" pitchFamily="18" charset="0"/>
            </a:endParaRPr>
          </a:p>
          <a:p>
            <a:pPr>
              <a:defRPr/>
            </a:pPr>
            <a:r>
              <a:rPr lang="vi-VN" altLang="en-US" sz="2200" dirty="0" smtClean="0">
                <a:solidFill>
                  <a:srgbClr val="0070C0"/>
                </a:solidFill>
                <a:ea typeface="+mj-ea"/>
                <a:cs typeface="Times New Roman" pitchFamily="18" charset="0"/>
              </a:rPr>
              <a:t> </a:t>
            </a:r>
            <a:r>
              <a:rPr lang="en-US" altLang="en-US" sz="2200" dirty="0" smtClean="0">
                <a:solidFill>
                  <a:srgbClr val="0070C0"/>
                </a:solidFill>
                <a:ea typeface="+mj-ea"/>
                <a:cs typeface="Times New Roman" pitchFamily="18" charset="0"/>
              </a:rPr>
              <a:t>-</a:t>
            </a:r>
            <a:r>
              <a:rPr lang="vi-VN" altLang="en-US" sz="2200" dirty="0" smtClean="0">
                <a:solidFill>
                  <a:srgbClr val="0070C0"/>
                </a:solidFill>
                <a:ea typeface="+mj-ea"/>
                <a:cs typeface="Times New Roman" pitchFamily="18" charset="0"/>
              </a:rPr>
              <a:t>Trang phục trung niên</a:t>
            </a:r>
            <a:endParaRPr lang="en-US" altLang="en-US" sz="2200" dirty="0" smtClean="0">
              <a:solidFill>
                <a:srgbClr val="0070C0"/>
              </a:solidFill>
              <a:ea typeface="+mj-ea"/>
              <a:cs typeface="Times New Roman" pitchFamily="18" charset="0"/>
            </a:endParaRPr>
          </a:p>
          <a:p>
            <a:pPr>
              <a:defRPr/>
            </a:pPr>
            <a:r>
              <a:rPr lang="vi-VN" altLang="en-US" sz="2200" dirty="0" smtClean="0">
                <a:solidFill>
                  <a:srgbClr val="0070C0"/>
                </a:solidFill>
                <a:ea typeface="+mj-ea"/>
                <a:cs typeface="Times New Roman" pitchFamily="18" charset="0"/>
              </a:rPr>
              <a:t> </a:t>
            </a:r>
            <a:r>
              <a:rPr lang="en-US" altLang="en-US" sz="2200" dirty="0" smtClean="0">
                <a:solidFill>
                  <a:srgbClr val="0070C0"/>
                </a:solidFill>
                <a:ea typeface="+mj-ea"/>
                <a:cs typeface="Times New Roman" pitchFamily="18" charset="0"/>
              </a:rPr>
              <a:t>-</a:t>
            </a:r>
            <a:r>
              <a:rPr lang="vi-VN" altLang="en-US" sz="2200" dirty="0" smtClean="0">
                <a:solidFill>
                  <a:srgbClr val="0070C0"/>
                </a:solidFill>
                <a:ea typeface="+mj-ea"/>
                <a:cs typeface="Times New Roman" pitchFamily="18" charset="0"/>
              </a:rPr>
              <a:t>Trang phục người cao tuổi</a:t>
            </a:r>
            <a:endParaRPr lang="en-US" altLang="en-US" sz="2200" dirty="0" smtClean="0">
              <a:solidFill>
                <a:srgbClr val="0070C0"/>
              </a:solidFill>
              <a:ea typeface="+mj-ea"/>
              <a:cs typeface="Times New Roman" pitchFamily="18" charset="0"/>
            </a:endParaRPr>
          </a:p>
          <a:p>
            <a:pPr>
              <a:defRPr/>
            </a:pPr>
            <a:endParaRPr lang="en-US" altLang="en-US" dirty="0" smtClean="0">
              <a:cs typeface="Times New Roman" pitchFamily="18" charset="0"/>
            </a:endParaRPr>
          </a:p>
        </p:txBody>
      </p:sp>
      <p:sp>
        <p:nvSpPr>
          <p:cNvPr id="11271" name="TextBox 13"/>
          <p:cNvSpPr txBox="1">
            <a:spLocks noChangeArrowheads="1"/>
          </p:cNvSpPr>
          <p:nvPr/>
        </p:nvSpPr>
        <p:spPr bwMode="auto">
          <a:xfrm>
            <a:off x="4506913" y="3403600"/>
            <a:ext cx="3760787" cy="2462213"/>
          </a:xfrm>
          <a:prstGeom prst="rect">
            <a:avLst/>
          </a:prstGeom>
          <a:noFill/>
          <a:ln>
            <a:noFill/>
          </a:ln>
          <a:extLst>
            <a:ext uri="{909E8E84-426E-40DD-AFC4-6F175D3DCCD1}"/>
            <a:ext uri="{91240B29-F687-4F45-9708-019B960494DF}"/>
          </a:extLst>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vi-VN" altLang="en-US" dirty="0" smtClean="0">
                <a:cs typeface="Times New Roman" pitchFamily="18" charset="0"/>
              </a:rPr>
              <a:t> </a:t>
            </a:r>
            <a:r>
              <a:rPr lang="en-US" altLang="en-US" dirty="0" smtClean="0">
                <a:cs typeface="Times New Roman" pitchFamily="18" charset="0"/>
              </a:rPr>
              <a:t>-</a:t>
            </a:r>
            <a:r>
              <a:rPr lang="vi-VN" altLang="en-US" sz="2200" dirty="0" smtClean="0">
                <a:solidFill>
                  <a:srgbClr val="0070C0"/>
                </a:solidFill>
                <a:ea typeface="+mj-ea"/>
                <a:cs typeface="Times New Roman" pitchFamily="18" charset="0"/>
              </a:rPr>
              <a:t>Trang phục</a:t>
            </a:r>
            <a:r>
              <a:rPr lang="en-US" altLang="en-US" sz="2200" dirty="0" smtClean="0">
                <a:solidFill>
                  <a:srgbClr val="0070C0"/>
                </a:solidFill>
                <a:ea typeface="+mj-ea"/>
                <a:cs typeface="Times New Roman" pitchFamily="18" charset="0"/>
              </a:rPr>
              <a:t> </a:t>
            </a:r>
            <a:r>
              <a:rPr lang="vi-VN" altLang="en-US" sz="2200" dirty="0" smtClean="0">
                <a:solidFill>
                  <a:srgbClr val="0070C0"/>
                </a:solidFill>
                <a:ea typeface="+mj-ea"/>
                <a:cs typeface="Times New Roman" pitchFamily="18" charset="0"/>
              </a:rPr>
              <a:t>mùa</a:t>
            </a:r>
            <a:endParaRPr lang="en-US" altLang="en-US" sz="2200" dirty="0" smtClean="0">
              <a:solidFill>
                <a:srgbClr val="0070C0"/>
              </a:solidFill>
              <a:ea typeface="+mj-ea"/>
              <a:cs typeface="Times New Roman" pitchFamily="18" charset="0"/>
            </a:endParaRPr>
          </a:p>
          <a:p>
            <a:pPr>
              <a:defRPr/>
            </a:pPr>
            <a:r>
              <a:rPr lang="vi-VN" altLang="en-US" sz="2200" dirty="0" smtClean="0">
                <a:solidFill>
                  <a:srgbClr val="0070C0"/>
                </a:solidFill>
                <a:ea typeface="+mj-ea"/>
                <a:cs typeface="Times New Roman" pitchFamily="18" charset="0"/>
              </a:rPr>
              <a:t> lạnh</a:t>
            </a:r>
            <a:endParaRPr lang="en-US" altLang="en-US" sz="2200" dirty="0" smtClean="0">
              <a:solidFill>
                <a:srgbClr val="0070C0"/>
              </a:solidFill>
              <a:ea typeface="+mj-ea"/>
              <a:cs typeface="Times New Roman" pitchFamily="18" charset="0"/>
            </a:endParaRPr>
          </a:p>
          <a:p>
            <a:pPr>
              <a:defRPr/>
            </a:pPr>
            <a:r>
              <a:rPr lang="en-US" altLang="en-US" sz="2200" dirty="0" smtClean="0">
                <a:solidFill>
                  <a:srgbClr val="0070C0"/>
                </a:solidFill>
                <a:ea typeface="+mj-ea"/>
                <a:cs typeface="Times New Roman" pitchFamily="18" charset="0"/>
              </a:rPr>
              <a:t>-</a:t>
            </a:r>
            <a:r>
              <a:rPr lang="vi-VN" altLang="en-US" sz="2200" dirty="0" smtClean="0">
                <a:solidFill>
                  <a:srgbClr val="0070C0"/>
                </a:solidFill>
                <a:ea typeface="+mj-ea"/>
                <a:cs typeface="Times New Roman" pitchFamily="18" charset="0"/>
              </a:rPr>
              <a:t>Trang phục mùa</a:t>
            </a:r>
            <a:endParaRPr lang="en-US" altLang="en-US" sz="2200" dirty="0" smtClean="0">
              <a:solidFill>
                <a:srgbClr val="0070C0"/>
              </a:solidFill>
              <a:ea typeface="+mj-ea"/>
              <a:cs typeface="Times New Roman" pitchFamily="18" charset="0"/>
            </a:endParaRPr>
          </a:p>
          <a:p>
            <a:pPr>
              <a:defRPr/>
            </a:pPr>
            <a:r>
              <a:rPr lang="vi-VN" altLang="en-US" sz="2200" dirty="0" smtClean="0">
                <a:solidFill>
                  <a:srgbClr val="0070C0"/>
                </a:solidFill>
                <a:ea typeface="+mj-ea"/>
                <a:cs typeface="Times New Roman" pitchFamily="18" charset="0"/>
              </a:rPr>
              <a:t> nóng </a:t>
            </a:r>
            <a:endParaRPr lang="en-US" altLang="en-US" sz="2200" dirty="0" smtClean="0">
              <a:solidFill>
                <a:srgbClr val="0070C0"/>
              </a:solidFill>
              <a:ea typeface="+mj-ea"/>
              <a:cs typeface="Times New Roman" pitchFamily="18" charset="0"/>
            </a:endParaRPr>
          </a:p>
          <a:p>
            <a:pPr>
              <a:defRPr/>
            </a:pPr>
            <a:r>
              <a:rPr lang="vi-VN" altLang="en-US" sz="2400" dirty="0" smtClean="0">
                <a:solidFill>
                  <a:srgbClr val="0070C0"/>
                </a:solidFill>
                <a:ea typeface="+mj-ea"/>
                <a:cs typeface="Times New Roman" pitchFamily="18" charset="0"/>
              </a:rPr>
              <a:t/>
            </a:r>
            <a:br>
              <a:rPr lang="vi-VN" altLang="en-US" sz="2400" dirty="0" smtClean="0">
                <a:solidFill>
                  <a:srgbClr val="0070C0"/>
                </a:solidFill>
                <a:ea typeface="+mj-ea"/>
                <a:cs typeface="Times New Roman" pitchFamily="18" charset="0"/>
              </a:rPr>
            </a:br>
            <a:endParaRPr lang="vi-VN" altLang="en-US" sz="2400" dirty="0" smtClean="0">
              <a:solidFill>
                <a:srgbClr val="0070C0"/>
              </a:solidFill>
              <a:ea typeface="+mj-ea"/>
              <a:cs typeface="Times New Roman" pitchFamily="18" charset="0"/>
            </a:endParaRPr>
          </a:p>
          <a:p>
            <a:pPr>
              <a:defRPr/>
            </a:pPr>
            <a:endParaRPr lang="en-US" altLang="en-US" dirty="0" smtClean="0">
              <a:cs typeface="Times New Roman" pitchFamily="18" charset="0"/>
            </a:endParaRPr>
          </a:p>
        </p:txBody>
      </p:sp>
      <p:sp>
        <p:nvSpPr>
          <p:cNvPr id="11272" name="TextBox 14"/>
          <p:cNvSpPr txBox="1">
            <a:spLocks noChangeArrowheads="1"/>
          </p:cNvSpPr>
          <p:nvPr/>
        </p:nvSpPr>
        <p:spPr bwMode="auto">
          <a:xfrm>
            <a:off x="6629400" y="3403600"/>
            <a:ext cx="2514600" cy="4308475"/>
          </a:xfrm>
          <a:prstGeom prst="rect">
            <a:avLst/>
          </a:prstGeom>
          <a:noFill/>
          <a:ln>
            <a:noFill/>
          </a:ln>
          <a:extLst>
            <a:ext uri="{909E8E84-426E-40DD-AFC4-6F175D3DCCD1}"/>
            <a:ext uri="{91240B29-F687-4F45-9708-019B960494DF}"/>
          </a:extLst>
        </p:spPr>
        <p:txBody>
          <a:bodyPr>
            <a:spAutoFit/>
          </a:bodyPr>
          <a:lstStyle>
            <a:lvl1pPr>
              <a:defRPr>
                <a:solidFill>
                  <a:srgbClr val="0D0C0B"/>
                </a:solidFill>
                <a:latin typeface="Times New Roman" panose="02020603050405020304" pitchFamily="18" charset="0"/>
                <a:cs typeface="Arial" panose="020B0604020202020204" pitchFamily="34" charset="0"/>
              </a:defRPr>
            </a:lvl1pPr>
            <a:lvl2pPr marL="742950" indent="-285750">
              <a:defRPr>
                <a:solidFill>
                  <a:srgbClr val="0D0C0B"/>
                </a:solidFill>
                <a:latin typeface="Times New Roman" panose="02020603050405020304" pitchFamily="18" charset="0"/>
                <a:cs typeface="Arial" panose="020B0604020202020204" pitchFamily="34" charset="0"/>
              </a:defRPr>
            </a:lvl2pPr>
            <a:lvl3pPr marL="1143000" indent="-228600">
              <a:defRPr>
                <a:solidFill>
                  <a:srgbClr val="0D0C0B"/>
                </a:solidFill>
                <a:latin typeface="Times New Roman" panose="02020603050405020304" pitchFamily="18" charset="0"/>
                <a:cs typeface="Arial" panose="020B0604020202020204" pitchFamily="34" charset="0"/>
              </a:defRPr>
            </a:lvl3pPr>
            <a:lvl4pPr marL="1600200" indent="-228600">
              <a:defRPr>
                <a:solidFill>
                  <a:srgbClr val="0D0C0B"/>
                </a:solidFill>
                <a:latin typeface="Times New Roman" panose="02020603050405020304" pitchFamily="18" charset="0"/>
                <a:cs typeface="Arial" panose="020B0604020202020204" pitchFamily="34" charset="0"/>
              </a:defRPr>
            </a:lvl4pPr>
            <a:lvl5pPr marL="2057400" indent="-228600">
              <a:defRPr>
                <a:solidFill>
                  <a:srgbClr val="0D0C0B"/>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rgbClr val="0D0C0B"/>
                </a:solidFill>
                <a:latin typeface="Times New Roman" panose="02020603050405020304" pitchFamily="18" charset="0"/>
                <a:cs typeface="Arial" panose="020B0604020202020204" pitchFamily="34" charset="0"/>
              </a:defRPr>
            </a:lvl9pPr>
          </a:lstStyle>
          <a:p>
            <a:pPr>
              <a:defRPr/>
            </a:pPr>
            <a:r>
              <a:rPr lang="vi-VN" altLang="en-US" sz="2000" dirty="0" smtClean="0">
                <a:cs typeface="Times New Roman" pitchFamily="18" charset="0"/>
              </a:rPr>
              <a:t> </a:t>
            </a:r>
            <a:r>
              <a:rPr lang="vi-VN" altLang="en-US" sz="2000" dirty="0" smtClean="0">
                <a:solidFill>
                  <a:srgbClr val="0070C0"/>
                </a:solidFill>
                <a:ea typeface="+mj-ea"/>
                <a:cs typeface="Times New Roman" pitchFamily="18" charset="0"/>
              </a:rPr>
              <a:t> </a:t>
            </a: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Trang phục mặc thường ngày</a:t>
            </a:r>
            <a:endParaRPr lang="en-US" altLang="en-US" sz="2000" dirty="0" smtClean="0">
              <a:solidFill>
                <a:srgbClr val="0070C0"/>
              </a:solidFill>
              <a:ea typeface="+mj-ea"/>
              <a:cs typeface="Times New Roman" pitchFamily="18" charset="0"/>
            </a:endParaRPr>
          </a:p>
          <a:p>
            <a:pPr>
              <a:defRPr/>
            </a:pPr>
            <a:r>
              <a:rPr lang="vi-VN" altLang="en-US" sz="2000" dirty="0" smtClean="0">
                <a:solidFill>
                  <a:srgbClr val="0070C0"/>
                </a:solidFill>
                <a:ea typeface="+mj-ea"/>
                <a:cs typeface="Times New Roman" pitchFamily="18" charset="0"/>
              </a:rPr>
              <a:t>   </a:t>
            </a: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Trang </a:t>
            </a:r>
            <a:r>
              <a:rPr lang="en-US" altLang="en-US" sz="2000" dirty="0" err="1" smtClean="0">
                <a:solidFill>
                  <a:srgbClr val="0070C0"/>
                </a:solidFill>
                <a:ea typeface="+mj-ea"/>
                <a:cs typeface="Times New Roman" pitchFamily="18" charset="0"/>
              </a:rPr>
              <a:t>phục</a:t>
            </a:r>
            <a:r>
              <a:rPr lang="en-US" altLang="en-US" sz="2000" dirty="0" smtClean="0">
                <a:solidFill>
                  <a:srgbClr val="0070C0"/>
                </a:solidFill>
                <a:ea typeface="+mj-ea"/>
                <a:cs typeface="Times New Roman" pitchFamily="18" charset="0"/>
              </a:rPr>
              <a:t> </a:t>
            </a:r>
            <a:r>
              <a:rPr lang="vi-VN" altLang="en-US" sz="2000" dirty="0" smtClean="0">
                <a:solidFill>
                  <a:srgbClr val="0070C0"/>
                </a:solidFill>
                <a:ea typeface="+mj-ea"/>
                <a:cs typeface="Times New Roman" pitchFamily="18" charset="0"/>
              </a:rPr>
              <a:t>lễ hội</a:t>
            </a:r>
          </a:p>
          <a:p>
            <a:pPr>
              <a:defRPr/>
            </a:pP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Trang phục thể thao</a:t>
            </a:r>
            <a:endParaRPr lang="en-US" altLang="en-US" sz="2000" dirty="0" smtClean="0">
              <a:solidFill>
                <a:srgbClr val="0070C0"/>
              </a:solidFill>
              <a:ea typeface="+mj-ea"/>
              <a:cs typeface="Times New Roman" pitchFamily="18" charset="0"/>
            </a:endParaRPr>
          </a:p>
          <a:p>
            <a:pPr>
              <a:defRPr/>
            </a:pP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 Trang phục bảo hộ lao động</a:t>
            </a:r>
            <a:endParaRPr lang="en-US" altLang="en-US" sz="2000" dirty="0" smtClean="0">
              <a:solidFill>
                <a:srgbClr val="0070C0"/>
              </a:solidFill>
              <a:ea typeface="+mj-ea"/>
              <a:cs typeface="Times New Roman" pitchFamily="18" charset="0"/>
            </a:endParaRPr>
          </a:p>
          <a:p>
            <a:pPr>
              <a:defRPr/>
            </a:pPr>
            <a:r>
              <a:rPr lang="vi-VN" altLang="en-US" sz="2000" dirty="0" smtClean="0">
                <a:solidFill>
                  <a:srgbClr val="0070C0"/>
                </a:solidFill>
                <a:ea typeface="+mj-ea"/>
                <a:cs typeface="Times New Roman" pitchFamily="18" charset="0"/>
              </a:rPr>
              <a:t> </a:t>
            </a: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Trang phục biểu diễn nghệ thuật </a:t>
            </a:r>
            <a:endParaRPr lang="en-US" altLang="en-US" sz="2000" dirty="0" smtClean="0">
              <a:solidFill>
                <a:srgbClr val="0070C0"/>
              </a:solidFill>
              <a:ea typeface="+mj-ea"/>
              <a:cs typeface="Times New Roman" pitchFamily="18" charset="0"/>
            </a:endParaRPr>
          </a:p>
          <a:p>
            <a:pPr>
              <a:defRPr/>
            </a:pP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Trang phục mặc mặc lót </a:t>
            </a:r>
            <a:endParaRPr lang="en-US" altLang="en-US" sz="2000" dirty="0" smtClean="0">
              <a:solidFill>
                <a:srgbClr val="0070C0"/>
              </a:solidFill>
              <a:ea typeface="+mj-ea"/>
              <a:cs typeface="Times New Roman" pitchFamily="18" charset="0"/>
            </a:endParaRPr>
          </a:p>
          <a:p>
            <a:pPr>
              <a:defRPr/>
            </a:pPr>
            <a:r>
              <a:rPr lang="en-US" altLang="en-US" sz="2000" dirty="0" smtClean="0">
                <a:solidFill>
                  <a:srgbClr val="0070C0"/>
                </a:solidFill>
                <a:ea typeface="+mj-ea"/>
                <a:cs typeface="Times New Roman" pitchFamily="18" charset="0"/>
              </a:rPr>
              <a:t>-</a:t>
            </a:r>
            <a:r>
              <a:rPr lang="vi-VN" altLang="en-US" sz="2000" dirty="0" smtClean="0">
                <a:solidFill>
                  <a:srgbClr val="0070C0"/>
                </a:solidFill>
                <a:ea typeface="+mj-ea"/>
                <a:cs typeface="Times New Roman" pitchFamily="18" charset="0"/>
              </a:rPr>
              <a:t>Đồng phục</a:t>
            </a:r>
          </a:p>
          <a:p>
            <a:pPr>
              <a:defRPr/>
            </a:pPr>
            <a:r>
              <a:rPr lang="vi-VN" altLang="en-US" dirty="0" smtClean="0">
                <a:cs typeface="Times New Roman" pitchFamily="18" charset="0"/>
              </a:rPr>
              <a:t/>
            </a:r>
            <a:br>
              <a:rPr lang="vi-VN" altLang="en-US" dirty="0" smtClean="0">
                <a:cs typeface="Times New Roman" pitchFamily="18" charset="0"/>
              </a:rPr>
            </a:br>
            <a:endParaRPr lang="vi-VN" altLang="en-US" dirty="0" smtClean="0">
              <a:cs typeface="Times New Roman" pitchFamily="18" charset="0"/>
            </a:endParaRPr>
          </a:p>
          <a:p>
            <a:pPr>
              <a:defRPr/>
            </a:pPr>
            <a:endParaRPr lang="en-US" altLang="en-US" dirty="0" smtClean="0">
              <a:cs typeface="Times New Roman" pitchFamily="18" charset="0"/>
            </a:endParaRPr>
          </a:p>
        </p:txBody>
      </p:sp>
      <p:grpSp>
        <p:nvGrpSpPr>
          <p:cNvPr id="2" name="Group 6"/>
          <p:cNvGrpSpPr>
            <a:grpSpLocks/>
          </p:cNvGrpSpPr>
          <p:nvPr/>
        </p:nvGrpSpPr>
        <p:grpSpPr bwMode="auto">
          <a:xfrm rot="-5400000">
            <a:off x="331787" y="4513263"/>
            <a:ext cx="4043363" cy="46038"/>
            <a:chOff x="1447800" y="1219200"/>
            <a:chExt cx="6400800" cy="99059"/>
          </a:xfrm>
        </p:grpSpPr>
        <p:sp>
          <p:nvSpPr>
            <p:cNvPr id="9239" name="Rectangle 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40" name="Rectangle 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41" name="Rectangle 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42" name="Rectangle 1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43" name="Rectangle 1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44" name="Rectangle 1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grpSp>
      <p:grpSp>
        <p:nvGrpSpPr>
          <p:cNvPr id="4" name="Group 6"/>
          <p:cNvGrpSpPr>
            <a:grpSpLocks/>
          </p:cNvGrpSpPr>
          <p:nvPr/>
        </p:nvGrpSpPr>
        <p:grpSpPr bwMode="auto">
          <a:xfrm rot="-5400000">
            <a:off x="2597944" y="4569619"/>
            <a:ext cx="4041775" cy="46037"/>
            <a:chOff x="1447800" y="1219200"/>
            <a:chExt cx="6400800" cy="99059"/>
          </a:xfrm>
        </p:grpSpPr>
        <p:sp>
          <p:nvSpPr>
            <p:cNvPr id="9233" name="Rectangle 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4" name="Rectangle 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5" name="Rectangle 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6" name="Rectangle 1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7" name="Rectangle 1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8" name="Rectangle 1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grpSp>
      <p:grpSp>
        <p:nvGrpSpPr>
          <p:cNvPr id="5" name="Group 6"/>
          <p:cNvGrpSpPr>
            <a:grpSpLocks/>
          </p:cNvGrpSpPr>
          <p:nvPr/>
        </p:nvGrpSpPr>
        <p:grpSpPr bwMode="auto">
          <a:xfrm rot="-5400000">
            <a:off x="4711700" y="4292601"/>
            <a:ext cx="4041775" cy="44450"/>
            <a:chOff x="1447800" y="1219200"/>
            <a:chExt cx="6400800" cy="99059"/>
          </a:xfrm>
        </p:grpSpPr>
        <p:sp>
          <p:nvSpPr>
            <p:cNvPr id="9227" name="Rectangle 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28" name="Rectangle 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29" name="Rectangle 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0" name="Rectangle 1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1" name="Rectangle 1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sp>
          <p:nvSpPr>
            <p:cNvPr id="9232" name="Rectangle 1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reeform 19"/>
          <p:cNvSpPr>
            <a:spLocks/>
          </p:cNvSpPr>
          <p:nvPr/>
        </p:nvSpPr>
        <p:spPr bwMode="auto">
          <a:xfrm rot="5400000">
            <a:off x="-288925" y="-1054100"/>
            <a:ext cx="7054850" cy="9753600"/>
          </a:xfrm>
          <a:custGeom>
            <a:avLst/>
            <a:gdLst>
              <a:gd name="T0" fmla="*/ 0 w 1943049"/>
              <a:gd name="T1" fmla="*/ 0 h 1943049"/>
              <a:gd name="T2" fmla="*/ 2147483647 w 1943049"/>
              <a:gd name="T3" fmla="*/ 2147483647 h 1943049"/>
              <a:gd name="T4" fmla="*/ 0 w 1943049"/>
              <a:gd name="T5" fmla="*/ 2147483647 h 1943049"/>
              <a:gd name="T6" fmla="*/ 0 60000 65536"/>
              <a:gd name="T7" fmla="*/ 0 60000 65536"/>
              <a:gd name="T8" fmla="*/ 0 60000 65536"/>
              <a:gd name="T9" fmla="*/ 0 w 1943049"/>
              <a:gd name="T10" fmla="*/ 0 h 1943049"/>
              <a:gd name="T11" fmla="*/ 1943049 w 1943049"/>
              <a:gd name="T12" fmla="*/ 1943049 h 1943049"/>
            </a:gdLst>
            <a:ahLst/>
            <a:cxnLst>
              <a:cxn ang="T6">
                <a:pos x="T0" y="T1"/>
              </a:cxn>
              <a:cxn ang="T7">
                <a:pos x="T2" y="T3"/>
              </a:cxn>
              <a:cxn ang="T8">
                <a:pos x="T4" y="T5"/>
              </a:cxn>
            </a:cxnLst>
            <a:rect l="T9" t="T10" r="T11" b="T12"/>
            <a:pathLst>
              <a:path w="1943049" h="1943049">
                <a:moveTo>
                  <a:pt x="0" y="0"/>
                </a:moveTo>
                <a:cubicBezTo>
                  <a:pt x="1073116" y="0"/>
                  <a:pt x="1943049" y="869933"/>
                  <a:pt x="1943049" y="1943049"/>
                </a:cubicBezTo>
                <a:lnTo>
                  <a:pt x="0" y="1943049"/>
                </a:lnTo>
                <a:lnTo>
                  <a:pt x="0" y="0"/>
                </a:lnTo>
                <a:close/>
              </a:path>
            </a:pathLst>
          </a:custGeom>
          <a:solidFill>
            <a:srgbClr val="00B0F0">
              <a:alpha val="5882"/>
            </a:srgbClr>
          </a:solidFill>
          <a:ln w="9525" algn="ctr">
            <a:noFill/>
            <a:round/>
            <a:headEnd/>
            <a:tailEnd/>
          </a:ln>
        </p:spPr>
        <p:txBody>
          <a:bodyPr/>
          <a:lstStyle/>
          <a:p>
            <a:endParaRPr lang="en-US"/>
          </a:p>
        </p:txBody>
      </p:sp>
      <p:pic>
        <p:nvPicPr>
          <p:cNvPr id="10243" name="Picture 2" descr="Screen Clipping"/>
          <p:cNvPicPr>
            <a:picLocks noChangeAspect="1"/>
          </p:cNvPicPr>
          <p:nvPr/>
        </p:nvPicPr>
        <p:blipFill>
          <a:blip r:embed="rId2"/>
          <a:srcRect/>
          <a:stretch>
            <a:fillRect/>
          </a:stretch>
        </p:blipFill>
        <p:spPr bwMode="auto">
          <a:xfrm>
            <a:off x="762000" y="177800"/>
            <a:ext cx="914400" cy="576263"/>
          </a:xfrm>
          <a:prstGeom prst="rect">
            <a:avLst/>
          </a:prstGeom>
          <a:noFill/>
          <a:ln w="9525">
            <a:noFill/>
            <a:miter lim="800000"/>
            <a:headEnd/>
            <a:tailEnd/>
          </a:ln>
        </p:spPr>
      </p:pic>
      <p:sp>
        <p:nvSpPr>
          <p:cNvPr id="19462" name="Title 13"/>
          <p:cNvSpPr txBox="1">
            <a:spLocks/>
          </p:cNvSpPr>
          <p:nvPr/>
        </p:nvSpPr>
        <p:spPr bwMode="auto">
          <a:xfrm>
            <a:off x="1676400" y="260350"/>
            <a:ext cx="2160588" cy="595313"/>
          </a:xfrm>
          <a:prstGeom prst="rect">
            <a:avLst/>
          </a:prstGeom>
          <a:noFill/>
          <a:ln w="9525">
            <a:noFill/>
            <a:miter lim="800000"/>
            <a:headEnd/>
            <a:tailEnd/>
          </a:ln>
        </p:spPr>
        <p:txBody>
          <a:bodyPr anchor="ctr">
            <a:spAutoFit/>
          </a:bodyPr>
          <a:lstStyle/>
          <a:p>
            <a:pPr algn="ctr" eaLnBrk="1" hangingPunct="1"/>
            <a:r>
              <a:rPr lang="en-US" altLang="en-US" sz="3200" b="1">
                <a:solidFill>
                  <a:srgbClr val="4ABFB6"/>
                </a:solidFill>
                <a:latin typeface="Times New Roman" pitchFamily="18" charset="0"/>
                <a:cs typeface="Times New Roman" pitchFamily="18" charset="0"/>
              </a:rPr>
              <a:t>Luyện tập</a:t>
            </a:r>
          </a:p>
        </p:txBody>
      </p:sp>
      <p:sp>
        <p:nvSpPr>
          <p:cNvPr id="10" name="Title 5"/>
          <p:cNvSpPr txBox="1">
            <a:spLocks/>
          </p:cNvSpPr>
          <p:nvPr/>
        </p:nvSpPr>
        <p:spPr bwMode="auto">
          <a:xfrm>
            <a:off x="487363" y="723900"/>
            <a:ext cx="8550275" cy="1143000"/>
          </a:xfrm>
          <a:prstGeom prst="rect">
            <a:avLst/>
          </a:prstGeom>
          <a:noFill/>
          <a:ln w="9525">
            <a:noFill/>
            <a:miter lim="800000"/>
            <a:headEnd/>
            <a:tailEnd/>
          </a:ln>
        </p:spPr>
        <p:txBody>
          <a:bodyPr/>
          <a:lstStyle/>
          <a:p>
            <a:r>
              <a:rPr lang="en-US" altLang="en-US" sz="3200">
                <a:solidFill>
                  <a:srgbClr val="0070C0"/>
                </a:solidFill>
                <a:latin typeface="Times New Roman" pitchFamily="18" charset="0"/>
                <a:cs typeface="Times New Roman" pitchFamily="18" charset="0"/>
              </a:rPr>
              <a:t>Q</a:t>
            </a:r>
            <a:r>
              <a:rPr lang="fr-FR" altLang="en-US" sz="3200">
                <a:solidFill>
                  <a:srgbClr val="0070C0"/>
                </a:solidFill>
                <a:latin typeface="Times New Roman" pitchFamily="18" charset="0"/>
                <a:cs typeface="Times New Roman" pitchFamily="18" charset="0"/>
              </a:rPr>
              <a:t>uan sát hình 7.4 ,phân nhóm các trang phục theo các tiêu chí phân loại trang phục hình 7.3</a:t>
            </a:r>
            <a:endParaRPr lang="en-US" altLang="en-US" sz="3200">
              <a:solidFill>
                <a:srgbClr val="0070C0"/>
              </a:solidFill>
              <a:latin typeface="Times New Roman" pitchFamily="18" charset="0"/>
              <a:cs typeface="Times New Roman" pitchFamily="18" charset="0"/>
            </a:endParaRPr>
          </a:p>
        </p:txBody>
      </p:sp>
      <p:pic>
        <p:nvPicPr>
          <p:cNvPr id="12295" name="Picture 1"/>
          <p:cNvPicPr>
            <a:picLocks noChangeAspect="1"/>
          </p:cNvPicPr>
          <p:nvPr/>
        </p:nvPicPr>
        <p:blipFill>
          <a:blip r:embed="rId3"/>
          <a:srcRect b="4353"/>
          <a:stretch>
            <a:fillRect/>
          </a:stretch>
        </p:blipFill>
        <p:spPr bwMode="auto">
          <a:xfrm>
            <a:off x="458788" y="1866900"/>
            <a:ext cx="8078787" cy="4956175"/>
          </a:xfrm>
          <a:prstGeom prst="rect">
            <a:avLst/>
          </a:prstGeom>
          <a:noFill/>
          <a:ln w="9525">
            <a:noFill/>
            <a:miter lim="800000"/>
            <a:headEnd/>
            <a:tailEnd/>
          </a:ln>
        </p:spPr>
      </p:pic>
      <p:sp>
        <p:nvSpPr>
          <p:cNvPr id="10247" name="Rectangle 10"/>
          <p:cNvSpPr>
            <a:spLocks noChangeArrowheads="1"/>
          </p:cNvSpPr>
          <p:nvPr/>
        </p:nvSpPr>
        <p:spPr bwMode="auto">
          <a:xfrm>
            <a:off x="406400" y="1884363"/>
            <a:ext cx="4445000" cy="1144587"/>
          </a:xfrm>
          <a:prstGeom prst="rect">
            <a:avLst/>
          </a:prstGeom>
          <a:solidFill>
            <a:schemeClr val="bg1"/>
          </a:solidFill>
          <a:ln w="9525" algn="ctr">
            <a:noFill/>
            <a:round/>
            <a:headEnd/>
            <a:tailEnd/>
          </a:ln>
        </p:spPr>
        <p:txBody>
          <a:bodyPr/>
          <a:lstStyle/>
          <a:p>
            <a:pPr eaLnBrk="1" hangingPunct="1"/>
            <a:endParaRPr lang="en-US" altLang="en-US"/>
          </a:p>
        </p:txBody>
      </p:sp>
      <p:grpSp>
        <p:nvGrpSpPr>
          <p:cNvPr id="2" name="Group 11"/>
          <p:cNvGrpSpPr>
            <a:grpSpLocks/>
          </p:cNvGrpSpPr>
          <p:nvPr/>
        </p:nvGrpSpPr>
        <p:grpSpPr bwMode="auto">
          <a:xfrm>
            <a:off x="107950" y="0"/>
            <a:ext cx="8664575" cy="8448675"/>
            <a:chOff x="403225" y="209550"/>
            <a:chExt cx="8664575" cy="8448675"/>
          </a:xfrm>
        </p:grpSpPr>
        <p:grpSp>
          <p:nvGrpSpPr>
            <p:cNvPr id="3" name="Group 51"/>
            <p:cNvGrpSpPr>
              <a:grpSpLocks/>
            </p:cNvGrpSpPr>
            <p:nvPr/>
          </p:nvGrpSpPr>
          <p:grpSpPr bwMode="auto">
            <a:xfrm>
              <a:off x="4760913" y="6756400"/>
              <a:ext cx="4000500" cy="100013"/>
              <a:chOff x="1447800" y="1219200"/>
              <a:chExt cx="6400800" cy="99059"/>
            </a:xfrm>
          </p:grpSpPr>
          <p:sp>
            <p:nvSpPr>
              <p:cNvPr id="10299" name="Rectangle 52"/>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300" name="Rectangle 53"/>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301" name="Rectangle 54"/>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302" name="Rectangle 55"/>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303" name="Rectangle 56"/>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304" name="Rectangle 57"/>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4" name="Group 58"/>
            <p:cNvGrpSpPr>
              <a:grpSpLocks/>
            </p:cNvGrpSpPr>
            <p:nvPr/>
          </p:nvGrpSpPr>
          <p:grpSpPr bwMode="auto">
            <a:xfrm>
              <a:off x="542925" y="209550"/>
              <a:ext cx="4000500" cy="100013"/>
              <a:chOff x="1447800" y="1219200"/>
              <a:chExt cx="6400800" cy="99059"/>
            </a:xfrm>
          </p:grpSpPr>
          <p:sp>
            <p:nvSpPr>
              <p:cNvPr id="10293" name="Rectangle 59"/>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94" name="Rectangle 60"/>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95" name="Rectangle 61"/>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96" name="Rectangle 62"/>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97" name="Rectangle 63"/>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98" name="Rectangle 64"/>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5" name="Group 72"/>
            <p:cNvGrpSpPr>
              <a:grpSpLocks/>
            </p:cNvGrpSpPr>
            <p:nvPr/>
          </p:nvGrpSpPr>
          <p:grpSpPr bwMode="auto">
            <a:xfrm rot="5400000">
              <a:off x="-1523999" y="2160587"/>
              <a:ext cx="4000500" cy="98425"/>
              <a:chOff x="1447800" y="1219200"/>
              <a:chExt cx="6400800" cy="99059"/>
            </a:xfrm>
          </p:grpSpPr>
          <p:sp>
            <p:nvSpPr>
              <p:cNvPr id="10287" name="Rectangle 73"/>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88" name="Rectangle 74"/>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89" name="Rectangle 75"/>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90" name="Rectangle 76"/>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91" name="Rectangle 77"/>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92" name="Rectangle 78"/>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6" name="Group 79"/>
            <p:cNvGrpSpPr>
              <a:grpSpLocks/>
            </p:cNvGrpSpPr>
            <p:nvPr/>
          </p:nvGrpSpPr>
          <p:grpSpPr bwMode="auto">
            <a:xfrm rot="5400000">
              <a:off x="-1616869" y="6373019"/>
              <a:ext cx="4170363" cy="130175"/>
              <a:chOff x="1447800" y="1219200"/>
              <a:chExt cx="6400800" cy="99059"/>
            </a:xfrm>
          </p:grpSpPr>
          <p:sp>
            <p:nvSpPr>
              <p:cNvPr id="10281" name="Rectangle 80"/>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82" name="Rectangle 81"/>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83" name="Rectangle 82"/>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84" name="Rectangle 83"/>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85" name="Rectangle 84"/>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86" name="Rectangle 85"/>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7" name="Group 86"/>
            <p:cNvGrpSpPr>
              <a:grpSpLocks/>
            </p:cNvGrpSpPr>
            <p:nvPr/>
          </p:nvGrpSpPr>
          <p:grpSpPr bwMode="auto">
            <a:xfrm rot="5400000">
              <a:off x="7009607" y="2294731"/>
              <a:ext cx="4000500" cy="100013"/>
              <a:chOff x="1447800" y="1219200"/>
              <a:chExt cx="6400800" cy="99059"/>
            </a:xfrm>
          </p:grpSpPr>
          <p:sp>
            <p:nvSpPr>
              <p:cNvPr id="10275" name="Rectangle 87"/>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76" name="Rectangle 88"/>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77" name="Rectangle 89"/>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78" name="Rectangle 90"/>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79" name="Rectangle 91"/>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80" name="Rectangle 92"/>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8" name="Group 93"/>
            <p:cNvGrpSpPr>
              <a:grpSpLocks/>
            </p:cNvGrpSpPr>
            <p:nvPr/>
          </p:nvGrpSpPr>
          <p:grpSpPr bwMode="auto">
            <a:xfrm rot="5400000">
              <a:off x="6916738" y="6507162"/>
              <a:ext cx="4171950" cy="130175"/>
              <a:chOff x="1447800" y="1219200"/>
              <a:chExt cx="6400800" cy="99059"/>
            </a:xfrm>
          </p:grpSpPr>
          <p:sp>
            <p:nvSpPr>
              <p:cNvPr id="10269" name="Rectangle 94"/>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70" name="Rectangle 95"/>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71" name="Rectangle 96"/>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72" name="Rectangle 97"/>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73" name="Rectangle 98"/>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74" name="Rectangle 99"/>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9" name="Group 100"/>
            <p:cNvGrpSpPr>
              <a:grpSpLocks/>
            </p:cNvGrpSpPr>
            <p:nvPr/>
          </p:nvGrpSpPr>
          <p:grpSpPr bwMode="auto">
            <a:xfrm>
              <a:off x="525463" y="6699250"/>
              <a:ext cx="4000500" cy="98425"/>
              <a:chOff x="1447800" y="1219200"/>
              <a:chExt cx="6400800" cy="99059"/>
            </a:xfrm>
          </p:grpSpPr>
          <p:sp>
            <p:nvSpPr>
              <p:cNvPr id="10263" name="Rectangle 101"/>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64" name="Rectangle 102"/>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65" name="Rectangle 103"/>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66" name="Rectangle 104"/>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67" name="Rectangle 105"/>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68" name="Rectangle 106"/>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nvGrpSpPr>
            <p:cNvPr id="11" name="Group 107"/>
            <p:cNvGrpSpPr>
              <a:grpSpLocks/>
            </p:cNvGrpSpPr>
            <p:nvPr/>
          </p:nvGrpSpPr>
          <p:grpSpPr bwMode="auto">
            <a:xfrm>
              <a:off x="4868863" y="263525"/>
              <a:ext cx="4000500" cy="98425"/>
              <a:chOff x="1447800" y="1219200"/>
              <a:chExt cx="6400800" cy="99059"/>
            </a:xfrm>
          </p:grpSpPr>
          <p:sp>
            <p:nvSpPr>
              <p:cNvPr id="10257" name="Rectangle 108"/>
              <p:cNvSpPr>
                <a:spLocks noChangeArrowheads="1"/>
              </p:cNvSpPr>
              <p:nvPr/>
            </p:nvSpPr>
            <p:spPr bwMode="auto">
              <a:xfrm>
                <a:off x="1447800" y="121920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58" name="Rectangle 109"/>
              <p:cNvSpPr>
                <a:spLocks noChangeArrowheads="1"/>
              </p:cNvSpPr>
              <p:nvPr/>
            </p:nvSpPr>
            <p:spPr bwMode="auto">
              <a:xfrm>
                <a:off x="2590800" y="1253490"/>
                <a:ext cx="685800" cy="45719"/>
              </a:xfrm>
              <a:prstGeom prst="rect">
                <a:avLst/>
              </a:prstGeom>
              <a:solidFill>
                <a:srgbClr val="F21170"/>
              </a:solidFill>
              <a:ln w="9525" algn="ctr">
                <a:noFill/>
                <a:round/>
                <a:headEnd/>
                <a:tailEnd/>
              </a:ln>
            </p:spPr>
            <p:txBody>
              <a:bodyPr/>
              <a:lstStyle/>
              <a:p>
                <a:pPr eaLnBrk="1" hangingPunct="1"/>
                <a:endParaRPr lang="vi-VN" altLang="en-US"/>
              </a:p>
            </p:txBody>
          </p:sp>
          <p:sp>
            <p:nvSpPr>
              <p:cNvPr id="10259" name="Rectangle 110"/>
              <p:cNvSpPr>
                <a:spLocks noChangeArrowheads="1"/>
              </p:cNvSpPr>
              <p:nvPr/>
            </p:nvSpPr>
            <p:spPr bwMode="auto">
              <a:xfrm>
                <a:off x="3733800" y="1253490"/>
                <a:ext cx="685800" cy="45719"/>
              </a:xfrm>
              <a:prstGeom prst="rect">
                <a:avLst/>
              </a:prstGeom>
              <a:solidFill>
                <a:srgbClr val="FA9905"/>
              </a:solidFill>
              <a:ln w="9525" algn="ctr">
                <a:noFill/>
                <a:round/>
                <a:headEnd/>
                <a:tailEnd/>
              </a:ln>
            </p:spPr>
            <p:txBody>
              <a:bodyPr/>
              <a:lstStyle/>
              <a:p>
                <a:pPr eaLnBrk="1" hangingPunct="1"/>
                <a:endParaRPr lang="vi-VN" altLang="en-US"/>
              </a:p>
            </p:txBody>
          </p:sp>
          <p:sp>
            <p:nvSpPr>
              <p:cNvPr id="10260" name="Rectangle 111"/>
              <p:cNvSpPr>
                <a:spLocks noChangeArrowheads="1"/>
              </p:cNvSpPr>
              <p:nvPr/>
            </p:nvSpPr>
            <p:spPr bwMode="auto">
              <a:xfrm>
                <a:off x="4876800" y="1272540"/>
                <a:ext cx="685800" cy="45719"/>
              </a:xfrm>
              <a:prstGeom prst="rect">
                <a:avLst/>
              </a:prstGeom>
              <a:solidFill>
                <a:srgbClr val="FF5200"/>
              </a:solidFill>
              <a:ln w="9525" algn="ctr">
                <a:noFill/>
                <a:round/>
                <a:headEnd/>
                <a:tailEnd/>
              </a:ln>
            </p:spPr>
            <p:txBody>
              <a:bodyPr/>
              <a:lstStyle/>
              <a:p>
                <a:pPr eaLnBrk="1" hangingPunct="1"/>
                <a:endParaRPr lang="vi-VN" altLang="en-US"/>
              </a:p>
            </p:txBody>
          </p:sp>
          <p:sp>
            <p:nvSpPr>
              <p:cNvPr id="10261" name="Rectangle 112"/>
              <p:cNvSpPr>
                <a:spLocks noChangeArrowheads="1"/>
              </p:cNvSpPr>
              <p:nvPr/>
            </p:nvSpPr>
            <p:spPr bwMode="auto">
              <a:xfrm>
                <a:off x="5981700" y="1253490"/>
                <a:ext cx="685800" cy="45719"/>
              </a:xfrm>
              <a:prstGeom prst="rect">
                <a:avLst/>
              </a:prstGeom>
              <a:solidFill>
                <a:srgbClr val="72147E"/>
              </a:solidFill>
              <a:ln w="9525" algn="ctr">
                <a:noFill/>
                <a:round/>
                <a:headEnd/>
                <a:tailEnd/>
              </a:ln>
            </p:spPr>
            <p:txBody>
              <a:bodyPr/>
              <a:lstStyle/>
              <a:p>
                <a:pPr eaLnBrk="1" hangingPunct="1"/>
                <a:endParaRPr lang="vi-VN" altLang="en-US"/>
              </a:p>
            </p:txBody>
          </p:sp>
          <p:sp>
            <p:nvSpPr>
              <p:cNvPr id="10262" name="Rectangle 113"/>
              <p:cNvSpPr>
                <a:spLocks noChangeArrowheads="1"/>
              </p:cNvSpPr>
              <p:nvPr/>
            </p:nvSpPr>
            <p:spPr bwMode="auto">
              <a:xfrm>
                <a:off x="7162800" y="1272540"/>
                <a:ext cx="685800" cy="45719"/>
              </a:xfrm>
              <a:prstGeom prst="rect">
                <a:avLst/>
              </a:prstGeom>
              <a:solidFill>
                <a:srgbClr val="F21170"/>
              </a:solidFill>
              <a:ln w="9525" algn="ctr">
                <a:noFill/>
                <a:round/>
                <a:headEnd/>
                <a:tailEnd/>
              </a:ln>
            </p:spPr>
            <p:txBody>
              <a:bodyPr/>
              <a:lstStyle/>
              <a:p>
                <a:pPr eaLnBrk="1" hangingPunct="1"/>
                <a:endParaRPr lang="vi-VN" altLang="en-US"/>
              </a:p>
            </p:txBody>
          </p:sp>
        </p:gr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anim calcmode="lin" valueType="num">
                                      <p:cBhvr additive="base">
                                        <p:cTn id="7" dur="500" fill="hold"/>
                                        <p:tgtEl>
                                          <p:spTgt spid="19462"/>
                                        </p:tgtEl>
                                        <p:attrNameLst>
                                          <p:attrName>ppt_x</p:attrName>
                                        </p:attrNameLst>
                                      </p:cBhvr>
                                      <p:tavLst>
                                        <p:tav tm="0">
                                          <p:val>
                                            <p:strVal val="0-#ppt_w/2"/>
                                          </p:val>
                                        </p:tav>
                                        <p:tav tm="100000">
                                          <p:val>
                                            <p:strVal val="#ppt_x"/>
                                          </p:val>
                                        </p:tav>
                                      </p:tavLst>
                                    </p:anim>
                                    <p:anim calcmode="lin" valueType="num">
                                      <p:cBhvr additive="base">
                                        <p:cTn id="8" dur="500" fill="hold"/>
                                        <p:tgtEl>
                                          <p:spTgt spid="1946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2" fill="hold" nodeType="clickEffect">
                                  <p:stCondLst>
                                    <p:cond delay="0"/>
                                  </p:stCondLst>
                                  <p:childTnLst>
                                    <p:set>
                                      <p:cBhvr>
                                        <p:cTn id="17" dur="1" fill="hold">
                                          <p:stCondLst>
                                            <p:cond delay="0"/>
                                          </p:stCondLst>
                                        </p:cTn>
                                        <p:tgtEl>
                                          <p:spTgt spid="12295"/>
                                        </p:tgtEl>
                                        <p:attrNameLst>
                                          <p:attrName>style.visibility</p:attrName>
                                        </p:attrNameLst>
                                      </p:cBhvr>
                                      <p:to>
                                        <p:strVal val="visible"/>
                                      </p:to>
                                    </p:set>
                                    <p:anim calcmode="lin" valueType="num">
                                      <p:cBhvr additive="base">
                                        <p:cTn id="18" dur="500" fill="hold"/>
                                        <p:tgtEl>
                                          <p:spTgt spid="12295"/>
                                        </p:tgtEl>
                                        <p:attrNameLst>
                                          <p:attrName>ppt_x</p:attrName>
                                        </p:attrNameLst>
                                      </p:cBhvr>
                                      <p:tavLst>
                                        <p:tav tm="0">
                                          <p:val>
                                            <p:strVal val="1+#ppt_w/2"/>
                                          </p:val>
                                        </p:tav>
                                        <p:tav tm="100000">
                                          <p:val>
                                            <p:strVal val="#ppt_x"/>
                                          </p:val>
                                        </p:tav>
                                      </p:tavLst>
                                    </p:anim>
                                    <p:anim calcmode="lin" valueType="num">
                                      <p:cBhvr additive="base">
                                        <p:cTn id="19" dur="500" fill="hold"/>
                                        <p:tgtEl>
                                          <p:spTgt spid="122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362200"/>
            <a:ext cx="7888698" cy="1569660"/>
          </a:xfrm>
          <a:prstGeom prst="rect">
            <a:avLst/>
          </a:prstGeom>
          <a:noFill/>
        </p:spPr>
        <p:txBody>
          <a:bodyPr wrap="none" rtlCol="0">
            <a:spAutoFit/>
          </a:bodyPr>
          <a:lstStyle/>
          <a:p>
            <a:pPr algn="ctr"/>
            <a:r>
              <a:rPr lang="en-US" sz="3200" b="1" dirty="0" err="1" smtClean="0">
                <a:solidFill>
                  <a:srgbClr val="FF0000"/>
                </a:solidFill>
                <a:latin typeface="Times New Roman" pitchFamily="18" charset="0"/>
                <a:cs typeface="Times New Roman" pitchFamily="18" charset="0"/>
              </a:rPr>
              <a:t>Nhiệm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vụ</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về</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nhà</a:t>
            </a:r>
            <a:endParaRPr lang="en-US" sz="3200" b="1" dirty="0" smtClean="0">
              <a:solidFill>
                <a:srgbClr val="FF0000"/>
              </a:solidFill>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Làm</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tập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câu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hỏi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trong</a:t>
            </a:r>
            <a:r>
              <a:rPr lang="en-US" sz="3200" dirty="0" smtClean="0">
                <a:latin typeface="Times New Roman" pitchFamily="18" charset="0"/>
                <a:cs typeface="Times New Roman" pitchFamily="18" charset="0"/>
              </a:rPr>
              <a:t> SGK </a:t>
            </a:r>
            <a:r>
              <a:rPr lang="en-US" sz="3200" dirty="0" err="1" smtClean="0">
                <a:latin typeface="Times New Roman" pitchFamily="18" charset="0"/>
                <a:cs typeface="Times New Roman" pitchFamily="18" charset="0"/>
              </a:rPr>
              <a:t>gửi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lên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azota</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Đọc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trước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phần</a:t>
            </a:r>
            <a:r>
              <a:rPr lang="en-US" sz="3200" dirty="0" smtClean="0">
                <a:latin typeface="Times New Roman" pitchFamily="18" charset="0"/>
                <a:cs typeface="Times New Roman" pitchFamily="18" charset="0"/>
              </a:rPr>
              <a:t> III </a:t>
            </a:r>
            <a:r>
              <a:rPr lang="en-US" sz="3200" dirty="0" err="1" smtClean="0">
                <a:latin typeface="Times New Roman" pitchFamily="18" charset="0"/>
                <a:cs typeface="Times New Roman" pitchFamily="18" charset="0"/>
              </a:rPr>
              <a:t>bài</a:t>
            </a:r>
            <a:r>
              <a:rPr lang="en-US" sz="3200" smtClean="0">
                <a:latin typeface="Times New Roman" pitchFamily="18" charset="0"/>
                <a:cs typeface="Times New Roman" pitchFamily="18" charset="0"/>
              </a:rPr>
              <a:t> 7</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336</Words>
  <Application>Microsoft Office PowerPoint</Application>
  <PresentationFormat>On-screen Show (4:3)</PresentationFormat>
  <Paragraphs>51</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Trang phục có ý nghĩa như thế nào đối với đời sống con người ?Trang phục nào thường được may bằng vải? Vải sợi tự nhiên và vải sợi hóa học khác nhau như thế nào? </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Admin</cp:lastModifiedBy>
  <cp:revision>4</cp:revision>
  <dcterms:created xsi:type="dcterms:W3CDTF">2022-01-11T02:01:55Z</dcterms:created>
  <dcterms:modified xsi:type="dcterms:W3CDTF">2022-02-13T01:44:58Z</dcterms:modified>
</cp:coreProperties>
</file>