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 id="2147483780" r:id="rId2"/>
    <p:sldMasterId id="2147483782" r:id="rId3"/>
    <p:sldMasterId id="2147483784" r:id="rId4"/>
  </p:sldMasterIdLst>
  <p:sldIdLst>
    <p:sldId id="275" r:id="rId5"/>
    <p:sldId id="256" r:id="rId6"/>
    <p:sldId id="258" r:id="rId7"/>
    <p:sldId id="259" r:id="rId8"/>
    <p:sldId id="260" r:id="rId9"/>
    <p:sldId id="261" r:id="rId10"/>
    <p:sldId id="263" r:id="rId11"/>
    <p:sldId id="262" r:id="rId12"/>
    <p:sldId id="264" r:id="rId13"/>
    <p:sldId id="265" r:id="rId14"/>
    <p:sldId id="266" r:id="rId15"/>
    <p:sldId id="268" r:id="rId16"/>
    <p:sldId id="267" r:id="rId17"/>
    <p:sldId id="269" r:id="rId18"/>
    <p:sldId id="270" r:id="rId19"/>
    <p:sldId id="272" r:id="rId20"/>
    <p:sldId id="274"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8" d="100"/>
          <a:sy n="68" d="100"/>
        </p:scale>
        <p:origin x="-822" y="-22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1" y="1267730"/>
            <a:ext cx="9576263"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4"/>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9" y="2091263"/>
            <a:ext cx="9068587"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6"/>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9"/>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3/12/2022</a:t>
            </a:fld>
            <a:endParaRPr lang="en-US" dirty="0"/>
          </a:p>
        </p:txBody>
      </p:sp>
      <p:sp>
        <p:nvSpPr>
          <p:cNvPr id="21" name="Footer Placeholder 20"/>
          <p:cNvSpPr>
            <a:spLocks noGrp="1"/>
          </p:cNvSpPr>
          <p:nvPr>
            <p:ph type="ftr" sz="quarter" idx="11"/>
          </p:nvPr>
        </p:nvSpPr>
        <p:spPr>
          <a:xfrm>
            <a:off x="1453898"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22"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Calibri" pitchFamily="34" charset="0"/>
              </a:defRPr>
            </a:lvl1pPr>
          </a:lstStyle>
          <a:p>
            <a:pPr defTabSz="914400" fontAlgn="base">
              <a:spcBef>
                <a:spcPct val="0"/>
              </a:spcBef>
              <a:spcAft>
                <a:spcPct val="0"/>
              </a:spcAft>
              <a:defRPr/>
            </a:pPr>
            <a:endParaRPr lang="en-US"/>
          </a:p>
        </p:txBody>
      </p:sp>
      <p:sp>
        <p:nvSpPr>
          <p:cNvPr id="3" name="Footer Placeholder 4"/>
          <p:cNvSpPr>
            <a:spLocks noGrp="1"/>
          </p:cNvSpPr>
          <p:nvPr>
            <p:ph type="ftr" sz="quarter" idx="11"/>
          </p:nvPr>
        </p:nvSpPr>
        <p:spPr/>
        <p:txBody>
          <a:bodyPr/>
          <a:lstStyle>
            <a:lvl1pPr>
              <a:defRPr>
                <a:latin typeface="Calibri" pitchFamily="34" charset="0"/>
              </a:defRPr>
            </a:lvl1pPr>
          </a:lstStyle>
          <a:p>
            <a:pPr defTabSz="914400" fontAlgn="base">
              <a:spcBef>
                <a:spcPct val="0"/>
              </a:spcBef>
              <a:spcAft>
                <a:spcPct val="0"/>
              </a:spcAft>
              <a:defRPr/>
            </a:pPr>
            <a:endParaRPr lang="en-US"/>
          </a:p>
        </p:txBody>
      </p:sp>
      <p:sp>
        <p:nvSpPr>
          <p:cNvPr id="4" name="Slide Number Placeholder 5"/>
          <p:cNvSpPr>
            <a:spLocks noGrp="1"/>
          </p:cNvSpPr>
          <p:nvPr>
            <p:ph type="sldNum" sz="quarter" idx="12"/>
          </p:nvPr>
        </p:nvSpPr>
        <p:spPr/>
        <p:txBody>
          <a:bodyPr/>
          <a:lstStyle>
            <a:lvl1pPr>
              <a:defRPr>
                <a:latin typeface="Calibri" panose="020F0502020204030204" pitchFamily="34" charset="0"/>
              </a:defRPr>
            </a:lvl1pPr>
          </a:lstStyle>
          <a:p>
            <a:pPr defTabSz="914400" fontAlgn="base">
              <a:spcBef>
                <a:spcPct val="0"/>
              </a:spcBef>
              <a:spcAft>
                <a:spcPct val="0"/>
              </a:spcAft>
              <a:defRPr/>
            </a:pPr>
            <a:fld id="{70346CC0-B87C-429A-A336-0F5614E9D116}" type="slidenum">
              <a:rPr lang="en-US" altLang="en-US" smtClean="0">
                <a:cs typeface="Arial" panose="020B0604020202020204" pitchFamily="34" charset="0"/>
              </a:rPr>
              <a:pPr defTabSz="914400"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2367797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Calibri" pitchFamily="34" charset="0"/>
              </a:defRPr>
            </a:lvl1pPr>
          </a:lstStyle>
          <a:p>
            <a:pPr defTabSz="914400" fontAlgn="base">
              <a:spcBef>
                <a:spcPct val="0"/>
              </a:spcBef>
              <a:spcAft>
                <a:spcPct val="0"/>
              </a:spcAft>
              <a:defRPr/>
            </a:pPr>
            <a:endParaRPr lang="en-US"/>
          </a:p>
        </p:txBody>
      </p:sp>
      <p:sp>
        <p:nvSpPr>
          <p:cNvPr id="3" name="Footer Placeholder 4"/>
          <p:cNvSpPr>
            <a:spLocks noGrp="1"/>
          </p:cNvSpPr>
          <p:nvPr>
            <p:ph type="ftr" sz="quarter" idx="11"/>
          </p:nvPr>
        </p:nvSpPr>
        <p:spPr/>
        <p:txBody>
          <a:bodyPr/>
          <a:lstStyle>
            <a:lvl1pPr>
              <a:defRPr>
                <a:latin typeface="Calibri" pitchFamily="34" charset="0"/>
              </a:defRPr>
            </a:lvl1pPr>
          </a:lstStyle>
          <a:p>
            <a:pPr defTabSz="914400" fontAlgn="base">
              <a:spcBef>
                <a:spcPct val="0"/>
              </a:spcBef>
              <a:spcAft>
                <a:spcPct val="0"/>
              </a:spcAft>
              <a:defRPr/>
            </a:pPr>
            <a:endParaRPr lang="en-US"/>
          </a:p>
        </p:txBody>
      </p:sp>
      <p:sp>
        <p:nvSpPr>
          <p:cNvPr id="4" name="Slide Number Placeholder 5"/>
          <p:cNvSpPr>
            <a:spLocks noGrp="1"/>
          </p:cNvSpPr>
          <p:nvPr>
            <p:ph type="sldNum" sz="quarter" idx="12"/>
          </p:nvPr>
        </p:nvSpPr>
        <p:spPr/>
        <p:txBody>
          <a:bodyPr/>
          <a:lstStyle>
            <a:lvl1pPr>
              <a:defRPr>
                <a:latin typeface="Calibri" panose="020F0502020204030204" pitchFamily="34" charset="0"/>
              </a:defRPr>
            </a:lvl1pPr>
          </a:lstStyle>
          <a:p>
            <a:pPr defTabSz="914400" fontAlgn="base">
              <a:spcBef>
                <a:spcPct val="0"/>
              </a:spcBef>
              <a:spcAft>
                <a:spcPct val="0"/>
              </a:spcAft>
              <a:defRPr/>
            </a:pPr>
            <a:fld id="{70346CC0-B87C-429A-A336-0F5614E9D116}" type="slidenum">
              <a:rPr lang="en-US" altLang="en-US" smtClean="0">
                <a:cs typeface="Arial" panose="020B0604020202020204" pitchFamily="34" charset="0"/>
              </a:rPr>
              <a:pPr defTabSz="914400"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2356283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07CDC3F9-9925-4888-ACC2-1885D4417A8E}" type="datetimeFigureOut">
              <a:rPr lang="en-US"/>
              <a:pPr>
                <a:defRPr/>
              </a:pPr>
              <a:t>3/12/2022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760CFD63-B4D0-4990-8D94-A700601A3AF7}" type="slidenum">
              <a:rPr lang="en-US"/>
              <a:pPr>
                <a:defRPr/>
              </a:pPr>
              <a:t>‹#›</a:t>
            </a:fld>
            <a:endParaRPr lang="en-US"/>
          </a:p>
        </p:txBody>
      </p:sp>
    </p:spTree>
    <p:extLst>
      <p:ext uri="{BB962C8B-B14F-4D97-AF65-F5344CB8AC3E}">
        <p14:creationId xmlns:p14="http://schemas.microsoft.com/office/powerpoint/2010/main" val="3597535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CDC00740-6EFC-4F4E-B5FF-894AB652E07B}" type="datetimeFigureOut">
              <a:rPr lang="en-US"/>
              <a:pPr>
                <a:defRPr/>
              </a:pPr>
              <a:t>3/12/2022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7D0BD910-45C1-4D75-B7CC-03FECE2B943A}" type="slidenum">
              <a:rPr lang="en-US"/>
              <a:pPr>
                <a:defRPr/>
              </a:pPr>
              <a:t>‹#›</a:t>
            </a:fld>
            <a:endParaRPr lang="en-US"/>
          </a:p>
        </p:txBody>
      </p:sp>
    </p:spTree>
    <p:extLst>
      <p:ext uri="{BB962C8B-B14F-4D97-AF65-F5344CB8AC3E}">
        <p14:creationId xmlns:p14="http://schemas.microsoft.com/office/powerpoint/2010/main" val="29212145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19FBBB7C-2D36-4B3C-A846-5F8BB4671980}" type="datetimeFigureOut">
              <a:rPr lang="en-US"/>
              <a:pPr>
                <a:defRPr/>
              </a:pPr>
              <a:t>3/12/2022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F10A7F15-DDEE-4E3F-BA30-5104480D7C9A}" type="slidenum">
              <a:rPr lang="en-US"/>
              <a:pPr>
                <a:defRPr/>
              </a:pPr>
              <a:t>‹#›</a:t>
            </a:fld>
            <a:endParaRPr lang="en-US"/>
          </a:p>
        </p:txBody>
      </p:sp>
    </p:spTree>
    <p:extLst>
      <p:ext uri="{BB962C8B-B14F-4D97-AF65-F5344CB8AC3E}">
        <p14:creationId xmlns:p14="http://schemas.microsoft.com/office/powerpoint/2010/main" val="8787469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4654CB59-E4FE-47DE-8C11-7DCECFBD451D}" type="datetimeFigureOut">
              <a:rPr lang="en-US"/>
              <a:pPr>
                <a:defRPr/>
              </a:pPr>
              <a:t>3/12/2022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831C46DC-D024-4405-B50A-15DFBFCEF8DC}" type="slidenum">
              <a:rPr lang="en-US"/>
              <a:pPr>
                <a:defRPr/>
              </a:pPr>
              <a:t>‹#›</a:t>
            </a:fld>
            <a:endParaRPr lang="en-US"/>
          </a:p>
        </p:txBody>
      </p:sp>
    </p:spTree>
    <p:extLst>
      <p:ext uri="{BB962C8B-B14F-4D97-AF65-F5344CB8AC3E}">
        <p14:creationId xmlns:p14="http://schemas.microsoft.com/office/powerpoint/2010/main" val="16799407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CB3AFEDB-BEC1-402F-B5CB-BD5F96DF5F74}" type="datetimeFigureOut">
              <a:rPr lang="en-US"/>
              <a:pPr>
                <a:defRPr/>
              </a:pPr>
              <a:t>3/12/2022</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C9618E8E-C6AB-4287-A681-CE33E38B7DB2}" type="slidenum">
              <a:rPr lang="en-US"/>
              <a:pPr>
                <a:defRPr/>
              </a:pPr>
              <a:t>‹#›</a:t>
            </a:fld>
            <a:endParaRPr lang="en-US"/>
          </a:p>
        </p:txBody>
      </p:sp>
    </p:spTree>
    <p:extLst>
      <p:ext uri="{BB962C8B-B14F-4D97-AF65-F5344CB8AC3E}">
        <p14:creationId xmlns:p14="http://schemas.microsoft.com/office/powerpoint/2010/main" val="9608290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287248F1-009E-4A0E-A98D-4B6D04D15435}" type="datetimeFigureOut">
              <a:rPr lang="en-US"/>
              <a:pPr>
                <a:defRPr/>
              </a:pPr>
              <a:t>3/12/2022</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581BF4EE-2243-4CC5-A192-3E42DF2AC0DF}" type="slidenum">
              <a:rPr lang="en-US"/>
              <a:pPr>
                <a:defRPr/>
              </a:pPr>
              <a:t>‹#›</a:t>
            </a:fld>
            <a:endParaRPr lang="en-US"/>
          </a:p>
        </p:txBody>
      </p:sp>
    </p:spTree>
    <p:extLst>
      <p:ext uri="{BB962C8B-B14F-4D97-AF65-F5344CB8AC3E}">
        <p14:creationId xmlns:p14="http://schemas.microsoft.com/office/powerpoint/2010/main" val="3524068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408950B5-6B8E-47FC-8913-30CF15D60CB9}" type="datetimeFigureOut">
              <a:rPr lang="en-US"/>
              <a:pPr>
                <a:defRPr/>
              </a:pPr>
              <a:t>3/12/2022</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DE4403B0-7DA9-4EB0-9637-C41DC5B26F3B}" type="slidenum">
              <a:rPr lang="en-US"/>
              <a:pPr>
                <a:defRPr/>
              </a:pPr>
              <a:t>‹#›</a:t>
            </a:fld>
            <a:endParaRPr lang="en-US"/>
          </a:p>
        </p:txBody>
      </p:sp>
    </p:spTree>
    <p:extLst>
      <p:ext uri="{BB962C8B-B14F-4D97-AF65-F5344CB8AC3E}">
        <p14:creationId xmlns:p14="http://schemas.microsoft.com/office/powerpoint/2010/main" val="103637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AA9BCCBB-C2A8-48BF-A1E5-CFB8F74536BE}" type="datetimeFigureOut">
              <a:rPr lang="en-US"/>
              <a:pPr>
                <a:defRPr/>
              </a:pPr>
              <a:t>3/12/2022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BAD70D10-3CD2-4B97-8307-315EA227D505}" type="slidenum">
              <a:rPr lang="en-US"/>
              <a:pPr>
                <a:defRPr/>
              </a:pPr>
              <a:t>‹#›</a:t>
            </a:fld>
            <a:endParaRPr lang="en-US"/>
          </a:p>
        </p:txBody>
      </p:sp>
    </p:spTree>
    <p:extLst>
      <p:ext uri="{BB962C8B-B14F-4D97-AF65-F5344CB8AC3E}">
        <p14:creationId xmlns:p14="http://schemas.microsoft.com/office/powerpoint/2010/main" val="3161784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6304B854-B87E-4D42-ADED-409D0C4B1505}" type="datetimeFigureOut">
              <a:rPr lang="en-US"/>
              <a:pPr>
                <a:defRPr/>
              </a:pPr>
              <a:t>3/12/2022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38CC534D-5EF2-47AC-B2EE-FE3C79BEEFDE}" type="slidenum">
              <a:rPr lang="en-US"/>
              <a:pPr>
                <a:defRPr/>
              </a:pPr>
              <a:t>‹#›</a:t>
            </a:fld>
            <a:endParaRPr lang="en-US"/>
          </a:p>
        </p:txBody>
      </p:sp>
    </p:spTree>
    <p:extLst>
      <p:ext uri="{BB962C8B-B14F-4D97-AF65-F5344CB8AC3E}">
        <p14:creationId xmlns:p14="http://schemas.microsoft.com/office/powerpoint/2010/main" val="30671976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D7E02DD4-3BAE-4062-B98F-636F7695AAC0}" type="datetimeFigureOut">
              <a:rPr lang="en-US"/>
              <a:pPr>
                <a:defRPr/>
              </a:pPr>
              <a:t>3/12/2022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5295FD61-F6D1-4480-8DEF-B1BD301CAFEB}" type="slidenum">
              <a:rPr lang="en-US"/>
              <a:pPr>
                <a:defRPr/>
              </a:pPr>
              <a:t>‹#›</a:t>
            </a:fld>
            <a:endParaRPr lang="en-US"/>
          </a:p>
        </p:txBody>
      </p:sp>
    </p:spTree>
    <p:extLst>
      <p:ext uri="{BB962C8B-B14F-4D97-AF65-F5344CB8AC3E}">
        <p14:creationId xmlns:p14="http://schemas.microsoft.com/office/powerpoint/2010/main" val="26735030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Times New Roman" pitchFamily="18" charset="0"/>
                <a:cs typeface="+mn-cs"/>
              </a:defRPr>
            </a:lvl1pPr>
          </a:lstStyle>
          <a:p>
            <a:pPr>
              <a:defRPr/>
            </a:pPr>
            <a:fld id="{522E9FBA-21FB-4321-8DA2-DF88FC0D51AD}" type="datetimeFigureOut">
              <a:rPr lang="en-US"/>
              <a:pPr>
                <a:defRPr/>
              </a:pPr>
              <a:t>3/12/2022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New Roman" pitchFamily="18" charset="0"/>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Times New Roman" pitchFamily="18" charset="0"/>
                <a:cs typeface="+mn-cs"/>
              </a:defRPr>
            </a:lvl1pPr>
          </a:lstStyle>
          <a:p>
            <a:pPr>
              <a:defRPr/>
            </a:pPr>
            <a:fld id="{26035E07-39CF-4AF5-A1F5-23D07943AD5B}" type="slidenum">
              <a:rPr lang="en-US"/>
              <a:pPr>
                <a:defRPr/>
              </a:pPr>
              <a:t>‹#›</a:t>
            </a:fld>
            <a:endParaRPr lang="en-US"/>
          </a:p>
        </p:txBody>
      </p:sp>
    </p:spTree>
    <p:extLst>
      <p:ext uri="{BB962C8B-B14F-4D97-AF65-F5344CB8AC3E}">
        <p14:creationId xmlns:p14="http://schemas.microsoft.com/office/powerpoint/2010/main" val="16218371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文本框 6"/>
          <p:cNvSpPr txBox="1"/>
          <p:nvPr userDrawn="1"/>
        </p:nvSpPr>
        <p:spPr>
          <a:xfrm>
            <a:off x="4318000" y="2971800"/>
            <a:ext cx="3556000" cy="196850"/>
          </a:xfrm>
          <a:prstGeom prst="rect">
            <a:avLst/>
          </a:prstGeom>
          <a:noFill/>
        </p:spPr>
        <p:txBody>
          <a:bodyPr>
            <a:spAutoFit/>
          </a:bodyPr>
          <a:lstStyle/>
          <a:p>
            <a:pPr defTabSz="685800">
              <a:defRPr/>
            </a:pPr>
            <a:r>
              <a:rPr lang="zh-CN" altLang="en-US" sz="225" dirty="0">
                <a:solidFill>
                  <a:prstClr val="white"/>
                </a:solidFill>
                <a:latin typeface="微软雅黑" panose="020B0503020204020204" charset="-122"/>
                <a:ea typeface="微软雅黑" panose="020B0503020204020204" charset="-122"/>
                <a:cs typeface="Arial" charset="0"/>
                <a:sym typeface="+mn-ea"/>
              </a:rPr>
              <a:t>感谢您下载包图网平台上提供的</a:t>
            </a:r>
            <a:r>
              <a:rPr lang="en-US" altLang="zh-CN" sz="225" dirty="0">
                <a:solidFill>
                  <a:prstClr val="white"/>
                </a:solidFill>
                <a:latin typeface="微软雅黑" panose="020B0503020204020204" charset="-122"/>
                <a:ea typeface="微软雅黑" panose="020B0503020204020204" charset="-122"/>
                <a:cs typeface="Arial" charset="0"/>
                <a:sym typeface="+mn-ea"/>
              </a:rPr>
              <a:t>PPT</a:t>
            </a:r>
            <a:r>
              <a:rPr lang="zh-CN" altLang="en-US" sz="225" dirty="0">
                <a:solidFill>
                  <a:prstClr val="white"/>
                </a:solidFill>
                <a:latin typeface="微软雅黑" panose="020B0503020204020204" charset="-122"/>
                <a:ea typeface="微软雅黑" panose="020B0503020204020204" charset="-122"/>
                <a:cs typeface="Arial" charset="0"/>
                <a:sym typeface="+mn-ea"/>
              </a:rPr>
              <a:t>作品，为了您和包图网以及原创作者的利益，请勿复制、传播、销售，否则将承担法律责任！包图网将对作品进行维权，按照传播下载次数进行十倍的索取赔偿！</a:t>
            </a:r>
          </a:p>
          <a:p>
            <a:pPr defTabSz="685800">
              <a:defRPr/>
            </a:pPr>
            <a:r>
              <a:rPr lang="en-US" altLang="zh-CN" sz="450" dirty="0">
                <a:solidFill>
                  <a:prstClr val="white"/>
                </a:solidFill>
                <a:latin typeface="微软雅黑" panose="020B0503020204020204" charset="-122"/>
                <a:ea typeface="微软雅黑" panose="020B0503020204020204" charset="-122"/>
                <a:cs typeface="Arial" charset="0"/>
                <a:sym typeface="+mn-ea"/>
              </a:rPr>
              <a:t>ibaotu.com</a:t>
            </a:r>
          </a:p>
        </p:txBody>
      </p:sp>
    </p:spTree>
    <p:extLst>
      <p:ext uri="{BB962C8B-B14F-4D97-AF65-F5344CB8AC3E}">
        <p14:creationId xmlns:p14="http://schemas.microsoft.com/office/powerpoint/2010/main" val="713604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1" y="1267730"/>
            <a:ext cx="9576263"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4"/>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3/12/2022</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7"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2"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2"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3/12/2022</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7"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7"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3/12/2022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7"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4.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3/12/2022</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609600" y="1600205"/>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eaLnBrk="1" hangingPunct="1">
              <a:defRPr sz="1200">
                <a:solidFill>
                  <a:prstClr val="black">
                    <a:tint val="75000"/>
                  </a:prstClr>
                </a:solidFill>
                <a:latin typeface="VNI-Times" pitchFamily="2" charset="0"/>
                <a:cs typeface="Arial" pitchFamily="34" charset="0"/>
              </a:defRPr>
            </a:lvl1pPr>
          </a:lstStyle>
          <a:p>
            <a:pPr defTabSz="914400" fontAlgn="base">
              <a:spcBef>
                <a:spcPct val="0"/>
              </a:spcBef>
              <a:spcAft>
                <a:spcPct val="0"/>
              </a:spcAft>
              <a:defRPr/>
            </a:pPr>
            <a:endParaRPr lang="en-US"/>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eaLnBrk="1" hangingPunct="1">
              <a:defRPr sz="1200">
                <a:solidFill>
                  <a:prstClr val="black">
                    <a:tint val="75000"/>
                  </a:prstClr>
                </a:solidFill>
                <a:latin typeface="VNI-Times" pitchFamily="2" charset="0"/>
                <a:cs typeface="Arial" pitchFamily="34" charset="0"/>
              </a:defRPr>
            </a:lvl1pPr>
          </a:lstStyle>
          <a:p>
            <a:pPr defTabSz="914400" fontAlgn="base">
              <a:spcBef>
                <a:spcPct val="0"/>
              </a:spcBef>
              <a:spcAft>
                <a:spcPct val="0"/>
              </a:spcAft>
              <a:defRPr/>
            </a:pPr>
            <a:endParaRPr lang="en-US"/>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VNI-Times" pitchFamily="2" charset="0"/>
              </a:defRPr>
            </a:lvl1pPr>
          </a:lstStyle>
          <a:p>
            <a:pPr defTabSz="914400" fontAlgn="base">
              <a:spcBef>
                <a:spcPct val="0"/>
              </a:spcBef>
              <a:spcAft>
                <a:spcPct val="0"/>
              </a:spcAft>
              <a:defRPr/>
            </a:pPr>
            <a:fld id="{FCE1DE25-3753-408B-99F9-800AC9F275DB}" type="slidenum">
              <a:rPr lang="en-US" altLang="en-US" smtClean="0">
                <a:cs typeface="Arial" panose="020B0604020202020204" pitchFamily="34" charset="0"/>
              </a:rPr>
              <a:pPr defTabSz="914400"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2355053345"/>
      </p:ext>
    </p:extLst>
  </p:cSld>
  <p:clrMap bg1="lt1" tx1="dk1" bg2="lt2" tx2="dk2" accent1="accent1" accent2="accent2" accent3="accent3" accent4="accent4" accent5="accent5" accent6="accent6" hlink="hlink" folHlink="folHlink"/>
  <p:sldLayoutIdLst>
    <p:sldLayoutId id="2147483781"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609600" y="1600205"/>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eaLnBrk="1" hangingPunct="1">
              <a:defRPr sz="1200">
                <a:solidFill>
                  <a:prstClr val="black">
                    <a:tint val="75000"/>
                  </a:prstClr>
                </a:solidFill>
                <a:latin typeface="VNI-Times" pitchFamily="2" charset="0"/>
                <a:cs typeface="Arial" pitchFamily="34" charset="0"/>
              </a:defRPr>
            </a:lvl1pPr>
          </a:lstStyle>
          <a:p>
            <a:pPr defTabSz="914400" fontAlgn="base">
              <a:spcBef>
                <a:spcPct val="0"/>
              </a:spcBef>
              <a:spcAft>
                <a:spcPct val="0"/>
              </a:spcAft>
              <a:defRPr/>
            </a:pPr>
            <a:endParaRPr lang="en-US"/>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eaLnBrk="1" hangingPunct="1">
              <a:defRPr sz="1200">
                <a:solidFill>
                  <a:prstClr val="black">
                    <a:tint val="75000"/>
                  </a:prstClr>
                </a:solidFill>
                <a:latin typeface="VNI-Times" pitchFamily="2" charset="0"/>
                <a:cs typeface="Arial" pitchFamily="34" charset="0"/>
              </a:defRPr>
            </a:lvl1pPr>
          </a:lstStyle>
          <a:p>
            <a:pPr defTabSz="914400" fontAlgn="base">
              <a:spcBef>
                <a:spcPct val="0"/>
              </a:spcBef>
              <a:spcAft>
                <a:spcPct val="0"/>
              </a:spcAft>
              <a:defRPr/>
            </a:pPr>
            <a:endParaRPr lang="en-US"/>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VNI-Times" pitchFamily="2" charset="0"/>
              </a:defRPr>
            </a:lvl1pPr>
          </a:lstStyle>
          <a:p>
            <a:pPr defTabSz="914400" fontAlgn="base">
              <a:spcBef>
                <a:spcPct val="0"/>
              </a:spcBef>
              <a:spcAft>
                <a:spcPct val="0"/>
              </a:spcAft>
              <a:defRPr/>
            </a:pPr>
            <a:fld id="{FCE1DE25-3753-408B-99F9-800AC9F275DB}" type="slidenum">
              <a:rPr lang="en-US" altLang="en-US" smtClean="0">
                <a:cs typeface="Arial" panose="020B0604020202020204" pitchFamily="34" charset="0"/>
              </a:rPr>
              <a:pPr defTabSz="914400"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2948363515"/>
      </p:ext>
    </p:extLst>
  </p:cSld>
  <p:clrMap bg1="lt1" tx1="dk1" bg2="lt2" tx2="dk2" accent1="accent1" accent2="accent2" accent3="accent3" accent4="accent4" accent5="accent5" accent6="accent6" hlink="hlink" folHlink="folHlink"/>
  <p:sldLayoutIdLst>
    <p:sldLayoutId id="2147483783"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prstClr val="black">
                    <a:tint val="75000"/>
                  </a:prstClr>
                </a:solidFill>
                <a:latin typeface="Calibri"/>
                <a:cs typeface="Arial" charset="0"/>
                <a:sym typeface="Arial" charset="0"/>
              </a:defRPr>
            </a:lvl1pPr>
          </a:lstStyle>
          <a:p>
            <a:pPr defTabSz="914400">
              <a:defRPr/>
            </a:pPr>
            <a:fld id="{9F25DF6C-C9F2-485E-A657-647BACDDDDB8}" type="datetimeFigureOut">
              <a:rPr lang="en-US"/>
              <a:pPr defTabSz="914400">
                <a:defRPr/>
              </a:pPr>
              <a:t>3/12/2022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cs typeface="Arial" charset="0"/>
                <a:sym typeface="Arial" charset="0"/>
              </a:defRPr>
            </a:lvl1pPr>
          </a:lstStyle>
          <a:p>
            <a:pPr defTabSz="914400">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prstClr val="black">
                    <a:tint val="75000"/>
                  </a:prstClr>
                </a:solidFill>
                <a:latin typeface="Calibri"/>
                <a:cs typeface="Arial" charset="0"/>
                <a:sym typeface="Arial" charset="0"/>
              </a:defRPr>
            </a:lvl1pPr>
          </a:lstStyle>
          <a:p>
            <a:pPr defTabSz="914400">
              <a:defRPr/>
            </a:pPr>
            <a:fld id="{F335E7F6-7E8C-4B8E-9A2D-87A620BF83FA}" type="slidenum">
              <a:rPr lang="en-US"/>
              <a:pPr defTabSz="914400">
                <a:defRPr/>
              </a:pPr>
              <a:t>‹#›</a:t>
            </a:fld>
            <a:endParaRPr lang="en-US"/>
          </a:p>
        </p:txBody>
      </p:sp>
    </p:spTree>
    <p:extLst>
      <p:ext uri="{BB962C8B-B14F-4D97-AF65-F5344CB8AC3E}">
        <p14:creationId xmlns:p14="http://schemas.microsoft.com/office/powerpoint/2010/main" val="3534456655"/>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gif"/><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wmf"/><Relationship Id="rId1" Type="http://schemas.openxmlformats.org/officeDocument/2006/relationships/slideLayout" Target="../slideLayouts/slideLayout20.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16"/>
          <p:cNvSpPr>
            <a:spLocks noChangeArrowheads="1" noChangeShapeType="1" noTextEdit="1"/>
          </p:cNvSpPr>
          <p:nvPr/>
        </p:nvSpPr>
        <p:spPr bwMode="auto">
          <a:xfrm>
            <a:off x="4205819" y="2871791"/>
            <a:ext cx="4057649" cy="879475"/>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defTabSz="914400" fontAlgn="base">
              <a:spcBef>
                <a:spcPct val="0"/>
              </a:spcBef>
              <a:spcAft>
                <a:spcPct val="0"/>
              </a:spcAft>
            </a:pPr>
            <a:endParaRPr lang="en-US" sz="2392" b="1" kern="10" smtClean="0">
              <a:ln w="9525">
                <a:round/>
                <a:headEnd/>
                <a:tailEnd/>
              </a:ln>
              <a:solidFill>
                <a:srgbClr val="0000FF"/>
              </a:solidFill>
              <a:latin typeface="Times New Roman"/>
              <a:cs typeface="Times New Roman"/>
            </a:endParaRPr>
          </a:p>
        </p:txBody>
      </p:sp>
      <p:sp>
        <p:nvSpPr>
          <p:cNvPr id="3" name="Text Box 18"/>
          <p:cNvSpPr txBox="1">
            <a:spLocks noChangeArrowheads="1"/>
          </p:cNvSpPr>
          <p:nvPr/>
        </p:nvSpPr>
        <p:spPr bwMode="auto">
          <a:xfrm>
            <a:off x="-6349" y="33338"/>
            <a:ext cx="12192001" cy="582612"/>
          </a:xfrm>
          <a:prstGeom prst="rect">
            <a:avLst/>
          </a:prstGeom>
          <a:gradFill rotWithShape="1">
            <a:gsLst>
              <a:gs pos="0">
                <a:srgbClr val="FF66FF"/>
              </a:gs>
              <a:gs pos="50000">
                <a:schemeClr val="bg1"/>
              </a:gs>
              <a:gs pos="100000">
                <a:srgbClr val="FF66FF"/>
              </a:gs>
            </a:gsLst>
            <a:lin ang="5400000" scaled="1"/>
          </a:gradFill>
          <a:ln w="9525">
            <a:noFill/>
            <a:miter lim="800000"/>
            <a:headEnd/>
            <a:tailEnd/>
          </a:ln>
          <a:effec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914400">
              <a:defRPr/>
            </a:pPr>
            <a:r>
              <a:rPr lang="en-US" altLang="en-US" sz="1595" b="1">
                <a:solidFill>
                  <a:prstClr val="black"/>
                </a:solidFill>
                <a:latin typeface="Times New Roman" panose="02020603050405020304" pitchFamily="18" charset="0"/>
                <a:cs typeface="Arial" charset="0"/>
                <a:sym typeface="Arial" charset="0"/>
              </a:rPr>
              <a:t>PHÒNG GD &amp; ĐT HUYỆN THANH TRÌ</a:t>
            </a:r>
          </a:p>
          <a:p>
            <a:pPr algn="ctr" defTabSz="914400">
              <a:defRPr/>
            </a:pPr>
            <a:r>
              <a:rPr lang="en-US" altLang="en-US" sz="1595" b="1">
                <a:solidFill>
                  <a:prstClr val="black"/>
                </a:solidFill>
                <a:latin typeface="Times New Roman" panose="02020603050405020304" pitchFamily="18" charset="0"/>
                <a:cs typeface="Arial" charset="0"/>
                <a:sym typeface="Arial" charset="0"/>
              </a:rPr>
              <a:t>TRƯỜNG THCS NGỌC HỒI</a:t>
            </a:r>
            <a:endParaRPr lang="en-US" altLang="en-US" sz="930" b="1">
              <a:solidFill>
                <a:prstClr val="black"/>
              </a:solidFill>
              <a:latin typeface="Times New Roman" panose="02020603050405020304" pitchFamily="18" charset="0"/>
              <a:cs typeface="Arial" charset="0"/>
              <a:sym typeface="Arial" charset="0"/>
            </a:endParaRPr>
          </a:p>
        </p:txBody>
      </p:sp>
      <p:pic>
        <p:nvPicPr>
          <p:cNvPr id="15364" name="Picture 64"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0" y="25400"/>
            <a:ext cx="1299633"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112"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1104035" y="25400"/>
            <a:ext cx="1039284"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TextBox 152"/>
          <p:cNvSpPr txBox="1">
            <a:spLocks noChangeArrowheads="1"/>
          </p:cNvSpPr>
          <p:nvPr/>
        </p:nvSpPr>
        <p:spPr bwMode="auto">
          <a:xfrm>
            <a:off x="2417233" y="2646363"/>
            <a:ext cx="7613651"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defTabSz="914400">
              <a:spcBef>
                <a:spcPct val="0"/>
              </a:spcBef>
              <a:buFontTx/>
              <a:buNone/>
              <a:defRPr/>
            </a:pPr>
            <a:r>
              <a:rPr lang="en-US" altLang="en-US" sz="3750" b="1" dirty="0" smtClean="0">
                <a:solidFill>
                  <a:srgbClr val="FF0000"/>
                </a:solidFill>
                <a:latin typeface="Times New Roman" panose="02020603050405020304" pitchFamily="18" charset="0"/>
                <a:cs typeface="Times New Roman" panose="02020603050405020304" pitchFamily="18" charset="0"/>
                <a:sym typeface="Arial" charset="0"/>
              </a:rPr>
              <a:t>GIÁO DỤC CÔNG DÂN </a:t>
            </a:r>
            <a:r>
              <a:rPr lang="en-US" altLang="en-US" sz="3750" b="1" dirty="0" smtClean="0">
                <a:solidFill>
                  <a:srgbClr val="FF0000"/>
                </a:solidFill>
                <a:latin typeface="Times New Roman" panose="02020603050405020304" pitchFamily="18" charset="0"/>
                <a:cs typeface="Times New Roman" panose="02020603050405020304" pitchFamily="18" charset="0"/>
                <a:sym typeface="Arial" charset="0"/>
              </a:rPr>
              <a:t>7</a:t>
            </a:r>
            <a:endParaRPr lang="en-US" altLang="en-US" sz="3750" b="1" dirty="0" smtClean="0">
              <a:solidFill>
                <a:srgbClr val="FF0000"/>
              </a:solidFill>
              <a:latin typeface="Times New Roman" panose="02020603050405020304" pitchFamily="18" charset="0"/>
              <a:cs typeface="Times New Roman" panose="02020603050405020304" pitchFamily="18" charset="0"/>
              <a:sym typeface="Arial" charset="0"/>
            </a:endParaRPr>
          </a:p>
          <a:p>
            <a:pPr algn="ctr" defTabSz="914400">
              <a:spcBef>
                <a:spcPct val="0"/>
              </a:spcBef>
              <a:buFontTx/>
              <a:buNone/>
              <a:defRPr/>
            </a:pPr>
            <a:endParaRPr lang="en-US" altLang="en-US" sz="2800" b="1" dirty="0" smtClean="0">
              <a:solidFill>
                <a:srgbClr val="FF0000"/>
              </a:solidFill>
              <a:latin typeface="Times New Roman" panose="02020603050405020304" pitchFamily="18" charset="0"/>
              <a:cs typeface="Times New Roman" panose="02020603050405020304" pitchFamily="18" charset="0"/>
              <a:sym typeface="Arial" charset="0"/>
            </a:endParaRPr>
          </a:p>
          <a:p>
            <a:pPr algn="ctr" defTabSz="914400">
              <a:spcBef>
                <a:spcPct val="0"/>
              </a:spcBef>
              <a:buFontTx/>
              <a:buNone/>
              <a:defRPr/>
            </a:pPr>
            <a:r>
              <a:rPr lang="en-US" altLang="en-US" sz="2800" b="1" dirty="0" smtClean="0">
                <a:solidFill>
                  <a:srgbClr val="FF0000"/>
                </a:solidFill>
                <a:latin typeface="Times New Roman" panose="02020603050405020304" pitchFamily="18" charset="0"/>
                <a:cs typeface="Times New Roman" panose="02020603050405020304" pitchFamily="18" charset="0"/>
                <a:sym typeface="Arial" charset="0"/>
              </a:rPr>
              <a:t>GV: </a:t>
            </a:r>
            <a:r>
              <a:rPr lang="en-US" altLang="en-US" sz="2800" b="1" dirty="0" err="1" smtClean="0">
                <a:solidFill>
                  <a:srgbClr val="FF0000"/>
                </a:solidFill>
                <a:latin typeface="Times New Roman" panose="02020603050405020304" pitchFamily="18" charset="0"/>
                <a:cs typeface="Times New Roman" panose="02020603050405020304" pitchFamily="18" charset="0"/>
                <a:sym typeface="Arial" charset="0"/>
              </a:rPr>
              <a:t>Trương</a:t>
            </a:r>
            <a:r>
              <a:rPr lang="en-US" altLang="en-US" sz="2800" b="1" dirty="0" smtClean="0">
                <a:solidFill>
                  <a:srgbClr val="FF0000"/>
                </a:solidFill>
                <a:latin typeface="Times New Roman" panose="02020603050405020304" pitchFamily="18" charset="0"/>
                <a:cs typeface="Times New Roman" panose="02020603050405020304" pitchFamily="18" charset="0"/>
                <a:sym typeface="Arial" charset="0"/>
              </a:rPr>
              <a:t> </a:t>
            </a:r>
            <a:r>
              <a:rPr lang="en-US" altLang="en-US" sz="2800" b="1" dirty="0" err="1" smtClean="0">
                <a:solidFill>
                  <a:srgbClr val="FF0000"/>
                </a:solidFill>
                <a:latin typeface="Times New Roman" panose="02020603050405020304" pitchFamily="18" charset="0"/>
                <a:cs typeface="Times New Roman" panose="02020603050405020304" pitchFamily="18" charset="0"/>
                <a:sym typeface="Arial" charset="0"/>
              </a:rPr>
              <a:t>Thanh</a:t>
            </a:r>
            <a:r>
              <a:rPr lang="en-US" altLang="en-US" sz="2800" b="1" smtClean="0">
                <a:solidFill>
                  <a:srgbClr val="FF0000"/>
                </a:solidFill>
                <a:latin typeface="Times New Roman" panose="02020603050405020304" pitchFamily="18" charset="0"/>
                <a:cs typeface="Times New Roman" panose="02020603050405020304" pitchFamily="18" charset="0"/>
                <a:sym typeface="Arial" charset="0"/>
              </a:rPr>
              <a:t> Mai</a:t>
            </a:r>
            <a:endParaRPr lang="en-US" altLang="en-US" sz="2800" b="1" dirty="0" smtClean="0">
              <a:solidFill>
                <a:srgbClr val="FF0000"/>
              </a:solidFill>
              <a:latin typeface="Times New Roman" panose="02020603050405020304" pitchFamily="18" charset="0"/>
              <a:cs typeface="Times New Roman" panose="02020603050405020304" pitchFamily="18" charset="0"/>
              <a:sym typeface="Arial" charset="0"/>
            </a:endParaRPr>
          </a:p>
          <a:p>
            <a:pPr algn="ctr" defTabSz="914400">
              <a:spcBef>
                <a:spcPct val="0"/>
              </a:spcBef>
              <a:buFontTx/>
              <a:buNone/>
              <a:defRPr/>
            </a:pPr>
            <a:r>
              <a:rPr lang="en-US" altLang="en-US" sz="2800" b="1" dirty="0" err="1" smtClean="0">
                <a:solidFill>
                  <a:srgbClr val="FF0000"/>
                </a:solidFill>
                <a:latin typeface="Times New Roman" panose="02020603050405020304" pitchFamily="18" charset="0"/>
                <a:cs typeface="Times New Roman" panose="02020603050405020304" pitchFamily="18" charset="0"/>
                <a:sym typeface="Arial" charset="0"/>
              </a:rPr>
              <a:t>Lớp</a:t>
            </a:r>
            <a:r>
              <a:rPr lang="en-US" altLang="en-US" sz="2800" b="1" dirty="0" smtClean="0">
                <a:solidFill>
                  <a:srgbClr val="FF0000"/>
                </a:solidFill>
                <a:latin typeface="Times New Roman" panose="02020603050405020304" pitchFamily="18" charset="0"/>
                <a:cs typeface="Times New Roman" panose="02020603050405020304" pitchFamily="18" charset="0"/>
                <a:sym typeface="Arial" charset="0"/>
              </a:rPr>
              <a:t>: 7A1</a:t>
            </a:r>
            <a:endParaRPr lang="en-US" altLang="en-US" sz="2800" b="1" dirty="0">
              <a:solidFill>
                <a:prstClr val="white"/>
              </a:solidFill>
              <a:latin typeface="Times New Roman" panose="02020603050405020304" pitchFamily="18" charset="0"/>
              <a:cs typeface="Times New Roman" panose="02020603050405020304" pitchFamily="18" charset="0"/>
              <a:sym typeface="Arial" charset="0"/>
            </a:endParaRPr>
          </a:p>
        </p:txBody>
      </p:sp>
      <p:grpSp>
        <p:nvGrpSpPr>
          <p:cNvPr id="15367" name="Group 1"/>
          <p:cNvGrpSpPr>
            <a:grpSpLocks/>
          </p:cNvGrpSpPr>
          <p:nvPr/>
        </p:nvGrpSpPr>
        <p:grpSpPr bwMode="auto">
          <a:xfrm>
            <a:off x="1409702" y="4316416"/>
            <a:ext cx="9486900" cy="1366837"/>
            <a:chOff x="777875" y="4800600"/>
            <a:chExt cx="7604125" cy="2133600"/>
          </a:xfrm>
        </p:grpSpPr>
        <p:pic>
          <p:nvPicPr>
            <p:cNvPr id="15371" name="Picture 4" descr="daisy_button_pink_hb"/>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5257800"/>
              <a:ext cx="3505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2" name="Picture 5" descr="daisy_button_white_hb"/>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05100" y="53340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3" name="Picture 6" descr="daisy_button_white_hb"/>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51435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4" name="Picture 7" descr="daisy_button_pink_hb"/>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56388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5" name="Picture 8" descr="daisy_button_pink_hb"/>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5867400"/>
              <a:ext cx="1066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6" name="Picture 9" descr="daisy_button_pink_hb"/>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60198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7" name="Picture 10" descr="daisy_button_pink_hb"/>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715000" y="5486400"/>
              <a:ext cx="83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8" name="Picture 11" descr="daisy_button_pink_hb"/>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324600" y="52578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9" name="Picture 12" descr="daisy_button_pink_hb"/>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5410200"/>
              <a:ext cx="762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0" name="Picture 13" descr="daisy_button_blue_hb"/>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52959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1" name="Picture 14" descr="daisy_button_blue_hb"/>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6858000" y="51816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2" name="Picture 15" descr="daisy_button_pink_hb"/>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858000" y="56388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3" name="Picture 16" descr="daisy_button_pink_hb"/>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239000" y="51816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4" name="Picture 17" descr="daisy_button_pink_hb"/>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696200" y="48006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5" name="Picture 18" descr="daisy_button_pink_hb"/>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5486400"/>
              <a:ext cx="762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6" name="Picture 19" descr="daisy_button_blue_hb"/>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2019300" y="58293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7" name="Picture 20" descr="daisy_button_blue_hb"/>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6324600" y="5638800"/>
              <a:ext cx="647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8" name="Picture 21" descr="daisy_button_pink_hb"/>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5257800"/>
              <a:ext cx="6858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9" name="Picture 22" descr="daisy_button_pink_hb"/>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777875" y="4953000"/>
              <a:ext cx="7461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368" name="Picture 64"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40006">
            <a:off x="10864853" y="5411788"/>
            <a:ext cx="1299633"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9" name="WordArt 7"/>
          <p:cNvSpPr>
            <a:spLocks noChangeArrowheads="1" noChangeShapeType="1" noTextEdit="1"/>
          </p:cNvSpPr>
          <p:nvPr/>
        </p:nvSpPr>
        <p:spPr bwMode="auto">
          <a:xfrm>
            <a:off x="1703917" y="1752603"/>
            <a:ext cx="9040283" cy="4106863"/>
          </a:xfrm>
          <a:prstGeom prst="rect">
            <a:avLst/>
          </a:prstGeom>
        </p:spPr>
        <p:txBody>
          <a:bodyPr spcFirstLastPara="1" wrap="none" fromWordArt="1">
            <a:prstTxWarp prst="textArchUp">
              <a:avLst>
                <a:gd name="adj" fmla="val 10670254"/>
              </a:avLst>
            </a:prstTxWarp>
          </a:bodyPr>
          <a:lstStyle/>
          <a:p>
            <a:pPr defTabSz="914400" fontAlgn="base">
              <a:spcBef>
                <a:spcPct val="0"/>
              </a:spcBef>
              <a:spcAft>
                <a:spcPct val="0"/>
              </a:spcAft>
            </a:pPr>
            <a:r>
              <a:rPr lang="vi-VN" sz="4500" b="1" i="1" kern="10" smtClean="0">
                <a:ln w="9525">
                  <a:solidFill>
                    <a:srgbClr val="FFFFFF"/>
                  </a:solidFill>
                  <a:round/>
                  <a:headEnd/>
                  <a:tailEnd/>
                </a:ln>
                <a:solidFill>
                  <a:srgbClr val="4BACC6"/>
                </a:solidFill>
                <a:effectLst>
                  <a:outerShdw blurRad="12700" dist="38100" dir="2700000" algn="tl" rotWithShape="0">
                    <a:srgbClr val="93CDDD"/>
                  </a:outerShdw>
                </a:effectLst>
                <a:latin typeface="Times New Roman"/>
                <a:cs typeface="Times New Roman"/>
              </a:rPr>
              <a:t>             Chào mừng các em đến với lớp học trực tuyến</a:t>
            </a:r>
          </a:p>
          <a:p>
            <a:pPr defTabSz="914400" fontAlgn="base">
              <a:spcBef>
                <a:spcPct val="0"/>
              </a:spcBef>
              <a:spcAft>
                <a:spcPct val="0"/>
              </a:spcAft>
            </a:pPr>
            <a:endParaRPr lang="en-US" sz="4500" b="1" i="1" kern="10" smtClean="0">
              <a:ln w="9525">
                <a:solidFill>
                  <a:srgbClr val="FFFFFF"/>
                </a:solidFill>
                <a:round/>
                <a:headEnd/>
                <a:tailEnd/>
              </a:ln>
              <a:solidFill>
                <a:srgbClr val="4BACC6"/>
              </a:solidFill>
              <a:effectLst>
                <a:outerShdw blurRad="12700" dist="38100" dir="2700000" algn="tl" rotWithShape="0">
                  <a:srgbClr val="93CDDD"/>
                </a:outerShdw>
              </a:effectLst>
              <a:latin typeface="Times New Roman"/>
              <a:cs typeface="Times New Roman"/>
            </a:endParaRPr>
          </a:p>
        </p:txBody>
      </p:sp>
      <p:pic>
        <p:nvPicPr>
          <p:cNvPr id="15370" name="Picture 64" descr="POINS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5086" y="5461001"/>
            <a:ext cx="14382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698160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206239" y="1288487"/>
            <a:ext cx="11790292" cy="5355312"/>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just">
              <a:lnSpc>
                <a:spcPct val="150000"/>
              </a:lnSpc>
              <a:buFont typeface="Arial" panose="020B0604020202020204" pitchFamily="34" charset="0"/>
              <a:buChar char="•"/>
            </a:pPr>
            <a:r>
              <a:rPr lang="en-US" altLang="vi-VN" sz="3000" b="1" dirty="0" err="1" smtClean="0">
                <a:solidFill>
                  <a:srgbClr val="FF0000"/>
                </a:solidFill>
                <a:cs typeface="Times New Roman" panose="02020603050405020304" pitchFamily="18" charset="0"/>
              </a:rPr>
              <a:t>Trách</a:t>
            </a:r>
            <a:r>
              <a:rPr lang="en-US" altLang="vi-VN" sz="3000" b="1" dirty="0" smtClean="0">
                <a:solidFill>
                  <a:srgbClr val="FF0000"/>
                </a:solidFill>
                <a:cs typeface="Times New Roman" panose="02020603050405020304" pitchFamily="18" charset="0"/>
              </a:rPr>
              <a:t> </a:t>
            </a:r>
            <a:r>
              <a:rPr lang="en-US" altLang="vi-VN" sz="3000" b="1" dirty="0" err="1" smtClean="0">
                <a:solidFill>
                  <a:srgbClr val="FF0000"/>
                </a:solidFill>
                <a:cs typeface="Times New Roman" panose="02020603050405020304" pitchFamily="18" charset="0"/>
              </a:rPr>
              <a:t>nhiệm</a:t>
            </a:r>
            <a:r>
              <a:rPr lang="en-US" altLang="vi-VN" sz="3000" b="1" dirty="0" smtClean="0">
                <a:solidFill>
                  <a:srgbClr val="FF0000"/>
                </a:solidFill>
                <a:cs typeface="Times New Roman" panose="02020603050405020304" pitchFamily="18" charset="0"/>
              </a:rPr>
              <a:t> </a:t>
            </a:r>
            <a:r>
              <a:rPr lang="en-US" altLang="vi-VN" sz="3000" b="1" dirty="0" err="1" smtClean="0">
                <a:solidFill>
                  <a:srgbClr val="FF0000"/>
                </a:solidFill>
                <a:cs typeface="Times New Roman" panose="02020603050405020304" pitchFamily="18" charset="0"/>
              </a:rPr>
              <a:t>của</a:t>
            </a:r>
            <a:r>
              <a:rPr lang="en-US" altLang="vi-VN" sz="3000" b="1" dirty="0" smtClean="0">
                <a:solidFill>
                  <a:srgbClr val="FF0000"/>
                </a:solidFill>
                <a:cs typeface="Times New Roman" panose="02020603050405020304" pitchFamily="18" charset="0"/>
              </a:rPr>
              <a:t> Gia </a:t>
            </a:r>
            <a:r>
              <a:rPr lang="en-US" altLang="vi-VN" sz="3000" b="1" dirty="0" err="1">
                <a:solidFill>
                  <a:srgbClr val="FF0000"/>
                </a:solidFill>
                <a:cs typeface="Times New Roman" panose="02020603050405020304" pitchFamily="18" charset="0"/>
              </a:rPr>
              <a:t>đình</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Nhà</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nước</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và</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xã</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hội</a:t>
            </a:r>
            <a:r>
              <a:rPr lang="en-US" altLang="vi-VN" sz="3000" b="1" dirty="0">
                <a:solidFill>
                  <a:srgbClr val="FF0000"/>
                </a:solidFill>
                <a:cs typeface="Times New Roman" panose="02020603050405020304" pitchFamily="18" charset="0"/>
              </a:rPr>
              <a:t> </a:t>
            </a:r>
            <a:r>
              <a:rPr lang="en-US" altLang="vi-VN" sz="3000" b="1" dirty="0" err="1" smtClean="0">
                <a:solidFill>
                  <a:srgbClr val="FF0000"/>
                </a:solidFill>
                <a:cs typeface="Times New Roman" panose="02020603050405020304" pitchFamily="18" charset="0"/>
              </a:rPr>
              <a:t>trong</a:t>
            </a:r>
            <a:r>
              <a:rPr lang="en-US" altLang="vi-VN" sz="3000" b="1" dirty="0" smtClean="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việc</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đảm</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bảo</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các</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quyền</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cho</a:t>
            </a:r>
            <a:r>
              <a:rPr lang="en-US" altLang="vi-VN" sz="3000" b="1" dirty="0">
                <a:solidFill>
                  <a:srgbClr val="FF0000"/>
                </a:solidFill>
                <a:cs typeface="Times New Roman" panose="02020603050405020304" pitchFamily="18" charset="0"/>
              </a:rPr>
              <a:t> </a:t>
            </a:r>
            <a:r>
              <a:rPr lang="en-US" altLang="vi-VN" sz="3000" b="1" dirty="0" err="1">
                <a:solidFill>
                  <a:srgbClr val="FF0000"/>
                </a:solidFill>
                <a:cs typeface="Times New Roman" panose="02020603050405020304" pitchFamily="18" charset="0"/>
              </a:rPr>
              <a:t>trẻ</a:t>
            </a:r>
            <a:r>
              <a:rPr lang="en-US" altLang="vi-VN" sz="3000" b="1" dirty="0">
                <a:solidFill>
                  <a:srgbClr val="FF0000"/>
                </a:solidFill>
                <a:cs typeface="Times New Roman" panose="02020603050405020304" pitchFamily="18" charset="0"/>
              </a:rPr>
              <a:t> </a:t>
            </a:r>
            <a:r>
              <a:rPr lang="en-US" altLang="vi-VN" sz="3000" b="1" dirty="0" err="1" smtClean="0">
                <a:solidFill>
                  <a:srgbClr val="FF0000"/>
                </a:solidFill>
                <a:cs typeface="Times New Roman" panose="02020603050405020304" pitchFamily="18" charset="0"/>
              </a:rPr>
              <a:t>em</a:t>
            </a:r>
            <a:r>
              <a:rPr lang="en-US" altLang="vi-VN" sz="3000" b="1" dirty="0" smtClean="0">
                <a:solidFill>
                  <a:srgbClr val="FF0000"/>
                </a:solidFill>
                <a:cs typeface="Times New Roman" panose="02020603050405020304" pitchFamily="18" charset="0"/>
              </a:rPr>
              <a:t>: </a:t>
            </a:r>
            <a:endParaRPr lang="vi-VN" altLang="vi-VN" sz="3000" b="1" dirty="0">
              <a:solidFill>
                <a:srgbClr val="FF0000"/>
              </a:solidFill>
              <a:cs typeface="Times New Roman" panose="02020603050405020304" pitchFamily="18" charset="0"/>
            </a:endParaRPr>
          </a:p>
          <a:p>
            <a:pPr marL="457200" indent="-457200" algn="just">
              <a:lnSpc>
                <a:spcPct val="150000"/>
              </a:lnSpc>
              <a:buFontTx/>
              <a:buChar char="-"/>
            </a:pPr>
            <a:r>
              <a:rPr lang="vi-VN" sz="2800" dirty="0" smtClean="0"/>
              <a:t>Cha mẹ </a:t>
            </a:r>
            <a:r>
              <a:rPr lang="vi-VN" sz="2800" dirty="0"/>
              <a:t>hoặc người đỡ </a:t>
            </a:r>
            <a:r>
              <a:rPr lang="vi-VN" sz="2800" dirty="0" smtClean="0"/>
              <a:t>đầu </a:t>
            </a:r>
            <a:r>
              <a:rPr lang="vi-VN" sz="2800" dirty="0"/>
              <a:t>là người trước tiên chịu trách nhiệm về việc bảo vệ, </a:t>
            </a:r>
            <a:r>
              <a:rPr lang="vi-VN" sz="2800" dirty="0" smtClean="0"/>
              <a:t>chăm </a:t>
            </a:r>
            <a:r>
              <a:rPr lang="vi-VN" sz="2800" dirty="0"/>
              <a:t>sóc, nuôi dạy </a:t>
            </a:r>
            <a:r>
              <a:rPr lang="vi-VN" sz="2800" dirty="0" smtClean="0"/>
              <a:t>trẻ, </a:t>
            </a:r>
            <a:r>
              <a:rPr lang="vi-VN" sz="2800" dirty="0"/>
              <a:t>tạo điều kiện tốt nhất cho sự phát triển của </a:t>
            </a:r>
            <a:r>
              <a:rPr lang="vi-VN" sz="2800" dirty="0" smtClean="0"/>
              <a:t>trẻ em.</a:t>
            </a:r>
          </a:p>
          <a:p>
            <a:pPr marL="457200" indent="-457200" algn="just">
              <a:lnSpc>
                <a:spcPct val="150000"/>
              </a:lnSpc>
              <a:buFontTx/>
              <a:buChar char="-"/>
            </a:pPr>
            <a:r>
              <a:rPr lang="vi-VN" sz="2800" dirty="0" smtClean="0"/>
              <a:t>Nhà </a:t>
            </a:r>
            <a:r>
              <a:rPr lang="vi-VN" sz="2800" dirty="0"/>
              <a:t>nước và xã hội tạo mọi điều kiện tốt nhất để bảo vệ quyền lợi của trẻ em, có trách nhiệm chăm sóc, giáo dục và bồi dưỡng các em trở thành người công dân có ích cho </a:t>
            </a:r>
            <a:r>
              <a:rPr lang="vi-VN" sz="2800" dirty="0" smtClean="0"/>
              <a:t>đất nước.</a:t>
            </a:r>
            <a:endParaRPr lang="vi-VN" sz="2800" dirty="0"/>
          </a:p>
        </p:txBody>
      </p:sp>
      <p:sp>
        <p:nvSpPr>
          <p:cNvPr id="3" name="Rectangle 2"/>
          <p:cNvSpPr/>
          <p:nvPr/>
        </p:nvSpPr>
        <p:spPr>
          <a:xfrm>
            <a:off x="1024354" y="79517"/>
            <a:ext cx="9860657" cy="1015663"/>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a:t>
            </a:r>
            <a:r>
              <a:rPr lang="en-US" altLang="vi-VN" sz="3000" b="1" dirty="0" smtClean="0">
                <a:solidFill>
                  <a:srgbClr val="FF0000"/>
                </a:solidFill>
                <a:latin typeface="Times New Roman" panose="02020603050405020304" pitchFamily="18" charset="0"/>
                <a:cs typeface="Times New Roman" panose="02020603050405020304" pitchFamily="18" charset="0"/>
              </a:rPr>
              <a:t>2</a:t>
            </a:r>
          </a:p>
          <a:p>
            <a:pPr algn="ct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5864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4000">
              <a:schemeClr val="bg2">
                <a:tint val="90000"/>
                <a:shade val="92000"/>
                <a:satMod val="160000"/>
                <a:lumMod val="98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1485166" y="1895140"/>
            <a:ext cx="9162852" cy="2523768"/>
          </a:xfrm>
          <a:prstGeom prst="rect">
            <a:avLst/>
          </a:prstGeom>
        </p:spPr>
        <p:txBody>
          <a:bodyPr wrap="square">
            <a:spAutoFit/>
          </a:bodyPr>
          <a:lstStyle/>
          <a:p>
            <a:pPr defTabSz="914400" eaLnBrk="0" fontAlgn="base" hangingPunct="0">
              <a:spcAft>
                <a:spcPct val="0"/>
              </a:spcAft>
            </a:pPr>
            <a:r>
              <a:rPr lang="en-US" altLang="vi-VN" sz="3200" b="1" dirty="0">
                <a:solidFill>
                  <a:srgbClr val="FF0000"/>
                </a:solidFill>
                <a:latin typeface="Times New Roman" panose="02020603050405020304" pitchFamily="18" charset="0"/>
                <a:cs typeface="Times New Roman" panose="02020603050405020304" pitchFamily="18" charset="0"/>
              </a:rPr>
              <a:t>Câu 3: </a:t>
            </a:r>
            <a:r>
              <a:rPr lang="en-US" altLang="vi-VN" sz="3200" b="1" dirty="0" err="1">
                <a:solidFill>
                  <a:srgbClr val="FF0000"/>
                </a:solidFill>
                <a:latin typeface="Times New Roman" panose="02020603050405020304" pitchFamily="18" charset="0"/>
                <a:cs typeface="Times New Roman" panose="02020603050405020304" pitchFamily="18" charset="0"/>
              </a:rPr>
              <a:t>Môi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trường</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là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gì</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Tài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nguyên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thiên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nhiên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là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gì</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Hãy</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cho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biết</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vai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trò</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của</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môi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trường</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tài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nguyên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thiên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nhiên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Chúng</a:t>
            </a:r>
            <a:r>
              <a:rPr lang="en-US" altLang="vi-VN" sz="3200" b="1" dirty="0">
                <a:solidFill>
                  <a:srgbClr val="FF0000"/>
                </a:solidFill>
                <a:latin typeface="Times New Roman" panose="02020603050405020304" pitchFamily="18" charset="0"/>
                <a:cs typeface="Times New Roman" panose="02020603050405020304" pitchFamily="18" charset="0"/>
              </a:rPr>
              <a:t> ta </a:t>
            </a:r>
            <a:r>
              <a:rPr lang="en-US" altLang="vi-VN" sz="3200" b="1" dirty="0" err="1">
                <a:solidFill>
                  <a:srgbClr val="FF0000"/>
                </a:solidFill>
                <a:latin typeface="Times New Roman" panose="02020603050405020304" pitchFamily="18" charset="0"/>
                <a:cs typeface="Times New Roman" panose="02020603050405020304" pitchFamily="18" charset="0"/>
              </a:rPr>
              <a:t>cần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làm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gì</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để</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bảo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vệ</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môi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trường</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tài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nguyên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thiên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nhiên</a:t>
            </a:r>
            <a:r>
              <a:rPr lang="en-US" altLang="vi-VN" sz="3200" b="1" dirty="0">
                <a:solidFill>
                  <a:srgbClr val="FF0000"/>
                </a:solidFill>
                <a:latin typeface="Times New Roman" panose="02020603050405020304" pitchFamily="18" charset="0"/>
                <a:cs typeface="Times New Roman" panose="02020603050405020304" pitchFamily="18" charset="0"/>
              </a:rPr>
              <a:t>?</a:t>
            </a:r>
            <a:endParaRPr lang="vi-VN" altLang="vi-VN" sz="3200" b="1" dirty="0">
              <a:solidFill>
                <a:srgbClr val="FF0000"/>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1474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206239" y="1288489"/>
            <a:ext cx="11790292" cy="4708981"/>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spcBef>
                <a:spcPts val="600"/>
              </a:spcBef>
              <a:spcAft>
                <a:spcPts val="600"/>
              </a:spcAft>
            </a:pP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Môi</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trường</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là</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gì</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Tài</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nguyên</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thiên</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nhiên</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là</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gì</a:t>
            </a:r>
            <a:r>
              <a:rPr lang="en-US" altLang="vi-VN" sz="2800" b="1" dirty="0" smtClean="0">
                <a:solidFill>
                  <a:srgbClr val="FF0000"/>
                </a:solidFill>
                <a:latin typeface="Times New Roman" panose="02020603050405020304" pitchFamily="18" charset="0"/>
                <a:cs typeface="Times New Roman" panose="02020603050405020304" pitchFamily="18" charset="0"/>
              </a:rPr>
              <a:t>? </a:t>
            </a:r>
          </a:p>
          <a:p>
            <a:pPr marL="457200" indent="-457200" algn="just">
              <a:spcBef>
                <a:spcPts val="600"/>
              </a:spcBef>
              <a:spcAft>
                <a:spcPts val="600"/>
              </a:spcAft>
              <a:buFont typeface="Arial" panose="020B0604020202020204" pitchFamily="34" charset="0"/>
              <a:buChar char="•"/>
            </a:pPr>
            <a:r>
              <a:rPr lang="vi-VN" altLang="vi-VN" sz="2800" dirty="0">
                <a:solidFill>
                  <a:srgbClr val="FF0000"/>
                </a:solidFill>
                <a:latin typeface="Times New Roman" panose="02020603050405020304" pitchFamily="18" charset="0"/>
                <a:cs typeface="Times New Roman" panose="02020603050405020304" pitchFamily="18" charset="0"/>
              </a:rPr>
              <a:t>Môi trường </a:t>
            </a:r>
            <a:r>
              <a:rPr lang="vi-VN" altLang="vi-VN" sz="2800" dirty="0">
                <a:solidFill>
                  <a:schemeClr val="tx1"/>
                </a:solidFill>
                <a:latin typeface="Times New Roman" panose="02020603050405020304" pitchFamily="18" charset="0"/>
                <a:cs typeface="Times New Roman" panose="02020603050405020304" pitchFamily="18" charset="0"/>
              </a:rPr>
              <a:t>là toàn bộ các điều kiện tự nhiên, nhân tạo bao quanh con người. có tác động tới đời sống, sự tồn tại, phát triển của con người và thiên nhiên. Những điều kiện đó hoặc đã có sẵn trong tự nhiên (rừng cây</a:t>
            </a:r>
            <a:r>
              <a:rPr lang="vi-VN" altLang="vi-VN" sz="2800" dirty="0" smtClean="0">
                <a:solidFill>
                  <a:schemeClr val="tx1"/>
                </a:solidFill>
                <a:latin typeface="Times New Roman" panose="02020603050405020304" pitchFamily="18" charset="0"/>
                <a:cs typeface="Times New Roman" panose="02020603050405020304" pitchFamily="18" charset="0"/>
              </a:rPr>
              <a:t>, </a:t>
            </a:r>
            <a:r>
              <a:rPr lang="vi-VN" altLang="vi-VN" sz="2800" dirty="0">
                <a:solidFill>
                  <a:schemeClr val="tx1"/>
                </a:solidFill>
                <a:latin typeface="Times New Roman" panose="02020603050405020304" pitchFamily="18" charset="0"/>
                <a:cs typeface="Times New Roman" panose="02020603050405020304" pitchFamily="18" charset="0"/>
              </a:rPr>
              <a:t>núi, sông, hồ...), hoặc do con người tạo ra (nhà máy, đường sá, công trình thuỷ lợi, khói bụi, rác, chất thải</a:t>
            </a:r>
            <a:r>
              <a:rPr lang="vi-VN" altLang="vi-VN" sz="2800" dirty="0" smtClean="0">
                <a:solidFill>
                  <a:schemeClr val="tx1"/>
                </a:solidFill>
                <a:latin typeface="Times New Roman" panose="02020603050405020304" pitchFamily="18" charset="0"/>
                <a:cs typeface="Times New Roman" panose="02020603050405020304" pitchFamily="18" charset="0"/>
              </a:rPr>
              <a:t>).</a:t>
            </a:r>
            <a:endParaRPr lang="vi-VN" altLang="vi-VN" sz="2800" dirty="0">
              <a:solidFill>
                <a:schemeClr val="tx1"/>
              </a:solidFill>
              <a:latin typeface="Times New Roman" panose="02020603050405020304" pitchFamily="18" charset="0"/>
              <a:cs typeface="Times New Roman" panose="02020603050405020304" pitchFamily="18" charset="0"/>
            </a:endParaRPr>
          </a:p>
          <a:p>
            <a:pPr marL="457200" indent="-457200" algn="just">
              <a:spcBef>
                <a:spcPts val="600"/>
              </a:spcBef>
              <a:spcAft>
                <a:spcPts val="600"/>
              </a:spcAft>
              <a:buFont typeface="Arial" panose="020B0604020202020204" pitchFamily="34" charset="0"/>
              <a:buChar char="•"/>
            </a:pPr>
            <a:r>
              <a:rPr lang="vi-VN" altLang="vi-VN" sz="2800" dirty="0" smtClean="0">
                <a:solidFill>
                  <a:srgbClr val="FF0000"/>
                </a:solidFill>
                <a:latin typeface="Times New Roman" panose="02020603050405020304" pitchFamily="18" charset="0"/>
                <a:cs typeface="Times New Roman" panose="02020603050405020304" pitchFamily="18" charset="0"/>
              </a:rPr>
              <a:t>Tài </a:t>
            </a:r>
            <a:r>
              <a:rPr lang="vi-VN" altLang="vi-VN" sz="2800" dirty="0">
                <a:solidFill>
                  <a:srgbClr val="FF0000"/>
                </a:solidFill>
                <a:latin typeface="Times New Roman" panose="02020603050405020304" pitchFamily="18" charset="0"/>
                <a:cs typeface="Times New Roman" panose="02020603050405020304" pitchFamily="18" charset="0"/>
              </a:rPr>
              <a:t>nguyên thiên nhiên </a:t>
            </a:r>
            <a:r>
              <a:rPr lang="vi-VN" altLang="vi-VN" sz="2800" dirty="0">
                <a:solidFill>
                  <a:schemeClr val="tx1"/>
                </a:solidFill>
                <a:latin typeface="Times New Roman" panose="02020603050405020304" pitchFamily="18" charset="0"/>
                <a:cs typeface="Times New Roman" panose="02020603050405020304" pitchFamily="18" charset="0"/>
              </a:rPr>
              <a:t>là những của cải vật chất có sẵn trong tự nhiên </a:t>
            </a:r>
            <a:r>
              <a:rPr lang="vi-VN" altLang="vi-VN" sz="2800" dirty="0" smtClean="0">
                <a:solidFill>
                  <a:schemeClr val="tx1"/>
                </a:solidFill>
                <a:latin typeface="Times New Roman" panose="02020603050405020304" pitchFamily="18" charset="0"/>
                <a:cs typeface="Times New Roman" panose="02020603050405020304" pitchFamily="18" charset="0"/>
              </a:rPr>
              <a:t>mà con </a:t>
            </a:r>
            <a:r>
              <a:rPr lang="vi-VN" altLang="vi-VN" sz="2800" dirty="0">
                <a:solidFill>
                  <a:schemeClr val="tx1"/>
                </a:solidFill>
                <a:latin typeface="Times New Roman" panose="02020603050405020304" pitchFamily="18" charset="0"/>
                <a:cs typeface="Times New Roman" panose="02020603050405020304" pitchFamily="18" charset="0"/>
              </a:rPr>
              <a:t>người có thể khai thác, chế biến, sử dụng, phục vụ cuộc sống của con </a:t>
            </a:r>
            <a:r>
              <a:rPr lang="vi-VN" altLang="vi-VN" sz="2800" dirty="0" smtClean="0">
                <a:solidFill>
                  <a:schemeClr val="tx1"/>
                </a:solidFill>
                <a:latin typeface="Times New Roman" panose="02020603050405020304" pitchFamily="18" charset="0"/>
                <a:cs typeface="Times New Roman" panose="02020603050405020304" pitchFamily="18" charset="0"/>
              </a:rPr>
              <a:t>người (</a:t>
            </a:r>
            <a:r>
              <a:rPr lang="vi-VN" altLang="vi-VN" sz="2800" dirty="0">
                <a:solidFill>
                  <a:schemeClr val="tx1"/>
                </a:solidFill>
                <a:latin typeface="Times New Roman" panose="02020603050405020304" pitchFamily="18" charset="0"/>
                <a:cs typeface="Times New Roman" panose="02020603050405020304" pitchFamily="18" charset="0"/>
              </a:rPr>
              <a:t>rừng cây, các động vật, thực vật quý, hiểm, các mỏ khoáng sản, các nguồn nước</a:t>
            </a:r>
            <a:r>
              <a:rPr lang="vi-VN" altLang="vi-VN" sz="2800" dirty="0" smtClean="0">
                <a:solidFill>
                  <a:schemeClr val="tx1"/>
                </a:solidFill>
                <a:latin typeface="Times New Roman" panose="02020603050405020304" pitchFamily="18" charset="0"/>
                <a:cs typeface="Times New Roman" panose="02020603050405020304" pitchFamily="18" charset="0"/>
              </a:rPr>
              <a:t>, dầu</a:t>
            </a:r>
            <a:r>
              <a:rPr lang="vi-VN" altLang="vi-VN" sz="2800" dirty="0">
                <a:solidFill>
                  <a:schemeClr val="tx1"/>
                </a:solidFill>
                <a:latin typeface="Times New Roman" panose="02020603050405020304" pitchFamily="18" charset="0"/>
                <a:cs typeface="Times New Roman" panose="02020603050405020304" pitchFamily="18" charset="0"/>
              </a:rPr>
              <a:t>, khí...). </a:t>
            </a:r>
            <a:endParaRPr lang="vi-VN" altLang="vi-VN" sz="2800" dirty="0" smtClean="0">
              <a:solidFill>
                <a:schemeClr val="tx1"/>
              </a:solidFill>
              <a:latin typeface="Times New Roman" panose="02020603050405020304" pitchFamily="18" charset="0"/>
              <a:cs typeface="Times New Roman" panose="02020603050405020304" pitchFamily="18" charset="0"/>
            </a:endParaRPr>
          </a:p>
        </p:txBody>
      </p:sp>
      <p:sp>
        <p:nvSpPr>
          <p:cNvPr id="3" name="Rectangle 2"/>
          <p:cNvSpPr/>
          <p:nvPr/>
        </p:nvSpPr>
        <p:spPr>
          <a:xfrm>
            <a:off x="1024354" y="79517"/>
            <a:ext cx="9860657" cy="1015663"/>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3</a:t>
            </a:r>
            <a:endParaRPr lang="en-US" altLang="vi-VN" sz="3000" b="1" dirty="0" smtClean="0">
              <a:solidFill>
                <a:srgbClr val="FF0000"/>
              </a:solidFill>
              <a:latin typeface="Times New Roman" panose="02020603050405020304" pitchFamily="18" charset="0"/>
              <a:cs typeface="Times New Roman" panose="02020603050405020304" pitchFamily="18" charset="0"/>
            </a:endParaRPr>
          </a:p>
          <a:p>
            <a:pPr algn="ct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7157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206239" y="1288489"/>
            <a:ext cx="11790292" cy="2985433"/>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spcBef>
                <a:spcPts val="600"/>
              </a:spcBef>
              <a:spcAft>
                <a:spcPts val="600"/>
              </a:spcAft>
            </a:pP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V</a:t>
            </a:r>
            <a:r>
              <a:rPr lang="en-US" altLang="vi-VN" sz="2800" b="1" dirty="0" err="1" smtClean="0">
                <a:solidFill>
                  <a:srgbClr val="FF0000"/>
                </a:solidFill>
                <a:latin typeface="Times New Roman" panose="02020603050405020304" pitchFamily="18" charset="0"/>
                <a:cs typeface="Times New Roman" panose="02020603050405020304" pitchFamily="18" charset="0"/>
              </a:rPr>
              <a:t>ai</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trò</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của</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môi</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trường</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và</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tài</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nguyên</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thiên</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nhiên</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là</a:t>
            </a:r>
            <a:r>
              <a:rPr lang="en-US" altLang="vi-VN" sz="2800" b="1" dirty="0" smtClean="0">
                <a:solidFill>
                  <a:srgbClr val="FF0000"/>
                </a:solidFill>
                <a:latin typeface="Times New Roman" panose="02020603050405020304" pitchFamily="18" charset="0"/>
                <a:cs typeface="Times New Roman" panose="02020603050405020304" pitchFamily="18" charset="0"/>
              </a:rPr>
              <a:t>: </a:t>
            </a:r>
          </a:p>
          <a:p>
            <a:pPr algn="just">
              <a:spcBef>
                <a:spcPts val="600"/>
              </a:spcBef>
              <a:spcAft>
                <a:spcPts val="600"/>
              </a:spcAft>
            </a:pPr>
            <a:r>
              <a:rPr lang="vi-VN" altLang="vi-VN" sz="2800" b="1" dirty="0" smtClean="0">
                <a:solidFill>
                  <a:schemeClr val="tx1"/>
                </a:solidFill>
                <a:latin typeface="Times New Roman" panose="02020603050405020304" pitchFamily="18" charset="0"/>
                <a:cs typeface="Times New Roman" panose="02020603050405020304" pitchFamily="18" charset="0"/>
              </a:rPr>
              <a:t>Môi </a:t>
            </a:r>
            <a:r>
              <a:rPr lang="vi-VN" altLang="vi-VN" sz="2800" b="1" dirty="0">
                <a:solidFill>
                  <a:schemeClr val="tx1"/>
                </a:solidFill>
                <a:latin typeface="Times New Roman" panose="02020603050405020304" pitchFamily="18" charset="0"/>
                <a:cs typeface="Times New Roman" panose="02020603050405020304" pitchFamily="18" charset="0"/>
              </a:rPr>
              <a:t>trường và tài nguyên thiên nhiên có tầm quan trọng đặc biệt đối với đời sống con người, tạo nên cơ sở vật chất để phát triển kinh tế, văn hoá, xã hội, </a:t>
            </a:r>
            <a:r>
              <a:rPr lang="vi-VN" altLang="vi-VN" sz="2800" b="1" dirty="0" smtClean="0">
                <a:solidFill>
                  <a:schemeClr val="tx1"/>
                </a:solidFill>
                <a:latin typeface="Times New Roman" panose="02020603050405020304" pitchFamily="18" charset="0"/>
                <a:cs typeface="Times New Roman" panose="02020603050405020304" pitchFamily="18" charset="0"/>
              </a:rPr>
              <a:t>tạo cho </a:t>
            </a:r>
            <a:r>
              <a:rPr lang="vi-VN" altLang="vi-VN" sz="2800" b="1" dirty="0">
                <a:solidFill>
                  <a:schemeClr val="tx1"/>
                </a:solidFill>
                <a:latin typeface="Times New Roman" panose="02020603050405020304" pitchFamily="18" charset="0"/>
                <a:cs typeface="Times New Roman" panose="02020603050405020304" pitchFamily="18" charset="0"/>
              </a:rPr>
              <a:t>con người phương tiện sinh sống, phát triển trí tuệ, đạo đức, tinh </a:t>
            </a:r>
            <a:r>
              <a:rPr lang="vi-VN" altLang="vi-VN" sz="2800" b="1" dirty="0" smtClean="0">
                <a:solidFill>
                  <a:schemeClr val="tx1"/>
                </a:solidFill>
                <a:latin typeface="Times New Roman" panose="02020603050405020304" pitchFamily="18" charset="0"/>
                <a:cs typeface="Times New Roman" panose="02020603050405020304" pitchFamily="18" charset="0"/>
              </a:rPr>
              <a:t>thần.</a:t>
            </a:r>
          </a:p>
          <a:p>
            <a:pPr algn="just">
              <a:spcBef>
                <a:spcPts val="600"/>
              </a:spcBef>
              <a:spcAft>
                <a:spcPts val="600"/>
              </a:spcAft>
            </a:pPr>
            <a:r>
              <a:rPr lang="vi-VN" altLang="vi-VN" sz="2800" b="1" dirty="0" smtClean="0">
                <a:solidFill>
                  <a:schemeClr val="tx1"/>
                </a:solidFill>
                <a:latin typeface="Times New Roman" panose="02020603050405020304" pitchFamily="18" charset="0"/>
                <a:cs typeface="Times New Roman" panose="02020603050405020304" pitchFamily="18" charset="0"/>
              </a:rPr>
              <a:t> </a:t>
            </a:r>
            <a:endParaRPr lang="en-US" altLang="vi-VN" sz="2800" b="1" dirty="0" smtClean="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1024354" y="79517"/>
            <a:ext cx="9860657" cy="1015663"/>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3</a:t>
            </a:r>
            <a:endParaRPr lang="en-US" altLang="vi-VN" sz="3000" b="1" dirty="0" smtClean="0">
              <a:solidFill>
                <a:srgbClr val="FF0000"/>
              </a:solidFill>
              <a:latin typeface="Times New Roman" panose="02020603050405020304" pitchFamily="18" charset="0"/>
              <a:cs typeface="Times New Roman" panose="02020603050405020304" pitchFamily="18" charset="0"/>
            </a:endParaRPr>
          </a:p>
          <a:p>
            <a:pPr algn="ct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940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187438" y="1249412"/>
            <a:ext cx="11790292" cy="5062924"/>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defTabSz="914400" eaLnBrk="0" fontAlgn="base" hangingPunct="0">
              <a:spcAft>
                <a:spcPct val="0"/>
              </a:spcAft>
            </a:pP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Chúng</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a:solidFill>
                  <a:srgbClr val="FF0000"/>
                </a:solidFill>
                <a:latin typeface="Times New Roman" panose="02020603050405020304" pitchFamily="18" charset="0"/>
                <a:cs typeface="Times New Roman" panose="02020603050405020304" pitchFamily="18" charset="0"/>
              </a:rPr>
              <a:t>ta </a:t>
            </a:r>
            <a:r>
              <a:rPr lang="en-US" altLang="vi-VN" sz="2800" b="1" dirty="0" err="1">
                <a:solidFill>
                  <a:srgbClr val="FF0000"/>
                </a:solidFill>
                <a:latin typeface="Times New Roman" panose="02020603050405020304" pitchFamily="18" charset="0"/>
                <a:cs typeface="Times New Roman" panose="02020603050405020304" pitchFamily="18" charset="0"/>
              </a:rPr>
              <a:t>cần</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làm</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smtClean="0">
                <a:solidFill>
                  <a:srgbClr val="FF0000"/>
                </a:solidFill>
                <a:latin typeface="Times New Roman" panose="02020603050405020304" pitchFamily="18" charset="0"/>
                <a:cs typeface="Times New Roman" panose="02020603050405020304" pitchFamily="18" charset="0"/>
              </a:rPr>
              <a:t>gì</a:t>
            </a:r>
            <a:r>
              <a:rPr lang="en-US" altLang="vi-VN" sz="2800" b="1" dirty="0" smtClean="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để</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bảo</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vệ</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môi</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trường</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và</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tài</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nguyên</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thiên</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nhiên</a:t>
            </a:r>
            <a:r>
              <a:rPr lang="en-US" altLang="vi-VN" sz="2800" b="1" dirty="0" smtClean="0">
                <a:solidFill>
                  <a:srgbClr val="FF0000"/>
                </a:solidFill>
                <a:latin typeface="Times New Roman" panose="02020603050405020304" pitchFamily="18" charset="0"/>
                <a:cs typeface="Times New Roman" panose="02020603050405020304" pitchFamily="18" charset="0"/>
              </a:rPr>
              <a:t>?</a:t>
            </a:r>
            <a:endParaRPr lang="vi-VN" altLang="vi-VN" sz="2800" dirty="0">
              <a:solidFill>
                <a:srgbClr val="FF0000"/>
              </a:solidFill>
              <a:latin typeface="Times New Roman" panose="02020603050405020304" pitchFamily="18" charset="0"/>
              <a:cs typeface="Times New Roman" panose="02020603050405020304" pitchFamily="18" charset="0"/>
            </a:endParaRPr>
          </a:p>
          <a:p>
            <a:pPr marL="285750" indent="-285750">
              <a:spcBef>
                <a:spcPts val="600"/>
              </a:spcBef>
              <a:spcAft>
                <a:spcPts val="600"/>
              </a:spcAft>
              <a:buFontTx/>
              <a:buChar char="-"/>
            </a:pPr>
            <a:r>
              <a:rPr lang="vi-VN" sz="2000" dirty="0" smtClean="0">
                <a:solidFill>
                  <a:srgbClr val="FF0000"/>
                </a:solidFill>
                <a:latin typeface="+mj-lt"/>
              </a:rPr>
              <a:t>Giữ </a:t>
            </a:r>
            <a:r>
              <a:rPr lang="vi-VN" sz="2000" dirty="0">
                <a:solidFill>
                  <a:srgbClr val="FF0000"/>
                </a:solidFill>
                <a:latin typeface="+mj-lt"/>
              </a:rPr>
              <a:t>cho môi trường trong lành, sạch đẹp, bảo đảm cân bằng sinh </a:t>
            </a:r>
            <a:r>
              <a:rPr lang="vi-VN" sz="2000" dirty="0" smtClean="0">
                <a:solidFill>
                  <a:srgbClr val="FF0000"/>
                </a:solidFill>
                <a:latin typeface="+mj-lt"/>
              </a:rPr>
              <a:t>thái</a:t>
            </a:r>
          </a:p>
          <a:p>
            <a:pPr>
              <a:spcBef>
                <a:spcPts val="600"/>
              </a:spcBef>
              <a:spcAft>
                <a:spcPts val="600"/>
              </a:spcAft>
            </a:pPr>
            <a:r>
              <a:rPr lang="vi-VN" sz="2000" dirty="0" smtClean="0">
                <a:latin typeface="+mj-lt"/>
              </a:rPr>
              <a:t>+ Vứt rác đúng nơi quy định, không xả rác xuống </a:t>
            </a:r>
            <a:r>
              <a:rPr lang="en-US" sz="2000" dirty="0" smtClean="0">
                <a:latin typeface="+mj-lt"/>
              </a:rPr>
              <a:t>s</a:t>
            </a:r>
            <a:r>
              <a:rPr lang="vi-VN" sz="2000" dirty="0" smtClean="0">
                <a:latin typeface="+mj-lt"/>
              </a:rPr>
              <a:t>ông, hồ, ao; phân loại rác.</a:t>
            </a:r>
          </a:p>
          <a:p>
            <a:pPr>
              <a:spcBef>
                <a:spcPts val="600"/>
              </a:spcBef>
              <a:spcAft>
                <a:spcPts val="600"/>
              </a:spcAft>
            </a:pPr>
            <a:r>
              <a:rPr lang="vi-VN" sz="2000" dirty="0" smtClean="0">
                <a:latin typeface="+mj-lt"/>
              </a:rPr>
              <a:t>+ Hạn chế sử dụng túi ni lông, đồ nhựa dùng 1 lần.</a:t>
            </a:r>
          </a:p>
          <a:p>
            <a:pPr>
              <a:spcBef>
                <a:spcPts val="600"/>
              </a:spcBef>
              <a:spcAft>
                <a:spcPts val="600"/>
              </a:spcAft>
            </a:pPr>
            <a:r>
              <a:rPr lang="vi-VN" sz="2000" dirty="0" smtClean="0">
                <a:latin typeface="+mj-lt"/>
              </a:rPr>
              <a:t>+  Giữ gìn vệ sinh xung quanh trường học, nơi ở.</a:t>
            </a:r>
          </a:p>
          <a:p>
            <a:pPr>
              <a:spcBef>
                <a:spcPts val="600"/>
              </a:spcBef>
              <a:spcAft>
                <a:spcPts val="600"/>
              </a:spcAft>
            </a:pPr>
            <a:r>
              <a:rPr lang="vi-VN" sz="2000" dirty="0" smtClean="0">
                <a:latin typeface="+mj-lt"/>
              </a:rPr>
              <a:t>+ Trồng </a:t>
            </a:r>
            <a:r>
              <a:rPr lang="vi-VN" sz="2000" dirty="0">
                <a:latin typeface="+mj-lt"/>
              </a:rPr>
              <a:t>cây, gây rừng, phủ xanh đất trống đồi trọc</a:t>
            </a:r>
            <a:r>
              <a:rPr lang="vi-VN" sz="2000" dirty="0" smtClean="0">
                <a:latin typeface="+mj-lt"/>
              </a:rPr>
              <a:t>.</a:t>
            </a:r>
          </a:p>
          <a:p>
            <a:pPr>
              <a:spcBef>
                <a:spcPts val="600"/>
              </a:spcBef>
              <a:spcAft>
                <a:spcPts val="600"/>
              </a:spcAft>
            </a:pPr>
            <a:r>
              <a:rPr lang="vi-VN" sz="2000" dirty="0" smtClean="0">
                <a:latin typeface="+mj-lt"/>
              </a:rPr>
              <a:t>+ Bảo tồn các loài động vật có nguy cơ tuyệt chủng, bảo vệ rừng,...</a:t>
            </a:r>
          </a:p>
          <a:p>
            <a:pPr marL="285750" indent="-285750">
              <a:spcBef>
                <a:spcPts val="600"/>
              </a:spcBef>
              <a:spcAft>
                <a:spcPts val="600"/>
              </a:spcAft>
              <a:buFontTx/>
              <a:buChar char="-"/>
            </a:pPr>
            <a:r>
              <a:rPr lang="vi-VN" sz="2000" dirty="0">
                <a:solidFill>
                  <a:srgbClr val="FF0000"/>
                </a:solidFill>
                <a:latin typeface="+mj-lt"/>
              </a:rPr>
              <a:t>N</a:t>
            </a:r>
            <a:r>
              <a:rPr lang="vi-VN" sz="2000" dirty="0" smtClean="0">
                <a:solidFill>
                  <a:srgbClr val="FF0000"/>
                </a:solidFill>
                <a:latin typeface="+mj-lt"/>
              </a:rPr>
              <a:t>găn </a:t>
            </a:r>
            <a:r>
              <a:rPr lang="vi-VN" sz="2000" dirty="0">
                <a:solidFill>
                  <a:srgbClr val="FF0000"/>
                </a:solidFill>
                <a:latin typeface="+mj-lt"/>
              </a:rPr>
              <a:t>chặn, </a:t>
            </a:r>
            <a:r>
              <a:rPr lang="vi-VN" sz="2000" dirty="0" smtClean="0">
                <a:solidFill>
                  <a:srgbClr val="FF0000"/>
                </a:solidFill>
                <a:latin typeface="+mj-lt"/>
              </a:rPr>
              <a:t>khắc </a:t>
            </a:r>
            <a:r>
              <a:rPr lang="vi-VN" sz="2000" dirty="0">
                <a:solidFill>
                  <a:srgbClr val="FF0000"/>
                </a:solidFill>
                <a:latin typeface="+mj-lt"/>
              </a:rPr>
              <a:t>phục các hậu quả xấu do con người và thiên nhiên gây ra </a:t>
            </a:r>
            <a:endParaRPr lang="vi-VN" sz="2000" dirty="0" smtClean="0">
              <a:solidFill>
                <a:srgbClr val="FF0000"/>
              </a:solidFill>
              <a:latin typeface="+mj-lt"/>
            </a:endParaRPr>
          </a:p>
          <a:p>
            <a:pPr marL="285750" indent="-285750">
              <a:spcBef>
                <a:spcPts val="600"/>
              </a:spcBef>
              <a:spcAft>
                <a:spcPts val="600"/>
              </a:spcAft>
              <a:buFontTx/>
              <a:buChar char="-"/>
            </a:pPr>
            <a:r>
              <a:rPr lang="vi-VN" sz="2000" dirty="0" smtClean="0">
                <a:solidFill>
                  <a:srgbClr val="FF0000"/>
                </a:solidFill>
                <a:latin typeface="+mj-lt"/>
              </a:rPr>
              <a:t>Khai </a:t>
            </a:r>
            <a:r>
              <a:rPr lang="vi-VN" sz="2000" dirty="0">
                <a:solidFill>
                  <a:srgbClr val="FF0000"/>
                </a:solidFill>
                <a:latin typeface="+mj-lt"/>
              </a:rPr>
              <a:t>thác, sử dụng hợp </a:t>
            </a:r>
            <a:r>
              <a:rPr lang="vi-VN" sz="2000" dirty="0" smtClean="0">
                <a:solidFill>
                  <a:srgbClr val="FF0000"/>
                </a:solidFill>
                <a:latin typeface="+mj-lt"/>
              </a:rPr>
              <a:t>lí, </a:t>
            </a:r>
            <a:r>
              <a:rPr lang="vi-VN" sz="2000" dirty="0">
                <a:solidFill>
                  <a:srgbClr val="FF0000"/>
                </a:solidFill>
                <a:latin typeface="+mj-lt"/>
              </a:rPr>
              <a:t>tiết kiệm nguồn tài nguyên thiên nhiên. </a:t>
            </a:r>
            <a:endParaRPr lang="vi-VN" sz="2000" dirty="0" smtClean="0">
              <a:solidFill>
                <a:srgbClr val="FF0000"/>
              </a:solidFill>
              <a:latin typeface="+mj-lt"/>
            </a:endParaRPr>
          </a:p>
          <a:p>
            <a:pPr>
              <a:spcBef>
                <a:spcPts val="600"/>
              </a:spcBef>
              <a:spcAft>
                <a:spcPts val="600"/>
              </a:spcAft>
            </a:pPr>
            <a:r>
              <a:rPr lang="vi-VN" sz="2000" dirty="0" smtClean="0">
                <a:solidFill>
                  <a:schemeClr val="tx1"/>
                </a:solidFill>
                <a:latin typeface="+mj-lt"/>
              </a:rPr>
              <a:t>+ Tắt điện, nước khi không sử dụng</a:t>
            </a:r>
          </a:p>
          <a:p>
            <a:pPr>
              <a:spcBef>
                <a:spcPts val="600"/>
              </a:spcBef>
              <a:spcAft>
                <a:spcPts val="600"/>
              </a:spcAft>
            </a:pPr>
            <a:r>
              <a:rPr lang="vi-VN" sz="2000" dirty="0" smtClean="0">
                <a:solidFill>
                  <a:schemeClr val="tx1"/>
                </a:solidFill>
                <a:latin typeface="+mj-lt"/>
              </a:rPr>
              <a:t>+ Khai thác gỗ theo chu kì, kết hợp cải tạo rừng</a:t>
            </a:r>
            <a:r>
              <a:rPr lang="vi-VN" dirty="0" smtClean="0">
                <a:solidFill>
                  <a:schemeClr val="tx1"/>
                </a:solidFill>
                <a:latin typeface="+mj-lt"/>
              </a:rPr>
              <a:t>,....</a:t>
            </a:r>
            <a:endParaRPr lang="vi-VN" sz="2800" b="1" dirty="0">
              <a:solidFill>
                <a:schemeClr val="tx1"/>
              </a:solidFill>
              <a:latin typeface="Times New Roman" panose="02020603050405020304" pitchFamily="18" charset="0"/>
              <a:cs typeface="Times New Roman" panose="02020603050405020304" pitchFamily="18" charset="0"/>
            </a:endParaRPr>
          </a:p>
        </p:txBody>
      </p:sp>
      <p:sp>
        <p:nvSpPr>
          <p:cNvPr id="3" name="Rectangle 2"/>
          <p:cNvSpPr/>
          <p:nvPr/>
        </p:nvSpPr>
        <p:spPr>
          <a:xfrm>
            <a:off x="1024354" y="79517"/>
            <a:ext cx="9860657" cy="1015663"/>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3</a:t>
            </a:r>
            <a:endParaRPr lang="en-US" altLang="vi-VN" sz="3000" b="1" dirty="0" smtClean="0">
              <a:solidFill>
                <a:srgbClr val="FF0000"/>
              </a:solidFill>
              <a:latin typeface="Times New Roman" panose="02020603050405020304" pitchFamily="18" charset="0"/>
              <a:cs typeface="Times New Roman" panose="02020603050405020304" pitchFamily="18" charset="0"/>
            </a:endParaRPr>
          </a:p>
          <a:p>
            <a:pPr algn="ct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0363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59535" y="2645948"/>
            <a:ext cx="11790292" cy="3477875"/>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lvl="0" indent="-342900">
              <a:buFont typeface="Arial" panose="020B0604020202020204" pitchFamily="34" charset="0"/>
              <a:buChar char="•"/>
            </a:pPr>
            <a:r>
              <a:rPr lang="en-US" sz="2400" b="1" i="1" dirty="0" err="1">
                <a:latin typeface="Times New Roman" panose="02020603050405020304" pitchFamily="18" charset="0"/>
                <a:cs typeface="Times New Roman" panose="02020603050405020304" pitchFamily="18" charset="0"/>
              </a:rPr>
              <a:t>Nhận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xét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về</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việc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của</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Tú</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việc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sai</a:t>
            </a:r>
            <a:r>
              <a:rPr lang="en-US" sz="2400" b="1" i="1" dirty="0">
                <a:latin typeface="Times New Roman" panose="02020603050405020304" pitchFamily="18" charset="0"/>
                <a:cs typeface="Times New Roman" panose="02020603050405020304" pitchFamily="18" charset="0"/>
              </a:rPr>
              <a:t> </a:t>
            </a:r>
            <a:endParaRPr lang="en-US" sz="2400" b="1" i="1" dirty="0" smtClean="0">
              <a:latin typeface="Times New Roman" panose="02020603050405020304" pitchFamily="18" charset="0"/>
              <a:cs typeface="Times New Roman" panose="02020603050405020304" pitchFamily="18" charset="0"/>
            </a:endParaRPr>
          </a:p>
          <a:p>
            <a:pPr lvl="0"/>
            <a:r>
              <a:rPr lang="vi-VN" sz="2400" dirty="0">
                <a:latin typeface="Times New Roman" panose="02020603050405020304" pitchFamily="18" charset="0"/>
                <a:cs typeface="Times New Roman" panose="02020603050405020304" pitchFamily="18" charset="0"/>
              </a:rPr>
              <a:t>Tú là người con chưa ngoan, không vâng lời và hiếu thảo với bố mẹ, lười biếng trong học tập, bỏ học đi </a:t>
            </a:r>
            <a:r>
              <a:rPr lang="vi-VN" sz="2400" dirty="0" smtClean="0">
                <a:latin typeface="Times New Roman" panose="02020603050405020304" pitchFamily="18" charset="0"/>
                <a:cs typeface="Times New Roman" panose="02020603050405020304" pitchFamily="18" charset="0"/>
              </a:rPr>
              <a:t>chơi.</a:t>
            </a:r>
            <a:endParaRPr lang="vi-VN"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400" b="1" i="1" dirty="0" err="1" smtClean="0">
                <a:latin typeface="Times New Roman" panose="02020603050405020304" pitchFamily="18" charset="0"/>
                <a:cs typeface="Times New Roman" panose="02020603050405020304" pitchFamily="18" charset="0"/>
              </a:rPr>
              <a:t>Tú</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chưa</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tròn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bổn</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phận</a:t>
            </a:r>
            <a:r>
              <a:rPr lang="en-US" sz="2400" b="1" i="1" dirty="0" smtClean="0">
                <a:latin typeface="Times New Roman" panose="02020603050405020304" pitchFamily="18" charset="0"/>
                <a:cs typeface="Times New Roman" panose="02020603050405020304" pitchFamily="18" charset="0"/>
              </a:rPr>
              <a:t>: </a:t>
            </a:r>
            <a:endParaRPr lang="vi-VN"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Vâng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lời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kính</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en-US" sz="2400" dirty="0">
                <a:latin typeface="Times New Roman" panose="02020603050405020304" pitchFamily="18" charset="0"/>
                <a:cs typeface="Times New Roman" panose="02020603050405020304" pitchFamily="18" charset="0"/>
              </a:rPr>
              <a:t> cha </a:t>
            </a:r>
            <a:r>
              <a:rPr lang="en-US" sz="2400" dirty="0" err="1" smtClean="0">
                <a:latin typeface="Times New Roman" panose="02020603050405020304" pitchFamily="18" charset="0"/>
                <a:cs typeface="Times New Roman" panose="02020603050405020304" pitchFamily="18" charset="0"/>
              </a:rPr>
              <a:t>mẹ</a:t>
            </a:r>
            <a:r>
              <a:rPr lang="vi-VN" sz="2400" dirty="0" smtClean="0">
                <a:latin typeface="Times New Roman" panose="02020603050405020304" pitchFamily="18" charset="0"/>
                <a:cs typeface="Times New Roman" panose="02020603050405020304" pitchFamily="18" charset="0"/>
              </a:rPr>
              <a:t>, giúp </a:t>
            </a:r>
            <a:r>
              <a:rPr lang="vi-VN" sz="2400" dirty="0">
                <a:latin typeface="Times New Roman" panose="02020603050405020304" pitchFamily="18" charset="0"/>
                <a:cs typeface="Times New Roman" panose="02020603050405020304" pitchFamily="18" charset="0"/>
              </a:rPr>
              <a:t>đỡ ông bà, cha mẹ</a:t>
            </a:r>
          </a:p>
          <a:p>
            <a:endParaRPr lang="vi-VN"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Chăm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dục</a:t>
            </a:r>
            <a:r>
              <a:rPr lang="en-US"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rèn </a:t>
            </a:r>
            <a:r>
              <a:rPr lang="vi-VN" sz="2400" dirty="0" smtClean="0">
                <a:latin typeface="Times New Roman" panose="02020603050405020304" pitchFamily="18" charset="0"/>
                <a:cs typeface="Times New Roman" panose="02020603050405020304" pitchFamily="18" charset="0"/>
              </a:rPr>
              <a:t>luyện </a:t>
            </a:r>
            <a:r>
              <a:rPr lang="vi-VN" sz="2400" dirty="0">
                <a:latin typeface="Times New Roman" panose="02020603050405020304" pitchFamily="18" charset="0"/>
                <a:cs typeface="Times New Roman" panose="02020603050405020304" pitchFamily="18" charset="0"/>
              </a:rPr>
              <a:t>để trở thành con ngoan trò giỏi, một công dân có ích cho xã </a:t>
            </a:r>
            <a:r>
              <a:rPr lang="vi-VN" sz="2400" dirty="0" smtClean="0">
                <a:latin typeface="Times New Roman" panose="02020603050405020304" pitchFamily="18" charset="0"/>
                <a:cs typeface="Times New Roman" panose="02020603050405020304" pitchFamily="18" charset="0"/>
              </a:rPr>
              <a:t>hộ</a:t>
            </a:r>
            <a:r>
              <a:rPr lang="en-US" sz="2400" dirty="0" err="1" smtClean="0">
                <a:latin typeface="Times New Roman" panose="02020603050405020304" pitchFamily="18" charset="0"/>
                <a:cs typeface="Times New Roman" panose="02020603050405020304" pitchFamily="18" charset="0"/>
              </a:rPr>
              <a:t>i</a:t>
            </a:r>
            <a:endParaRPr lang="vi-VN" sz="2400" dirty="0">
              <a:latin typeface="Times New Roman" panose="02020603050405020304" pitchFamily="18" charset="0"/>
              <a:cs typeface="Times New Roman" panose="02020603050405020304" pitchFamily="18" charset="0"/>
            </a:endParaRPr>
          </a:p>
          <a:p>
            <a:endParaRPr lang="vi-VN" sz="2800" b="1"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1024354" y="79517"/>
            <a:ext cx="9860657" cy="2462213"/>
          </a:xfrm>
          <a:prstGeom prst="rect">
            <a:avLst/>
          </a:prstGeom>
          <a:solidFill>
            <a:schemeClr val="bg1"/>
          </a:solidFill>
          <a:ln w="28575">
            <a:solidFill>
              <a:srgbClr val="00B050"/>
            </a:solidFill>
          </a:ln>
        </p:spPr>
        <p:txBody>
          <a:bodyPr wrap="square">
            <a:spAutoFit/>
          </a:bodyPr>
          <a:lstStyle/>
          <a:p>
            <a:pPr defTabSz="914400" eaLnBrk="0" fontAlgn="base" hangingPunct="0">
              <a:spcAft>
                <a:spcPct val="0"/>
              </a:spcAft>
              <a:buNone/>
            </a:pPr>
            <a:r>
              <a:rPr lang="en-US" altLang="vi-VN" sz="2200" b="1" dirty="0" smtClean="0">
                <a:solidFill>
                  <a:prstClr val="black"/>
                </a:solidFill>
                <a:latin typeface="Times New Roman" panose="02020603050405020304" pitchFamily="18" charset="0"/>
                <a:cs typeface="Times New Roman" panose="02020603050405020304" pitchFamily="18" charset="0"/>
              </a:rPr>
              <a:t>TH </a:t>
            </a:r>
            <a:r>
              <a:rPr lang="en-US" altLang="vi-VN" sz="2200" b="1" dirty="0">
                <a:solidFill>
                  <a:prstClr val="black"/>
                </a:solidFill>
                <a:latin typeface="Times New Roman" panose="02020603050405020304" pitchFamily="18" charset="0"/>
                <a:cs typeface="Times New Roman" panose="02020603050405020304" pitchFamily="18" charset="0"/>
              </a:rPr>
              <a:t>1</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Sinh</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ra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trong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một</a:t>
            </a:r>
            <a:r>
              <a:rPr lang="en-US" altLang="vi-VN" sz="2200" dirty="0">
                <a:solidFill>
                  <a:prstClr val="black"/>
                </a:solidFill>
                <a:latin typeface="Times New Roman" panose="02020603050405020304" pitchFamily="18" charset="0"/>
                <a:cs typeface="Times New Roman" panose="02020603050405020304" pitchFamily="18" charset="0"/>
              </a:rPr>
              <a:t> gia </a:t>
            </a:r>
            <a:r>
              <a:rPr lang="en-US" altLang="vi-VN" sz="2200" dirty="0" err="1">
                <a:solidFill>
                  <a:prstClr val="black"/>
                </a:solidFill>
                <a:latin typeface="Times New Roman" panose="02020603050405020304" pitchFamily="18" charset="0"/>
                <a:cs typeface="Times New Roman" panose="02020603050405020304" pitchFamily="18" charset="0"/>
              </a:rPr>
              <a:t>đình</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nghèo</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đông</a:t>
            </a:r>
            <a:r>
              <a:rPr lang="en-US" altLang="vi-VN" sz="2200" dirty="0">
                <a:solidFill>
                  <a:prstClr val="black"/>
                </a:solidFill>
                <a:latin typeface="Times New Roman" panose="02020603050405020304" pitchFamily="18" charset="0"/>
                <a:cs typeface="Times New Roman" panose="02020603050405020304" pitchFamily="18" charset="0"/>
              </a:rPr>
              <a:t> con, </a:t>
            </a:r>
            <a:r>
              <a:rPr lang="en-US" altLang="vi-VN" sz="2200" dirty="0" err="1">
                <a:solidFill>
                  <a:prstClr val="black"/>
                </a:solidFill>
                <a:latin typeface="Times New Roman" panose="02020603050405020304" pitchFamily="18" charset="0"/>
                <a:cs typeface="Times New Roman" panose="02020603050405020304" pitchFamily="18" charset="0"/>
              </a:rPr>
              <a:t>bố</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mẹ</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phải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làm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lụng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vất</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vả</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sớm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khuya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chắt</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chiu</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từng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đồng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cho</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ăn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học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Nhưng</a:t>
            </a:r>
            <a:r>
              <a:rPr lang="en-US" altLang="vi-VN" sz="2200" dirty="0">
                <a:solidFill>
                  <a:prstClr val="black"/>
                </a:solidFill>
                <a:latin typeface="Times New Roman" panose="02020603050405020304" pitchFamily="18" charset="0"/>
                <a:cs typeface="Times New Roman" panose="02020603050405020304" pitchFamily="18" charset="0"/>
              </a:rPr>
              <a:t> do ham </a:t>
            </a:r>
            <a:r>
              <a:rPr lang="en-US" altLang="vi-VN" sz="2200" dirty="0" err="1">
                <a:solidFill>
                  <a:prstClr val="black"/>
                </a:solidFill>
                <a:latin typeface="Times New Roman" panose="02020603050405020304" pitchFamily="18" charset="0"/>
                <a:cs typeface="Times New Roman" panose="02020603050405020304" pitchFamily="18" charset="0"/>
              </a:rPr>
              <a:t>chơi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đua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đòi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đã</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nhiều</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lần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bỏ</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học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chơi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với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bạn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xấu</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Kết</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quả</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học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tập</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ngày</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càng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kém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Có</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lần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bị</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bố</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mắng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bỏ</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cả</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đêm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không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về</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nhà</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Cuối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năm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học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không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đủ</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điểm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lên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lớp</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và</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phải</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học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lại</a:t>
            </a:r>
            <a:r>
              <a:rPr lang="en-US" altLang="vi-VN" sz="2200" dirty="0">
                <a:solidFill>
                  <a:prstClr val="black"/>
                </a:solidFill>
                <a:latin typeface="Times New Roman" panose="02020603050405020304" pitchFamily="18" charset="0"/>
                <a:cs typeface="Times New Roman" panose="02020603050405020304" pitchFamily="18" charset="0"/>
              </a:rPr>
              <a:t>.</a:t>
            </a:r>
            <a:endParaRPr lang="vi-VN" altLang="vi-VN" sz="22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Hãy</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nêu</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nhận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xét</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của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em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về</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việc</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làm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của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Theo </a:t>
            </a:r>
            <a:r>
              <a:rPr lang="en-US" altLang="vi-VN" sz="2200" dirty="0" err="1">
                <a:solidFill>
                  <a:prstClr val="black"/>
                </a:solidFill>
                <a:latin typeface="Times New Roman" panose="02020603050405020304" pitchFamily="18" charset="0"/>
                <a:cs typeface="Times New Roman" panose="02020603050405020304" pitchFamily="18" charset="0"/>
              </a:rPr>
              <a:t>em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Tú</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đã</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không</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làm</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tròn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bổn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phận</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nào</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của</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trẻ</a:t>
            </a:r>
            <a:r>
              <a:rPr lang="en-US" altLang="vi-VN" sz="2200" dirty="0">
                <a:solidFill>
                  <a:prstClr val="black"/>
                </a:solidFill>
                <a:latin typeface="Times New Roman" panose="02020603050405020304" pitchFamily="18" charset="0"/>
                <a:cs typeface="Times New Roman" panose="02020603050405020304" pitchFamily="18" charset="0"/>
              </a:rPr>
              <a:t> </a:t>
            </a:r>
            <a:r>
              <a:rPr lang="en-US" altLang="vi-VN" sz="2200" dirty="0" err="1">
                <a:solidFill>
                  <a:prstClr val="black"/>
                </a:solidFill>
                <a:latin typeface="Times New Roman" panose="02020603050405020304" pitchFamily="18" charset="0"/>
                <a:cs typeface="Times New Roman" panose="02020603050405020304" pitchFamily="18" charset="0"/>
              </a:rPr>
              <a:t>em</a:t>
            </a:r>
            <a:r>
              <a:rPr lang="en-US" altLang="vi-VN" sz="2200" dirty="0" smtClean="0">
                <a:solidFill>
                  <a:prstClr val="black"/>
                </a:solidFill>
                <a:latin typeface="Times New Roman" panose="02020603050405020304" pitchFamily="18" charset="0"/>
                <a:cs typeface="Times New Roman" panose="02020603050405020304" pitchFamily="18" charset="0"/>
              </a:rPr>
              <a:t>?</a:t>
            </a:r>
            <a:endParaRPr lang="vi-VN" altLang="vi-VN" sz="22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289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70" y="3400088"/>
            <a:ext cx="11790292" cy="1477328"/>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vi-VN" sz="2200" dirty="0" smtClean="0"/>
              <a:t>Nhà máy nên chọn phương </a:t>
            </a:r>
            <a:r>
              <a:rPr lang="vi-VN" sz="2200" dirty="0"/>
              <a:t>án 2 vì:</a:t>
            </a:r>
          </a:p>
          <a:p>
            <a:r>
              <a:rPr lang="vi-VN" sz="2200" dirty="0"/>
              <a:t>Đây là phương án tốt nhất và bảo đảm các yếu tố mở rộng quy mô sản </a:t>
            </a:r>
            <a:r>
              <a:rPr lang="vi-VN" sz="2200" dirty="0" smtClean="0"/>
              <a:t>xuất (đổi </a:t>
            </a:r>
            <a:r>
              <a:rPr lang="vi-VN" sz="2200" dirty="0"/>
              <a:t>mới công </a:t>
            </a:r>
            <a:r>
              <a:rPr lang="vi-VN" sz="2200" dirty="0" smtClean="0"/>
              <a:t>nghệ) góp </a:t>
            </a:r>
            <a:r>
              <a:rPr lang="vi-VN" sz="2200" dirty="0"/>
              <a:t>phần tăng năng xuất lao </a:t>
            </a:r>
            <a:r>
              <a:rPr lang="vi-VN" sz="2200" dirty="0" smtClean="0"/>
              <a:t>động và  đặc biệt bảo </a:t>
            </a:r>
            <a:r>
              <a:rPr lang="vi-VN" sz="2200" dirty="0"/>
              <a:t>vệ môi trường. </a:t>
            </a:r>
            <a:endParaRPr lang="vi-VN" sz="2200" dirty="0" smtClean="0"/>
          </a:p>
          <a:p>
            <a:pPr lvl="0"/>
            <a:endParaRPr lang="en-US" sz="2400" b="1" i="1" dirty="0" smtClean="0">
              <a:latin typeface="Times New Roman" panose="02020603050405020304" pitchFamily="18" charset="0"/>
              <a:cs typeface="Times New Roman" panose="02020603050405020304" pitchFamily="18" charset="0"/>
            </a:endParaRPr>
          </a:p>
        </p:txBody>
      </p:sp>
      <p:sp>
        <p:nvSpPr>
          <p:cNvPr id="3" name="Rectangle 2"/>
          <p:cNvSpPr/>
          <p:nvPr/>
        </p:nvSpPr>
        <p:spPr>
          <a:xfrm>
            <a:off x="358222" y="79513"/>
            <a:ext cx="11161335" cy="2677656"/>
          </a:xfrm>
          <a:prstGeom prst="rect">
            <a:avLst/>
          </a:prstGeom>
          <a:solidFill>
            <a:schemeClr val="bg1"/>
          </a:solidFill>
          <a:ln w="28575">
            <a:solidFill>
              <a:srgbClr val="00B050"/>
            </a:solidFill>
          </a:ln>
        </p:spPr>
        <p:txBody>
          <a:bodyPr wrap="square">
            <a:spAutoFit/>
          </a:bodyPr>
          <a:lstStyle/>
          <a:p>
            <a:pPr defTabSz="914400" eaLnBrk="0" fontAlgn="base" hangingPunct="0">
              <a:spcAft>
                <a:spcPct val="0"/>
              </a:spcAft>
              <a:buNone/>
            </a:pPr>
            <a:r>
              <a:rPr lang="en-US" altLang="vi-VN" sz="2400" b="1" dirty="0">
                <a:solidFill>
                  <a:prstClr val="black"/>
                </a:solidFill>
                <a:latin typeface="Times New Roman" panose="02020603050405020304" pitchFamily="18" charset="0"/>
                <a:cs typeface="Times New Roman" panose="02020603050405020304" pitchFamily="18" charset="0"/>
              </a:rPr>
              <a:t>TH 2: </a:t>
            </a:r>
            <a:r>
              <a:rPr lang="en-US" altLang="vi-VN" sz="2400" dirty="0" err="1">
                <a:solidFill>
                  <a:prstClr val="black"/>
                </a:solidFill>
                <a:latin typeface="Times New Roman" panose="02020603050405020304" pitchFamily="18" charset="0"/>
                <a:cs typeface="Times New Roman" panose="02020603050405020304" pitchFamily="18" charset="0"/>
              </a:rPr>
              <a:t>Để</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mở</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rộng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sản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xuất</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Nhà</a:t>
            </a:r>
            <a:r>
              <a:rPr lang="en-US" altLang="vi-VN" sz="2400" dirty="0">
                <a:solidFill>
                  <a:prstClr val="black"/>
                </a:solidFill>
                <a:latin typeface="Times New Roman" panose="02020603050405020304" pitchFamily="18" charset="0"/>
                <a:cs typeface="Times New Roman" panose="02020603050405020304" pitchFamily="18" charset="0"/>
              </a:rPr>
              <a:t> máy A </a:t>
            </a:r>
            <a:r>
              <a:rPr lang="en-US" altLang="vi-VN" sz="2400" dirty="0" err="1">
                <a:solidFill>
                  <a:prstClr val="black"/>
                </a:solidFill>
                <a:latin typeface="Times New Roman" panose="02020603050405020304" pitchFamily="18" charset="0"/>
                <a:cs typeface="Times New Roman" panose="02020603050405020304" pitchFamily="18" charset="0"/>
              </a:rPr>
              <a:t>đứng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trước</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sự</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lựa</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chọn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giữa</a:t>
            </a:r>
            <a:r>
              <a:rPr lang="en-US" altLang="vi-VN" sz="2400" dirty="0">
                <a:solidFill>
                  <a:prstClr val="black"/>
                </a:solidFill>
                <a:latin typeface="Times New Roman" panose="02020603050405020304" pitchFamily="18" charset="0"/>
                <a:cs typeface="Times New Roman" panose="02020603050405020304" pitchFamily="18" charset="0"/>
              </a:rPr>
              <a:t> 3 </a:t>
            </a:r>
            <a:r>
              <a:rPr lang="en-US" altLang="vi-VN" sz="2400" dirty="0" err="1">
                <a:solidFill>
                  <a:prstClr val="black"/>
                </a:solidFill>
                <a:latin typeface="Times New Roman" panose="02020603050405020304" pitchFamily="18" charset="0"/>
                <a:cs typeface="Times New Roman" panose="02020603050405020304" pitchFamily="18" charset="0"/>
              </a:rPr>
              <a:t>phương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án</a:t>
            </a:r>
            <a:r>
              <a:rPr lang="en-US" altLang="vi-VN" sz="2400" dirty="0">
                <a:solidFill>
                  <a:prstClr val="black"/>
                </a:solidFill>
                <a:latin typeface="Times New Roman" panose="02020603050405020304" pitchFamily="18" charset="0"/>
                <a:cs typeface="Times New Roman" panose="02020603050405020304" pitchFamily="18" charset="0"/>
              </a:rPr>
              <a:t>. Theo </a:t>
            </a:r>
            <a:r>
              <a:rPr lang="en-US" altLang="vi-VN" sz="2400" dirty="0" err="1">
                <a:solidFill>
                  <a:prstClr val="black"/>
                </a:solidFill>
                <a:latin typeface="Times New Roman" panose="02020603050405020304" pitchFamily="18" charset="0"/>
                <a:cs typeface="Times New Roman" panose="02020603050405020304" pitchFamily="18" charset="0"/>
              </a:rPr>
              <a:t>em</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nhà</a:t>
            </a:r>
            <a:r>
              <a:rPr lang="en-US" altLang="vi-VN" sz="2400" dirty="0">
                <a:solidFill>
                  <a:prstClr val="black"/>
                </a:solidFill>
                <a:latin typeface="Times New Roman" panose="02020603050405020304" pitchFamily="18" charset="0"/>
                <a:cs typeface="Times New Roman" panose="02020603050405020304" pitchFamily="18" charset="0"/>
              </a:rPr>
              <a:t> máy </a:t>
            </a:r>
            <a:r>
              <a:rPr lang="en-US" altLang="vi-VN" sz="2400" dirty="0" err="1">
                <a:solidFill>
                  <a:prstClr val="black"/>
                </a:solidFill>
                <a:latin typeface="Times New Roman" panose="02020603050405020304" pitchFamily="18" charset="0"/>
                <a:cs typeface="Times New Roman" panose="02020603050405020304" pitchFamily="18" charset="0"/>
              </a:rPr>
              <a:t>nên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chọn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phương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án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nào</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sau</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đây</a:t>
            </a:r>
            <a:r>
              <a:rPr lang="en-US" altLang="vi-VN" sz="2400" dirty="0">
                <a:solidFill>
                  <a:prstClr val="black"/>
                </a:solidFill>
                <a:latin typeface="Times New Roman" panose="02020603050405020304" pitchFamily="18" charset="0"/>
                <a:cs typeface="Times New Roman" panose="02020603050405020304" pitchFamily="18" charset="0"/>
              </a:rPr>
              <a:t>?</a:t>
            </a:r>
            <a:endParaRPr lang="vi-VN" altLang="vi-VN" sz="24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400" dirty="0" err="1">
                <a:solidFill>
                  <a:prstClr val="black"/>
                </a:solidFill>
                <a:latin typeface="Times New Roman" panose="02020603050405020304" pitchFamily="18" charset="0"/>
                <a:cs typeface="Times New Roman" panose="02020603050405020304" pitchFamily="18" charset="0"/>
              </a:rPr>
              <a:t>Phướng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án</a:t>
            </a:r>
            <a:r>
              <a:rPr lang="en-US" altLang="vi-VN" sz="2400" dirty="0">
                <a:solidFill>
                  <a:prstClr val="black"/>
                </a:solidFill>
                <a:latin typeface="Times New Roman" panose="02020603050405020304" pitchFamily="18" charset="0"/>
                <a:cs typeface="Times New Roman" panose="02020603050405020304" pitchFamily="18" charset="0"/>
              </a:rPr>
              <a:t> 1: </a:t>
            </a:r>
            <a:r>
              <a:rPr lang="en-US" altLang="vi-VN" sz="2400" dirty="0" err="1">
                <a:solidFill>
                  <a:prstClr val="black"/>
                </a:solidFill>
                <a:latin typeface="Times New Roman" panose="02020603050405020304" pitchFamily="18" charset="0"/>
                <a:cs typeface="Times New Roman" panose="02020603050405020304" pitchFamily="18" charset="0"/>
              </a:rPr>
              <a:t>Sử</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dụng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công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nghệ</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tiên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tiến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bỏ</a:t>
            </a:r>
            <a:r>
              <a:rPr lang="en-US" altLang="vi-VN" sz="2400" dirty="0">
                <a:solidFill>
                  <a:prstClr val="black"/>
                </a:solidFill>
                <a:latin typeface="Times New Roman" panose="02020603050405020304" pitchFamily="18" charset="0"/>
                <a:cs typeface="Times New Roman" panose="02020603050405020304" pitchFamily="18" charset="0"/>
              </a:rPr>
              <a:t> qua </a:t>
            </a:r>
            <a:r>
              <a:rPr lang="en-US" altLang="vi-VN" sz="2400" dirty="0" err="1">
                <a:solidFill>
                  <a:prstClr val="black"/>
                </a:solidFill>
                <a:latin typeface="Times New Roman" panose="02020603050405020304" pitchFamily="18" charset="0"/>
                <a:cs typeface="Times New Roman" panose="02020603050405020304" pitchFamily="18" charset="0"/>
              </a:rPr>
              <a:t>các</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vấn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đề</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về</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môi</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trường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tiết</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kiệm</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triệt</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để</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trong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sản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xuất</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nhằm</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hạ</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giá</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thành</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sản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phẩm</a:t>
            </a:r>
            <a:r>
              <a:rPr lang="en-US" altLang="vi-VN" sz="2400" dirty="0">
                <a:solidFill>
                  <a:prstClr val="black"/>
                </a:solidFill>
                <a:latin typeface="Times New Roman" panose="02020603050405020304" pitchFamily="18" charset="0"/>
                <a:cs typeface="Times New Roman" panose="02020603050405020304" pitchFamily="18" charset="0"/>
              </a:rPr>
              <a:t>.</a:t>
            </a:r>
            <a:endParaRPr lang="vi-VN" altLang="vi-VN" sz="24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400" dirty="0" err="1">
                <a:solidFill>
                  <a:prstClr val="black"/>
                </a:solidFill>
                <a:latin typeface="Times New Roman" panose="02020603050405020304" pitchFamily="18" charset="0"/>
                <a:cs typeface="Times New Roman" panose="02020603050405020304" pitchFamily="18" charset="0"/>
              </a:rPr>
              <a:t>Phương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án</a:t>
            </a:r>
            <a:r>
              <a:rPr lang="en-US" altLang="vi-VN" sz="2400" dirty="0">
                <a:solidFill>
                  <a:prstClr val="black"/>
                </a:solidFill>
                <a:latin typeface="Times New Roman" panose="02020603050405020304" pitchFamily="18" charset="0"/>
                <a:cs typeface="Times New Roman" panose="02020603050405020304" pitchFamily="18" charset="0"/>
              </a:rPr>
              <a:t> 2: </a:t>
            </a:r>
            <a:r>
              <a:rPr lang="en-US" altLang="vi-VN" sz="2400" dirty="0" err="1">
                <a:solidFill>
                  <a:prstClr val="black"/>
                </a:solidFill>
                <a:latin typeface="Times New Roman" panose="02020603050405020304" pitchFamily="18" charset="0"/>
                <a:cs typeface="Times New Roman" panose="02020603050405020304" pitchFamily="18" charset="0"/>
              </a:rPr>
              <a:t>Sử</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dụng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công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nghệ</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tiên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tiến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và</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đầu</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tư</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thêm</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kinh</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phí</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cho</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bảo</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vệ</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môi</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trường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chấp</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nhận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giá</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thành</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cao</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hơn</a:t>
            </a:r>
            <a:r>
              <a:rPr lang="en-US" altLang="vi-VN" sz="2400" dirty="0">
                <a:solidFill>
                  <a:prstClr val="black"/>
                </a:solidFill>
                <a:latin typeface="Times New Roman" panose="02020603050405020304" pitchFamily="18" charset="0"/>
                <a:cs typeface="Times New Roman" panose="02020603050405020304" pitchFamily="18" charset="0"/>
              </a:rPr>
              <a:t>.</a:t>
            </a:r>
            <a:endParaRPr lang="vi-VN" altLang="vi-VN" sz="24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400" dirty="0" err="1">
                <a:solidFill>
                  <a:prstClr val="black"/>
                </a:solidFill>
                <a:latin typeface="Times New Roman" panose="02020603050405020304" pitchFamily="18" charset="0"/>
                <a:cs typeface="Times New Roman" panose="02020603050405020304" pitchFamily="18" charset="0"/>
              </a:rPr>
              <a:t>Phương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án</a:t>
            </a:r>
            <a:r>
              <a:rPr lang="en-US" altLang="vi-VN" sz="2400" dirty="0">
                <a:solidFill>
                  <a:prstClr val="black"/>
                </a:solidFill>
                <a:latin typeface="Times New Roman" panose="02020603050405020304" pitchFamily="18" charset="0"/>
                <a:cs typeface="Times New Roman" panose="02020603050405020304" pitchFamily="18" charset="0"/>
              </a:rPr>
              <a:t> 3: </a:t>
            </a:r>
            <a:r>
              <a:rPr lang="en-US" altLang="vi-VN" sz="2400" dirty="0" err="1">
                <a:solidFill>
                  <a:prstClr val="black"/>
                </a:solidFill>
                <a:latin typeface="Times New Roman" panose="02020603050405020304" pitchFamily="18" charset="0"/>
                <a:cs typeface="Times New Roman" panose="02020603050405020304" pitchFamily="18" charset="0"/>
              </a:rPr>
              <a:t>Mở</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rộng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quy</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mô</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sản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xuất</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và</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giữ</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nguyên</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công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nghệ</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cũ</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chỉ</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tăng</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số</a:t>
            </a:r>
            <a:r>
              <a:rPr lang="en-US" altLang="vi-VN" sz="2400" dirty="0">
                <a:solidFill>
                  <a:prstClr val="black"/>
                </a:solidFill>
                <a:latin typeface="Times New Roman" panose="02020603050405020304" pitchFamily="18" charset="0"/>
                <a:cs typeface="Times New Roman" panose="02020603050405020304" pitchFamily="18" charset="0"/>
              </a:rPr>
              <a:t> </a:t>
            </a:r>
            <a:r>
              <a:rPr lang="en-US" altLang="vi-VN" sz="2400" dirty="0" err="1">
                <a:solidFill>
                  <a:prstClr val="black"/>
                </a:solidFill>
                <a:latin typeface="Times New Roman" panose="02020603050405020304" pitchFamily="18" charset="0"/>
                <a:cs typeface="Times New Roman" panose="02020603050405020304" pitchFamily="18" charset="0"/>
              </a:rPr>
              <a:t>lượng</a:t>
            </a:r>
            <a:r>
              <a:rPr lang="en-US" altLang="vi-VN" sz="2400" dirty="0" smtClean="0">
                <a:solidFill>
                  <a:prstClr val="black"/>
                </a:solidFill>
                <a:latin typeface="Times New Roman" panose="02020603050405020304" pitchFamily="18" charset="0"/>
                <a:cs typeface="Times New Roman" panose="02020603050405020304" pitchFamily="18" charset="0"/>
              </a:rPr>
              <a:t>).</a:t>
            </a:r>
            <a:endParaRPr lang="vi-VN" altLang="vi-VN"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87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9879" y="426283"/>
            <a:ext cx="11415860" cy="6247864"/>
          </a:xfrm>
          <a:prstGeom prst="rect">
            <a:avLst/>
          </a:prstGeom>
          <a:noFill/>
        </p:spPr>
        <p:txBody>
          <a:bodyPr wrap="square" rtlCol="0">
            <a:spAutoFit/>
          </a:bodyPr>
          <a:lstStyle/>
          <a:p>
            <a:r>
              <a:rPr lang="en-US" sz="2000" b="1" dirty="0"/>
              <a:t>Câu 1:</a:t>
            </a:r>
            <a:r>
              <a:rPr lang="en-US" sz="2000" dirty="0"/>
              <a:t> </a:t>
            </a:r>
            <a:r>
              <a:rPr lang="en-US" sz="2000" b="1" i="1" dirty="0" err="1"/>
              <a:t>Các</a:t>
            </a:r>
            <a:r>
              <a:rPr lang="en-US" sz="2000" b="1" i="1" dirty="0"/>
              <a:t> </a:t>
            </a:r>
            <a:r>
              <a:rPr lang="en-US" sz="2000" b="1" i="1" dirty="0" err="1"/>
              <a:t>hành</a:t>
            </a:r>
            <a:r>
              <a:rPr lang="en-US" sz="2000" b="1" i="1" dirty="0"/>
              <a:t> vi </a:t>
            </a:r>
            <a:r>
              <a:rPr lang="en-US" sz="2000" b="1" i="1" dirty="0" err="1"/>
              <a:t>vứt</a:t>
            </a:r>
            <a:r>
              <a:rPr lang="en-US" sz="2000" b="1" i="1" dirty="0"/>
              <a:t>, </a:t>
            </a:r>
            <a:r>
              <a:rPr lang="en-US" sz="2000" b="1" i="1" dirty="0" err="1"/>
              <a:t>thải</a:t>
            </a:r>
            <a:r>
              <a:rPr lang="en-US" sz="2000" b="1" i="1" dirty="0"/>
              <a:t>, </a:t>
            </a:r>
            <a:r>
              <a:rPr lang="en-US" sz="2000" b="1" i="1" dirty="0" err="1"/>
              <a:t>bỏ</a:t>
            </a:r>
            <a:r>
              <a:rPr lang="en-US" sz="2000" b="1" i="1" dirty="0"/>
              <a:t> </a:t>
            </a:r>
            <a:r>
              <a:rPr lang="en-US" sz="2000" b="1" i="1" dirty="0" err="1"/>
              <a:t>rác</a:t>
            </a:r>
            <a:r>
              <a:rPr lang="en-US" sz="2000" b="1" i="1" dirty="0"/>
              <a:t> </a:t>
            </a:r>
            <a:r>
              <a:rPr lang="en-US" sz="2000" b="1" i="1" dirty="0" err="1"/>
              <a:t>thải</a:t>
            </a:r>
            <a:r>
              <a:rPr lang="en-US" sz="2000" b="1" i="1" dirty="0"/>
              <a:t> </a:t>
            </a:r>
            <a:r>
              <a:rPr lang="en-US" sz="2000" b="1" i="1" dirty="0" err="1"/>
              <a:t>sinh</a:t>
            </a:r>
            <a:r>
              <a:rPr lang="en-US" sz="2000" b="1" i="1" dirty="0"/>
              <a:t> </a:t>
            </a:r>
            <a:r>
              <a:rPr lang="en-US" sz="2000" b="1" i="1" dirty="0" err="1"/>
              <a:t>hoạt</a:t>
            </a:r>
            <a:r>
              <a:rPr lang="en-US" sz="2000" b="1" i="1" dirty="0"/>
              <a:t> </a:t>
            </a:r>
            <a:r>
              <a:rPr lang="en-US" sz="2000" b="1" i="1" dirty="0" err="1"/>
              <a:t>không</a:t>
            </a:r>
            <a:r>
              <a:rPr lang="en-US" sz="2000" b="1" i="1" dirty="0"/>
              <a:t> </a:t>
            </a:r>
            <a:r>
              <a:rPr lang="en-US" sz="2000" b="1" i="1" dirty="0" err="1"/>
              <a:t>đúng</a:t>
            </a:r>
            <a:r>
              <a:rPr lang="en-US" sz="2000" b="1" i="1" dirty="0"/>
              <a:t> </a:t>
            </a:r>
            <a:r>
              <a:rPr lang="en-US" sz="2000" b="1" i="1" dirty="0" err="1"/>
              <a:t>nơi</a:t>
            </a:r>
            <a:r>
              <a:rPr lang="en-US" sz="2000" b="1" i="1" dirty="0"/>
              <a:t> </a:t>
            </a:r>
            <a:r>
              <a:rPr lang="en-US" sz="2000" b="1" i="1" dirty="0" err="1"/>
              <a:t>quy</a:t>
            </a:r>
            <a:r>
              <a:rPr lang="en-US" sz="2000" b="1" i="1" dirty="0"/>
              <a:t> </a:t>
            </a:r>
            <a:r>
              <a:rPr lang="en-US" sz="2000" b="1" i="1" dirty="0" err="1"/>
              <a:t>định</a:t>
            </a:r>
            <a:r>
              <a:rPr lang="en-US" sz="2000" b="1" i="1" dirty="0"/>
              <a:t> </a:t>
            </a:r>
            <a:r>
              <a:rPr lang="en-US" sz="2000" b="1" i="1" dirty="0" err="1"/>
              <a:t>tại</a:t>
            </a:r>
            <a:r>
              <a:rPr lang="en-US" sz="2000" b="1" i="1" dirty="0"/>
              <a:t> </a:t>
            </a:r>
            <a:r>
              <a:rPr lang="en-US" sz="2000" b="1" i="1" dirty="0" err="1"/>
              <a:t>khu</a:t>
            </a:r>
            <a:r>
              <a:rPr lang="en-US" sz="2000" b="1" i="1" dirty="0"/>
              <a:t> </a:t>
            </a:r>
            <a:r>
              <a:rPr lang="en-US" sz="2000" b="1" i="1" dirty="0" err="1"/>
              <a:t>chung</a:t>
            </a:r>
            <a:r>
              <a:rPr lang="en-US" sz="2000" b="1" i="1" dirty="0"/>
              <a:t> </a:t>
            </a:r>
            <a:r>
              <a:rPr lang="en-US" sz="2000" b="1" i="1" dirty="0" err="1"/>
              <a:t>cư</a:t>
            </a:r>
            <a:r>
              <a:rPr lang="en-US" sz="2000" b="1" i="1" dirty="0"/>
              <a:t>, </a:t>
            </a:r>
            <a:r>
              <a:rPr lang="en-US" sz="2000" b="1" i="1" dirty="0" err="1"/>
              <a:t>thương</a:t>
            </a:r>
            <a:r>
              <a:rPr lang="en-US" sz="2000" b="1" i="1" dirty="0"/>
              <a:t> </a:t>
            </a:r>
            <a:r>
              <a:rPr lang="en-US" sz="2000" b="1" i="1" dirty="0" err="1"/>
              <a:t>mại</a:t>
            </a:r>
            <a:r>
              <a:rPr lang="en-US" sz="2000" b="1" i="1" dirty="0"/>
              <a:t>, </a:t>
            </a:r>
            <a:r>
              <a:rPr lang="en-US" sz="2000" b="1" i="1" dirty="0" err="1"/>
              <a:t>dịch</a:t>
            </a:r>
            <a:r>
              <a:rPr lang="en-US" sz="2000" b="1" i="1" dirty="0"/>
              <a:t> </a:t>
            </a:r>
            <a:r>
              <a:rPr lang="en-US" sz="2000" b="1" i="1" dirty="0" err="1"/>
              <a:t>vụ</a:t>
            </a:r>
            <a:r>
              <a:rPr lang="en-US" sz="2000" b="1" i="1" dirty="0"/>
              <a:t> </a:t>
            </a:r>
            <a:r>
              <a:rPr lang="en-US" sz="2000" b="1" i="1" dirty="0" err="1"/>
              <a:t>hoặc</a:t>
            </a:r>
            <a:r>
              <a:rPr lang="en-US" sz="2000" b="1" i="1" dirty="0"/>
              <a:t> </a:t>
            </a:r>
            <a:r>
              <a:rPr lang="en-US" sz="2000" b="1" i="1" dirty="0" err="1"/>
              <a:t>nơi</a:t>
            </a:r>
            <a:r>
              <a:rPr lang="en-US" sz="2000" b="1" i="1" dirty="0"/>
              <a:t> </a:t>
            </a:r>
            <a:r>
              <a:rPr lang="en-US" sz="2000" b="1" i="1" dirty="0" err="1"/>
              <a:t>công</a:t>
            </a:r>
            <a:r>
              <a:rPr lang="en-US" sz="2000" b="1" i="1" dirty="0"/>
              <a:t> </a:t>
            </a:r>
            <a:r>
              <a:rPr lang="en-US" sz="2000" b="1" i="1" dirty="0" err="1"/>
              <a:t>cộng</a:t>
            </a:r>
            <a:r>
              <a:rPr lang="en-US" sz="2000" b="1" i="1" dirty="0"/>
              <a:t> </a:t>
            </a:r>
            <a:r>
              <a:rPr lang="en-US" sz="2000" b="1" i="1" dirty="0" err="1"/>
              <a:t>bị</a:t>
            </a:r>
            <a:r>
              <a:rPr lang="en-US" sz="2000" b="1" i="1" dirty="0"/>
              <a:t> </a:t>
            </a:r>
            <a:r>
              <a:rPr lang="en-US" sz="2000" b="1" i="1" dirty="0" err="1"/>
              <a:t>phạt</a:t>
            </a:r>
            <a:r>
              <a:rPr lang="en-US" sz="2000" b="1" i="1" dirty="0"/>
              <a:t> </a:t>
            </a:r>
            <a:r>
              <a:rPr lang="en-US" sz="2000" b="1" i="1" dirty="0" err="1"/>
              <a:t>bao</a:t>
            </a:r>
            <a:r>
              <a:rPr lang="en-US" sz="2000" b="1" i="1" dirty="0"/>
              <a:t> </a:t>
            </a:r>
            <a:r>
              <a:rPr lang="en-US" sz="2000" b="1" i="1" dirty="0" err="1"/>
              <a:t>nhiêu</a:t>
            </a:r>
            <a:r>
              <a:rPr lang="en-US" sz="2000" b="1" i="1" dirty="0"/>
              <a:t> </a:t>
            </a:r>
            <a:r>
              <a:rPr lang="en-US" sz="2000" b="1" i="1" dirty="0" err="1"/>
              <a:t>tiền</a:t>
            </a:r>
            <a:r>
              <a:rPr lang="en-US" sz="2000" b="1" i="1" dirty="0"/>
              <a:t>?</a:t>
            </a:r>
            <a:endParaRPr lang="vi-VN" sz="2000" dirty="0"/>
          </a:p>
          <a:p>
            <a:r>
              <a:rPr lang="en-US" sz="2000" dirty="0"/>
              <a:t>A. </a:t>
            </a:r>
            <a:r>
              <a:rPr lang="en-US" sz="2000" dirty="0" err="1"/>
              <a:t>1.000.000đ</a:t>
            </a:r>
            <a:r>
              <a:rPr lang="en-US" sz="2000" dirty="0"/>
              <a:t> – </a:t>
            </a:r>
            <a:r>
              <a:rPr lang="en-US" sz="2000" dirty="0" err="1"/>
              <a:t>2.000.000đ</a:t>
            </a:r>
            <a:r>
              <a:rPr lang="en-US" sz="2000" dirty="0"/>
              <a:t>.</a:t>
            </a:r>
            <a:r>
              <a:rPr lang="en-US" sz="2000" b="1" i="1" dirty="0"/>
              <a:t>		</a:t>
            </a:r>
            <a:r>
              <a:rPr lang="en-US" sz="2000" dirty="0"/>
              <a:t>B. </a:t>
            </a:r>
            <a:r>
              <a:rPr lang="en-US" sz="2000" dirty="0" err="1"/>
              <a:t>2.000.000đ</a:t>
            </a:r>
            <a:r>
              <a:rPr lang="en-US" sz="2000" dirty="0"/>
              <a:t> – </a:t>
            </a:r>
            <a:r>
              <a:rPr lang="en-US" sz="2000" dirty="0" err="1"/>
              <a:t>3.000.000đ</a:t>
            </a:r>
            <a:r>
              <a:rPr lang="en-US" sz="2000" dirty="0"/>
              <a:t>.</a:t>
            </a:r>
            <a:endParaRPr lang="vi-VN" sz="2000" dirty="0"/>
          </a:p>
          <a:p>
            <a:r>
              <a:rPr lang="en-US" sz="2000" dirty="0"/>
              <a:t>C. </a:t>
            </a:r>
            <a:r>
              <a:rPr lang="en-US" sz="2000" dirty="0" err="1"/>
              <a:t>3.000.000đ</a:t>
            </a:r>
            <a:r>
              <a:rPr lang="en-US" sz="2000" dirty="0"/>
              <a:t> – </a:t>
            </a:r>
            <a:r>
              <a:rPr lang="en-US" sz="2000" dirty="0" err="1"/>
              <a:t>4.000.000.đ</a:t>
            </a:r>
            <a:r>
              <a:rPr lang="en-US" sz="2000" dirty="0"/>
              <a:t>.		D. </a:t>
            </a:r>
            <a:r>
              <a:rPr lang="en-US" sz="2000" dirty="0" err="1"/>
              <a:t>3.000.000đ</a:t>
            </a:r>
            <a:r>
              <a:rPr lang="en-US" sz="2000" dirty="0"/>
              <a:t> – </a:t>
            </a:r>
            <a:r>
              <a:rPr lang="en-US" sz="2000" dirty="0" err="1"/>
              <a:t>5.000.000đ</a:t>
            </a:r>
            <a:r>
              <a:rPr lang="en-US" sz="2000" dirty="0"/>
              <a:t>.</a:t>
            </a:r>
            <a:endParaRPr lang="vi-VN" sz="2000" dirty="0"/>
          </a:p>
          <a:p>
            <a:r>
              <a:rPr lang="en-US" sz="2000" b="1" i="1" dirty="0"/>
              <a:t>Câu 2: </a:t>
            </a:r>
            <a:r>
              <a:rPr lang="en-US" sz="2000" b="1" i="1" dirty="0" err="1"/>
              <a:t>Điền</a:t>
            </a:r>
            <a:r>
              <a:rPr lang="en-US" sz="2000" b="1" i="1" dirty="0"/>
              <a:t> </a:t>
            </a:r>
            <a:r>
              <a:rPr lang="en-US" sz="2000" b="1" i="1" dirty="0" err="1"/>
              <a:t>vào</a:t>
            </a:r>
            <a:r>
              <a:rPr lang="en-US" sz="2000" b="1" i="1" dirty="0"/>
              <a:t> </a:t>
            </a:r>
            <a:r>
              <a:rPr lang="en-US" sz="2000" b="1" i="1" dirty="0" err="1"/>
              <a:t>chỗ</a:t>
            </a:r>
            <a:r>
              <a:rPr lang="en-US" sz="2000" b="1" i="1" dirty="0"/>
              <a:t> </a:t>
            </a:r>
            <a:r>
              <a:rPr lang="en-US" sz="2000" b="1" i="1" dirty="0" err="1"/>
              <a:t>trống</a:t>
            </a:r>
            <a:r>
              <a:rPr lang="en-US" sz="2000" b="1" i="1" dirty="0"/>
              <a:t> </a:t>
            </a:r>
            <a:r>
              <a:rPr lang="en-US" sz="2000" b="1" i="1" dirty="0" err="1"/>
              <a:t>cho</a:t>
            </a:r>
            <a:r>
              <a:rPr lang="en-US" sz="2000" b="1" i="1" dirty="0"/>
              <a:t> </a:t>
            </a:r>
            <a:r>
              <a:rPr lang="en-US" sz="2000" b="1" i="1" dirty="0" err="1"/>
              <a:t>đúng</a:t>
            </a:r>
            <a:r>
              <a:rPr lang="en-US" sz="2000" b="1" i="1" dirty="0"/>
              <a:t> </a:t>
            </a:r>
            <a:r>
              <a:rPr lang="en-US" sz="2000" b="1" i="1" dirty="0" err="1"/>
              <a:t>với</a:t>
            </a:r>
            <a:r>
              <a:rPr lang="en-US" sz="2000" b="1" i="1" dirty="0"/>
              <a:t> câu </a:t>
            </a:r>
            <a:r>
              <a:rPr lang="en-US" sz="2000" b="1" i="1" dirty="0" err="1"/>
              <a:t>thành</a:t>
            </a:r>
            <a:r>
              <a:rPr lang="en-US" sz="2000" b="1" i="1" dirty="0"/>
              <a:t> </a:t>
            </a:r>
            <a:r>
              <a:rPr lang="en-US" sz="2000" b="1" i="1" dirty="0" err="1"/>
              <a:t>ngữ</a:t>
            </a:r>
            <a:r>
              <a:rPr lang="en-US" sz="2000" b="1" i="1" dirty="0"/>
              <a:t>: "</a:t>
            </a:r>
            <a:r>
              <a:rPr lang="en-US" sz="2000" b="1" i="1" dirty="0" err="1"/>
              <a:t>Rừng</a:t>
            </a:r>
            <a:r>
              <a:rPr lang="en-US" sz="2000" b="1" i="1" dirty="0"/>
              <a:t>..... , </a:t>
            </a:r>
            <a:r>
              <a:rPr lang="en-US" sz="2000" b="1" i="1" dirty="0" err="1"/>
              <a:t>biển</a:t>
            </a:r>
            <a:r>
              <a:rPr lang="en-US" sz="2000" b="1" i="1" dirty="0"/>
              <a:t>…………"</a:t>
            </a:r>
            <a:endParaRPr lang="vi-VN" sz="2000" dirty="0"/>
          </a:p>
          <a:p>
            <a:r>
              <a:rPr lang="en-US" sz="2000" dirty="0"/>
              <a:t>A. </a:t>
            </a:r>
            <a:r>
              <a:rPr lang="en-US" sz="2000" dirty="0" err="1"/>
              <a:t>đồng</a:t>
            </a:r>
            <a:r>
              <a:rPr lang="en-US" sz="2000" dirty="0"/>
              <a:t> - </a:t>
            </a:r>
            <a:r>
              <a:rPr lang="en-US" sz="2000" dirty="0" err="1"/>
              <a:t>kẽm</a:t>
            </a:r>
            <a:r>
              <a:rPr lang="en-US" sz="2000" b="1" i="1" dirty="0"/>
              <a:t>				</a:t>
            </a:r>
            <a:r>
              <a:rPr lang="en-US" sz="2000" b="1" i="1" dirty="0" smtClean="0"/>
              <a:t>	</a:t>
            </a:r>
            <a:r>
              <a:rPr lang="en-US" sz="2000" dirty="0" smtClean="0"/>
              <a:t>B</a:t>
            </a:r>
            <a:r>
              <a:rPr lang="en-US" sz="2000" dirty="0"/>
              <a:t>. </a:t>
            </a:r>
            <a:r>
              <a:rPr lang="en-US" sz="2000" dirty="0" err="1"/>
              <a:t>sắt</a:t>
            </a:r>
            <a:r>
              <a:rPr lang="en-US" sz="2000" dirty="0"/>
              <a:t> - </a:t>
            </a:r>
            <a:r>
              <a:rPr lang="en-US" sz="2000" dirty="0" err="1"/>
              <a:t>bạc</a:t>
            </a:r>
            <a:endParaRPr lang="vi-VN" sz="2000" dirty="0"/>
          </a:p>
          <a:p>
            <a:r>
              <a:rPr lang="en-US" sz="2000" dirty="0"/>
              <a:t>C. </a:t>
            </a:r>
            <a:r>
              <a:rPr lang="en-US" sz="2000" dirty="0" err="1"/>
              <a:t>vàng</a:t>
            </a:r>
            <a:r>
              <a:rPr lang="en-US" sz="2000" dirty="0"/>
              <a:t> - </a:t>
            </a:r>
            <a:r>
              <a:rPr lang="en-US" sz="2000" dirty="0" err="1"/>
              <a:t>bạc</a:t>
            </a:r>
            <a:r>
              <a:rPr lang="en-US" sz="2000" dirty="0"/>
              <a:t>					</a:t>
            </a:r>
            <a:r>
              <a:rPr lang="en-US" sz="2000" dirty="0" smtClean="0"/>
              <a:t>	D</a:t>
            </a:r>
            <a:r>
              <a:rPr lang="en-US" sz="2000" dirty="0"/>
              <a:t>. </a:t>
            </a:r>
            <a:r>
              <a:rPr lang="en-US" sz="2000" dirty="0" err="1"/>
              <a:t>vàng</a:t>
            </a:r>
            <a:r>
              <a:rPr lang="en-US" sz="2000" dirty="0"/>
              <a:t> - </a:t>
            </a:r>
            <a:r>
              <a:rPr lang="en-US" sz="2000" dirty="0" err="1"/>
              <a:t>sắt</a:t>
            </a:r>
            <a:endParaRPr lang="vi-VN" sz="2000" dirty="0"/>
          </a:p>
          <a:p>
            <a:r>
              <a:rPr lang="en-US" sz="2000" b="1" i="1" dirty="0"/>
              <a:t>Câu 3: </a:t>
            </a:r>
            <a:r>
              <a:rPr lang="en-US" sz="2000" b="1" i="1" dirty="0" err="1"/>
              <a:t>Ngày</a:t>
            </a:r>
            <a:r>
              <a:rPr lang="en-US" sz="2000" b="1" i="1" dirty="0"/>
              <a:t> </a:t>
            </a:r>
            <a:r>
              <a:rPr lang="en-US" sz="2000" b="1" i="1" dirty="0" err="1"/>
              <a:t>môi</a:t>
            </a:r>
            <a:r>
              <a:rPr lang="en-US" sz="2000" b="1" i="1" dirty="0"/>
              <a:t> </a:t>
            </a:r>
            <a:r>
              <a:rPr lang="en-US" sz="2000" b="1" i="1" dirty="0" err="1"/>
              <a:t>trường</a:t>
            </a:r>
            <a:r>
              <a:rPr lang="en-US" sz="2000" b="1" i="1" dirty="0"/>
              <a:t> </a:t>
            </a:r>
            <a:r>
              <a:rPr lang="en-US" sz="2000" b="1" i="1" dirty="0" err="1"/>
              <a:t>thế</a:t>
            </a:r>
            <a:r>
              <a:rPr lang="en-US" sz="2000" b="1" i="1" dirty="0"/>
              <a:t> </a:t>
            </a:r>
            <a:r>
              <a:rPr lang="en-US" sz="2000" b="1" i="1" dirty="0" err="1"/>
              <a:t>giới</a:t>
            </a:r>
            <a:r>
              <a:rPr lang="en-US" sz="2000" b="1" i="1" dirty="0"/>
              <a:t> </a:t>
            </a:r>
            <a:r>
              <a:rPr lang="en-US" sz="2000" b="1" i="1" dirty="0" err="1"/>
              <a:t>là</a:t>
            </a:r>
            <a:r>
              <a:rPr lang="en-US" sz="2000" b="1" i="1" dirty="0"/>
              <a:t> </a:t>
            </a:r>
            <a:r>
              <a:rPr lang="en-US" sz="2000" b="1" i="1" dirty="0" err="1"/>
              <a:t>ngày</a:t>
            </a:r>
            <a:r>
              <a:rPr lang="en-US" sz="2000" b="1" i="1" dirty="0"/>
              <a:t> </a:t>
            </a:r>
            <a:r>
              <a:rPr lang="en-US" sz="2000" b="1" i="1" dirty="0" err="1"/>
              <a:t>nào</a:t>
            </a:r>
            <a:r>
              <a:rPr lang="en-US" sz="2000" b="1" i="1" dirty="0"/>
              <a:t> </a:t>
            </a:r>
            <a:r>
              <a:rPr lang="en-US" sz="2000" b="1" i="1" dirty="0" err="1"/>
              <a:t>sau</a:t>
            </a:r>
            <a:r>
              <a:rPr lang="en-US" sz="2000" b="1" i="1" dirty="0"/>
              <a:t> </a:t>
            </a:r>
            <a:r>
              <a:rPr lang="en-US" sz="2000" b="1" i="1" dirty="0" err="1"/>
              <a:t>đây</a:t>
            </a:r>
            <a:r>
              <a:rPr lang="en-US" sz="2000" b="1" i="1" dirty="0"/>
              <a:t>?</a:t>
            </a:r>
            <a:endParaRPr lang="vi-VN" sz="2000" dirty="0"/>
          </a:p>
          <a:p>
            <a:r>
              <a:rPr lang="en-US" sz="2000" dirty="0"/>
              <a:t>A. </a:t>
            </a:r>
            <a:r>
              <a:rPr lang="en-US" sz="2000" dirty="0" err="1"/>
              <a:t>Ngày</a:t>
            </a:r>
            <a:r>
              <a:rPr lang="en-US" sz="2000" dirty="0"/>
              <a:t> 5 </a:t>
            </a:r>
            <a:r>
              <a:rPr lang="en-US" sz="2000" dirty="0" err="1"/>
              <a:t>tháng</a:t>
            </a:r>
            <a:r>
              <a:rPr lang="en-US" sz="2000" dirty="0"/>
              <a:t> 6 			</a:t>
            </a:r>
            <a:r>
              <a:rPr lang="en-US" sz="2000" dirty="0" smtClean="0"/>
              <a:t>	B</a:t>
            </a:r>
            <a:r>
              <a:rPr lang="en-US" sz="2000" dirty="0"/>
              <a:t>. </a:t>
            </a:r>
            <a:r>
              <a:rPr lang="en-US" sz="2000" dirty="0" err="1"/>
              <a:t>Ngày</a:t>
            </a:r>
            <a:r>
              <a:rPr lang="en-US" sz="2000" dirty="0"/>
              <a:t> 5 </a:t>
            </a:r>
            <a:r>
              <a:rPr lang="en-US" sz="2000" dirty="0" err="1"/>
              <a:t>tháng</a:t>
            </a:r>
            <a:r>
              <a:rPr lang="en-US" sz="2000" dirty="0"/>
              <a:t> 7</a:t>
            </a:r>
            <a:endParaRPr lang="vi-VN" sz="2000" dirty="0"/>
          </a:p>
          <a:p>
            <a:r>
              <a:rPr lang="en-US" sz="2000" dirty="0"/>
              <a:t>C. </a:t>
            </a:r>
            <a:r>
              <a:rPr lang="en-US" sz="2000" dirty="0" err="1"/>
              <a:t>Ngày</a:t>
            </a:r>
            <a:r>
              <a:rPr lang="en-US" sz="2000" dirty="0"/>
              <a:t> 5 </a:t>
            </a:r>
            <a:r>
              <a:rPr lang="en-US" sz="2000" dirty="0" err="1"/>
              <a:t>tháng</a:t>
            </a:r>
            <a:r>
              <a:rPr lang="en-US" sz="2000" dirty="0"/>
              <a:t> 8				</a:t>
            </a:r>
            <a:r>
              <a:rPr lang="en-US" sz="2000" dirty="0" smtClean="0"/>
              <a:t>	D</a:t>
            </a:r>
            <a:r>
              <a:rPr lang="en-US" sz="2000" dirty="0"/>
              <a:t>. </a:t>
            </a:r>
            <a:r>
              <a:rPr lang="en-US" sz="2000" dirty="0" err="1"/>
              <a:t>Ngày</a:t>
            </a:r>
            <a:r>
              <a:rPr lang="en-US" sz="2000" dirty="0"/>
              <a:t> 5 </a:t>
            </a:r>
            <a:r>
              <a:rPr lang="en-US" sz="2000" dirty="0" err="1"/>
              <a:t>tháng</a:t>
            </a:r>
            <a:r>
              <a:rPr lang="en-US" sz="2000" dirty="0"/>
              <a:t> 9</a:t>
            </a:r>
            <a:endParaRPr lang="vi-VN" sz="2000" dirty="0"/>
          </a:p>
          <a:p>
            <a:r>
              <a:rPr lang="en-US" sz="2000" b="1" i="1" dirty="0"/>
              <a:t>Câu 4: </a:t>
            </a:r>
            <a:r>
              <a:rPr lang="en-US" sz="2000" b="1" i="1" dirty="0" err="1"/>
              <a:t>Em</a:t>
            </a:r>
            <a:r>
              <a:rPr lang="en-US" sz="2000" b="1" i="1" dirty="0"/>
              <a:t> </a:t>
            </a:r>
            <a:r>
              <a:rPr lang="en-US" sz="2000" b="1" i="1" dirty="0" err="1"/>
              <a:t>đồng</a:t>
            </a:r>
            <a:r>
              <a:rPr lang="en-US" sz="2000" b="1" i="1" dirty="0"/>
              <a:t> ý </a:t>
            </a:r>
            <a:r>
              <a:rPr lang="en-US" sz="2000" b="1" i="1" dirty="0" err="1"/>
              <a:t>với</a:t>
            </a:r>
            <a:r>
              <a:rPr lang="en-US" sz="2000" b="1" i="1" dirty="0"/>
              <a:t> ý </a:t>
            </a:r>
            <a:r>
              <a:rPr lang="en-US" sz="2000" b="1" i="1" dirty="0" err="1"/>
              <a:t>kiến</a:t>
            </a:r>
            <a:r>
              <a:rPr lang="en-US" sz="2000" b="1" i="1" dirty="0"/>
              <a:t> </a:t>
            </a:r>
            <a:r>
              <a:rPr lang="en-US" sz="2000" b="1" i="1" dirty="0" err="1"/>
              <a:t>nào</a:t>
            </a:r>
            <a:r>
              <a:rPr lang="en-US" sz="2000" b="1" i="1" dirty="0"/>
              <a:t> </a:t>
            </a:r>
            <a:r>
              <a:rPr lang="en-US" sz="2000" b="1" i="1" dirty="0" err="1"/>
              <a:t>sau</a:t>
            </a:r>
            <a:r>
              <a:rPr lang="en-US" sz="2000" b="1" i="1" dirty="0"/>
              <a:t> </a:t>
            </a:r>
            <a:r>
              <a:rPr lang="en-US" sz="2000" b="1" i="1" dirty="0" err="1"/>
              <a:t>đây</a:t>
            </a:r>
            <a:r>
              <a:rPr lang="en-US" sz="2000" b="1" i="1" dirty="0"/>
              <a:t> </a:t>
            </a:r>
            <a:r>
              <a:rPr lang="en-US" sz="2000" b="1" i="1" dirty="0" err="1"/>
              <a:t>về</a:t>
            </a:r>
            <a:r>
              <a:rPr lang="en-US" sz="2000" b="1" i="1" dirty="0"/>
              <a:t> </a:t>
            </a:r>
            <a:r>
              <a:rPr lang="en-US" sz="2000" b="1" i="1" dirty="0" err="1"/>
              <a:t>việc</a:t>
            </a:r>
            <a:r>
              <a:rPr lang="en-US" sz="2000" b="1" i="1" dirty="0"/>
              <a:t> </a:t>
            </a:r>
            <a:r>
              <a:rPr lang="en-US" sz="2000" b="1" i="1" dirty="0" err="1"/>
              <a:t>xây</a:t>
            </a:r>
            <a:r>
              <a:rPr lang="en-US" sz="2000" b="1" i="1" dirty="0"/>
              <a:t> </a:t>
            </a:r>
            <a:r>
              <a:rPr lang="en-US" sz="2000" b="1" i="1" dirty="0" err="1"/>
              <a:t>dựng</a:t>
            </a:r>
            <a:r>
              <a:rPr lang="en-US" sz="2000" b="1" i="1" dirty="0"/>
              <a:t> </a:t>
            </a:r>
            <a:r>
              <a:rPr lang="en-US" sz="2000" b="1" i="1" dirty="0" err="1"/>
              <a:t>kế</a:t>
            </a:r>
            <a:r>
              <a:rPr lang="en-US" sz="2000" b="1" i="1" dirty="0"/>
              <a:t> </a:t>
            </a:r>
            <a:r>
              <a:rPr lang="en-US" sz="2000" b="1" i="1" dirty="0" err="1"/>
              <a:t>hoạch</a:t>
            </a:r>
            <a:r>
              <a:rPr lang="en-US" sz="2000" b="1" i="1" dirty="0"/>
              <a:t> </a:t>
            </a:r>
            <a:r>
              <a:rPr lang="en-US" sz="2000" b="1" i="1" dirty="0" err="1"/>
              <a:t>sống</a:t>
            </a:r>
            <a:r>
              <a:rPr lang="en-US" sz="2000" b="1" i="1" dirty="0"/>
              <a:t> </a:t>
            </a:r>
            <a:r>
              <a:rPr lang="en-US" sz="2000" b="1" i="1" dirty="0" err="1"/>
              <a:t>và</a:t>
            </a:r>
            <a:r>
              <a:rPr lang="en-US" sz="2000" b="1" i="1" dirty="0"/>
              <a:t> </a:t>
            </a:r>
            <a:r>
              <a:rPr lang="en-US" sz="2000" b="1" i="1" dirty="0" err="1"/>
              <a:t>làm</a:t>
            </a:r>
            <a:r>
              <a:rPr lang="en-US" sz="2000" b="1" i="1" dirty="0"/>
              <a:t> </a:t>
            </a:r>
            <a:r>
              <a:rPr lang="en-US" sz="2000" b="1" i="1" dirty="0" err="1"/>
              <a:t>việc</a:t>
            </a:r>
            <a:r>
              <a:rPr lang="en-US" sz="2000" b="1" i="1" dirty="0"/>
              <a:t>?</a:t>
            </a:r>
            <a:endParaRPr lang="vi-VN" sz="2000" dirty="0"/>
          </a:p>
          <a:p>
            <a:r>
              <a:rPr lang="en-US" sz="2000" dirty="0"/>
              <a:t>A. </a:t>
            </a:r>
            <a:r>
              <a:rPr lang="en-US" sz="2000" dirty="0" err="1"/>
              <a:t>Nên</a:t>
            </a:r>
            <a:r>
              <a:rPr lang="en-US" sz="2000" dirty="0"/>
              <a:t> </a:t>
            </a:r>
            <a:r>
              <a:rPr lang="en-US" sz="2000" dirty="0" err="1"/>
              <a:t>điều</a:t>
            </a:r>
            <a:r>
              <a:rPr lang="en-US" sz="2000" dirty="0"/>
              <a:t> </a:t>
            </a:r>
            <a:r>
              <a:rPr lang="en-US" sz="2000" dirty="0" err="1"/>
              <a:t>chỉnh</a:t>
            </a:r>
            <a:r>
              <a:rPr lang="en-US" sz="2000" dirty="0"/>
              <a:t> </a:t>
            </a:r>
            <a:r>
              <a:rPr lang="en-US" sz="2000" dirty="0" err="1"/>
              <a:t>kế</a:t>
            </a:r>
            <a:r>
              <a:rPr lang="en-US" sz="2000" dirty="0"/>
              <a:t> </a:t>
            </a:r>
            <a:r>
              <a:rPr lang="en-US" sz="2000" dirty="0" err="1"/>
              <a:t>hoạch</a:t>
            </a:r>
            <a:r>
              <a:rPr lang="en-US" sz="2000" dirty="0"/>
              <a:t> </a:t>
            </a:r>
            <a:r>
              <a:rPr lang="en-US" sz="2000" dirty="0" err="1"/>
              <a:t>khi</a:t>
            </a:r>
            <a:r>
              <a:rPr lang="en-US" sz="2000" dirty="0"/>
              <a:t> </a:t>
            </a:r>
            <a:r>
              <a:rPr lang="en-US" sz="2000" dirty="0" err="1"/>
              <a:t>thấy</a:t>
            </a:r>
            <a:r>
              <a:rPr lang="en-US" sz="2000" dirty="0"/>
              <a:t> </a:t>
            </a:r>
            <a:r>
              <a:rPr lang="en-US" sz="2000" dirty="0" err="1"/>
              <a:t>cần</a:t>
            </a:r>
            <a:r>
              <a:rPr lang="en-US" sz="2000" dirty="0"/>
              <a:t> </a:t>
            </a:r>
            <a:r>
              <a:rPr lang="en-US" sz="2000" dirty="0" err="1"/>
              <a:t>thiết</a:t>
            </a:r>
            <a:endParaRPr lang="vi-VN" sz="2000" dirty="0"/>
          </a:p>
          <a:p>
            <a:r>
              <a:rPr lang="en-US" sz="2000" dirty="0"/>
              <a:t>B. </a:t>
            </a:r>
            <a:r>
              <a:rPr lang="en-US" sz="2000" dirty="0" err="1"/>
              <a:t>Trong</a:t>
            </a:r>
            <a:r>
              <a:rPr lang="en-US" sz="2000" dirty="0"/>
              <a:t> </a:t>
            </a:r>
            <a:r>
              <a:rPr lang="en-US" sz="2000" dirty="0" err="1"/>
              <a:t>bảng</a:t>
            </a:r>
            <a:r>
              <a:rPr lang="en-US" sz="2000" dirty="0"/>
              <a:t> </a:t>
            </a:r>
            <a:r>
              <a:rPr lang="en-US" sz="2000" dirty="0" err="1"/>
              <a:t>kế</a:t>
            </a:r>
            <a:r>
              <a:rPr lang="en-US" sz="2000" dirty="0"/>
              <a:t> </a:t>
            </a:r>
            <a:r>
              <a:rPr lang="en-US" sz="2000" dirty="0" err="1"/>
              <a:t>hoạch</a:t>
            </a:r>
            <a:r>
              <a:rPr lang="en-US" sz="2000" dirty="0"/>
              <a:t> </a:t>
            </a:r>
            <a:r>
              <a:rPr lang="en-US" sz="2000" dirty="0" err="1"/>
              <a:t>chỉ</a:t>
            </a:r>
            <a:r>
              <a:rPr lang="en-US" sz="2000" dirty="0"/>
              <a:t> </a:t>
            </a:r>
            <a:r>
              <a:rPr lang="en-US" sz="2000" dirty="0" err="1"/>
              <a:t>cần</a:t>
            </a:r>
            <a:r>
              <a:rPr lang="en-US" sz="2000" dirty="0"/>
              <a:t> </a:t>
            </a:r>
            <a:r>
              <a:rPr lang="en-US" sz="2000" dirty="0" err="1"/>
              <a:t>ghi</a:t>
            </a:r>
            <a:r>
              <a:rPr lang="en-US" sz="2000" dirty="0"/>
              <a:t> </a:t>
            </a:r>
            <a:r>
              <a:rPr lang="en-US" sz="2000" dirty="0" err="1"/>
              <a:t>buổi</a:t>
            </a:r>
            <a:r>
              <a:rPr lang="en-US" sz="2000" dirty="0"/>
              <a:t> </a:t>
            </a:r>
            <a:r>
              <a:rPr lang="en-US" sz="2000" dirty="0" err="1"/>
              <a:t>sáng</a:t>
            </a:r>
            <a:r>
              <a:rPr lang="en-US" sz="2000" dirty="0"/>
              <a:t> </a:t>
            </a:r>
            <a:r>
              <a:rPr lang="en-US" sz="2000" dirty="0" err="1"/>
              <a:t>làm</a:t>
            </a:r>
            <a:r>
              <a:rPr lang="en-US" sz="2000" dirty="0"/>
              <a:t> </a:t>
            </a:r>
            <a:r>
              <a:rPr lang="en-US" sz="2000" dirty="0" err="1"/>
              <a:t>gì</a:t>
            </a:r>
            <a:r>
              <a:rPr lang="en-US" sz="2000" dirty="0"/>
              <a:t> </a:t>
            </a:r>
            <a:r>
              <a:rPr lang="en-US" sz="2000" dirty="0" err="1" smtClean="0"/>
              <a:t>đủ</a:t>
            </a:r>
            <a:r>
              <a:rPr lang="en-US" sz="2000" dirty="0"/>
              <a:t>.</a:t>
            </a:r>
            <a:endParaRPr lang="vi-VN" sz="2000" dirty="0"/>
          </a:p>
          <a:p>
            <a:r>
              <a:rPr lang="en-US" sz="2000" dirty="0"/>
              <a:t>C. </a:t>
            </a:r>
            <a:r>
              <a:rPr lang="en-US" sz="2000" dirty="0" err="1"/>
              <a:t>Trong</a:t>
            </a:r>
            <a:r>
              <a:rPr lang="en-US" sz="2000" dirty="0"/>
              <a:t> </a:t>
            </a:r>
            <a:r>
              <a:rPr lang="en-US" sz="2000" dirty="0" err="1"/>
              <a:t>mọi</a:t>
            </a:r>
            <a:r>
              <a:rPr lang="en-US" sz="2000" dirty="0"/>
              <a:t> </a:t>
            </a:r>
            <a:r>
              <a:rPr lang="en-US" sz="2000" dirty="0" err="1"/>
              <a:t>trường</a:t>
            </a:r>
            <a:r>
              <a:rPr lang="en-US" sz="2000" dirty="0"/>
              <a:t> </a:t>
            </a:r>
            <a:r>
              <a:rPr lang="en-US" sz="2000" dirty="0" err="1"/>
              <a:t>hợp</a:t>
            </a:r>
            <a:r>
              <a:rPr lang="en-US" sz="2000" dirty="0"/>
              <a:t> </a:t>
            </a:r>
            <a:r>
              <a:rPr lang="en-US" sz="2000" dirty="0" err="1"/>
              <a:t>không</a:t>
            </a:r>
            <a:r>
              <a:rPr lang="en-US" sz="2000" dirty="0"/>
              <a:t> </a:t>
            </a:r>
            <a:r>
              <a:rPr lang="en-US" sz="2000" dirty="0" err="1"/>
              <a:t>nên</a:t>
            </a:r>
            <a:r>
              <a:rPr lang="en-US" sz="2000" dirty="0"/>
              <a:t> </a:t>
            </a:r>
            <a:r>
              <a:rPr lang="en-US" sz="2000" dirty="0" err="1"/>
              <a:t>thay</a:t>
            </a:r>
            <a:r>
              <a:rPr lang="en-US" sz="2000" dirty="0"/>
              <a:t> </a:t>
            </a:r>
            <a:r>
              <a:rPr lang="en-US" sz="2000" dirty="0" err="1"/>
              <a:t>đổi</a:t>
            </a:r>
            <a:r>
              <a:rPr lang="en-US" sz="2000" dirty="0"/>
              <a:t> </a:t>
            </a:r>
            <a:r>
              <a:rPr lang="en-US" sz="2000" dirty="0" err="1"/>
              <a:t>kế</a:t>
            </a:r>
            <a:r>
              <a:rPr lang="en-US" sz="2000" dirty="0"/>
              <a:t> </a:t>
            </a:r>
            <a:r>
              <a:rPr lang="en-US" sz="2000" dirty="0" err="1"/>
              <a:t>hoạch</a:t>
            </a:r>
            <a:r>
              <a:rPr lang="en-US" sz="2000" dirty="0"/>
              <a:t>.</a:t>
            </a:r>
            <a:endParaRPr lang="vi-VN" sz="2000" dirty="0"/>
          </a:p>
          <a:p>
            <a:r>
              <a:rPr lang="en-US" sz="2000" dirty="0"/>
              <a:t>D. </a:t>
            </a:r>
            <a:r>
              <a:rPr lang="en-US" sz="2000" dirty="0" err="1"/>
              <a:t>Học</a:t>
            </a:r>
            <a:r>
              <a:rPr lang="en-US" sz="2000" dirty="0"/>
              <a:t> </a:t>
            </a:r>
            <a:r>
              <a:rPr lang="en-US" sz="2000" dirty="0" err="1"/>
              <a:t>sinh</a:t>
            </a:r>
            <a:r>
              <a:rPr lang="en-US" sz="2000" dirty="0"/>
              <a:t> </a:t>
            </a:r>
            <a:r>
              <a:rPr lang="en-US" sz="2000" dirty="0" err="1"/>
              <a:t>lớp</a:t>
            </a:r>
            <a:r>
              <a:rPr lang="en-US" sz="2000" dirty="0"/>
              <a:t> 7 </a:t>
            </a:r>
            <a:r>
              <a:rPr lang="en-US" sz="2000" dirty="0" err="1"/>
              <a:t>không</a:t>
            </a:r>
            <a:r>
              <a:rPr lang="en-US" sz="2000" dirty="0"/>
              <a:t> </a:t>
            </a:r>
            <a:r>
              <a:rPr lang="en-US" sz="2000" dirty="0" err="1"/>
              <a:t>cần</a:t>
            </a:r>
            <a:r>
              <a:rPr lang="en-US" sz="2000" dirty="0"/>
              <a:t> </a:t>
            </a:r>
            <a:r>
              <a:rPr lang="en-US" sz="2000" dirty="0" err="1"/>
              <a:t>xây</a:t>
            </a:r>
            <a:r>
              <a:rPr lang="en-US" sz="2000" dirty="0"/>
              <a:t> </a:t>
            </a:r>
            <a:r>
              <a:rPr lang="en-US" sz="2000" dirty="0" err="1"/>
              <a:t>dựng</a:t>
            </a:r>
            <a:r>
              <a:rPr lang="en-US" sz="2000" dirty="0"/>
              <a:t> </a:t>
            </a:r>
            <a:r>
              <a:rPr lang="en-US" sz="2000" dirty="0" err="1"/>
              <a:t>kế</a:t>
            </a:r>
            <a:r>
              <a:rPr lang="en-US" sz="2000" dirty="0"/>
              <a:t> </a:t>
            </a:r>
            <a:r>
              <a:rPr lang="en-US" sz="2000" dirty="0" err="1"/>
              <a:t>hoạch</a:t>
            </a:r>
            <a:r>
              <a:rPr lang="en-US" sz="2000" dirty="0"/>
              <a:t> </a:t>
            </a:r>
            <a:r>
              <a:rPr lang="en-US" sz="2000" dirty="0" err="1"/>
              <a:t>làm</a:t>
            </a:r>
            <a:r>
              <a:rPr lang="en-US" sz="2000" dirty="0"/>
              <a:t> </a:t>
            </a:r>
            <a:r>
              <a:rPr lang="en-US" sz="2000" dirty="0" err="1"/>
              <a:t>việc</a:t>
            </a:r>
            <a:r>
              <a:rPr lang="en-US" sz="2000" dirty="0"/>
              <a:t>, </a:t>
            </a:r>
            <a:r>
              <a:rPr lang="en-US" sz="2000" dirty="0" err="1"/>
              <a:t>học</a:t>
            </a:r>
            <a:r>
              <a:rPr lang="en-US" sz="2000" dirty="0"/>
              <a:t> </a:t>
            </a:r>
            <a:r>
              <a:rPr lang="en-US" sz="2000" dirty="0" err="1"/>
              <a:t>tập</a:t>
            </a:r>
            <a:r>
              <a:rPr lang="en-US" sz="2000" dirty="0" smtClean="0"/>
              <a:t>.</a:t>
            </a:r>
          </a:p>
          <a:p>
            <a:r>
              <a:rPr lang="en-US" sz="2000" b="1" dirty="0"/>
              <a:t>Câu 5</a:t>
            </a:r>
            <a:r>
              <a:rPr lang="en-US" sz="2000" b="1" dirty="0" smtClean="0"/>
              <a:t>: “</a:t>
            </a:r>
            <a:r>
              <a:rPr lang="en-US" sz="2000" b="1" dirty="0" err="1"/>
              <a:t>Trẻ</a:t>
            </a:r>
            <a:r>
              <a:rPr lang="en-US" sz="2000" b="1" dirty="0"/>
              <a:t> </a:t>
            </a:r>
            <a:r>
              <a:rPr lang="en-US" sz="2000" b="1" dirty="0" err="1"/>
              <a:t>em</a:t>
            </a:r>
            <a:r>
              <a:rPr lang="en-US" sz="2000" b="1" dirty="0"/>
              <a:t> </a:t>
            </a:r>
            <a:r>
              <a:rPr lang="en-US" sz="2000" b="1" dirty="0" err="1"/>
              <a:t>có</a:t>
            </a:r>
            <a:r>
              <a:rPr lang="en-US" sz="2000" b="1" dirty="0"/>
              <a:t> </a:t>
            </a:r>
            <a:r>
              <a:rPr lang="en-US" sz="2000" b="1" dirty="0" err="1"/>
              <a:t>quyền</a:t>
            </a:r>
            <a:r>
              <a:rPr lang="en-US" sz="2000" b="1" dirty="0"/>
              <a:t> </a:t>
            </a:r>
            <a:r>
              <a:rPr lang="en-US" sz="2000" b="1" dirty="0" err="1"/>
              <a:t>khai</a:t>
            </a:r>
            <a:r>
              <a:rPr lang="en-US" sz="2000" b="1" dirty="0"/>
              <a:t> </a:t>
            </a:r>
            <a:r>
              <a:rPr lang="en-US" sz="2000" b="1" dirty="0" err="1"/>
              <a:t>sinh</a:t>
            </a:r>
            <a:r>
              <a:rPr lang="en-US" sz="2000" b="1" dirty="0"/>
              <a:t> </a:t>
            </a:r>
            <a:r>
              <a:rPr lang="en-US" sz="2000" b="1" dirty="0" err="1"/>
              <a:t>và</a:t>
            </a:r>
            <a:r>
              <a:rPr lang="en-US" sz="2000" b="1" dirty="0"/>
              <a:t> </a:t>
            </a:r>
            <a:r>
              <a:rPr lang="en-US" sz="2000" b="1" dirty="0" err="1"/>
              <a:t>có</a:t>
            </a:r>
            <a:r>
              <a:rPr lang="en-US" sz="2000" b="1" dirty="0"/>
              <a:t> quốc </a:t>
            </a:r>
            <a:r>
              <a:rPr lang="en-US" sz="2000" b="1" dirty="0" err="1"/>
              <a:t>tịch</a:t>
            </a:r>
            <a:r>
              <a:rPr lang="en-US" sz="2000" b="1" dirty="0"/>
              <a:t>” </a:t>
            </a:r>
            <a:r>
              <a:rPr lang="en-US" sz="2000" b="1" dirty="0" err="1"/>
              <a:t>là</a:t>
            </a:r>
            <a:r>
              <a:rPr lang="en-US" sz="2000" b="1" dirty="0"/>
              <a:t> </a:t>
            </a:r>
            <a:r>
              <a:rPr lang="en-US" sz="2000" b="1" dirty="0" err="1"/>
              <a:t>thuộc</a:t>
            </a:r>
            <a:r>
              <a:rPr lang="en-US" sz="2000" b="1" dirty="0"/>
              <a:t> </a:t>
            </a:r>
            <a:r>
              <a:rPr lang="en-US" sz="2000" b="1" dirty="0" err="1"/>
              <a:t>nhóm</a:t>
            </a:r>
            <a:r>
              <a:rPr lang="en-US" sz="2000" b="1" dirty="0"/>
              <a:t> </a:t>
            </a:r>
            <a:r>
              <a:rPr lang="en-US" sz="2000" b="1" dirty="0" err="1"/>
              <a:t>quyền</a:t>
            </a:r>
            <a:r>
              <a:rPr lang="en-US" sz="2000" b="1" dirty="0"/>
              <a:t> </a:t>
            </a:r>
            <a:r>
              <a:rPr lang="en-US" sz="2000" b="1" dirty="0" err="1" smtClean="0"/>
              <a:t>gì</a:t>
            </a:r>
            <a:r>
              <a:rPr lang="en-US" sz="2000" b="1" dirty="0" smtClean="0"/>
              <a:t>?</a:t>
            </a:r>
            <a:endParaRPr lang="vi-VN" sz="2000" b="1" dirty="0"/>
          </a:p>
          <a:p>
            <a:r>
              <a:rPr lang="en-US" sz="2000" dirty="0"/>
              <a:t>A. </a:t>
            </a:r>
            <a:r>
              <a:rPr lang="en-US" sz="2000" dirty="0" err="1"/>
              <a:t>Quyền</a:t>
            </a:r>
            <a:r>
              <a:rPr lang="en-US" sz="2000" dirty="0"/>
              <a:t> </a:t>
            </a:r>
            <a:r>
              <a:rPr lang="en-US" sz="2000" dirty="0" err="1"/>
              <a:t>giáo</a:t>
            </a:r>
            <a:r>
              <a:rPr lang="en-US" sz="2000" dirty="0"/>
              <a:t> </a:t>
            </a:r>
            <a:r>
              <a:rPr lang="en-US" sz="2000" dirty="0" err="1"/>
              <a:t>dục</a:t>
            </a:r>
            <a:r>
              <a:rPr lang="en-US" sz="2000" dirty="0"/>
              <a:t>.					</a:t>
            </a:r>
            <a:r>
              <a:rPr lang="en-US" sz="2000" dirty="0" smtClean="0"/>
              <a:t>B</a:t>
            </a:r>
            <a:r>
              <a:rPr lang="en-US" sz="2000" dirty="0"/>
              <a:t>. </a:t>
            </a:r>
            <a:r>
              <a:rPr lang="en-US" sz="2000" dirty="0" err="1"/>
              <a:t>Quyền</a:t>
            </a:r>
            <a:r>
              <a:rPr lang="en-US" sz="2000" dirty="0"/>
              <a:t> </a:t>
            </a:r>
            <a:r>
              <a:rPr lang="en-US" sz="2000" dirty="0" err="1"/>
              <a:t>được</a:t>
            </a:r>
            <a:r>
              <a:rPr lang="en-US" sz="2000" dirty="0"/>
              <a:t> </a:t>
            </a:r>
            <a:r>
              <a:rPr lang="en-US" sz="2000" dirty="0" err="1"/>
              <a:t>chăm</a:t>
            </a:r>
            <a:r>
              <a:rPr lang="en-US" sz="2000" dirty="0"/>
              <a:t> </a:t>
            </a:r>
            <a:r>
              <a:rPr lang="en-US" sz="2000" dirty="0" err="1"/>
              <a:t>sóc</a:t>
            </a:r>
            <a:r>
              <a:rPr lang="en-US" sz="2000" dirty="0"/>
              <a:t>.</a:t>
            </a:r>
            <a:endParaRPr lang="vi-VN" sz="2000" dirty="0"/>
          </a:p>
          <a:p>
            <a:r>
              <a:rPr lang="en-US" sz="2000" dirty="0"/>
              <a:t>C. </a:t>
            </a:r>
            <a:r>
              <a:rPr lang="en-US" sz="2000" dirty="0" err="1"/>
              <a:t>Quyền</a:t>
            </a:r>
            <a:r>
              <a:rPr lang="en-US" sz="2000" dirty="0"/>
              <a:t> </a:t>
            </a:r>
            <a:r>
              <a:rPr lang="en-US" sz="2000" dirty="0" err="1"/>
              <a:t>bảo</a:t>
            </a:r>
            <a:r>
              <a:rPr lang="en-US" sz="2000" dirty="0"/>
              <a:t> </a:t>
            </a:r>
            <a:r>
              <a:rPr lang="en-US" sz="2000" dirty="0" err="1"/>
              <a:t>vệ</a:t>
            </a:r>
            <a:r>
              <a:rPr lang="en-US" sz="2000" dirty="0"/>
              <a:t>.						D. </a:t>
            </a:r>
            <a:r>
              <a:rPr lang="en-US" sz="2000" dirty="0" err="1"/>
              <a:t>Quyền</a:t>
            </a:r>
            <a:r>
              <a:rPr lang="en-US" sz="2000" dirty="0"/>
              <a:t> </a:t>
            </a:r>
            <a:r>
              <a:rPr lang="en-US" sz="2000" dirty="0" err="1"/>
              <a:t>phát</a:t>
            </a:r>
            <a:r>
              <a:rPr lang="en-US" sz="2000" dirty="0"/>
              <a:t> </a:t>
            </a:r>
            <a:r>
              <a:rPr lang="en-US" sz="2000" dirty="0" err="1"/>
              <a:t>triển</a:t>
            </a:r>
            <a:r>
              <a:rPr lang="en-US" sz="2000" dirty="0"/>
              <a:t>.</a:t>
            </a:r>
            <a:endParaRPr lang="vi-VN" sz="2000" dirty="0"/>
          </a:p>
          <a:p>
            <a:r>
              <a:rPr lang="en-US" sz="2000" dirty="0"/>
              <a:t> </a:t>
            </a:r>
            <a:endParaRPr lang="vi-VN" sz="2000" dirty="0"/>
          </a:p>
          <a:p>
            <a:endParaRPr lang="vi-VN" sz="2000" dirty="0"/>
          </a:p>
        </p:txBody>
      </p:sp>
    </p:spTree>
    <p:extLst>
      <p:ext uri="{BB962C8B-B14F-4D97-AF65-F5344CB8AC3E}">
        <p14:creationId xmlns:p14="http://schemas.microsoft.com/office/powerpoint/2010/main" val="1823082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1598" y="358220"/>
            <a:ext cx="9464513" cy="6801862"/>
          </a:xfrm>
          <a:prstGeom prst="rect">
            <a:avLst/>
          </a:prstGeom>
          <a:noFill/>
        </p:spPr>
        <p:txBody>
          <a:bodyPr wrap="square" rtlCol="0">
            <a:spAutoFit/>
          </a:bodyPr>
          <a:lstStyle/>
          <a:p>
            <a:r>
              <a:rPr lang="en-US" sz="2000" b="1" i="1" dirty="0" smtClean="0"/>
              <a:t>Câu </a:t>
            </a:r>
            <a:r>
              <a:rPr lang="en-US" sz="2000" b="1" i="1" dirty="0"/>
              <a:t>6</a:t>
            </a:r>
            <a:r>
              <a:rPr lang="en-US" sz="2000" b="1" i="1" dirty="0" smtClean="0"/>
              <a:t>:  </a:t>
            </a:r>
            <a:r>
              <a:rPr lang="en-US" sz="2000" b="1" i="1" dirty="0" err="1"/>
              <a:t>Đầu</a:t>
            </a:r>
            <a:r>
              <a:rPr lang="en-US" sz="2000" b="1" i="1" dirty="0"/>
              <a:t> </a:t>
            </a:r>
            <a:r>
              <a:rPr lang="en-US" sz="2000" b="1" i="1" dirty="0" err="1"/>
              <a:t>năm</a:t>
            </a:r>
            <a:r>
              <a:rPr lang="en-US" sz="2000" b="1" i="1" dirty="0"/>
              <a:t> </a:t>
            </a:r>
            <a:r>
              <a:rPr lang="en-US" sz="2000" b="1" i="1" dirty="0" err="1"/>
              <a:t>học</a:t>
            </a:r>
            <a:r>
              <a:rPr lang="en-US" sz="2000" b="1" i="1" dirty="0"/>
              <a:t>, S </a:t>
            </a:r>
            <a:r>
              <a:rPr lang="en-US" sz="2000" b="1" i="1" dirty="0" err="1"/>
              <a:t>đã</a:t>
            </a:r>
            <a:r>
              <a:rPr lang="en-US" sz="2000" b="1" i="1" dirty="0"/>
              <a:t> </a:t>
            </a:r>
            <a:r>
              <a:rPr lang="en-US" sz="2000" b="1" i="1" dirty="0" err="1"/>
              <a:t>hứa</a:t>
            </a:r>
            <a:r>
              <a:rPr lang="en-US" sz="2000" b="1" i="1" dirty="0"/>
              <a:t> </a:t>
            </a:r>
            <a:r>
              <a:rPr lang="en-US" sz="2000" b="1" i="1" dirty="0" err="1"/>
              <a:t>với</a:t>
            </a:r>
            <a:r>
              <a:rPr lang="en-US" sz="2000" b="1" i="1" dirty="0"/>
              <a:t> </a:t>
            </a:r>
            <a:r>
              <a:rPr lang="en-US" sz="2000" b="1" i="1" dirty="0" err="1"/>
              <a:t>bố</a:t>
            </a:r>
            <a:r>
              <a:rPr lang="en-US" sz="2000" b="1" i="1" dirty="0"/>
              <a:t> </a:t>
            </a:r>
            <a:r>
              <a:rPr lang="en-US" sz="2000" b="1" i="1" dirty="0" err="1"/>
              <a:t>mẹ</a:t>
            </a:r>
            <a:r>
              <a:rPr lang="en-US" sz="2000" b="1" i="1" dirty="0"/>
              <a:t> </a:t>
            </a:r>
            <a:r>
              <a:rPr lang="en-US" sz="2000" b="1" i="1" dirty="0" err="1"/>
              <a:t>sẽ</a:t>
            </a:r>
            <a:r>
              <a:rPr lang="en-US" sz="2000" b="1" i="1" dirty="0"/>
              <a:t> </a:t>
            </a:r>
            <a:r>
              <a:rPr lang="en-US" sz="2000" b="1" i="1" dirty="0" err="1"/>
              <a:t>cố</a:t>
            </a:r>
            <a:r>
              <a:rPr lang="en-US" sz="2000" b="1" i="1" dirty="0"/>
              <a:t> </a:t>
            </a:r>
            <a:r>
              <a:rPr lang="en-US" sz="2000" b="1" i="1" dirty="0" err="1"/>
              <a:t>gắng</a:t>
            </a:r>
            <a:r>
              <a:rPr lang="en-US" sz="2000" b="1" i="1" dirty="0"/>
              <a:t> </a:t>
            </a:r>
            <a:r>
              <a:rPr lang="en-US" sz="2000" b="1" i="1" dirty="0" err="1"/>
              <a:t>cuối</a:t>
            </a:r>
            <a:r>
              <a:rPr lang="en-US" sz="2000" b="1" i="1" dirty="0"/>
              <a:t> </a:t>
            </a:r>
            <a:r>
              <a:rPr lang="en-US" sz="2000" b="1" i="1" dirty="0" err="1"/>
              <a:t>học</a:t>
            </a:r>
            <a:r>
              <a:rPr lang="en-US" sz="2000" b="1" i="1" dirty="0"/>
              <a:t> </a:t>
            </a:r>
            <a:r>
              <a:rPr lang="en-US" sz="2000" b="1" i="1" dirty="0" err="1"/>
              <a:t>kì</a:t>
            </a:r>
            <a:r>
              <a:rPr lang="en-US" sz="2000" b="1" i="1" dirty="0"/>
              <a:t> </a:t>
            </a:r>
            <a:r>
              <a:rPr lang="en-US" sz="2000" b="1" i="1" dirty="0" err="1"/>
              <a:t>đạt</a:t>
            </a:r>
            <a:r>
              <a:rPr lang="en-US" sz="2000" b="1" i="1" dirty="0"/>
              <a:t> </a:t>
            </a:r>
            <a:r>
              <a:rPr lang="en-US" sz="2000" b="1" i="1" dirty="0" err="1"/>
              <a:t>học</a:t>
            </a:r>
            <a:r>
              <a:rPr lang="en-US" sz="2000" b="1" i="1" dirty="0"/>
              <a:t> </a:t>
            </a:r>
            <a:r>
              <a:rPr lang="en-US" sz="2000" b="1" i="1" dirty="0" err="1"/>
              <a:t>sinh</a:t>
            </a:r>
            <a:r>
              <a:rPr lang="en-US" sz="2000" b="1" i="1" dirty="0"/>
              <a:t> </a:t>
            </a:r>
            <a:r>
              <a:rPr lang="en-US" sz="2000" b="1" i="1" dirty="0" err="1"/>
              <a:t>giỏi</a:t>
            </a:r>
            <a:r>
              <a:rPr lang="en-US" sz="2000" b="1" i="1" dirty="0"/>
              <a:t>, </a:t>
            </a:r>
            <a:r>
              <a:rPr lang="en-US" sz="2000" b="1" i="1" dirty="0" err="1"/>
              <a:t>để</a:t>
            </a:r>
            <a:r>
              <a:rPr lang="en-US" sz="2000" b="1" i="1" dirty="0"/>
              <a:t> </a:t>
            </a:r>
            <a:r>
              <a:rPr lang="en-US" sz="2000" b="1" i="1" dirty="0" err="1"/>
              <a:t>đạt</a:t>
            </a:r>
            <a:r>
              <a:rPr lang="en-US" sz="2000" b="1" i="1" dirty="0"/>
              <a:t> </a:t>
            </a:r>
            <a:r>
              <a:rPr lang="en-US" sz="2000" b="1" i="1" dirty="0" err="1"/>
              <a:t>được</a:t>
            </a:r>
            <a:r>
              <a:rPr lang="en-US" sz="2000" b="1" i="1" dirty="0"/>
              <a:t> </a:t>
            </a:r>
            <a:r>
              <a:rPr lang="en-US" sz="2000" b="1" i="1" dirty="0" err="1"/>
              <a:t>mục</a:t>
            </a:r>
            <a:r>
              <a:rPr lang="en-US" sz="2000" b="1" i="1" dirty="0"/>
              <a:t> </a:t>
            </a:r>
            <a:r>
              <a:rPr lang="en-US" sz="2000" b="1" i="1" dirty="0" err="1"/>
              <a:t>tiêu</a:t>
            </a:r>
            <a:r>
              <a:rPr lang="en-US" sz="2000" b="1" i="1" dirty="0"/>
              <a:t>, S </a:t>
            </a:r>
            <a:r>
              <a:rPr lang="en-US" sz="2000" b="1" i="1" dirty="0" err="1"/>
              <a:t>đã</a:t>
            </a:r>
            <a:r>
              <a:rPr lang="en-US" sz="2000" b="1" i="1" dirty="0"/>
              <a:t> </a:t>
            </a:r>
            <a:r>
              <a:rPr lang="en-US" sz="2000" b="1" i="1" dirty="0" err="1"/>
              <a:t>đưa</a:t>
            </a:r>
            <a:r>
              <a:rPr lang="en-US" sz="2000" b="1" i="1" dirty="0"/>
              <a:t> </a:t>
            </a:r>
            <a:r>
              <a:rPr lang="en-US" sz="2000" b="1" i="1" dirty="0" err="1"/>
              <a:t>ra</a:t>
            </a:r>
            <a:r>
              <a:rPr lang="en-US" sz="2000" b="1" i="1" dirty="0"/>
              <a:t> </a:t>
            </a:r>
            <a:r>
              <a:rPr lang="en-US" sz="2000" b="1" i="1" dirty="0" err="1"/>
              <a:t>kế</a:t>
            </a:r>
            <a:r>
              <a:rPr lang="en-US" sz="2000" b="1" i="1" dirty="0"/>
              <a:t> </a:t>
            </a:r>
            <a:r>
              <a:rPr lang="en-US" sz="2000" b="1" i="1" dirty="0" err="1"/>
              <a:t>hoạch</a:t>
            </a:r>
            <a:r>
              <a:rPr lang="en-US" sz="2000" b="1" i="1" dirty="0"/>
              <a:t>, </a:t>
            </a:r>
            <a:r>
              <a:rPr lang="en-US" sz="2000" b="1" i="1" dirty="0" err="1"/>
              <a:t>thời</a:t>
            </a:r>
            <a:r>
              <a:rPr lang="en-US" sz="2000" b="1" i="1" dirty="0"/>
              <a:t> </a:t>
            </a:r>
            <a:r>
              <a:rPr lang="en-US" sz="2000" b="1" i="1" dirty="0" err="1"/>
              <a:t>gian</a:t>
            </a:r>
            <a:r>
              <a:rPr lang="en-US" sz="2000" b="1" i="1" dirty="0"/>
              <a:t> </a:t>
            </a:r>
            <a:r>
              <a:rPr lang="en-US" sz="2000" b="1" i="1" dirty="0" err="1"/>
              <a:t>biểu</a:t>
            </a:r>
            <a:r>
              <a:rPr lang="en-US" sz="2000" b="1" i="1" dirty="0"/>
              <a:t> </a:t>
            </a:r>
            <a:r>
              <a:rPr lang="en-US" sz="2000" b="1" i="1" dirty="0" err="1"/>
              <a:t>cụ</a:t>
            </a:r>
            <a:r>
              <a:rPr lang="en-US" sz="2000" b="1" i="1" dirty="0"/>
              <a:t> </a:t>
            </a:r>
            <a:r>
              <a:rPr lang="en-US" sz="2000" b="1" i="1" dirty="0" err="1"/>
              <a:t>thể</a:t>
            </a:r>
            <a:r>
              <a:rPr lang="en-US" sz="2000" b="1" i="1" dirty="0"/>
              <a:t> </a:t>
            </a:r>
            <a:r>
              <a:rPr lang="en-US" sz="2000" b="1" i="1" dirty="0" err="1"/>
              <a:t>về</a:t>
            </a:r>
            <a:r>
              <a:rPr lang="en-US" sz="2000" b="1" i="1" dirty="0"/>
              <a:t> </a:t>
            </a:r>
            <a:r>
              <a:rPr lang="en-US" sz="2000" b="1" i="1" dirty="0" err="1"/>
              <a:t>tiến</a:t>
            </a:r>
            <a:r>
              <a:rPr lang="en-US" sz="2000" b="1" i="1" dirty="0"/>
              <a:t> </a:t>
            </a:r>
            <a:r>
              <a:rPr lang="en-US" sz="2000" b="1" i="1" dirty="0" err="1"/>
              <a:t>trình</a:t>
            </a:r>
            <a:r>
              <a:rPr lang="en-US" sz="2000" b="1" i="1" dirty="0"/>
              <a:t> </a:t>
            </a:r>
            <a:r>
              <a:rPr lang="en-US" sz="2000" b="1" i="1" dirty="0" err="1"/>
              <a:t>học</a:t>
            </a:r>
            <a:r>
              <a:rPr lang="en-US" sz="2000" b="1" i="1" dirty="0"/>
              <a:t> </a:t>
            </a:r>
            <a:r>
              <a:rPr lang="en-US" sz="2000" b="1" i="1" dirty="0" err="1"/>
              <a:t>tập</a:t>
            </a:r>
            <a:r>
              <a:rPr lang="en-US" sz="2000" b="1" i="1" dirty="0"/>
              <a:t>. </a:t>
            </a:r>
            <a:r>
              <a:rPr lang="en-US" sz="2000" b="1" i="1" dirty="0" err="1"/>
              <a:t>Sau</a:t>
            </a:r>
            <a:r>
              <a:rPr lang="en-US" sz="2000" b="1" i="1" dirty="0"/>
              <a:t> </a:t>
            </a:r>
            <a:r>
              <a:rPr lang="en-US" sz="2000" b="1" i="1" dirty="0" err="1"/>
              <a:t>khi</a:t>
            </a:r>
            <a:r>
              <a:rPr lang="en-US" sz="2000" b="1" i="1" dirty="0"/>
              <a:t> </a:t>
            </a:r>
            <a:r>
              <a:rPr lang="en-US" sz="2000" b="1" i="1" dirty="0" err="1"/>
              <a:t>lên</a:t>
            </a:r>
            <a:r>
              <a:rPr lang="en-US" sz="2000" b="1" i="1" dirty="0"/>
              <a:t> </a:t>
            </a:r>
            <a:r>
              <a:rPr lang="en-US" sz="2000" b="1" i="1" dirty="0" err="1"/>
              <a:t>kế</a:t>
            </a:r>
            <a:r>
              <a:rPr lang="en-US" sz="2000" b="1" i="1" dirty="0"/>
              <a:t> </a:t>
            </a:r>
            <a:r>
              <a:rPr lang="en-US" sz="2000" b="1" i="1" dirty="0" err="1"/>
              <a:t>hoạch</a:t>
            </a:r>
            <a:r>
              <a:rPr lang="en-US" sz="2000" b="1" i="1" dirty="0"/>
              <a:t>, S </a:t>
            </a:r>
            <a:r>
              <a:rPr lang="en-US" sz="2000" b="1" i="1" dirty="0" err="1"/>
              <a:t>thực</a:t>
            </a:r>
            <a:r>
              <a:rPr lang="en-US" sz="2000" b="1" i="1" dirty="0"/>
              <a:t> </a:t>
            </a:r>
            <a:r>
              <a:rPr lang="en-US" sz="2000" b="1" i="1" dirty="0" err="1"/>
              <a:t>hiện</a:t>
            </a:r>
            <a:r>
              <a:rPr lang="en-US" sz="2000" b="1" i="1" dirty="0"/>
              <a:t> </a:t>
            </a:r>
            <a:r>
              <a:rPr lang="en-US" sz="2000" b="1" i="1" dirty="0" err="1"/>
              <a:t>được</a:t>
            </a:r>
            <a:r>
              <a:rPr lang="en-US" sz="2000" b="1" i="1" dirty="0"/>
              <a:t> </a:t>
            </a:r>
            <a:r>
              <a:rPr lang="en-US" sz="2000" b="1" i="1" dirty="0" err="1"/>
              <a:t>vài</a:t>
            </a:r>
            <a:r>
              <a:rPr lang="en-US" sz="2000" b="1" i="1" dirty="0"/>
              <a:t> </a:t>
            </a:r>
            <a:r>
              <a:rPr lang="en-US" sz="2000" b="1" i="1" dirty="0" err="1"/>
              <a:t>buổi</a:t>
            </a:r>
            <a:r>
              <a:rPr lang="en-US" sz="2000" b="1" i="1" dirty="0"/>
              <a:t> </a:t>
            </a:r>
            <a:r>
              <a:rPr lang="en-US" sz="2000" b="1" i="1" dirty="0" err="1"/>
              <a:t>theo</a:t>
            </a:r>
            <a:r>
              <a:rPr lang="en-US" sz="2000" b="1" i="1" dirty="0"/>
              <a:t> </a:t>
            </a:r>
            <a:r>
              <a:rPr lang="en-US" sz="2000" b="1" i="1" dirty="0" err="1"/>
              <a:t>kế</a:t>
            </a:r>
            <a:r>
              <a:rPr lang="en-US" sz="2000" b="1" i="1" dirty="0"/>
              <a:t> </a:t>
            </a:r>
            <a:r>
              <a:rPr lang="en-US" sz="2000" b="1" i="1" dirty="0" err="1"/>
              <a:t>hoạch</a:t>
            </a:r>
            <a:r>
              <a:rPr lang="en-US" sz="2000" b="1" i="1" dirty="0"/>
              <a:t> </a:t>
            </a:r>
            <a:r>
              <a:rPr lang="en-US" sz="2000" b="1" i="1" dirty="0" err="1"/>
              <a:t>rồi</a:t>
            </a:r>
            <a:r>
              <a:rPr lang="en-US" sz="2000" b="1" i="1" dirty="0"/>
              <a:t> </a:t>
            </a:r>
            <a:r>
              <a:rPr lang="en-US" sz="2000" b="1" i="1" dirty="0" err="1"/>
              <a:t>bỏ</a:t>
            </a:r>
            <a:r>
              <a:rPr lang="en-US" sz="2000" b="1" i="1" dirty="0"/>
              <a:t> </a:t>
            </a:r>
            <a:r>
              <a:rPr lang="en-US" sz="2000" b="1" i="1" dirty="0" err="1"/>
              <a:t>bê</a:t>
            </a:r>
            <a:r>
              <a:rPr lang="en-US" sz="2000" b="1" i="1" dirty="0"/>
              <a:t>, </a:t>
            </a:r>
            <a:r>
              <a:rPr lang="en-US" sz="2000" b="1" i="1" dirty="0" err="1"/>
              <a:t>học</a:t>
            </a:r>
            <a:r>
              <a:rPr lang="en-US" sz="2000" b="1" i="1" dirty="0"/>
              <a:t> </a:t>
            </a:r>
            <a:r>
              <a:rPr lang="en-US" sz="2000" b="1" i="1" dirty="0" err="1"/>
              <a:t>tập</a:t>
            </a:r>
            <a:r>
              <a:rPr lang="en-US" sz="2000" b="1" i="1" dirty="0"/>
              <a:t> </a:t>
            </a:r>
            <a:r>
              <a:rPr lang="en-US" sz="2000" b="1" i="1" dirty="0" err="1"/>
              <a:t>và</a:t>
            </a:r>
            <a:r>
              <a:rPr lang="en-US" sz="2000" b="1" i="1" dirty="0"/>
              <a:t> </a:t>
            </a:r>
            <a:r>
              <a:rPr lang="en-US" sz="2000" b="1" i="1" dirty="0" err="1"/>
              <a:t>làm</a:t>
            </a:r>
            <a:r>
              <a:rPr lang="en-US" sz="2000" b="1" i="1" dirty="0"/>
              <a:t> </a:t>
            </a:r>
            <a:r>
              <a:rPr lang="en-US" sz="2000" b="1" i="1" dirty="0" err="1"/>
              <a:t>việc</a:t>
            </a:r>
            <a:r>
              <a:rPr lang="en-US" sz="2000" b="1" i="1" dirty="0"/>
              <a:t> </a:t>
            </a:r>
            <a:r>
              <a:rPr lang="en-US" sz="2000" b="1" i="1" dirty="0" err="1"/>
              <a:t>ngẫu</a:t>
            </a:r>
            <a:r>
              <a:rPr lang="en-US" sz="2000" b="1" i="1" dirty="0"/>
              <a:t> </a:t>
            </a:r>
            <a:r>
              <a:rPr lang="en-US" sz="2000" b="1" i="1" dirty="0" err="1"/>
              <a:t>hứng</a:t>
            </a:r>
            <a:r>
              <a:rPr lang="en-US" sz="2000" b="1" i="1" dirty="0"/>
              <a:t>. </a:t>
            </a:r>
            <a:r>
              <a:rPr lang="en-US" sz="2000" b="1" i="1" dirty="0" err="1"/>
              <a:t>Hành</a:t>
            </a:r>
            <a:r>
              <a:rPr lang="en-US" sz="2000" b="1" i="1" dirty="0"/>
              <a:t> vi </a:t>
            </a:r>
            <a:r>
              <a:rPr lang="en-US" sz="2000" b="1" i="1" dirty="0" err="1"/>
              <a:t>của</a:t>
            </a:r>
            <a:r>
              <a:rPr lang="en-US" sz="2000" b="1" i="1" dirty="0"/>
              <a:t> S </a:t>
            </a:r>
            <a:r>
              <a:rPr lang="en-US" sz="2000" b="1" i="1" dirty="0" err="1"/>
              <a:t>là</a:t>
            </a:r>
            <a:r>
              <a:rPr lang="en-US" sz="2000" b="1" i="1" dirty="0"/>
              <a:t> </a:t>
            </a:r>
            <a:r>
              <a:rPr lang="en-US" sz="2000" b="1" i="1" dirty="0" err="1"/>
              <a:t>biểu</a:t>
            </a:r>
            <a:r>
              <a:rPr lang="en-US" sz="2000" b="1" i="1" dirty="0"/>
              <a:t> </a:t>
            </a:r>
            <a:r>
              <a:rPr lang="en-US" sz="2000" b="1" i="1" dirty="0" err="1"/>
              <a:t>hiện</a:t>
            </a:r>
            <a:r>
              <a:rPr lang="en-US" sz="2000" b="1" i="1" dirty="0"/>
              <a:t> </a:t>
            </a:r>
            <a:r>
              <a:rPr lang="en-US" sz="2000" b="1" i="1" dirty="0" err="1"/>
              <a:t>của</a:t>
            </a:r>
            <a:r>
              <a:rPr lang="en-US" sz="2000" b="1" i="1" dirty="0"/>
              <a:t>…?</a:t>
            </a:r>
            <a:endParaRPr lang="vi-VN" sz="2000" dirty="0"/>
          </a:p>
          <a:p>
            <a:r>
              <a:rPr lang="en-US" sz="2000" dirty="0"/>
              <a:t>A. </a:t>
            </a:r>
            <a:r>
              <a:rPr lang="en-US" sz="2000" dirty="0" err="1"/>
              <a:t>sống</a:t>
            </a:r>
            <a:r>
              <a:rPr lang="en-US" sz="2000" dirty="0"/>
              <a:t> </a:t>
            </a:r>
            <a:r>
              <a:rPr lang="en-US" sz="2000" dirty="0" err="1"/>
              <a:t>và</a:t>
            </a:r>
            <a:r>
              <a:rPr lang="en-US" sz="2000" dirty="0"/>
              <a:t> </a:t>
            </a:r>
            <a:r>
              <a:rPr lang="en-US" sz="2000" dirty="0" err="1"/>
              <a:t>làm</a:t>
            </a:r>
            <a:r>
              <a:rPr lang="en-US" sz="2000" dirty="0"/>
              <a:t> </a:t>
            </a:r>
            <a:r>
              <a:rPr lang="en-US" sz="2000" dirty="0" err="1"/>
              <a:t>việc</a:t>
            </a:r>
            <a:r>
              <a:rPr lang="en-US" sz="2000" dirty="0"/>
              <a:t> </a:t>
            </a:r>
            <a:r>
              <a:rPr lang="en-US" sz="2000" dirty="0" err="1"/>
              <a:t>có</a:t>
            </a:r>
            <a:r>
              <a:rPr lang="en-US" sz="2000" dirty="0"/>
              <a:t> </a:t>
            </a:r>
            <a:r>
              <a:rPr lang="en-US" sz="2000" dirty="0" err="1"/>
              <a:t>kế</a:t>
            </a:r>
            <a:r>
              <a:rPr lang="en-US" sz="2000" dirty="0"/>
              <a:t> </a:t>
            </a:r>
            <a:r>
              <a:rPr lang="en-US" sz="2000" dirty="0" err="1"/>
              <a:t>hoạch</a:t>
            </a:r>
            <a:r>
              <a:rPr lang="en-US" sz="2000" dirty="0"/>
              <a:t>.		</a:t>
            </a:r>
            <a:r>
              <a:rPr lang="en-US" sz="2000" dirty="0" smtClean="0"/>
              <a:t>	B. </a:t>
            </a:r>
            <a:r>
              <a:rPr lang="en-US" sz="2000" dirty="0" err="1"/>
              <a:t>kế</a:t>
            </a:r>
            <a:r>
              <a:rPr lang="en-US" sz="2000" dirty="0"/>
              <a:t> </a:t>
            </a:r>
            <a:r>
              <a:rPr lang="en-US" sz="2000" dirty="0" err="1"/>
              <a:t>hoạch</a:t>
            </a:r>
            <a:r>
              <a:rPr lang="en-US" sz="2000" dirty="0"/>
              <a:t> </a:t>
            </a:r>
            <a:r>
              <a:rPr lang="en-US" sz="2000" dirty="0" err="1"/>
              <a:t>làm</a:t>
            </a:r>
            <a:r>
              <a:rPr lang="en-US" sz="2000" dirty="0"/>
              <a:t> </a:t>
            </a:r>
            <a:r>
              <a:rPr lang="en-US" sz="2000" dirty="0" err="1"/>
              <a:t>việc</a:t>
            </a:r>
            <a:r>
              <a:rPr lang="en-US" sz="2000" dirty="0"/>
              <a:t> </a:t>
            </a:r>
            <a:r>
              <a:rPr lang="en-US" sz="2000" dirty="0" err="1"/>
              <a:t>không</a:t>
            </a:r>
            <a:r>
              <a:rPr lang="en-US" sz="2000" dirty="0"/>
              <a:t> </a:t>
            </a:r>
            <a:r>
              <a:rPr lang="en-US" sz="2000" dirty="0" err="1"/>
              <a:t>có</a:t>
            </a:r>
            <a:r>
              <a:rPr lang="en-US" sz="2000" dirty="0"/>
              <a:t> </a:t>
            </a:r>
            <a:r>
              <a:rPr lang="en-US" sz="2000" dirty="0" err="1"/>
              <a:t>hiệu</a:t>
            </a:r>
            <a:r>
              <a:rPr lang="en-US" sz="2000" dirty="0"/>
              <a:t> </a:t>
            </a:r>
            <a:r>
              <a:rPr lang="en-US" sz="2000" dirty="0" err="1"/>
              <a:t>quả</a:t>
            </a:r>
            <a:r>
              <a:rPr lang="en-US" sz="2000" dirty="0"/>
              <a:t>.</a:t>
            </a:r>
            <a:endParaRPr lang="vi-VN" sz="2000" dirty="0"/>
          </a:p>
          <a:p>
            <a:r>
              <a:rPr lang="en-US" sz="2000" dirty="0"/>
              <a:t>C. </a:t>
            </a:r>
            <a:r>
              <a:rPr lang="en-US" sz="2000" dirty="0" err="1"/>
              <a:t>lối</a:t>
            </a:r>
            <a:r>
              <a:rPr lang="en-US" sz="2000" dirty="0"/>
              <a:t> </a:t>
            </a:r>
            <a:r>
              <a:rPr lang="en-US" sz="2000" dirty="0" err="1"/>
              <a:t>sống</a:t>
            </a:r>
            <a:r>
              <a:rPr lang="en-US" sz="2000" dirty="0"/>
              <a:t> </a:t>
            </a:r>
            <a:r>
              <a:rPr lang="en-US" sz="2000" dirty="0" err="1"/>
              <a:t>khoa</a:t>
            </a:r>
            <a:r>
              <a:rPr lang="en-US" sz="2000" dirty="0"/>
              <a:t> </a:t>
            </a:r>
            <a:r>
              <a:rPr lang="en-US" sz="2000" dirty="0" err="1"/>
              <a:t>học</a:t>
            </a:r>
            <a:r>
              <a:rPr lang="en-US" sz="2000" dirty="0"/>
              <a:t>, </a:t>
            </a:r>
            <a:r>
              <a:rPr lang="en-US" sz="2000" dirty="0" err="1"/>
              <a:t>tiến</a:t>
            </a:r>
            <a:r>
              <a:rPr lang="en-US" sz="2000" dirty="0"/>
              <a:t> bộ			</a:t>
            </a:r>
            <a:r>
              <a:rPr lang="en-US" sz="2000" dirty="0" smtClean="0"/>
              <a:t>	D</a:t>
            </a:r>
            <a:r>
              <a:rPr lang="en-US" sz="2000" dirty="0"/>
              <a:t>. </a:t>
            </a:r>
            <a:r>
              <a:rPr lang="en-US" sz="2000" dirty="0" err="1"/>
              <a:t>phong</a:t>
            </a:r>
            <a:r>
              <a:rPr lang="en-US" sz="2000" dirty="0"/>
              <a:t> </a:t>
            </a:r>
            <a:r>
              <a:rPr lang="en-US" sz="2000" dirty="0" err="1"/>
              <a:t>cách</a:t>
            </a:r>
            <a:r>
              <a:rPr lang="en-US" sz="2000" dirty="0"/>
              <a:t> </a:t>
            </a:r>
            <a:r>
              <a:rPr lang="en-US" sz="2000" dirty="0" err="1"/>
              <a:t>sống</a:t>
            </a:r>
            <a:r>
              <a:rPr lang="en-US" sz="2000" dirty="0"/>
              <a:t> </a:t>
            </a:r>
            <a:r>
              <a:rPr lang="en-US" sz="2000" dirty="0" err="1"/>
              <a:t>giản</a:t>
            </a:r>
            <a:r>
              <a:rPr lang="en-US" sz="2000" dirty="0"/>
              <a:t> </a:t>
            </a:r>
            <a:r>
              <a:rPr lang="en-US" sz="2000" dirty="0" err="1"/>
              <a:t>dị</a:t>
            </a:r>
            <a:r>
              <a:rPr lang="en-US" sz="2000" dirty="0"/>
              <a:t>, </a:t>
            </a:r>
            <a:r>
              <a:rPr lang="en-US" sz="2000" dirty="0" err="1"/>
              <a:t>khiêm</a:t>
            </a:r>
            <a:r>
              <a:rPr lang="en-US" sz="2000" dirty="0"/>
              <a:t> </a:t>
            </a:r>
            <a:r>
              <a:rPr lang="en-US" sz="2000" dirty="0" err="1"/>
              <a:t>tốn</a:t>
            </a:r>
            <a:endParaRPr lang="vi-VN" sz="2000" dirty="0"/>
          </a:p>
          <a:p>
            <a:r>
              <a:rPr lang="en-US" sz="2000" b="1" dirty="0" smtClean="0"/>
              <a:t>Câu </a:t>
            </a:r>
            <a:r>
              <a:rPr lang="en-US" sz="2000" b="1" dirty="0"/>
              <a:t>7</a:t>
            </a:r>
            <a:r>
              <a:rPr lang="en-US" sz="2000" b="1" dirty="0" smtClean="0"/>
              <a:t>: </a:t>
            </a:r>
            <a:r>
              <a:rPr lang="en-US" sz="2000" b="1" dirty="0" err="1"/>
              <a:t>Biểu</a:t>
            </a:r>
            <a:r>
              <a:rPr lang="en-US" sz="2000" b="1" dirty="0"/>
              <a:t> </a:t>
            </a:r>
            <a:r>
              <a:rPr lang="en-US" sz="2000" b="1" dirty="0" err="1"/>
              <a:t>hiện</a:t>
            </a:r>
            <a:r>
              <a:rPr lang="en-US" sz="2000" b="1" dirty="0"/>
              <a:t> </a:t>
            </a:r>
            <a:r>
              <a:rPr lang="en-US" sz="2000" b="1" dirty="0" err="1"/>
              <a:t>nào</a:t>
            </a:r>
            <a:r>
              <a:rPr lang="en-US" sz="2000" b="1" dirty="0"/>
              <a:t> </a:t>
            </a:r>
            <a:r>
              <a:rPr lang="en-US" sz="2000" b="1" dirty="0" err="1"/>
              <a:t>dưới</a:t>
            </a:r>
            <a:r>
              <a:rPr lang="en-US" sz="2000" b="1" dirty="0"/>
              <a:t> </a:t>
            </a:r>
            <a:r>
              <a:rPr lang="en-US" sz="2000" b="1" dirty="0" err="1"/>
              <a:t>đây</a:t>
            </a:r>
            <a:r>
              <a:rPr lang="en-US" sz="2000" b="1" dirty="0"/>
              <a:t> </a:t>
            </a:r>
            <a:r>
              <a:rPr lang="en-US" sz="2000" b="1" dirty="0" err="1"/>
              <a:t>là</a:t>
            </a:r>
            <a:r>
              <a:rPr lang="en-US" sz="2000" b="1" dirty="0"/>
              <a:t> </a:t>
            </a:r>
            <a:r>
              <a:rPr lang="en-US" sz="2000" b="1" dirty="0" err="1"/>
              <a:t>làm</a:t>
            </a:r>
            <a:r>
              <a:rPr lang="en-US" sz="2000" b="1" dirty="0"/>
              <a:t> </a:t>
            </a:r>
            <a:r>
              <a:rPr lang="en-US" sz="2000" b="1" dirty="0" err="1"/>
              <a:t>việc</a:t>
            </a:r>
            <a:r>
              <a:rPr lang="en-US" sz="2000" b="1" dirty="0"/>
              <a:t> </a:t>
            </a:r>
            <a:r>
              <a:rPr lang="en-US" sz="2000" b="1" dirty="0" err="1"/>
              <a:t>có</a:t>
            </a:r>
            <a:r>
              <a:rPr lang="en-US" sz="2000" b="1" dirty="0"/>
              <a:t> </a:t>
            </a:r>
            <a:r>
              <a:rPr lang="en-US" sz="2000" b="1" dirty="0" err="1"/>
              <a:t>kế</a:t>
            </a:r>
            <a:r>
              <a:rPr lang="en-US" sz="2000" b="1" dirty="0"/>
              <a:t> </a:t>
            </a:r>
            <a:r>
              <a:rPr lang="en-US" sz="2000" b="1" dirty="0" err="1"/>
              <a:t>hoạch</a:t>
            </a:r>
            <a:r>
              <a:rPr lang="en-US" sz="2000" b="1" dirty="0"/>
              <a:t>?</a:t>
            </a:r>
            <a:endParaRPr lang="vi-VN" sz="2000" b="1" dirty="0"/>
          </a:p>
          <a:p>
            <a:r>
              <a:rPr lang="en-US" sz="2000" dirty="0"/>
              <a:t>A. </a:t>
            </a:r>
            <a:r>
              <a:rPr lang="en-US" sz="2000" dirty="0" err="1"/>
              <a:t>Sắp</a:t>
            </a:r>
            <a:r>
              <a:rPr lang="en-US" sz="2000" dirty="0"/>
              <a:t> </a:t>
            </a:r>
            <a:r>
              <a:rPr lang="en-US" sz="2000" dirty="0" err="1"/>
              <a:t>xếp</a:t>
            </a:r>
            <a:r>
              <a:rPr lang="en-US" sz="2000" dirty="0"/>
              <a:t> </a:t>
            </a:r>
            <a:r>
              <a:rPr lang="en-US" sz="2000" dirty="0" err="1"/>
              <a:t>thời</a:t>
            </a:r>
            <a:r>
              <a:rPr lang="en-US" sz="2000" dirty="0"/>
              <a:t> </a:t>
            </a:r>
            <a:r>
              <a:rPr lang="en-US" sz="2000" dirty="0" err="1"/>
              <a:t>gian</a:t>
            </a:r>
            <a:r>
              <a:rPr lang="en-US" sz="2000" dirty="0"/>
              <a:t> </a:t>
            </a:r>
            <a:r>
              <a:rPr lang="en-US" sz="2000" dirty="0" err="1"/>
              <a:t>hợp</a:t>
            </a:r>
            <a:r>
              <a:rPr lang="en-US" sz="2000" dirty="0"/>
              <a:t> </a:t>
            </a:r>
            <a:r>
              <a:rPr lang="en-US" sz="2000" dirty="0" err="1"/>
              <a:t>lí</a:t>
            </a:r>
            <a:r>
              <a:rPr lang="en-US" sz="2000" dirty="0"/>
              <a:t> </a:t>
            </a:r>
            <a:r>
              <a:rPr lang="en-US" sz="2000" dirty="0" err="1"/>
              <a:t>cho</a:t>
            </a:r>
            <a:r>
              <a:rPr lang="en-US" sz="2000" dirty="0"/>
              <a:t> </a:t>
            </a:r>
            <a:r>
              <a:rPr lang="en-US" sz="2000" dirty="0" err="1"/>
              <a:t>công</a:t>
            </a:r>
            <a:r>
              <a:rPr lang="en-US" sz="2000" dirty="0"/>
              <a:t> </a:t>
            </a:r>
            <a:r>
              <a:rPr lang="en-US" sz="2000" dirty="0" err="1"/>
              <a:t>việc</a:t>
            </a:r>
            <a:r>
              <a:rPr lang="en-US" sz="2000" dirty="0"/>
              <a:t>.	B. </a:t>
            </a:r>
            <a:r>
              <a:rPr lang="en-US" sz="2000" dirty="0" err="1"/>
              <a:t>Không</a:t>
            </a:r>
            <a:r>
              <a:rPr lang="en-US" sz="2000" dirty="0"/>
              <a:t> </a:t>
            </a:r>
            <a:r>
              <a:rPr lang="en-US" sz="2000" dirty="0" err="1"/>
              <a:t>cần</a:t>
            </a:r>
            <a:r>
              <a:rPr lang="en-US" sz="2000" dirty="0"/>
              <a:t> </a:t>
            </a:r>
            <a:r>
              <a:rPr lang="en-US" sz="2000" dirty="0" err="1"/>
              <a:t>dự</a:t>
            </a:r>
            <a:r>
              <a:rPr lang="en-US" sz="2000" dirty="0"/>
              <a:t> </a:t>
            </a:r>
            <a:r>
              <a:rPr lang="en-US" sz="2000" dirty="0" err="1"/>
              <a:t>kiến</a:t>
            </a:r>
            <a:r>
              <a:rPr lang="en-US" sz="2000" dirty="0"/>
              <a:t> </a:t>
            </a:r>
            <a:r>
              <a:rPr lang="en-US" sz="2000" dirty="0" err="1"/>
              <a:t>trước</a:t>
            </a:r>
            <a:r>
              <a:rPr lang="en-US" sz="2000" dirty="0"/>
              <a:t> </a:t>
            </a:r>
            <a:r>
              <a:rPr lang="en-US" sz="2000" dirty="0" err="1"/>
              <a:t>kết</a:t>
            </a:r>
            <a:r>
              <a:rPr lang="en-US" sz="2000" dirty="0"/>
              <a:t> </a:t>
            </a:r>
            <a:r>
              <a:rPr lang="en-US" sz="2000" dirty="0" err="1"/>
              <a:t>quả</a:t>
            </a:r>
            <a:r>
              <a:rPr lang="en-US" sz="2000" dirty="0"/>
              <a:t>.</a:t>
            </a:r>
            <a:endParaRPr lang="vi-VN" sz="2000" dirty="0"/>
          </a:p>
          <a:p>
            <a:r>
              <a:rPr lang="en-US" sz="2000" dirty="0"/>
              <a:t>C. </a:t>
            </a:r>
            <a:r>
              <a:rPr lang="en-US" sz="2000" dirty="0" err="1"/>
              <a:t>Không</a:t>
            </a:r>
            <a:r>
              <a:rPr lang="en-US" sz="2000" dirty="0"/>
              <a:t> </a:t>
            </a:r>
            <a:r>
              <a:rPr lang="en-US" sz="2000" dirty="0" err="1"/>
              <a:t>bao</a:t>
            </a:r>
            <a:r>
              <a:rPr lang="en-US" sz="2000" dirty="0"/>
              <a:t> </a:t>
            </a:r>
            <a:r>
              <a:rPr lang="en-US" sz="2000" dirty="0" err="1"/>
              <a:t>giờ</a:t>
            </a:r>
            <a:r>
              <a:rPr lang="en-US" sz="2000" dirty="0"/>
              <a:t> </a:t>
            </a:r>
            <a:r>
              <a:rPr lang="en-US" sz="2000" dirty="0" err="1"/>
              <a:t>lập</a:t>
            </a:r>
            <a:r>
              <a:rPr lang="en-US" sz="2000" dirty="0"/>
              <a:t> </a:t>
            </a:r>
            <a:r>
              <a:rPr lang="en-US" sz="2000" dirty="0" err="1"/>
              <a:t>kế</a:t>
            </a:r>
            <a:r>
              <a:rPr lang="en-US" sz="2000" dirty="0"/>
              <a:t> </a:t>
            </a:r>
            <a:r>
              <a:rPr lang="en-US" sz="2000" dirty="0" err="1"/>
              <a:t>hoạch</a:t>
            </a:r>
            <a:r>
              <a:rPr lang="en-US" sz="2000" dirty="0"/>
              <a:t>.			D. </a:t>
            </a:r>
            <a:r>
              <a:rPr lang="en-US" sz="2000" dirty="0" err="1"/>
              <a:t>Làm</a:t>
            </a:r>
            <a:r>
              <a:rPr lang="en-US" sz="2000" dirty="0"/>
              <a:t> </a:t>
            </a:r>
            <a:r>
              <a:rPr lang="en-US" sz="2000" dirty="0" err="1"/>
              <a:t>việc</a:t>
            </a:r>
            <a:r>
              <a:rPr lang="en-US" sz="2000" dirty="0"/>
              <a:t> </a:t>
            </a:r>
            <a:r>
              <a:rPr lang="en-US" sz="2000" dirty="0" err="1"/>
              <a:t>tùy</a:t>
            </a:r>
            <a:r>
              <a:rPr lang="en-US" sz="2000" dirty="0"/>
              <a:t> </a:t>
            </a:r>
            <a:r>
              <a:rPr lang="en-US" sz="2000" dirty="0" err="1"/>
              <a:t>tiện</a:t>
            </a:r>
            <a:r>
              <a:rPr lang="en-US" sz="2000" dirty="0" smtClean="0"/>
              <a:t>.</a:t>
            </a:r>
            <a:endParaRPr lang="vi-VN" sz="2000" dirty="0"/>
          </a:p>
          <a:p>
            <a:r>
              <a:rPr lang="en-US" sz="2000" b="1" dirty="0"/>
              <a:t>Câu 8</a:t>
            </a:r>
            <a:r>
              <a:rPr lang="en-US" sz="2000" b="1" dirty="0" smtClean="0"/>
              <a:t>: </a:t>
            </a:r>
            <a:r>
              <a:rPr lang="en-US" sz="2000" b="1" dirty="0" err="1"/>
              <a:t>Bổn</a:t>
            </a:r>
            <a:r>
              <a:rPr lang="en-US" sz="2000" b="1" dirty="0"/>
              <a:t> </a:t>
            </a:r>
            <a:r>
              <a:rPr lang="en-US" sz="2000" b="1" dirty="0" err="1"/>
              <a:t>phận</a:t>
            </a:r>
            <a:r>
              <a:rPr lang="en-US" sz="2000" b="1" dirty="0"/>
              <a:t> </a:t>
            </a:r>
            <a:r>
              <a:rPr lang="en-US" sz="2000" b="1" dirty="0" err="1"/>
              <a:t>của</a:t>
            </a:r>
            <a:r>
              <a:rPr lang="en-US" sz="2000" b="1" dirty="0"/>
              <a:t> </a:t>
            </a:r>
            <a:r>
              <a:rPr lang="en-US" sz="2000" b="1" dirty="0" err="1"/>
              <a:t>trẻ</a:t>
            </a:r>
            <a:r>
              <a:rPr lang="en-US" sz="2000" b="1" dirty="0"/>
              <a:t> </a:t>
            </a:r>
            <a:r>
              <a:rPr lang="en-US" sz="2000" b="1" dirty="0" err="1"/>
              <a:t>em</a:t>
            </a:r>
            <a:r>
              <a:rPr lang="en-US" sz="2000" b="1" dirty="0"/>
              <a:t> </a:t>
            </a:r>
            <a:r>
              <a:rPr lang="en-US" sz="2000" b="1" dirty="0" err="1" smtClean="0"/>
              <a:t>là</a:t>
            </a:r>
            <a:r>
              <a:rPr lang="en-US" sz="2000" b="1" dirty="0"/>
              <a:t>:</a:t>
            </a:r>
            <a:endParaRPr lang="vi-VN" sz="2000" b="1" dirty="0"/>
          </a:p>
          <a:p>
            <a:r>
              <a:rPr lang="en-US" sz="2000" dirty="0"/>
              <a:t>A. </a:t>
            </a:r>
            <a:r>
              <a:rPr lang="en-US" sz="2000" dirty="0" err="1"/>
              <a:t>Yêu</a:t>
            </a:r>
            <a:r>
              <a:rPr lang="en-US" sz="2000" dirty="0"/>
              <a:t> </a:t>
            </a:r>
            <a:r>
              <a:rPr lang="en-US" sz="2000" dirty="0" err="1"/>
              <a:t>Tổ</a:t>
            </a:r>
            <a:r>
              <a:rPr lang="en-US" sz="2000" dirty="0"/>
              <a:t> quốc, </a:t>
            </a:r>
            <a:r>
              <a:rPr lang="en-US" sz="2000" dirty="0" err="1"/>
              <a:t>xây</a:t>
            </a:r>
            <a:r>
              <a:rPr lang="en-US" sz="2000" dirty="0"/>
              <a:t> </a:t>
            </a:r>
            <a:r>
              <a:rPr lang="en-US" sz="2000" dirty="0" err="1"/>
              <a:t>dựng</a:t>
            </a:r>
            <a:r>
              <a:rPr lang="en-US" sz="2000" dirty="0"/>
              <a:t> </a:t>
            </a:r>
            <a:r>
              <a:rPr lang="en-US" sz="2000" dirty="0" err="1"/>
              <a:t>và</a:t>
            </a:r>
            <a:r>
              <a:rPr lang="en-US" sz="2000" dirty="0"/>
              <a:t> </a:t>
            </a:r>
            <a:r>
              <a:rPr lang="en-US" sz="2000" dirty="0" err="1"/>
              <a:t>bảo</a:t>
            </a:r>
            <a:r>
              <a:rPr lang="en-US" sz="2000" dirty="0"/>
              <a:t> </a:t>
            </a:r>
            <a:r>
              <a:rPr lang="en-US" sz="2000" dirty="0" err="1"/>
              <a:t>vệ</a:t>
            </a:r>
            <a:r>
              <a:rPr lang="en-US" sz="2000" dirty="0"/>
              <a:t> </a:t>
            </a:r>
            <a:r>
              <a:rPr lang="en-US" sz="2000" dirty="0" err="1"/>
              <a:t>Tổ</a:t>
            </a:r>
            <a:r>
              <a:rPr lang="en-US" sz="2000" dirty="0"/>
              <a:t> quốc; </a:t>
            </a:r>
            <a:r>
              <a:rPr lang="en-US" sz="2000" dirty="0" err="1"/>
              <a:t>tôn</a:t>
            </a:r>
            <a:r>
              <a:rPr lang="en-US" sz="2000" dirty="0"/>
              <a:t> </a:t>
            </a:r>
            <a:r>
              <a:rPr lang="en-US" sz="2000" dirty="0" err="1"/>
              <a:t>trọng</a:t>
            </a:r>
            <a:r>
              <a:rPr lang="en-US" sz="2000" dirty="0"/>
              <a:t> </a:t>
            </a:r>
            <a:r>
              <a:rPr lang="en-US" sz="2000" dirty="0" err="1"/>
              <a:t>pháp</a:t>
            </a:r>
            <a:r>
              <a:rPr lang="en-US" sz="2000" dirty="0"/>
              <a:t> </a:t>
            </a:r>
            <a:r>
              <a:rPr lang="en-US" sz="2000" dirty="0" err="1"/>
              <a:t>luật</a:t>
            </a:r>
            <a:r>
              <a:rPr lang="en-US" sz="2000" dirty="0"/>
              <a:t>, </a:t>
            </a:r>
            <a:r>
              <a:rPr lang="en-US" sz="2000" dirty="0" err="1"/>
              <a:t>tài</a:t>
            </a:r>
            <a:r>
              <a:rPr lang="en-US" sz="2000" dirty="0"/>
              <a:t> </a:t>
            </a:r>
            <a:r>
              <a:rPr lang="en-US" sz="2000" dirty="0" err="1"/>
              <a:t>sản</a:t>
            </a:r>
            <a:r>
              <a:rPr lang="en-US" sz="2000" dirty="0"/>
              <a:t> </a:t>
            </a:r>
            <a:r>
              <a:rPr lang="en-US" sz="2000" dirty="0" err="1"/>
              <a:t>người</a:t>
            </a:r>
            <a:r>
              <a:rPr lang="en-US" sz="2000" dirty="0"/>
              <a:t> </a:t>
            </a:r>
            <a:r>
              <a:rPr lang="en-US" sz="2000" dirty="0" err="1"/>
              <a:t>khác</a:t>
            </a:r>
            <a:r>
              <a:rPr lang="en-US" sz="2000" dirty="0"/>
              <a:t>.</a:t>
            </a:r>
            <a:endParaRPr lang="vi-VN" sz="2000" dirty="0"/>
          </a:p>
          <a:p>
            <a:r>
              <a:rPr lang="en-US" sz="2000" dirty="0"/>
              <a:t>B. </a:t>
            </a:r>
            <a:r>
              <a:rPr lang="en-US" sz="2000" dirty="0" err="1"/>
              <a:t>Không</a:t>
            </a:r>
            <a:r>
              <a:rPr lang="en-US" sz="2000" dirty="0"/>
              <a:t> tham gia </a:t>
            </a:r>
            <a:r>
              <a:rPr lang="en-US" sz="2000" dirty="0" err="1"/>
              <a:t>bất</a:t>
            </a:r>
            <a:r>
              <a:rPr lang="en-US" sz="2000" dirty="0"/>
              <a:t> </a:t>
            </a:r>
            <a:r>
              <a:rPr lang="en-US" sz="2000" dirty="0" err="1"/>
              <a:t>cứ</a:t>
            </a:r>
            <a:r>
              <a:rPr lang="en-US" sz="2000" dirty="0"/>
              <a:t> </a:t>
            </a:r>
            <a:r>
              <a:rPr lang="en-US" sz="2000" dirty="0" err="1"/>
              <a:t>một</a:t>
            </a:r>
            <a:r>
              <a:rPr lang="en-US" sz="2000" dirty="0"/>
              <a:t> </a:t>
            </a:r>
            <a:r>
              <a:rPr lang="en-US" sz="2000" dirty="0" err="1"/>
              <a:t>việc</a:t>
            </a:r>
            <a:r>
              <a:rPr lang="en-US" sz="2000" dirty="0"/>
              <a:t> </a:t>
            </a:r>
            <a:r>
              <a:rPr lang="en-US" sz="2000" dirty="0" err="1"/>
              <a:t>gì</a:t>
            </a:r>
            <a:r>
              <a:rPr lang="en-US" sz="2000" dirty="0"/>
              <a:t>, </a:t>
            </a:r>
            <a:r>
              <a:rPr lang="en-US" sz="2000" dirty="0" err="1"/>
              <a:t>kể</a:t>
            </a:r>
            <a:r>
              <a:rPr lang="en-US" sz="2000" dirty="0"/>
              <a:t> </a:t>
            </a:r>
            <a:r>
              <a:rPr lang="en-US" sz="2000" dirty="0" err="1"/>
              <a:t>cả</a:t>
            </a:r>
            <a:r>
              <a:rPr lang="en-US" sz="2000" dirty="0"/>
              <a:t> </a:t>
            </a:r>
            <a:r>
              <a:rPr lang="en-US" sz="2000" dirty="0" err="1"/>
              <a:t>đến</a:t>
            </a:r>
            <a:r>
              <a:rPr lang="en-US" sz="2000" dirty="0"/>
              <a:t> </a:t>
            </a:r>
            <a:r>
              <a:rPr lang="en-US" sz="2000" dirty="0" err="1"/>
              <a:t>trường</a:t>
            </a:r>
            <a:r>
              <a:rPr lang="en-US" sz="2000" dirty="0"/>
              <a:t> </a:t>
            </a:r>
            <a:r>
              <a:rPr lang="en-US" sz="2000" dirty="0" err="1"/>
              <a:t>đi</a:t>
            </a:r>
            <a:r>
              <a:rPr lang="en-US" sz="2000" dirty="0"/>
              <a:t> </a:t>
            </a:r>
            <a:r>
              <a:rPr lang="en-US" sz="2000" dirty="0" err="1"/>
              <a:t>học</a:t>
            </a:r>
            <a:r>
              <a:rPr lang="en-US" sz="2000" dirty="0"/>
              <a:t>.</a:t>
            </a:r>
            <a:endParaRPr lang="vi-VN" sz="2000" dirty="0"/>
          </a:p>
          <a:p>
            <a:r>
              <a:rPr lang="en-US" sz="2000" dirty="0"/>
              <a:t>C. </a:t>
            </a:r>
            <a:r>
              <a:rPr lang="en-US" sz="2000" dirty="0" err="1"/>
              <a:t>Tự</a:t>
            </a:r>
            <a:r>
              <a:rPr lang="en-US" sz="2000" dirty="0"/>
              <a:t> </a:t>
            </a:r>
            <a:r>
              <a:rPr lang="en-US" sz="2000" dirty="0" err="1"/>
              <a:t>kiếm</a:t>
            </a:r>
            <a:r>
              <a:rPr lang="en-US" sz="2000" dirty="0"/>
              <a:t> </a:t>
            </a:r>
            <a:r>
              <a:rPr lang="en-US" sz="2000" dirty="0" err="1"/>
              <a:t>tiền</a:t>
            </a:r>
            <a:r>
              <a:rPr lang="en-US" sz="2000" dirty="0"/>
              <a:t> </a:t>
            </a:r>
            <a:r>
              <a:rPr lang="en-US" sz="2000" dirty="0" err="1"/>
              <a:t>để</a:t>
            </a:r>
            <a:r>
              <a:rPr lang="en-US" sz="2000" dirty="0"/>
              <a:t> </a:t>
            </a:r>
            <a:r>
              <a:rPr lang="en-US" sz="2000" dirty="0" err="1"/>
              <a:t>nuôi</a:t>
            </a:r>
            <a:r>
              <a:rPr lang="en-US" sz="2000" dirty="0"/>
              <a:t> </a:t>
            </a:r>
            <a:r>
              <a:rPr lang="en-US" sz="2000" dirty="0" err="1"/>
              <a:t>sống</a:t>
            </a:r>
            <a:r>
              <a:rPr lang="en-US" sz="2000" dirty="0"/>
              <a:t> </a:t>
            </a:r>
            <a:r>
              <a:rPr lang="en-US" sz="2000" dirty="0" err="1"/>
              <a:t>bản</a:t>
            </a:r>
            <a:r>
              <a:rPr lang="en-US" sz="2000" dirty="0"/>
              <a:t> </a:t>
            </a:r>
            <a:r>
              <a:rPr lang="en-US" sz="2000" dirty="0" err="1"/>
              <a:t>thân</a:t>
            </a:r>
            <a:r>
              <a:rPr lang="en-US" sz="2000" dirty="0"/>
              <a:t>.		</a:t>
            </a:r>
          </a:p>
          <a:p>
            <a:r>
              <a:rPr lang="en-US" sz="2000" dirty="0" smtClean="0"/>
              <a:t>D</a:t>
            </a:r>
            <a:r>
              <a:rPr lang="en-US" sz="2000" dirty="0"/>
              <a:t>. </a:t>
            </a:r>
            <a:r>
              <a:rPr lang="en-US" sz="2000" dirty="0" err="1"/>
              <a:t>Làm</a:t>
            </a:r>
            <a:r>
              <a:rPr lang="en-US" sz="2000" dirty="0"/>
              <a:t> </a:t>
            </a:r>
            <a:r>
              <a:rPr lang="en-US" sz="2000" dirty="0" err="1"/>
              <a:t>việc</a:t>
            </a:r>
            <a:r>
              <a:rPr lang="en-US" sz="2000" dirty="0"/>
              <a:t> </a:t>
            </a:r>
            <a:r>
              <a:rPr lang="en-US" sz="2000" dirty="0" err="1"/>
              <a:t>gì</a:t>
            </a:r>
            <a:r>
              <a:rPr lang="en-US" sz="2000" dirty="0"/>
              <a:t> </a:t>
            </a:r>
            <a:r>
              <a:rPr lang="en-US" sz="2000" dirty="0" err="1"/>
              <a:t>tùy</a:t>
            </a:r>
            <a:r>
              <a:rPr lang="en-US" sz="2000" dirty="0"/>
              <a:t> </a:t>
            </a:r>
            <a:r>
              <a:rPr lang="en-US" sz="2000" dirty="0" err="1"/>
              <a:t>thích</a:t>
            </a:r>
            <a:r>
              <a:rPr lang="en-US" sz="2000" dirty="0" smtClean="0"/>
              <a:t>.</a:t>
            </a:r>
            <a:endParaRPr lang="vi-VN" sz="2000" dirty="0"/>
          </a:p>
          <a:p>
            <a:r>
              <a:rPr lang="en-US" sz="2000" b="1" dirty="0"/>
              <a:t>Câu 9</a:t>
            </a:r>
            <a:r>
              <a:rPr lang="en-US" sz="2000" b="1" dirty="0" smtClean="0"/>
              <a:t>: </a:t>
            </a:r>
            <a:r>
              <a:rPr lang="en-US" sz="2000" b="1" dirty="0" err="1" smtClean="0"/>
              <a:t>Nội</a:t>
            </a:r>
            <a:r>
              <a:rPr lang="en-US" sz="2000" b="1" dirty="0" smtClean="0"/>
              <a:t> </a:t>
            </a:r>
            <a:r>
              <a:rPr lang="en-US" sz="2000" b="1" dirty="0"/>
              <a:t>dung </a:t>
            </a:r>
            <a:r>
              <a:rPr lang="en-US" sz="2000" b="1" dirty="0" err="1"/>
              <a:t>nào</a:t>
            </a:r>
            <a:r>
              <a:rPr lang="en-US" sz="2000" b="1" dirty="0"/>
              <a:t> </a:t>
            </a:r>
            <a:r>
              <a:rPr lang="en-US" sz="2000" b="1" dirty="0" err="1"/>
              <a:t>sau</a:t>
            </a:r>
            <a:r>
              <a:rPr lang="en-US" sz="2000" b="1" dirty="0"/>
              <a:t> </a:t>
            </a:r>
            <a:r>
              <a:rPr lang="en-US" sz="2000" b="1" dirty="0" err="1"/>
              <a:t>đây</a:t>
            </a:r>
            <a:r>
              <a:rPr lang="en-US" sz="2000" b="1" dirty="0"/>
              <a:t> </a:t>
            </a:r>
            <a:r>
              <a:rPr lang="en-US" sz="2000" b="1" dirty="0" err="1"/>
              <a:t>không</a:t>
            </a:r>
            <a:r>
              <a:rPr lang="en-US" sz="2000" b="1" dirty="0"/>
              <a:t> </a:t>
            </a:r>
            <a:r>
              <a:rPr lang="en-US" sz="2000" b="1" dirty="0" err="1"/>
              <a:t>thể</a:t>
            </a:r>
            <a:r>
              <a:rPr lang="en-US" sz="2000" b="1" dirty="0"/>
              <a:t> </a:t>
            </a:r>
            <a:r>
              <a:rPr lang="en-US" sz="2000" b="1" dirty="0" err="1"/>
              <a:t>hiện</a:t>
            </a:r>
            <a:r>
              <a:rPr lang="en-US" sz="2000" b="1" dirty="0"/>
              <a:t> </a:t>
            </a:r>
            <a:r>
              <a:rPr lang="en-US" sz="2000" b="1" dirty="0" err="1"/>
              <a:t>làm</a:t>
            </a:r>
            <a:r>
              <a:rPr lang="en-US" sz="2000" b="1" dirty="0"/>
              <a:t> </a:t>
            </a:r>
            <a:r>
              <a:rPr lang="en-US" sz="2000" b="1" dirty="0" err="1"/>
              <a:t>việc</a:t>
            </a:r>
            <a:r>
              <a:rPr lang="en-US" sz="2000" b="1" dirty="0"/>
              <a:t> </a:t>
            </a:r>
            <a:r>
              <a:rPr lang="en-US" sz="2000" b="1" dirty="0" err="1" smtClean="0"/>
              <a:t>có</a:t>
            </a:r>
            <a:r>
              <a:rPr lang="en-US" sz="2000" b="1" dirty="0" smtClean="0"/>
              <a:t> </a:t>
            </a:r>
            <a:r>
              <a:rPr lang="en-US" sz="2000" b="1" dirty="0" err="1" smtClean="0"/>
              <a:t>kế</a:t>
            </a:r>
            <a:r>
              <a:rPr lang="en-US" sz="2000" b="1" dirty="0" smtClean="0"/>
              <a:t> </a:t>
            </a:r>
            <a:r>
              <a:rPr lang="en-US" sz="2000" b="1" dirty="0" err="1"/>
              <a:t>hoạch</a:t>
            </a:r>
            <a:r>
              <a:rPr lang="en-US" sz="2000" b="1" dirty="0"/>
              <a:t>?</a:t>
            </a:r>
            <a:endParaRPr lang="vi-VN" sz="2000" b="1" dirty="0"/>
          </a:p>
          <a:p>
            <a:r>
              <a:rPr lang="en-US" sz="2000" dirty="0"/>
              <a:t>A. </a:t>
            </a:r>
            <a:r>
              <a:rPr lang="en-US" sz="2000" dirty="0" err="1"/>
              <a:t>Việc</a:t>
            </a:r>
            <a:r>
              <a:rPr lang="en-US" sz="2000" dirty="0"/>
              <a:t> </a:t>
            </a:r>
            <a:r>
              <a:rPr lang="en-US" sz="2000" dirty="0" err="1"/>
              <a:t>làm</a:t>
            </a:r>
            <a:r>
              <a:rPr lang="en-US" sz="2000" dirty="0"/>
              <a:t> </a:t>
            </a:r>
            <a:r>
              <a:rPr lang="en-US" sz="2000" dirty="0" err="1"/>
              <a:t>hôm</a:t>
            </a:r>
            <a:r>
              <a:rPr lang="en-US" sz="2000" dirty="0"/>
              <a:t> nay </a:t>
            </a:r>
            <a:r>
              <a:rPr lang="en-US" sz="2000" dirty="0" err="1"/>
              <a:t>chớ</a:t>
            </a:r>
            <a:r>
              <a:rPr lang="en-US" sz="2000" dirty="0"/>
              <a:t> </a:t>
            </a:r>
            <a:r>
              <a:rPr lang="en-US" sz="2000" dirty="0" err="1"/>
              <a:t>để</a:t>
            </a:r>
            <a:r>
              <a:rPr lang="en-US" sz="2000" dirty="0"/>
              <a:t> </a:t>
            </a:r>
            <a:r>
              <a:rPr lang="en-US" sz="2000" dirty="0" err="1"/>
              <a:t>ngày</a:t>
            </a:r>
            <a:r>
              <a:rPr lang="en-US" sz="2000" dirty="0"/>
              <a:t> </a:t>
            </a:r>
            <a:r>
              <a:rPr lang="en-US" sz="2000" dirty="0" err="1"/>
              <a:t>mai</a:t>
            </a:r>
            <a:r>
              <a:rPr lang="en-US" sz="2000" dirty="0"/>
              <a:t>.	 	   	B. </a:t>
            </a:r>
            <a:r>
              <a:rPr lang="en-US" sz="2000" dirty="0" err="1"/>
              <a:t>Học</a:t>
            </a:r>
            <a:r>
              <a:rPr lang="en-US" sz="2000" dirty="0"/>
              <a:t> </a:t>
            </a:r>
            <a:r>
              <a:rPr lang="en-US" sz="2000" dirty="0" err="1"/>
              <a:t>bài</a:t>
            </a:r>
            <a:r>
              <a:rPr lang="en-US" sz="2000" dirty="0"/>
              <a:t> </a:t>
            </a:r>
            <a:r>
              <a:rPr lang="en-US" sz="2000" dirty="0" err="1"/>
              <a:t>nào</a:t>
            </a:r>
            <a:r>
              <a:rPr lang="en-US" sz="2000" dirty="0"/>
              <a:t> </a:t>
            </a:r>
            <a:r>
              <a:rPr lang="en-US" sz="2000" dirty="0" err="1"/>
              <a:t>về</a:t>
            </a:r>
            <a:r>
              <a:rPr lang="en-US" sz="2000" dirty="0"/>
              <a:t> </a:t>
            </a:r>
            <a:r>
              <a:rPr lang="en-US" sz="2000" dirty="0" err="1"/>
              <a:t>nhà</a:t>
            </a:r>
            <a:r>
              <a:rPr lang="en-US" sz="2000" dirty="0"/>
              <a:t> </a:t>
            </a:r>
            <a:r>
              <a:rPr lang="en-US" sz="2000" dirty="0" err="1"/>
              <a:t>ôn</a:t>
            </a:r>
            <a:r>
              <a:rPr lang="en-US" sz="2000" dirty="0"/>
              <a:t> </a:t>
            </a:r>
            <a:r>
              <a:rPr lang="en-US" sz="2000" dirty="0" err="1"/>
              <a:t>lại</a:t>
            </a:r>
            <a:r>
              <a:rPr lang="en-US" sz="2000" dirty="0"/>
              <a:t> </a:t>
            </a:r>
            <a:r>
              <a:rPr lang="en-US" sz="2000" dirty="0" err="1"/>
              <a:t>ngay</a:t>
            </a:r>
            <a:r>
              <a:rPr lang="en-US" sz="2000" dirty="0"/>
              <a:t> </a:t>
            </a:r>
            <a:r>
              <a:rPr lang="en-US" sz="2000" dirty="0" err="1"/>
              <a:t>bài</a:t>
            </a:r>
            <a:r>
              <a:rPr lang="en-US" sz="2000" dirty="0"/>
              <a:t> </a:t>
            </a:r>
            <a:r>
              <a:rPr lang="en-US" sz="2000" dirty="0" err="1"/>
              <a:t>đó</a:t>
            </a:r>
            <a:r>
              <a:rPr lang="en-US" sz="2000" dirty="0"/>
              <a:t>.</a:t>
            </a:r>
            <a:endParaRPr lang="vi-VN" sz="2000" dirty="0"/>
          </a:p>
          <a:p>
            <a:r>
              <a:rPr lang="en-US" sz="2000" dirty="0"/>
              <a:t>C. </a:t>
            </a:r>
            <a:r>
              <a:rPr lang="en-US" sz="2000" dirty="0" err="1"/>
              <a:t>Không</a:t>
            </a:r>
            <a:r>
              <a:rPr lang="en-US" sz="2000" dirty="0"/>
              <a:t> </a:t>
            </a:r>
            <a:r>
              <a:rPr lang="en-US" sz="2000" dirty="0" err="1"/>
              <a:t>cần</a:t>
            </a:r>
            <a:r>
              <a:rPr lang="en-US" sz="2000" dirty="0"/>
              <a:t> </a:t>
            </a:r>
            <a:r>
              <a:rPr lang="en-US" sz="2000" dirty="0" err="1"/>
              <a:t>dự</a:t>
            </a:r>
            <a:r>
              <a:rPr lang="en-US" sz="2000" dirty="0"/>
              <a:t> </a:t>
            </a:r>
            <a:r>
              <a:rPr lang="en-US" sz="2000" dirty="0" err="1"/>
              <a:t>kiến</a:t>
            </a:r>
            <a:r>
              <a:rPr lang="en-US" sz="2000" dirty="0"/>
              <a:t> </a:t>
            </a:r>
            <a:r>
              <a:rPr lang="en-US" sz="2000" dirty="0" err="1"/>
              <a:t>trước</a:t>
            </a:r>
            <a:r>
              <a:rPr lang="en-US" sz="2000" dirty="0"/>
              <a:t> </a:t>
            </a:r>
            <a:r>
              <a:rPr lang="en-US" sz="2000" dirty="0" err="1"/>
              <a:t>kết</a:t>
            </a:r>
            <a:r>
              <a:rPr lang="en-US" sz="2000" dirty="0"/>
              <a:t> </a:t>
            </a:r>
            <a:r>
              <a:rPr lang="en-US" sz="2000" dirty="0" err="1"/>
              <a:t>quả</a:t>
            </a:r>
            <a:r>
              <a:rPr lang="en-US" sz="2000" dirty="0"/>
              <a:t> </a:t>
            </a:r>
            <a:r>
              <a:rPr lang="en-US" sz="2000" dirty="0" err="1"/>
              <a:t>đạt</a:t>
            </a:r>
            <a:r>
              <a:rPr lang="en-US" sz="2000" dirty="0"/>
              <a:t> </a:t>
            </a:r>
            <a:r>
              <a:rPr lang="en-US" sz="2000" dirty="0" err="1"/>
              <a:t>được</a:t>
            </a:r>
            <a:r>
              <a:rPr lang="en-US" sz="2000" dirty="0"/>
              <a:t>.	</a:t>
            </a:r>
            <a:r>
              <a:rPr lang="en-US" sz="2000" dirty="0" smtClean="0"/>
              <a:t>D</a:t>
            </a:r>
            <a:r>
              <a:rPr lang="en-US" sz="2000" dirty="0"/>
              <a:t>. </a:t>
            </a:r>
            <a:r>
              <a:rPr lang="en-US" sz="2000" dirty="0" err="1"/>
              <a:t>Giờ</a:t>
            </a:r>
            <a:r>
              <a:rPr lang="en-US" sz="2000" dirty="0"/>
              <a:t> </a:t>
            </a:r>
            <a:r>
              <a:rPr lang="en-US" sz="2000" dirty="0" err="1"/>
              <a:t>nào</a:t>
            </a:r>
            <a:r>
              <a:rPr lang="en-US" sz="2000" dirty="0"/>
              <a:t> </a:t>
            </a:r>
            <a:r>
              <a:rPr lang="en-US" sz="2000" dirty="0" err="1"/>
              <a:t>việc</a:t>
            </a:r>
            <a:r>
              <a:rPr lang="en-US" sz="2000" dirty="0"/>
              <a:t> </a:t>
            </a:r>
            <a:r>
              <a:rPr lang="en-US" sz="2000" dirty="0" err="1"/>
              <a:t>đó</a:t>
            </a:r>
            <a:r>
              <a:rPr lang="en-US" sz="2000" dirty="0" smtClean="0"/>
              <a:t>.</a:t>
            </a:r>
          </a:p>
          <a:p>
            <a:r>
              <a:rPr lang="en-US" sz="2000" b="1" i="1" dirty="0"/>
              <a:t>Câu </a:t>
            </a:r>
            <a:r>
              <a:rPr lang="en-US" sz="2000" b="1" i="1" dirty="0" smtClean="0"/>
              <a:t>10: </a:t>
            </a:r>
            <a:r>
              <a:rPr lang="en-US" sz="2000" b="1" i="1" dirty="0" err="1"/>
              <a:t>Hành</a:t>
            </a:r>
            <a:r>
              <a:rPr lang="en-US" sz="2000" b="1" i="1" dirty="0"/>
              <a:t> </a:t>
            </a:r>
            <a:r>
              <a:rPr lang="en-US" sz="2000" b="1" i="1" dirty="0" err="1"/>
              <a:t>động</a:t>
            </a:r>
            <a:r>
              <a:rPr lang="en-US" sz="2000" b="1" i="1" dirty="0"/>
              <a:t> </a:t>
            </a:r>
            <a:r>
              <a:rPr lang="en-US" sz="2000" b="1" i="1" dirty="0" err="1"/>
              <a:t>nào</a:t>
            </a:r>
            <a:r>
              <a:rPr lang="en-US" sz="2000" b="1" i="1" dirty="0"/>
              <a:t> </a:t>
            </a:r>
            <a:r>
              <a:rPr lang="en-US" sz="2000" b="1" i="1" dirty="0" err="1" smtClean="0"/>
              <a:t>sau</a:t>
            </a:r>
            <a:r>
              <a:rPr lang="en-US" sz="2000" b="1" i="1" dirty="0" smtClean="0"/>
              <a:t> </a:t>
            </a:r>
            <a:r>
              <a:rPr lang="en-US" sz="2000" b="1" i="1" dirty="0" err="1" smtClean="0"/>
              <a:t>đây</a:t>
            </a:r>
            <a:r>
              <a:rPr lang="en-US" sz="2000" b="1" i="1" dirty="0" smtClean="0"/>
              <a:t> </a:t>
            </a:r>
            <a:r>
              <a:rPr lang="en-US" sz="2000" b="1" i="1" dirty="0" err="1"/>
              <a:t>phá</a:t>
            </a:r>
            <a:r>
              <a:rPr lang="en-US" sz="2000" b="1" i="1" dirty="0"/>
              <a:t> </a:t>
            </a:r>
            <a:r>
              <a:rPr lang="en-US" sz="2000" b="1" i="1" dirty="0" err="1"/>
              <a:t>hủy</a:t>
            </a:r>
            <a:r>
              <a:rPr lang="en-US" sz="2000" b="1" i="1" dirty="0"/>
              <a:t> </a:t>
            </a:r>
            <a:r>
              <a:rPr lang="en-US" sz="2000" b="1" i="1" dirty="0" err="1"/>
              <a:t>môi</a:t>
            </a:r>
            <a:r>
              <a:rPr lang="en-US" sz="2000" b="1" i="1" dirty="0"/>
              <a:t> </a:t>
            </a:r>
            <a:r>
              <a:rPr lang="en-US" sz="2000" b="1" i="1" dirty="0" err="1"/>
              <a:t>trường</a:t>
            </a:r>
            <a:r>
              <a:rPr lang="en-US" sz="2000" b="1" i="1" dirty="0"/>
              <a:t>?</a:t>
            </a:r>
            <a:endParaRPr lang="vi-VN" sz="2000" dirty="0"/>
          </a:p>
          <a:p>
            <a:r>
              <a:rPr lang="en-US" sz="2000" dirty="0"/>
              <a:t>A. </a:t>
            </a:r>
            <a:r>
              <a:rPr lang="en-US" sz="2000" dirty="0" err="1"/>
              <a:t>Trồng</a:t>
            </a:r>
            <a:r>
              <a:rPr lang="en-US" sz="2000" dirty="0"/>
              <a:t> </a:t>
            </a:r>
            <a:r>
              <a:rPr lang="en-US" sz="2000" dirty="0" err="1"/>
              <a:t>cây</a:t>
            </a:r>
            <a:r>
              <a:rPr lang="en-US" sz="2000" dirty="0"/>
              <a:t> </a:t>
            </a:r>
            <a:r>
              <a:rPr lang="en-US" sz="2000" dirty="0" err="1"/>
              <a:t>gây</a:t>
            </a:r>
            <a:r>
              <a:rPr lang="en-US" sz="2000" dirty="0"/>
              <a:t> </a:t>
            </a:r>
            <a:r>
              <a:rPr lang="en-US" sz="2000" dirty="0" err="1"/>
              <a:t>rừng</a:t>
            </a:r>
            <a:r>
              <a:rPr lang="en-US" sz="2000" dirty="0"/>
              <a:t>.				B. </a:t>
            </a:r>
            <a:r>
              <a:rPr lang="en-US" sz="2000" dirty="0" err="1"/>
              <a:t>Bảo</a:t>
            </a:r>
            <a:r>
              <a:rPr lang="en-US" sz="2000" dirty="0"/>
              <a:t> </a:t>
            </a:r>
            <a:r>
              <a:rPr lang="en-US" sz="2000" dirty="0" err="1"/>
              <a:t>vệ</a:t>
            </a:r>
            <a:r>
              <a:rPr lang="en-US" sz="2000" dirty="0"/>
              <a:t> </a:t>
            </a:r>
            <a:r>
              <a:rPr lang="en-US" sz="2000" dirty="0" err="1"/>
              <a:t>động</a:t>
            </a:r>
            <a:r>
              <a:rPr lang="en-US" sz="2000" dirty="0"/>
              <a:t> </a:t>
            </a:r>
            <a:r>
              <a:rPr lang="en-US" sz="2000" dirty="0" err="1"/>
              <a:t>vật</a:t>
            </a:r>
            <a:r>
              <a:rPr lang="en-US" sz="2000" dirty="0"/>
              <a:t> </a:t>
            </a:r>
            <a:r>
              <a:rPr lang="en-US" sz="2000" dirty="0" err="1"/>
              <a:t>quý</a:t>
            </a:r>
            <a:r>
              <a:rPr lang="en-US" sz="2000" dirty="0"/>
              <a:t> </a:t>
            </a:r>
            <a:r>
              <a:rPr lang="en-US" sz="2000" dirty="0" err="1"/>
              <a:t>hiếm</a:t>
            </a:r>
            <a:r>
              <a:rPr lang="en-US" sz="2000" dirty="0"/>
              <a:t>.</a:t>
            </a:r>
            <a:endParaRPr lang="vi-VN" sz="2000" dirty="0"/>
          </a:p>
          <a:p>
            <a:r>
              <a:rPr lang="en-US" sz="2000" dirty="0"/>
              <a:t>C. </a:t>
            </a:r>
            <a:r>
              <a:rPr lang="en-US" sz="2000" dirty="0" err="1"/>
              <a:t>Chặt</a:t>
            </a:r>
            <a:r>
              <a:rPr lang="en-US" sz="2000" dirty="0"/>
              <a:t> </a:t>
            </a:r>
            <a:r>
              <a:rPr lang="en-US" sz="2000" dirty="0" err="1"/>
              <a:t>rừng</a:t>
            </a:r>
            <a:r>
              <a:rPr lang="en-US" sz="2000" dirty="0"/>
              <a:t> </a:t>
            </a:r>
            <a:r>
              <a:rPr lang="en-US" sz="2000" dirty="0" err="1"/>
              <a:t>bán</a:t>
            </a:r>
            <a:r>
              <a:rPr lang="en-US" sz="2000" dirty="0"/>
              <a:t> </a:t>
            </a:r>
            <a:r>
              <a:rPr lang="en-US" sz="2000" dirty="0" err="1"/>
              <a:t>gỗ</a:t>
            </a:r>
            <a:r>
              <a:rPr lang="en-US" sz="2000" dirty="0"/>
              <a:t>.				D. </a:t>
            </a:r>
            <a:r>
              <a:rPr lang="en-US" sz="2000" dirty="0" err="1"/>
              <a:t>Khai</a:t>
            </a:r>
            <a:r>
              <a:rPr lang="en-US" sz="2000" dirty="0"/>
              <a:t> </a:t>
            </a:r>
            <a:r>
              <a:rPr lang="en-US" sz="2000" dirty="0" err="1"/>
              <a:t>thác</a:t>
            </a:r>
            <a:r>
              <a:rPr lang="en-US" sz="2000" dirty="0"/>
              <a:t> </a:t>
            </a:r>
            <a:r>
              <a:rPr lang="en-US" sz="2000" dirty="0" err="1"/>
              <a:t>gỗ</a:t>
            </a:r>
            <a:r>
              <a:rPr lang="en-US" sz="2000" dirty="0"/>
              <a:t> </a:t>
            </a:r>
            <a:r>
              <a:rPr lang="en-US" sz="2000" dirty="0" err="1"/>
              <a:t>theo</a:t>
            </a:r>
            <a:r>
              <a:rPr lang="en-US" sz="2000" dirty="0"/>
              <a:t> </a:t>
            </a:r>
            <a:r>
              <a:rPr lang="en-US" sz="2000" dirty="0" err="1"/>
              <a:t>chu</a:t>
            </a:r>
            <a:r>
              <a:rPr lang="en-US" sz="2000" dirty="0"/>
              <a:t> </a:t>
            </a:r>
            <a:r>
              <a:rPr lang="en-US" sz="2000" dirty="0" err="1"/>
              <a:t>k</a:t>
            </a:r>
            <a:r>
              <a:rPr lang="en-US" dirty="0" err="1"/>
              <a:t>ì</a:t>
            </a:r>
            <a:r>
              <a:rPr lang="en-US" dirty="0"/>
              <a:t>.</a:t>
            </a:r>
            <a:endParaRPr lang="vi-VN" dirty="0"/>
          </a:p>
          <a:p>
            <a:endParaRPr lang="vi-VN" dirty="0"/>
          </a:p>
          <a:p>
            <a:endParaRPr lang="vi-VN" dirty="0"/>
          </a:p>
        </p:txBody>
      </p:sp>
    </p:spTree>
    <p:extLst>
      <p:ext uri="{BB962C8B-B14F-4D97-AF65-F5344CB8AC3E}">
        <p14:creationId xmlns:p14="http://schemas.microsoft.com/office/powerpoint/2010/main" val="3785759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smtClean="0">
                <a:solidFill>
                  <a:srgbClr val="FF0000"/>
                </a:solidFill>
                <a:latin typeface="Times New Roman" panose="02020603050405020304" pitchFamily="18" charset="0"/>
                <a:cs typeface="Times New Roman" panose="02020603050405020304" pitchFamily="18" charset="0"/>
              </a:rPr>
              <a:t>Tiết</a:t>
            </a:r>
            <a:r>
              <a:rPr lang="en-US" b="1" dirty="0" smtClean="0">
                <a:solidFill>
                  <a:srgbClr val="FF0000"/>
                </a:solidFill>
                <a:latin typeface="Times New Roman" panose="02020603050405020304" pitchFamily="18" charset="0"/>
                <a:cs typeface="Times New Roman" panose="02020603050405020304" pitchFamily="18" charset="0"/>
              </a:rPr>
              <a:t> 23: </a:t>
            </a:r>
            <a:br>
              <a:rPr lang="en-US" b="1" dirty="0" smtClean="0">
                <a:solidFill>
                  <a:srgbClr val="FF0000"/>
                </a:solidFill>
                <a:latin typeface="Times New Roman" panose="02020603050405020304" pitchFamily="18" charset="0"/>
                <a:cs typeface="Times New Roman" panose="02020603050405020304" pitchFamily="18" charset="0"/>
              </a:rPr>
            </a:br>
            <a:r>
              <a:rPr lang="en-US" b="1" dirty="0" err="1" smtClean="0">
                <a:solidFill>
                  <a:srgbClr val="FF0000"/>
                </a:solidFill>
                <a:latin typeface="Times New Roman" panose="02020603050405020304" pitchFamily="18" charset="0"/>
                <a:cs typeface="Times New Roman" panose="02020603050405020304" pitchFamily="18" charset="0"/>
              </a:rPr>
              <a:t>ÔN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tập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giữa</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kỳ</a:t>
            </a:r>
            <a:r>
              <a:rPr lang="en-US" b="1" dirty="0" smtClean="0">
                <a:solidFill>
                  <a:srgbClr val="FF0000"/>
                </a:solidFill>
                <a:latin typeface="Times New Roman" panose="02020603050405020304" pitchFamily="18" charset="0"/>
                <a:cs typeface="Times New Roman" panose="02020603050405020304" pitchFamily="18" charset="0"/>
              </a:rPr>
              <a:t> II</a:t>
            </a:r>
            <a:r>
              <a:rPr lang="en-US" dirty="0" smtClean="0"/>
              <a:t/>
            </a:r>
            <a:br>
              <a:rPr lang="en-US" dirty="0" smtClean="0"/>
            </a:br>
            <a:endParaRPr lang="vi-VN" dirty="0"/>
          </a:p>
        </p:txBody>
      </p:sp>
      <p:sp>
        <p:nvSpPr>
          <p:cNvPr id="3" name="Subtitle 2"/>
          <p:cNvSpPr>
            <a:spLocks noGrp="1"/>
          </p:cNvSpPr>
          <p:nvPr>
            <p:ph type="subTitle" idx="1"/>
          </p:nvPr>
        </p:nvSpPr>
        <p:spPr/>
        <p:txBody>
          <a:bodyPr/>
          <a:lstStyle/>
          <a:p>
            <a:endParaRPr lang="vi-VN"/>
          </a:p>
        </p:txBody>
      </p:sp>
    </p:spTree>
    <p:extLst>
      <p:ext uri="{BB962C8B-B14F-4D97-AF65-F5344CB8AC3E}">
        <p14:creationId xmlns:p14="http://schemas.microsoft.com/office/powerpoint/2010/main" val="712057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Box 1"/>
          <p:cNvSpPr txBox="1">
            <a:spLocks noChangeArrowheads="1"/>
          </p:cNvSpPr>
          <p:nvPr/>
        </p:nvSpPr>
        <p:spPr bwMode="auto">
          <a:xfrm>
            <a:off x="235669" y="175185"/>
            <a:ext cx="11679811" cy="694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defTabSz="914400" eaLnBrk="0" fontAlgn="base" hangingPunct="0">
              <a:spcAft>
                <a:spcPct val="0"/>
              </a:spcAft>
              <a:buNone/>
            </a:pPr>
            <a:r>
              <a:rPr lang="en-US" altLang="vi-VN" sz="2600" b="1" dirty="0" err="1">
                <a:solidFill>
                  <a:srgbClr val="FF0000"/>
                </a:solidFill>
                <a:latin typeface="Times New Roman" pitchFamily="18" charset="0"/>
                <a:cs typeface="Times New Roman" pitchFamily="18" charset="0"/>
              </a:rPr>
              <a:t>ĐỀ</a:t>
            </a:r>
            <a:r>
              <a:rPr lang="en-US" altLang="vi-VN" sz="2600" b="1" dirty="0">
                <a:solidFill>
                  <a:srgbClr val="FF0000"/>
                </a:solidFill>
                <a:latin typeface="Times New Roman" pitchFamily="18" charset="0"/>
                <a:cs typeface="Times New Roman" pitchFamily="18" charset="0"/>
              </a:rPr>
              <a:t> </a:t>
            </a:r>
            <a:r>
              <a:rPr lang="en-US" altLang="vi-VN" sz="2600" b="1" dirty="0" err="1">
                <a:solidFill>
                  <a:srgbClr val="FF0000"/>
                </a:solidFill>
                <a:latin typeface="Times New Roman" pitchFamily="18" charset="0"/>
                <a:cs typeface="Times New Roman" pitchFamily="18" charset="0"/>
              </a:rPr>
              <a:t>CƯƠNG</a:t>
            </a:r>
            <a:r>
              <a:rPr lang="en-US" altLang="vi-VN" sz="2600" b="1" dirty="0">
                <a:solidFill>
                  <a:srgbClr val="FF0000"/>
                </a:solidFill>
                <a:latin typeface="Times New Roman" pitchFamily="18" charset="0"/>
                <a:cs typeface="Times New Roman" pitchFamily="18" charset="0"/>
              </a:rPr>
              <a:t> </a:t>
            </a:r>
            <a:r>
              <a:rPr lang="en-US" altLang="vi-VN" sz="2600" b="1" dirty="0" err="1">
                <a:solidFill>
                  <a:srgbClr val="FF0000"/>
                </a:solidFill>
                <a:latin typeface="Times New Roman" pitchFamily="18" charset="0"/>
                <a:cs typeface="Times New Roman" pitchFamily="18" charset="0"/>
              </a:rPr>
              <a:t>GDCD</a:t>
            </a:r>
            <a:endParaRPr lang="en-US" altLang="vi-VN" sz="2600" b="1" dirty="0">
              <a:solidFill>
                <a:srgbClr val="FF0000"/>
              </a:solidFill>
              <a:latin typeface="Times New Roman" pitchFamily="18" charset="0"/>
              <a:cs typeface="Times New Roman" pitchFamily="18" charset="0"/>
            </a:endParaRPr>
          </a:p>
          <a:p>
            <a:pPr defTabSz="914400" eaLnBrk="0" fontAlgn="base" hangingPunct="0">
              <a:spcAft>
                <a:spcPct val="0"/>
              </a:spcAft>
              <a:buNone/>
            </a:pPr>
            <a:r>
              <a:rPr lang="en-US" altLang="vi-VN" sz="2600" b="1" dirty="0">
                <a:solidFill>
                  <a:srgbClr val="FF0000"/>
                </a:solidFill>
                <a:latin typeface="Times New Roman" pitchFamily="18" charset="0"/>
                <a:cs typeface="Times New Roman" pitchFamily="18" charset="0"/>
              </a:rPr>
              <a:t>I. </a:t>
            </a:r>
            <a:r>
              <a:rPr lang="en-US" altLang="vi-VN" sz="2600" b="1" dirty="0" err="1">
                <a:solidFill>
                  <a:srgbClr val="FF0000"/>
                </a:solidFill>
                <a:latin typeface="Times New Roman" pitchFamily="18" charset="0"/>
                <a:cs typeface="Times New Roman" pitchFamily="18" charset="0"/>
              </a:rPr>
              <a:t>Lí</a:t>
            </a:r>
            <a:r>
              <a:rPr lang="en-US" altLang="vi-VN" sz="2600" b="1" dirty="0">
                <a:solidFill>
                  <a:srgbClr val="FF0000"/>
                </a:solidFill>
                <a:latin typeface="Times New Roman" pitchFamily="18" charset="0"/>
                <a:cs typeface="Times New Roman" pitchFamily="18" charset="0"/>
              </a:rPr>
              <a:t> </a:t>
            </a:r>
            <a:r>
              <a:rPr lang="en-US" altLang="vi-VN" sz="2600" b="1" dirty="0" err="1">
                <a:solidFill>
                  <a:srgbClr val="FF0000"/>
                </a:solidFill>
                <a:latin typeface="Times New Roman" pitchFamily="18" charset="0"/>
                <a:cs typeface="Times New Roman" pitchFamily="18" charset="0"/>
              </a:rPr>
              <a:t>thuyết</a:t>
            </a:r>
            <a:r>
              <a:rPr lang="en-US" altLang="vi-VN" sz="2600" b="1" dirty="0">
                <a:solidFill>
                  <a:srgbClr val="FF0000"/>
                </a:solidFill>
                <a:latin typeface="Times New Roman" pitchFamily="18" charset="0"/>
                <a:cs typeface="Times New Roman" pitchFamily="18" charset="0"/>
              </a:rPr>
              <a:t>:</a:t>
            </a:r>
            <a:endParaRPr lang="vi-VN" altLang="vi-VN" sz="2600" dirty="0">
              <a:solidFill>
                <a:srgbClr val="FF0000"/>
              </a:solidFill>
              <a:latin typeface="Times New Roman" pitchFamily="18" charset="0"/>
              <a:cs typeface="Times New Roman" pitchFamily="18" charset="0"/>
            </a:endParaRPr>
          </a:p>
          <a:p>
            <a:pPr defTabSz="914400" eaLnBrk="0" fontAlgn="base" hangingPunct="0">
              <a:spcAft>
                <a:spcPct val="0"/>
              </a:spcAft>
              <a:buNone/>
            </a:pPr>
            <a:r>
              <a:rPr lang="en-US" altLang="vi-VN" sz="2600" b="1" dirty="0">
                <a:solidFill>
                  <a:prstClr val="black"/>
                </a:solidFill>
                <a:latin typeface="Times New Roman" pitchFamily="18" charset="0"/>
                <a:cs typeface="Times New Roman" pitchFamily="18" charset="0"/>
              </a:rPr>
              <a:t>Câu 1: </a:t>
            </a:r>
            <a:r>
              <a:rPr lang="en-US" altLang="vi-VN" sz="2600" dirty="0" err="1">
                <a:solidFill>
                  <a:prstClr val="black"/>
                </a:solidFill>
                <a:latin typeface="Times New Roman" pitchFamily="18" charset="0"/>
                <a:cs typeface="Times New Roman" pitchFamily="18" charset="0"/>
              </a:rPr>
              <a:t>Thế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nào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sống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việc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có</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kế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hoạch</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Chúng</a:t>
            </a:r>
            <a:r>
              <a:rPr lang="en-US" altLang="vi-VN" sz="2600" dirty="0">
                <a:solidFill>
                  <a:prstClr val="black"/>
                </a:solidFill>
                <a:latin typeface="Times New Roman" pitchFamily="18" charset="0"/>
                <a:cs typeface="Times New Roman" pitchFamily="18" charset="0"/>
              </a:rPr>
              <a:t> ta </a:t>
            </a:r>
            <a:r>
              <a:rPr lang="en-US" altLang="vi-VN" sz="2600" dirty="0" err="1">
                <a:solidFill>
                  <a:prstClr val="black"/>
                </a:solidFill>
                <a:latin typeface="Times New Roman" pitchFamily="18" charset="0"/>
                <a:cs typeface="Times New Roman" pitchFamily="18" charset="0"/>
              </a:rPr>
              <a:t>cần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phải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gì</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để</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thực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hiện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kế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hoạch</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có</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hiệu</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quả</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Sống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việc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có</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kế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hoạch</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có</a:t>
            </a:r>
            <a:r>
              <a:rPr lang="en-US" altLang="vi-VN" sz="2600" dirty="0">
                <a:solidFill>
                  <a:prstClr val="black"/>
                </a:solidFill>
                <a:latin typeface="Times New Roman" pitchFamily="18" charset="0"/>
                <a:cs typeface="Times New Roman" pitchFamily="18" charset="0"/>
              </a:rPr>
              <a:t> ý </a:t>
            </a:r>
            <a:r>
              <a:rPr lang="en-US" altLang="vi-VN" sz="2600" dirty="0" err="1">
                <a:solidFill>
                  <a:prstClr val="black"/>
                </a:solidFill>
                <a:latin typeface="Times New Roman" pitchFamily="18" charset="0"/>
                <a:cs typeface="Times New Roman" pitchFamily="18" charset="0"/>
              </a:rPr>
              <a:t>nghĩa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như</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nào</a:t>
            </a:r>
            <a:r>
              <a:rPr lang="en-US" altLang="vi-VN" sz="2600" dirty="0">
                <a:solidFill>
                  <a:prstClr val="black"/>
                </a:solidFill>
                <a:latin typeface="Times New Roman" pitchFamily="18" charset="0"/>
                <a:cs typeface="Times New Roman" pitchFamily="18" charset="0"/>
              </a:rPr>
              <a:t>?</a:t>
            </a:r>
            <a:endParaRPr lang="vi-VN" altLang="vi-VN" sz="2600" dirty="0">
              <a:solidFill>
                <a:prstClr val="black"/>
              </a:solidFill>
              <a:latin typeface="Times New Roman" pitchFamily="18" charset="0"/>
              <a:cs typeface="Times New Roman" pitchFamily="18" charset="0"/>
            </a:endParaRPr>
          </a:p>
          <a:p>
            <a:pPr defTabSz="914400" eaLnBrk="0" fontAlgn="base" hangingPunct="0">
              <a:spcAft>
                <a:spcPct val="0"/>
              </a:spcAft>
              <a:buNone/>
            </a:pPr>
            <a:endParaRPr lang="en-US" altLang="vi-VN" sz="2600" b="1" dirty="0" smtClean="0">
              <a:solidFill>
                <a:prstClr val="black"/>
              </a:solidFill>
              <a:latin typeface="Times New Roman" pitchFamily="18" charset="0"/>
              <a:cs typeface="Times New Roman" pitchFamily="18" charset="0"/>
            </a:endParaRPr>
          </a:p>
          <a:p>
            <a:pPr defTabSz="914400" eaLnBrk="0" fontAlgn="base" hangingPunct="0">
              <a:spcAft>
                <a:spcPct val="0"/>
              </a:spcAft>
              <a:buNone/>
            </a:pPr>
            <a:r>
              <a:rPr lang="en-US" altLang="vi-VN" sz="2600" b="1" dirty="0" smtClean="0">
                <a:solidFill>
                  <a:prstClr val="black"/>
                </a:solidFill>
                <a:latin typeface="Times New Roman" pitchFamily="18" charset="0"/>
                <a:cs typeface="Times New Roman" pitchFamily="18" charset="0"/>
              </a:rPr>
              <a:t>Câu </a:t>
            </a:r>
            <a:r>
              <a:rPr lang="en-US" altLang="vi-VN" sz="2600" b="1" dirty="0">
                <a:solidFill>
                  <a:prstClr val="black"/>
                </a:solidFill>
                <a:latin typeface="Times New Roman" pitchFamily="18" charset="0"/>
                <a:cs typeface="Times New Roman" pitchFamily="18" charset="0"/>
              </a:rPr>
              <a:t>2: </a:t>
            </a:r>
            <a:r>
              <a:rPr lang="en-US" altLang="vi-VN" sz="2600" dirty="0" err="1">
                <a:solidFill>
                  <a:prstClr val="black"/>
                </a:solidFill>
                <a:latin typeface="Times New Roman" pitchFamily="18" charset="0"/>
                <a:cs typeface="Times New Roman" pitchFamily="18" charset="0"/>
              </a:rPr>
              <a:t>Thế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nào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quyền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được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chăm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sóc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của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trẻ</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em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Quyền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được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giáo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dục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của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trẻ</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em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Quyền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được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bảo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vệ</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của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trẻ</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em</a:t>
            </a:r>
            <a:r>
              <a:rPr lang="en-US" altLang="vi-VN" sz="2600" dirty="0">
                <a:solidFill>
                  <a:prstClr val="black"/>
                </a:solidFill>
                <a:latin typeface="Times New Roman" pitchFamily="18" charset="0"/>
                <a:cs typeface="Times New Roman" pitchFamily="18" charset="0"/>
              </a:rPr>
              <a:t>? </a:t>
            </a:r>
            <a:endParaRPr lang="vi-VN" altLang="vi-VN" sz="2600" dirty="0">
              <a:solidFill>
                <a:prstClr val="black"/>
              </a:solidFill>
              <a:latin typeface="Times New Roman" pitchFamily="18" charset="0"/>
              <a:cs typeface="Times New Roman" pitchFamily="18" charset="0"/>
            </a:endParaRPr>
          </a:p>
          <a:p>
            <a:pPr defTabSz="914400" eaLnBrk="0" fontAlgn="base" hangingPunct="0">
              <a:spcAft>
                <a:spcPct val="0"/>
              </a:spcAft>
              <a:buNone/>
            </a:pPr>
            <a:r>
              <a:rPr lang="en-US" altLang="vi-VN" sz="2600" dirty="0" err="1">
                <a:solidFill>
                  <a:prstClr val="black"/>
                </a:solidFill>
                <a:latin typeface="Times New Roman" pitchFamily="18" charset="0"/>
                <a:cs typeface="Times New Roman" pitchFamily="18" charset="0"/>
              </a:rPr>
              <a:t>Nêu</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bổn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phận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của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trẻ</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em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khi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được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hưởng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các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quyền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trên</a:t>
            </a:r>
            <a:r>
              <a:rPr lang="en-US" altLang="vi-VN" sz="2600" dirty="0">
                <a:solidFill>
                  <a:prstClr val="black"/>
                </a:solidFill>
                <a:latin typeface="Times New Roman" pitchFamily="18" charset="0"/>
                <a:cs typeface="Times New Roman" pitchFamily="18" charset="0"/>
              </a:rPr>
              <a:t>?</a:t>
            </a:r>
            <a:endParaRPr lang="vi-VN" altLang="vi-VN" sz="2600" dirty="0">
              <a:solidFill>
                <a:prstClr val="black"/>
              </a:solidFill>
              <a:latin typeface="Times New Roman" pitchFamily="18" charset="0"/>
              <a:cs typeface="Times New Roman" pitchFamily="18" charset="0"/>
            </a:endParaRPr>
          </a:p>
          <a:p>
            <a:pPr defTabSz="914400" eaLnBrk="0" fontAlgn="base" hangingPunct="0">
              <a:spcAft>
                <a:spcPct val="0"/>
              </a:spcAft>
              <a:buNone/>
            </a:pPr>
            <a:r>
              <a:rPr lang="en-US" altLang="vi-VN" sz="2600" dirty="0">
                <a:solidFill>
                  <a:prstClr val="black"/>
                </a:solidFill>
                <a:latin typeface="Times New Roman" pitchFamily="18" charset="0"/>
                <a:cs typeface="Times New Roman" pitchFamily="18" charset="0"/>
              </a:rPr>
              <a:t>Gia </a:t>
            </a:r>
            <a:r>
              <a:rPr lang="en-US" altLang="vi-VN" sz="2600" dirty="0" err="1">
                <a:solidFill>
                  <a:prstClr val="black"/>
                </a:solidFill>
                <a:latin typeface="Times New Roman" pitchFamily="18" charset="0"/>
                <a:cs typeface="Times New Roman" pitchFamily="18" charset="0"/>
              </a:rPr>
              <a:t>đình</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nước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xã</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hội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có</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trách</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nhiệm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như</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thế</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nào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trong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việc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đảm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bảo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các</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quyền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cho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trẻ</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em</a:t>
            </a:r>
            <a:r>
              <a:rPr lang="en-US" altLang="vi-VN" sz="2600" dirty="0">
                <a:solidFill>
                  <a:prstClr val="black"/>
                </a:solidFill>
                <a:latin typeface="Times New Roman" pitchFamily="18" charset="0"/>
                <a:cs typeface="Times New Roman" pitchFamily="18" charset="0"/>
              </a:rPr>
              <a:t>?</a:t>
            </a:r>
            <a:endParaRPr lang="vi-VN" altLang="vi-VN" sz="2600" dirty="0">
              <a:solidFill>
                <a:prstClr val="black"/>
              </a:solidFill>
              <a:latin typeface="Times New Roman" pitchFamily="18" charset="0"/>
              <a:cs typeface="Times New Roman" pitchFamily="18" charset="0"/>
            </a:endParaRPr>
          </a:p>
          <a:p>
            <a:pPr defTabSz="914400" eaLnBrk="0" fontAlgn="base" hangingPunct="0">
              <a:spcAft>
                <a:spcPct val="0"/>
              </a:spcAft>
              <a:buNone/>
            </a:pPr>
            <a:endParaRPr lang="en-US" altLang="vi-VN" sz="2600" b="1" dirty="0" smtClean="0">
              <a:solidFill>
                <a:prstClr val="black"/>
              </a:solidFill>
              <a:latin typeface="Times New Roman" pitchFamily="18" charset="0"/>
              <a:cs typeface="Times New Roman" pitchFamily="18" charset="0"/>
            </a:endParaRPr>
          </a:p>
          <a:p>
            <a:pPr defTabSz="914400" eaLnBrk="0" fontAlgn="base" hangingPunct="0">
              <a:spcAft>
                <a:spcPct val="0"/>
              </a:spcAft>
              <a:buNone/>
            </a:pPr>
            <a:r>
              <a:rPr lang="en-US" altLang="vi-VN" sz="2600" b="1" dirty="0" smtClean="0">
                <a:solidFill>
                  <a:prstClr val="black"/>
                </a:solidFill>
                <a:latin typeface="Times New Roman" pitchFamily="18" charset="0"/>
                <a:cs typeface="Times New Roman" pitchFamily="18" charset="0"/>
              </a:rPr>
              <a:t>Câu </a:t>
            </a:r>
            <a:r>
              <a:rPr lang="en-US" altLang="vi-VN" sz="2600" b="1" dirty="0">
                <a:solidFill>
                  <a:prstClr val="black"/>
                </a:solidFill>
                <a:latin typeface="Times New Roman" pitchFamily="18" charset="0"/>
                <a:cs typeface="Times New Roman" pitchFamily="18" charset="0"/>
              </a:rPr>
              <a:t>3: </a:t>
            </a:r>
            <a:r>
              <a:rPr lang="en-US" altLang="vi-VN" sz="2600" dirty="0" err="1">
                <a:solidFill>
                  <a:prstClr val="black"/>
                </a:solidFill>
                <a:latin typeface="Times New Roman" pitchFamily="18" charset="0"/>
                <a:cs typeface="Times New Roman" pitchFamily="18" charset="0"/>
              </a:rPr>
              <a:t>Môi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trường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gì</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Tài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nguyên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thiên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nhiên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gì</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Hãy</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cho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biết</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vai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trò</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của</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môi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trường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tài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nguyên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thiên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nhiên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Chúng</a:t>
            </a:r>
            <a:r>
              <a:rPr lang="en-US" altLang="vi-VN" sz="2600" dirty="0">
                <a:solidFill>
                  <a:prstClr val="black"/>
                </a:solidFill>
                <a:latin typeface="Times New Roman" pitchFamily="18" charset="0"/>
                <a:cs typeface="Times New Roman" pitchFamily="18" charset="0"/>
              </a:rPr>
              <a:t> ta </a:t>
            </a:r>
            <a:r>
              <a:rPr lang="en-US" altLang="vi-VN" sz="2600" dirty="0" err="1">
                <a:solidFill>
                  <a:prstClr val="black"/>
                </a:solidFill>
                <a:latin typeface="Times New Roman" pitchFamily="18" charset="0"/>
                <a:cs typeface="Times New Roman" pitchFamily="18" charset="0"/>
              </a:rPr>
              <a:t>cần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làm</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gì</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để</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bảo</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vệ</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môi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trường</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và</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tài</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nguyên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thiên</a:t>
            </a:r>
            <a:r>
              <a:rPr lang="en-US" altLang="vi-VN" sz="2600" dirty="0">
                <a:solidFill>
                  <a:prstClr val="black"/>
                </a:solidFill>
                <a:latin typeface="Times New Roman" pitchFamily="18" charset="0"/>
                <a:cs typeface="Times New Roman" pitchFamily="18" charset="0"/>
              </a:rPr>
              <a:t> </a:t>
            </a:r>
            <a:r>
              <a:rPr lang="en-US" altLang="vi-VN" sz="2600" dirty="0" err="1">
                <a:solidFill>
                  <a:prstClr val="black"/>
                </a:solidFill>
                <a:latin typeface="Times New Roman" pitchFamily="18" charset="0"/>
                <a:cs typeface="Times New Roman" pitchFamily="18" charset="0"/>
              </a:rPr>
              <a:t>nhiên</a:t>
            </a:r>
            <a:r>
              <a:rPr lang="en-US" altLang="vi-VN" sz="2600" dirty="0">
                <a:solidFill>
                  <a:prstClr val="black"/>
                </a:solidFill>
                <a:latin typeface="Times New Roman" pitchFamily="18" charset="0"/>
                <a:cs typeface="Times New Roman" pitchFamily="18" charset="0"/>
              </a:rPr>
              <a:t>?</a:t>
            </a:r>
            <a:endParaRPr lang="vi-VN" altLang="vi-VN" sz="2600" dirty="0">
              <a:solidFill>
                <a:prstClr val="black"/>
              </a:solidFill>
              <a:latin typeface="Times New Roman" pitchFamily="18" charset="0"/>
              <a:cs typeface="Times New Roman" pitchFamily="18" charset="0"/>
            </a:endParaRPr>
          </a:p>
          <a:p>
            <a:pPr algn="just" defTabSz="914400" fontAlgn="base">
              <a:spcBef>
                <a:spcPct val="0"/>
              </a:spcBef>
              <a:spcAft>
                <a:spcPct val="0"/>
              </a:spcAft>
              <a:buNone/>
            </a:pPr>
            <a:endParaRPr lang="en-US" altLang="en-US" sz="4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329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1"/>
          <p:cNvSpPr txBox="1">
            <a:spLocks noChangeArrowheads="1"/>
          </p:cNvSpPr>
          <p:nvPr/>
        </p:nvSpPr>
        <p:spPr bwMode="auto">
          <a:xfrm>
            <a:off x="311085" y="194639"/>
            <a:ext cx="11651531" cy="666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defTabSz="914400" eaLnBrk="0" fontAlgn="base" hangingPunct="0">
              <a:spcAft>
                <a:spcPct val="0"/>
              </a:spcAft>
              <a:buNone/>
            </a:pPr>
            <a:r>
              <a:rPr lang="en-US" altLang="vi-VN" sz="2800" b="1" dirty="0">
                <a:solidFill>
                  <a:srgbClr val="FF0000"/>
                </a:solidFill>
                <a:latin typeface="Times New Roman" panose="02020603050405020304" pitchFamily="18" charset="0"/>
                <a:cs typeface="Times New Roman" panose="02020603050405020304" pitchFamily="18" charset="0"/>
              </a:rPr>
              <a:t>II. </a:t>
            </a:r>
            <a:r>
              <a:rPr lang="en-US" altLang="vi-VN" sz="2800" b="1" dirty="0" err="1">
                <a:solidFill>
                  <a:srgbClr val="FF0000"/>
                </a:solidFill>
                <a:latin typeface="Times New Roman" panose="02020603050405020304" pitchFamily="18" charset="0"/>
                <a:cs typeface="Times New Roman" panose="02020603050405020304" pitchFamily="18" charset="0"/>
              </a:rPr>
              <a:t>Bài</a:t>
            </a:r>
            <a:r>
              <a:rPr lang="en-US" altLang="vi-VN" sz="2800" b="1" dirty="0">
                <a:solidFill>
                  <a:srgbClr val="FF0000"/>
                </a:solidFill>
                <a:latin typeface="Times New Roman" panose="02020603050405020304" pitchFamily="18" charset="0"/>
                <a:cs typeface="Times New Roman" panose="02020603050405020304" pitchFamily="18" charset="0"/>
              </a:rPr>
              <a:t> </a:t>
            </a:r>
            <a:r>
              <a:rPr lang="en-US" altLang="vi-VN" sz="2800" b="1" dirty="0" err="1">
                <a:solidFill>
                  <a:srgbClr val="FF0000"/>
                </a:solidFill>
                <a:latin typeface="Times New Roman" panose="02020603050405020304" pitchFamily="18" charset="0"/>
                <a:cs typeface="Times New Roman" panose="02020603050405020304" pitchFamily="18" charset="0"/>
              </a:rPr>
              <a:t>tập</a:t>
            </a:r>
            <a:r>
              <a:rPr lang="en-US" altLang="vi-VN" sz="2800" b="1" dirty="0">
                <a:solidFill>
                  <a:srgbClr val="FF0000"/>
                </a:solidFill>
                <a:latin typeface="Times New Roman" panose="02020603050405020304" pitchFamily="18" charset="0"/>
                <a:cs typeface="Times New Roman" panose="02020603050405020304" pitchFamily="18" charset="0"/>
              </a:rPr>
              <a:t>:</a:t>
            </a:r>
            <a:endParaRPr lang="vi-VN" altLang="vi-VN" sz="2800" dirty="0">
              <a:solidFill>
                <a:srgbClr val="FF0000"/>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a:solidFill>
                  <a:prstClr val="black"/>
                </a:solidFill>
                <a:latin typeface="Times New Roman" panose="02020603050405020304" pitchFamily="18" charset="0"/>
                <a:cs typeface="Times New Roman" panose="02020603050405020304" pitchFamily="18" charset="0"/>
              </a:rPr>
              <a:t>1. </a:t>
            </a:r>
            <a:r>
              <a:rPr lang="en-US" altLang="vi-VN" sz="2100" dirty="0" err="1">
                <a:solidFill>
                  <a:prstClr val="black"/>
                </a:solidFill>
                <a:latin typeface="Times New Roman" panose="02020603050405020304" pitchFamily="18" charset="0"/>
                <a:cs typeface="Times New Roman" panose="02020603050405020304" pitchFamily="18" charset="0"/>
              </a:rPr>
              <a:t>Bài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tập</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Sau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mỗi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bài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trong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sách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giáo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khoa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Sau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mỗi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phần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Luyện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tập</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làm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smtClean="0">
                <a:solidFill>
                  <a:prstClr val="black"/>
                </a:solidFill>
                <a:latin typeface="Times New Roman" panose="02020603050405020304" pitchFamily="18" charset="0"/>
                <a:cs typeface="Times New Roman" panose="02020603050405020304" pitchFamily="18" charset="0"/>
              </a:rPr>
              <a:t>BT </a:t>
            </a:r>
            <a:r>
              <a:rPr lang="en-US" altLang="vi-VN" sz="2100" dirty="0" err="1">
                <a:solidFill>
                  <a:prstClr val="black"/>
                </a:solidFill>
                <a:latin typeface="Times New Roman" panose="02020603050405020304" pitchFamily="18" charset="0"/>
                <a:cs typeface="Times New Roman" panose="02020603050405020304" pitchFamily="18" charset="0"/>
              </a:rPr>
              <a:t>tình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huống</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a:solidFill>
                  <a:prstClr val="black"/>
                </a:solidFill>
                <a:latin typeface="Times New Roman" panose="02020603050405020304" pitchFamily="18" charset="0"/>
                <a:cs typeface="Times New Roman" panose="02020603050405020304" pitchFamily="18" charset="0"/>
              </a:rPr>
              <a:t>2. </a:t>
            </a:r>
            <a:r>
              <a:rPr lang="en-US" altLang="vi-VN" sz="2100" dirty="0" err="1">
                <a:solidFill>
                  <a:prstClr val="black"/>
                </a:solidFill>
                <a:latin typeface="Times New Roman" panose="02020603050405020304" pitchFamily="18" charset="0"/>
                <a:cs typeface="Times New Roman" panose="02020603050405020304" pitchFamily="18" charset="0"/>
              </a:rPr>
              <a:t>Tìm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và</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giải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thích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được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một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số</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tục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ngữ</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thành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ngữ</a:t>
            </a:r>
            <a:r>
              <a:rPr lang="en-US" altLang="vi-VN" sz="2100" dirty="0">
                <a:solidFill>
                  <a:prstClr val="black"/>
                </a:solidFill>
                <a:latin typeface="Times New Roman" panose="02020603050405020304" pitchFamily="18" charset="0"/>
                <a:cs typeface="Times New Roman" panose="02020603050405020304" pitchFamily="18" charset="0"/>
              </a:rPr>
              <a:t>, ca </a:t>
            </a:r>
            <a:r>
              <a:rPr lang="en-US" altLang="vi-VN" sz="2100" dirty="0" err="1">
                <a:solidFill>
                  <a:prstClr val="black"/>
                </a:solidFill>
                <a:latin typeface="Times New Roman" panose="02020603050405020304" pitchFamily="18" charset="0"/>
                <a:cs typeface="Times New Roman" panose="02020603050405020304" pitchFamily="18" charset="0"/>
              </a:rPr>
              <a:t>dao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danh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ngôn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thơ</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liên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quan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đến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từng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chủ</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đề</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a:solidFill>
                  <a:srgbClr val="FF0000"/>
                </a:solidFill>
                <a:latin typeface="Times New Roman" panose="02020603050405020304" pitchFamily="18" charset="0"/>
                <a:cs typeface="Times New Roman" panose="02020603050405020304" pitchFamily="18" charset="0"/>
              </a:rPr>
              <a:t>3. </a:t>
            </a:r>
            <a:r>
              <a:rPr lang="en-US" altLang="vi-VN" sz="2100" dirty="0" err="1">
                <a:solidFill>
                  <a:srgbClr val="FF0000"/>
                </a:solidFill>
                <a:latin typeface="Times New Roman" panose="02020603050405020304" pitchFamily="18" charset="0"/>
                <a:cs typeface="Times New Roman" panose="02020603050405020304" pitchFamily="18" charset="0"/>
              </a:rPr>
              <a:t>Liên</a:t>
            </a:r>
            <a:r>
              <a:rPr lang="en-US" altLang="vi-VN" sz="2100" dirty="0">
                <a:solidFill>
                  <a:srgbClr val="FF0000"/>
                </a:solidFill>
                <a:latin typeface="Times New Roman" panose="02020603050405020304" pitchFamily="18" charset="0"/>
                <a:cs typeface="Times New Roman" panose="02020603050405020304" pitchFamily="18" charset="0"/>
              </a:rPr>
              <a:t> </a:t>
            </a:r>
            <a:r>
              <a:rPr lang="en-US" altLang="vi-VN" sz="2100" dirty="0" err="1">
                <a:solidFill>
                  <a:srgbClr val="FF0000"/>
                </a:solidFill>
                <a:latin typeface="Times New Roman" panose="02020603050405020304" pitchFamily="18" charset="0"/>
                <a:cs typeface="Times New Roman" panose="02020603050405020304" pitchFamily="18" charset="0"/>
              </a:rPr>
              <a:t>hệ</a:t>
            </a:r>
            <a:r>
              <a:rPr lang="en-US" altLang="vi-VN" sz="2100" dirty="0">
                <a:solidFill>
                  <a:srgbClr val="FF0000"/>
                </a:solidFill>
                <a:latin typeface="Times New Roman" panose="02020603050405020304" pitchFamily="18" charset="0"/>
                <a:cs typeface="Times New Roman" panose="02020603050405020304" pitchFamily="18" charset="0"/>
              </a:rPr>
              <a:t> </a:t>
            </a:r>
            <a:r>
              <a:rPr lang="en-US" altLang="vi-VN" sz="2100" dirty="0" err="1">
                <a:solidFill>
                  <a:srgbClr val="FF0000"/>
                </a:solidFill>
                <a:latin typeface="Times New Roman" panose="02020603050405020304" pitchFamily="18" charset="0"/>
                <a:cs typeface="Times New Roman" panose="02020603050405020304" pitchFamily="18" charset="0"/>
              </a:rPr>
              <a:t>bản</a:t>
            </a:r>
            <a:r>
              <a:rPr lang="en-US" altLang="vi-VN" sz="2100" dirty="0">
                <a:solidFill>
                  <a:srgbClr val="FF0000"/>
                </a:solidFill>
                <a:latin typeface="Times New Roman" panose="02020603050405020304" pitchFamily="18" charset="0"/>
                <a:cs typeface="Times New Roman" panose="02020603050405020304" pitchFamily="18" charset="0"/>
              </a:rPr>
              <a:t> </a:t>
            </a:r>
            <a:r>
              <a:rPr lang="en-US" altLang="vi-VN" sz="2100" dirty="0" err="1">
                <a:solidFill>
                  <a:srgbClr val="FF0000"/>
                </a:solidFill>
                <a:latin typeface="Times New Roman" panose="02020603050405020304" pitchFamily="18" charset="0"/>
                <a:cs typeface="Times New Roman" panose="02020603050405020304" pitchFamily="18" charset="0"/>
              </a:rPr>
              <a:t>thân</a:t>
            </a:r>
            <a:r>
              <a:rPr lang="en-US" altLang="vi-VN" sz="2100" dirty="0">
                <a:solidFill>
                  <a:srgbClr val="FF0000"/>
                </a:solidFill>
                <a:latin typeface="Times New Roman" panose="02020603050405020304" pitchFamily="18" charset="0"/>
                <a:cs typeface="Times New Roman" panose="02020603050405020304" pitchFamily="18" charset="0"/>
              </a:rPr>
              <a:t>.</a:t>
            </a:r>
            <a:endParaRPr lang="vi-VN" altLang="vi-VN" sz="2100" dirty="0">
              <a:solidFill>
                <a:srgbClr val="FF0000"/>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b="1" dirty="0">
                <a:solidFill>
                  <a:prstClr val="black"/>
                </a:solidFill>
                <a:latin typeface="Times New Roman" panose="02020603050405020304" pitchFamily="18" charset="0"/>
                <a:cs typeface="Times New Roman" panose="02020603050405020304" pitchFamily="18" charset="0"/>
              </a:rPr>
              <a:t>TH 1</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Sinh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ra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trong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một</a:t>
            </a:r>
            <a:r>
              <a:rPr lang="en-US" altLang="vi-VN" sz="2100" dirty="0">
                <a:solidFill>
                  <a:prstClr val="black"/>
                </a:solidFill>
                <a:latin typeface="Times New Roman" panose="02020603050405020304" pitchFamily="18" charset="0"/>
                <a:cs typeface="Times New Roman" panose="02020603050405020304" pitchFamily="18" charset="0"/>
              </a:rPr>
              <a:t> gia </a:t>
            </a:r>
            <a:r>
              <a:rPr lang="en-US" altLang="vi-VN" sz="2100" dirty="0" err="1">
                <a:solidFill>
                  <a:prstClr val="black"/>
                </a:solidFill>
                <a:latin typeface="Times New Roman" panose="02020603050405020304" pitchFamily="18" charset="0"/>
                <a:cs typeface="Times New Roman" panose="02020603050405020304" pitchFamily="18" charset="0"/>
              </a:rPr>
              <a:t>đình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nghèo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đông</a:t>
            </a:r>
            <a:r>
              <a:rPr lang="en-US" altLang="vi-VN" sz="2100" dirty="0">
                <a:solidFill>
                  <a:prstClr val="black"/>
                </a:solidFill>
                <a:latin typeface="Times New Roman" panose="02020603050405020304" pitchFamily="18" charset="0"/>
                <a:cs typeface="Times New Roman" panose="02020603050405020304" pitchFamily="18" charset="0"/>
              </a:rPr>
              <a:t> con, </a:t>
            </a:r>
            <a:r>
              <a:rPr lang="en-US" altLang="vi-VN" sz="2100" dirty="0" err="1">
                <a:solidFill>
                  <a:prstClr val="black"/>
                </a:solidFill>
                <a:latin typeface="Times New Roman" panose="02020603050405020304" pitchFamily="18" charset="0"/>
                <a:cs typeface="Times New Roman" panose="02020603050405020304" pitchFamily="18" charset="0"/>
              </a:rPr>
              <a:t>bố</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mẹ</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phải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làm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lụng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vất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vả</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sớm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khuya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chắt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chiu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từng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đồng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ăn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Nhưng</a:t>
            </a:r>
            <a:r>
              <a:rPr lang="en-US" altLang="vi-VN" sz="2100" dirty="0">
                <a:solidFill>
                  <a:prstClr val="black"/>
                </a:solidFill>
                <a:latin typeface="Times New Roman" panose="02020603050405020304" pitchFamily="18" charset="0"/>
                <a:cs typeface="Times New Roman" panose="02020603050405020304" pitchFamily="18" charset="0"/>
              </a:rPr>
              <a:t> do ham </a:t>
            </a:r>
            <a:r>
              <a:rPr lang="en-US" altLang="vi-VN" sz="2100" dirty="0" err="1">
                <a:solidFill>
                  <a:prstClr val="black"/>
                </a:solidFill>
                <a:latin typeface="Times New Roman" panose="02020603050405020304" pitchFamily="18" charset="0"/>
                <a:cs typeface="Times New Roman" panose="02020603050405020304" pitchFamily="18" charset="0"/>
              </a:rPr>
              <a:t>chơi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đua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đòi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đã</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nhiều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lần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bỏ</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chơi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với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bạn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xấu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Kết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quả</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tập</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ngày</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càng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kém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Có</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lần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bị</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bố</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mắng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bỏ</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cả</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đêm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không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về</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nhà</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Cuối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năm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không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đủ</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điểm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lớp</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và</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phải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học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lại</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Hãy</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nêu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nhận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xét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của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em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về</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việc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làm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của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Theo </a:t>
            </a:r>
            <a:r>
              <a:rPr lang="en-US" altLang="vi-VN" sz="2100" dirty="0" err="1">
                <a:solidFill>
                  <a:prstClr val="black"/>
                </a:solidFill>
                <a:latin typeface="Times New Roman" panose="02020603050405020304" pitchFamily="18" charset="0"/>
                <a:cs typeface="Times New Roman" panose="02020603050405020304" pitchFamily="18" charset="0"/>
              </a:rPr>
              <a:t>em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Tú</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đã</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không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làm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tròn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bổn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phận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nào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của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trẻ</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em</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endParaRPr lang="en-US" altLang="vi-VN" sz="2100" b="1" dirty="0" smtClean="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b="1" dirty="0" smtClean="0">
                <a:solidFill>
                  <a:prstClr val="black"/>
                </a:solidFill>
                <a:latin typeface="Times New Roman" panose="02020603050405020304" pitchFamily="18" charset="0"/>
                <a:cs typeface="Times New Roman" panose="02020603050405020304" pitchFamily="18" charset="0"/>
              </a:rPr>
              <a:t>TH </a:t>
            </a:r>
            <a:r>
              <a:rPr lang="en-US" altLang="vi-VN" sz="2100" b="1" dirty="0">
                <a:solidFill>
                  <a:prstClr val="black"/>
                </a:solidFill>
                <a:latin typeface="Times New Roman" panose="02020603050405020304" pitchFamily="18" charset="0"/>
                <a:cs typeface="Times New Roman" panose="02020603050405020304" pitchFamily="18" charset="0"/>
              </a:rPr>
              <a:t>2: </a:t>
            </a:r>
            <a:r>
              <a:rPr lang="en-US" altLang="vi-VN" sz="2100" dirty="0" err="1">
                <a:solidFill>
                  <a:prstClr val="black"/>
                </a:solidFill>
                <a:latin typeface="Times New Roman" panose="02020603050405020304" pitchFamily="18" charset="0"/>
                <a:cs typeface="Times New Roman" panose="02020603050405020304" pitchFamily="18" charset="0"/>
              </a:rPr>
              <a:t>Để</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mở</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rộng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sản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xuất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Nhà</a:t>
            </a:r>
            <a:r>
              <a:rPr lang="en-US" altLang="vi-VN" sz="2100" dirty="0">
                <a:solidFill>
                  <a:prstClr val="black"/>
                </a:solidFill>
                <a:latin typeface="Times New Roman" panose="02020603050405020304" pitchFamily="18" charset="0"/>
                <a:cs typeface="Times New Roman" panose="02020603050405020304" pitchFamily="18" charset="0"/>
              </a:rPr>
              <a:t> máy A </a:t>
            </a:r>
            <a:r>
              <a:rPr lang="en-US" altLang="vi-VN" sz="2100" dirty="0" err="1">
                <a:solidFill>
                  <a:prstClr val="black"/>
                </a:solidFill>
                <a:latin typeface="Times New Roman" panose="02020603050405020304" pitchFamily="18" charset="0"/>
                <a:cs typeface="Times New Roman" panose="02020603050405020304" pitchFamily="18" charset="0"/>
              </a:rPr>
              <a:t>đứng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trước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sự</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lựa</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chọn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giữa</a:t>
            </a:r>
            <a:r>
              <a:rPr lang="en-US" altLang="vi-VN" sz="2100" dirty="0">
                <a:solidFill>
                  <a:prstClr val="black"/>
                </a:solidFill>
                <a:latin typeface="Times New Roman" panose="02020603050405020304" pitchFamily="18" charset="0"/>
                <a:cs typeface="Times New Roman" panose="02020603050405020304" pitchFamily="18" charset="0"/>
              </a:rPr>
              <a:t> 3 </a:t>
            </a:r>
            <a:r>
              <a:rPr lang="en-US" altLang="vi-VN" sz="2100" dirty="0" err="1">
                <a:solidFill>
                  <a:prstClr val="black"/>
                </a:solidFill>
                <a:latin typeface="Times New Roman" panose="02020603050405020304" pitchFamily="18" charset="0"/>
                <a:cs typeface="Times New Roman" panose="02020603050405020304" pitchFamily="18" charset="0"/>
              </a:rPr>
              <a:t>phương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án</a:t>
            </a:r>
            <a:r>
              <a:rPr lang="en-US" altLang="vi-VN" sz="2100" dirty="0">
                <a:solidFill>
                  <a:prstClr val="black"/>
                </a:solidFill>
                <a:latin typeface="Times New Roman" panose="02020603050405020304" pitchFamily="18" charset="0"/>
                <a:cs typeface="Times New Roman" panose="02020603050405020304" pitchFamily="18" charset="0"/>
              </a:rPr>
              <a:t>. Theo </a:t>
            </a:r>
            <a:r>
              <a:rPr lang="en-US" altLang="vi-VN" sz="2100" dirty="0" err="1">
                <a:solidFill>
                  <a:prstClr val="black"/>
                </a:solidFill>
                <a:latin typeface="Times New Roman" panose="02020603050405020304" pitchFamily="18" charset="0"/>
                <a:cs typeface="Times New Roman" panose="02020603050405020304" pitchFamily="18" charset="0"/>
              </a:rPr>
              <a:t>em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nhà</a:t>
            </a:r>
            <a:r>
              <a:rPr lang="en-US" altLang="vi-VN" sz="2100" dirty="0">
                <a:solidFill>
                  <a:prstClr val="black"/>
                </a:solidFill>
                <a:latin typeface="Times New Roman" panose="02020603050405020304" pitchFamily="18" charset="0"/>
                <a:cs typeface="Times New Roman" panose="02020603050405020304" pitchFamily="18" charset="0"/>
              </a:rPr>
              <a:t> máy </a:t>
            </a:r>
            <a:r>
              <a:rPr lang="en-US" altLang="vi-VN" sz="2100" dirty="0" err="1">
                <a:solidFill>
                  <a:prstClr val="black"/>
                </a:solidFill>
                <a:latin typeface="Times New Roman" panose="02020603050405020304" pitchFamily="18" charset="0"/>
                <a:cs typeface="Times New Roman" panose="02020603050405020304" pitchFamily="18" charset="0"/>
              </a:rPr>
              <a:t>nên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chọn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phương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án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nào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sau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đây</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err="1">
                <a:solidFill>
                  <a:prstClr val="black"/>
                </a:solidFill>
                <a:latin typeface="Times New Roman" panose="02020603050405020304" pitchFamily="18" charset="0"/>
                <a:cs typeface="Times New Roman" panose="02020603050405020304" pitchFamily="18" charset="0"/>
              </a:rPr>
              <a:t>Phướng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án</a:t>
            </a:r>
            <a:r>
              <a:rPr lang="en-US" altLang="vi-VN" sz="2100" dirty="0">
                <a:solidFill>
                  <a:prstClr val="black"/>
                </a:solidFill>
                <a:latin typeface="Times New Roman" panose="02020603050405020304" pitchFamily="18" charset="0"/>
                <a:cs typeface="Times New Roman" panose="02020603050405020304" pitchFamily="18" charset="0"/>
              </a:rPr>
              <a:t> 1: </a:t>
            </a:r>
            <a:r>
              <a:rPr lang="en-US" altLang="vi-VN" sz="2100" dirty="0" err="1">
                <a:solidFill>
                  <a:prstClr val="black"/>
                </a:solidFill>
                <a:latin typeface="Times New Roman" panose="02020603050405020304" pitchFamily="18" charset="0"/>
                <a:cs typeface="Times New Roman" panose="02020603050405020304" pitchFamily="18" charset="0"/>
              </a:rPr>
              <a:t>Sử</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dụng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nghệ</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tiên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tiến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bỏ</a:t>
            </a:r>
            <a:r>
              <a:rPr lang="en-US" altLang="vi-VN" sz="2100" dirty="0">
                <a:solidFill>
                  <a:prstClr val="black"/>
                </a:solidFill>
                <a:latin typeface="Times New Roman" panose="02020603050405020304" pitchFamily="18" charset="0"/>
                <a:cs typeface="Times New Roman" panose="02020603050405020304" pitchFamily="18" charset="0"/>
              </a:rPr>
              <a:t> qua </a:t>
            </a:r>
            <a:r>
              <a:rPr lang="en-US" altLang="vi-VN" sz="2100" dirty="0" err="1">
                <a:solidFill>
                  <a:prstClr val="black"/>
                </a:solidFill>
                <a:latin typeface="Times New Roman" panose="02020603050405020304" pitchFamily="18" charset="0"/>
                <a:cs typeface="Times New Roman" panose="02020603050405020304" pitchFamily="18" charset="0"/>
              </a:rPr>
              <a:t>các</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vấn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đề</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về</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môi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trường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tiết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kiệm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triệt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để</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trong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sản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xuất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nhằm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hạ</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giá</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thành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sản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phẩm</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err="1">
                <a:solidFill>
                  <a:prstClr val="black"/>
                </a:solidFill>
                <a:latin typeface="Times New Roman" panose="02020603050405020304" pitchFamily="18" charset="0"/>
                <a:cs typeface="Times New Roman" panose="02020603050405020304" pitchFamily="18" charset="0"/>
              </a:rPr>
              <a:t>Phương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án</a:t>
            </a:r>
            <a:r>
              <a:rPr lang="en-US" altLang="vi-VN" sz="2100" dirty="0">
                <a:solidFill>
                  <a:prstClr val="black"/>
                </a:solidFill>
                <a:latin typeface="Times New Roman" panose="02020603050405020304" pitchFamily="18" charset="0"/>
                <a:cs typeface="Times New Roman" panose="02020603050405020304" pitchFamily="18" charset="0"/>
              </a:rPr>
              <a:t> 2: </a:t>
            </a:r>
            <a:r>
              <a:rPr lang="en-US" altLang="vi-VN" sz="2100" dirty="0" err="1">
                <a:solidFill>
                  <a:prstClr val="black"/>
                </a:solidFill>
                <a:latin typeface="Times New Roman" panose="02020603050405020304" pitchFamily="18" charset="0"/>
                <a:cs typeface="Times New Roman" panose="02020603050405020304" pitchFamily="18" charset="0"/>
              </a:rPr>
              <a:t>Sử</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dụng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nghệ</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tiên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tiến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và</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đầu</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tư</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thêm</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kinh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phí</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bảo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vệ</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môi</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trường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chấp</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nhận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giá</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thành</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cao</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hơn</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r>
              <a:rPr lang="en-US" altLang="vi-VN" sz="2100" dirty="0" err="1">
                <a:solidFill>
                  <a:prstClr val="black"/>
                </a:solidFill>
                <a:latin typeface="Times New Roman" panose="02020603050405020304" pitchFamily="18" charset="0"/>
                <a:cs typeface="Times New Roman" panose="02020603050405020304" pitchFamily="18" charset="0"/>
              </a:rPr>
              <a:t>Phương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án</a:t>
            </a:r>
            <a:r>
              <a:rPr lang="en-US" altLang="vi-VN" sz="2100" dirty="0">
                <a:solidFill>
                  <a:prstClr val="black"/>
                </a:solidFill>
                <a:latin typeface="Times New Roman" panose="02020603050405020304" pitchFamily="18" charset="0"/>
                <a:cs typeface="Times New Roman" panose="02020603050405020304" pitchFamily="18" charset="0"/>
              </a:rPr>
              <a:t> 3: </a:t>
            </a:r>
            <a:r>
              <a:rPr lang="en-US" altLang="vi-VN" sz="2100" dirty="0" err="1">
                <a:solidFill>
                  <a:prstClr val="black"/>
                </a:solidFill>
                <a:latin typeface="Times New Roman" panose="02020603050405020304" pitchFamily="18" charset="0"/>
                <a:cs typeface="Times New Roman" panose="02020603050405020304" pitchFamily="18" charset="0"/>
              </a:rPr>
              <a:t>Mở</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rộng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quy</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mô</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sản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xuất</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và</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giữ</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nguyên</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công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nghệ</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cũ</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chỉ</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tăng</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số</a:t>
            </a:r>
            <a:r>
              <a:rPr lang="en-US" altLang="vi-VN" sz="2100" dirty="0">
                <a:solidFill>
                  <a:prstClr val="black"/>
                </a:solidFill>
                <a:latin typeface="Times New Roman" panose="02020603050405020304" pitchFamily="18" charset="0"/>
                <a:cs typeface="Times New Roman" panose="02020603050405020304" pitchFamily="18" charset="0"/>
              </a:rPr>
              <a:t> </a:t>
            </a:r>
            <a:r>
              <a:rPr lang="en-US" altLang="vi-VN" sz="2100" dirty="0" err="1">
                <a:solidFill>
                  <a:prstClr val="black"/>
                </a:solidFill>
                <a:latin typeface="Times New Roman" panose="02020603050405020304" pitchFamily="18" charset="0"/>
                <a:cs typeface="Times New Roman" panose="02020603050405020304" pitchFamily="18" charset="0"/>
              </a:rPr>
              <a:t>lượng</a:t>
            </a:r>
            <a:r>
              <a:rPr lang="en-US" altLang="vi-VN" sz="2100" dirty="0">
                <a:solidFill>
                  <a:prstClr val="black"/>
                </a:solidFill>
                <a:latin typeface="Times New Roman" panose="02020603050405020304" pitchFamily="18" charset="0"/>
                <a:cs typeface="Times New Roman" panose="02020603050405020304" pitchFamily="18" charset="0"/>
              </a:rPr>
              <a:t>).</a:t>
            </a:r>
            <a:endParaRPr lang="vi-VN" altLang="vi-VN" sz="2100" dirty="0">
              <a:solidFill>
                <a:prstClr val="black"/>
              </a:solidFill>
              <a:latin typeface="Times New Roman" panose="02020603050405020304" pitchFamily="18" charset="0"/>
              <a:cs typeface="Times New Roman" panose="02020603050405020304" pitchFamily="18" charset="0"/>
            </a:endParaRPr>
          </a:p>
          <a:p>
            <a:pPr algn="just" defTabSz="914400" fontAlgn="base">
              <a:spcBef>
                <a:spcPct val="0"/>
              </a:spcBef>
              <a:spcAft>
                <a:spcPct val="0"/>
              </a:spcAft>
              <a:buNone/>
            </a:pPr>
            <a:endParaRPr lang="en-US" altLang="en-US" sz="21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0968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4000">
              <a:schemeClr val="bg2">
                <a:tint val="90000"/>
                <a:shade val="92000"/>
                <a:satMod val="160000"/>
                <a:lumMod val="98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1442303" y="2395203"/>
            <a:ext cx="9162852" cy="1477328"/>
          </a:xfrm>
          <a:prstGeom prst="rect">
            <a:avLst/>
          </a:prstGeom>
        </p:spPr>
        <p:txBody>
          <a:bodyPr wrap="square">
            <a:spAutoFit/>
          </a:bodyPr>
          <a:lstStyle/>
          <a:p>
            <a:pP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1: </a:t>
            </a:r>
            <a:r>
              <a:rPr lang="en-US" altLang="vi-VN" sz="3000" dirty="0" err="1">
                <a:solidFill>
                  <a:srgbClr val="FF0000"/>
                </a:solidFill>
                <a:latin typeface="Times New Roman" panose="02020603050405020304" pitchFamily="18" charset="0"/>
                <a:cs typeface="Times New Roman" panose="02020603050405020304" pitchFamily="18" charset="0"/>
              </a:rPr>
              <a:t>Thế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nào</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sống</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việc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Chúng</a:t>
            </a:r>
            <a:r>
              <a:rPr lang="en-US" altLang="vi-VN" sz="3000" dirty="0">
                <a:solidFill>
                  <a:srgbClr val="FF0000"/>
                </a:solidFill>
                <a:latin typeface="Times New Roman" panose="02020603050405020304" pitchFamily="18" charset="0"/>
                <a:cs typeface="Times New Roman" panose="02020603050405020304" pitchFamily="18" charset="0"/>
              </a:rPr>
              <a:t> ta </a:t>
            </a:r>
            <a:r>
              <a:rPr lang="en-US" altLang="vi-VN" sz="3000" dirty="0" err="1">
                <a:solidFill>
                  <a:srgbClr val="FF0000"/>
                </a:solidFill>
                <a:latin typeface="Times New Roman" panose="02020603050405020304" pitchFamily="18" charset="0"/>
                <a:cs typeface="Times New Roman" panose="02020603050405020304" pitchFamily="18" charset="0"/>
              </a:rPr>
              <a:t>cần</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phải</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gì</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để</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thực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hiện</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hiệu</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quả</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Sống</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việc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ý </a:t>
            </a:r>
            <a:r>
              <a:rPr lang="en-US" altLang="vi-VN" sz="3000" dirty="0" err="1">
                <a:solidFill>
                  <a:srgbClr val="FF0000"/>
                </a:solidFill>
                <a:latin typeface="Times New Roman" panose="02020603050405020304" pitchFamily="18" charset="0"/>
                <a:cs typeface="Times New Roman" panose="02020603050405020304" pitchFamily="18" charset="0"/>
              </a:rPr>
              <a:t>nghĩa</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như</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thế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nào</a:t>
            </a:r>
            <a:r>
              <a:rPr lang="en-US" altLang="vi-VN" sz="3000" dirty="0">
                <a:solidFill>
                  <a:srgbClr val="FF0000"/>
                </a:solidFill>
                <a:latin typeface="Times New Roman" panose="02020603050405020304" pitchFamily="18" charset="0"/>
                <a:cs typeface="Times New Roman" panose="02020603050405020304" pitchFamily="18" charset="0"/>
              </a:rPr>
              <a:t>?</a:t>
            </a: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7159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285751" y="1477329"/>
            <a:ext cx="11558588" cy="4970591"/>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buFont typeface="Arial" panose="020B0604020202020204" pitchFamily="34" charset="0"/>
              <a:buChar char="•"/>
            </a:pPr>
            <a:r>
              <a:rPr lang="vi-VN" sz="2900" dirty="0" smtClean="0">
                <a:solidFill>
                  <a:srgbClr val="FF0000"/>
                </a:solidFill>
                <a:latin typeface="+mj-lt"/>
              </a:rPr>
              <a:t>Sống</a:t>
            </a:r>
            <a:r>
              <a:rPr lang="vi-VN" sz="2900" dirty="0">
                <a:solidFill>
                  <a:srgbClr val="FF0000"/>
                </a:solidFill>
                <a:latin typeface="+mj-lt"/>
              </a:rPr>
              <a:t>, làm việc có kế hoạch </a:t>
            </a:r>
            <a:r>
              <a:rPr lang="vi-VN" sz="2900" dirty="0">
                <a:latin typeface="+mj-lt"/>
              </a:rPr>
              <a:t>là biết xác định nhiệm vụ, sắp xếp những công việc hàng ngày, hằng tuần một cách hợp lí để mọi việc được thực hiện đầy đủ, có hiệu quả, có chất lượng. </a:t>
            </a:r>
            <a:endParaRPr lang="vi-VN" sz="2900" dirty="0" smtClean="0">
              <a:latin typeface="+mj-lt"/>
            </a:endParaRPr>
          </a:p>
          <a:p>
            <a:pPr marL="457200" indent="-457200">
              <a:buFont typeface="Arial" panose="020B0604020202020204" pitchFamily="34" charset="0"/>
              <a:buChar char="•"/>
            </a:pPr>
            <a:r>
              <a:rPr lang="en-US" altLang="vi-VN" sz="2800" dirty="0" err="1">
                <a:solidFill>
                  <a:srgbClr val="FF0000"/>
                </a:solidFill>
                <a:latin typeface="Times New Roman" panose="02020603050405020304" pitchFamily="18" charset="0"/>
                <a:cs typeface="Times New Roman" panose="02020603050405020304" pitchFamily="18" charset="0"/>
              </a:rPr>
              <a:t>Đ</a:t>
            </a:r>
            <a:r>
              <a:rPr lang="en-US" altLang="vi-VN" sz="2800" dirty="0" err="1" smtClean="0">
                <a:solidFill>
                  <a:srgbClr val="FF0000"/>
                </a:solidFill>
                <a:latin typeface="Times New Roman" panose="02020603050405020304" pitchFamily="18" charset="0"/>
                <a:cs typeface="Times New Roman" panose="02020603050405020304" pitchFamily="18" charset="0"/>
              </a:rPr>
              <a:t>ể</a:t>
            </a:r>
            <a:r>
              <a:rPr lang="en-US" altLang="vi-VN" sz="2800" dirty="0" smtClean="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thực</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hiện</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kế</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hoạch</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có</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hiệu</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smtClean="0">
                <a:solidFill>
                  <a:srgbClr val="FF0000"/>
                </a:solidFill>
                <a:latin typeface="Times New Roman" panose="02020603050405020304" pitchFamily="18" charset="0"/>
                <a:cs typeface="Times New Roman" panose="02020603050405020304" pitchFamily="18" charset="0"/>
              </a:rPr>
              <a:t>quả</a:t>
            </a:r>
            <a:r>
              <a:rPr lang="vi-VN" altLang="vi-VN" sz="2800" dirty="0" smtClean="0">
                <a:solidFill>
                  <a:srgbClr val="FF0000"/>
                </a:solidFill>
                <a:latin typeface="Times New Roman" panose="02020603050405020304" pitchFamily="18" charset="0"/>
                <a:cs typeface="Times New Roman" panose="02020603050405020304" pitchFamily="18" charset="0"/>
              </a:rPr>
              <a:t>, chúng ta cần phải:</a:t>
            </a:r>
          </a:p>
          <a:p>
            <a:pPr marL="457200" indent="-457200">
              <a:buFontTx/>
              <a:buChar char="-"/>
            </a:pPr>
            <a:r>
              <a:rPr lang="vi-VN" sz="2900" dirty="0" smtClean="0">
                <a:latin typeface="+mj-lt"/>
              </a:rPr>
              <a:t>Đảm </a:t>
            </a:r>
            <a:r>
              <a:rPr lang="vi-VN" sz="2900" dirty="0">
                <a:latin typeface="+mj-lt"/>
              </a:rPr>
              <a:t>bảo </a:t>
            </a:r>
            <a:r>
              <a:rPr lang="vi-VN" sz="2900" dirty="0" smtClean="0">
                <a:latin typeface="+mj-lt"/>
              </a:rPr>
              <a:t>cân </a:t>
            </a:r>
            <a:r>
              <a:rPr lang="vi-VN" sz="2900" dirty="0">
                <a:latin typeface="+mj-lt"/>
              </a:rPr>
              <a:t>đổi các nhiệm vụ : rèn luyện, học tập, lao động, hoạt động, nghỉ ngơi, giúp gia đình. </a:t>
            </a:r>
          </a:p>
          <a:p>
            <a:pPr marL="457200" indent="-457200">
              <a:buFontTx/>
              <a:buChar char="-"/>
            </a:pPr>
            <a:r>
              <a:rPr lang="vi-VN" sz="2900" dirty="0">
                <a:latin typeface="+mj-lt"/>
              </a:rPr>
              <a:t>B</a:t>
            </a:r>
            <a:r>
              <a:rPr lang="vi-VN" sz="2900" dirty="0" smtClean="0">
                <a:latin typeface="+mj-lt"/>
              </a:rPr>
              <a:t>iết </a:t>
            </a:r>
            <a:r>
              <a:rPr lang="vi-VN" sz="2900" dirty="0">
                <a:latin typeface="+mj-lt"/>
              </a:rPr>
              <a:t>điều chỉnh kế hoạch khi cần </a:t>
            </a:r>
            <a:r>
              <a:rPr lang="vi-VN" sz="2900" dirty="0" smtClean="0">
                <a:latin typeface="+mj-lt"/>
              </a:rPr>
              <a:t>thiết.</a:t>
            </a:r>
          </a:p>
          <a:p>
            <a:pPr marL="457200" indent="-457200">
              <a:buFontTx/>
              <a:buChar char="-"/>
            </a:pPr>
            <a:r>
              <a:rPr lang="vi-VN" sz="2900" dirty="0" smtClean="0">
                <a:latin typeface="+mj-lt"/>
              </a:rPr>
              <a:t>Phải </a:t>
            </a:r>
            <a:r>
              <a:rPr lang="vi-VN" sz="2900" dirty="0">
                <a:latin typeface="+mj-lt"/>
              </a:rPr>
              <a:t>quyết tâm vượt khó, kiên trì, sáng tạo thực hiện kế hoạch đã đặt </a:t>
            </a:r>
            <a:r>
              <a:rPr lang="vi-VN" sz="2900" dirty="0" smtClean="0">
                <a:latin typeface="+mj-lt"/>
              </a:rPr>
              <a:t>ra.</a:t>
            </a:r>
            <a:endParaRPr lang="vi-VN" sz="2900" dirty="0">
              <a:latin typeface="+mj-lt"/>
            </a:endParaRPr>
          </a:p>
          <a:p>
            <a:pPr marL="457200" indent="-457200">
              <a:buFont typeface="Arial" panose="020B0604020202020204" pitchFamily="34" charset="0"/>
              <a:buChar char="•"/>
            </a:pPr>
            <a:r>
              <a:rPr lang="en-US" altLang="vi-VN" sz="2800" dirty="0" smtClean="0">
                <a:solidFill>
                  <a:srgbClr val="FF0000"/>
                </a:solidFill>
                <a:latin typeface="Times New Roman" panose="02020603050405020304" pitchFamily="18" charset="0"/>
                <a:cs typeface="Times New Roman" panose="02020603050405020304" pitchFamily="18" charset="0"/>
              </a:rPr>
              <a:t>Ý </a:t>
            </a:r>
            <a:r>
              <a:rPr lang="en-US" altLang="vi-VN" sz="2800" dirty="0" err="1" smtClean="0">
                <a:solidFill>
                  <a:srgbClr val="FF0000"/>
                </a:solidFill>
                <a:latin typeface="Times New Roman" panose="02020603050405020304" pitchFamily="18" charset="0"/>
                <a:cs typeface="Times New Roman" panose="02020603050405020304" pitchFamily="18" charset="0"/>
              </a:rPr>
              <a:t>nghĩa</a:t>
            </a:r>
            <a:r>
              <a:rPr lang="en-US" altLang="vi-VN" sz="2800" dirty="0" smtClean="0">
                <a:solidFill>
                  <a:srgbClr val="FF0000"/>
                </a:solidFill>
                <a:latin typeface="Times New Roman" panose="02020603050405020304" pitchFamily="18" charset="0"/>
                <a:cs typeface="Times New Roman" panose="02020603050405020304" pitchFamily="18" charset="0"/>
              </a:rPr>
              <a:t> </a:t>
            </a:r>
            <a:r>
              <a:rPr lang="en-US" altLang="vi-VN" sz="2800" dirty="0" err="1" smtClean="0">
                <a:solidFill>
                  <a:srgbClr val="FF0000"/>
                </a:solidFill>
                <a:latin typeface="Times New Roman" panose="02020603050405020304" pitchFamily="18" charset="0"/>
                <a:cs typeface="Times New Roman" panose="02020603050405020304" pitchFamily="18" charset="0"/>
              </a:rPr>
              <a:t>của</a:t>
            </a:r>
            <a:r>
              <a:rPr lang="en-US" altLang="vi-VN" sz="2800" dirty="0" smtClean="0">
                <a:solidFill>
                  <a:srgbClr val="FF0000"/>
                </a:solidFill>
                <a:latin typeface="Times New Roman" panose="02020603050405020304" pitchFamily="18" charset="0"/>
                <a:cs typeface="Times New Roman" panose="02020603050405020304" pitchFamily="18" charset="0"/>
              </a:rPr>
              <a:t> </a:t>
            </a:r>
            <a:r>
              <a:rPr lang="en-US" altLang="vi-VN" sz="2800" dirty="0" err="1" smtClean="0">
                <a:solidFill>
                  <a:srgbClr val="FF0000"/>
                </a:solidFill>
                <a:latin typeface="Times New Roman" panose="02020603050405020304" pitchFamily="18" charset="0"/>
                <a:cs typeface="Times New Roman" panose="02020603050405020304" pitchFamily="18" charset="0"/>
              </a:rPr>
              <a:t>Sống</a:t>
            </a:r>
            <a:r>
              <a:rPr lang="en-US" altLang="vi-VN" sz="2800" dirty="0" smtClean="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và</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làm</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việc</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có</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a:solidFill>
                  <a:srgbClr val="FF0000"/>
                </a:solidFill>
                <a:latin typeface="Times New Roman" panose="02020603050405020304" pitchFamily="18" charset="0"/>
                <a:cs typeface="Times New Roman" panose="02020603050405020304" pitchFamily="18" charset="0"/>
              </a:rPr>
              <a:t>kế</a:t>
            </a:r>
            <a:r>
              <a:rPr lang="en-US" altLang="vi-VN" sz="2800" dirty="0">
                <a:solidFill>
                  <a:srgbClr val="FF0000"/>
                </a:solidFill>
                <a:latin typeface="Times New Roman" panose="02020603050405020304" pitchFamily="18" charset="0"/>
                <a:cs typeface="Times New Roman" panose="02020603050405020304" pitchFamily="18" charset="0"/>
              </a:rPr>
              <a:t> </a:t>
            </a:r>
            <a:r>
              <a:rPr lang="en-US" altLang="vi-VN" sz="2800" dirty="0" err="1" smtClean="0">
                <a:solidFill>
                  <a:srgbClr val="FF0000"/>
                </a:solidFill>
                <a:latin typeface="Times New Roman" panose="02020603050405020304" pitchFamily="18" charset="0"/>
                <a:cs typeface="Times New Roman" panose="02020603050405020304" pitchFamily="18" charset="0"/>
              </a:rPr>
              <a:t>hoạch</a:t>
            </a:r>
            <a:r>
              <a:rPr lang="en-US" altLang="vi-VN" sz="2800" dirty="0" smtClean="0">
                <a:solidFill>
                  <a:srgbClr val="FF0000"/>
                </a:solidFill>
                <a:latin typeface="Times New Roman" panose="02020603050405020304" pitchFamily="18" charset="0"/>
                <a:cs typeface="Times New Roman" panose="02020603050405020304" pitchFamily="18" charset="0"/>
              </a:rPr>
              <a:t>:</a:t>
            </a:r>
            <a:endParaRPr lang="vi-VN" altLang="vi-VN" sz="2800" dirty="0" smtClean="0">
              <a:solidFill>
                <a:srgbClr val="FF0000"/>
              </a:solidFill>
              <a:latin typeface="Times New Roman" panose="02020603050405020304" pitchFamily="18" charset="0"/>
              <a:cs typeface="Times New Roman" panose="02020603050405020304" pitchFamily="18" charset="0"/>
            </a:endParaRPr>
          </a:p>
          <a:p>
            <a:r>
              <a:rPr lang="vi-VN" sz="2900" dirty="0" smtClean="0">
                <a:latin typeface="+mj-lt"/>
              </a:rPr>
              <a:t>Làm </a:t>
            </a:r>
            <a:r>
              <a:rPr lang="vi-VN" sz="2900" dirty="0">
                <a:latin typeface="+mj-lt"/>
              </a:rPr>
              <a:t>việc có kế hoạch sẽ giúp chúng ta chủ động, tiết kiệm thời gian, công sức và đạt hiệu quả trong công </a:t>
            </a:r>
            <a:r>
              <a:rPr lang="vi-VN" sz="2900" dirty="0" smtClean="0">
                <a:latin typeface="+mj-lt"/>
              </a:rPr>
              <a:t>việc.</a:t>
            </a:r>
            <a:endParaRPr lang="vi-VN" sz="2900" dirty="0">
              <a:latin typeface="+mj-lt"/>
            </a:endParaRPr>
          </a:p>
        </p:txBody>
      </p:sp>
      <p:sp>
        <p:nvSpPr>
          <p:cNvPr id="3" name="Rectangle 2"/>
          <p:cNvSpPr/>
          <p:nvPr/>
        </p:nvSpPr>
        <p:spPr>
          <a:xfrm>
            <a:off x="1000128" y="0"/>
            <a:ext cx="9860657" cy="1477328"/>
          </a:xfrm>
          <a:prstGeom prst="rect">
            <a:avLst/>
          </a:prstGeom>
          <a:solidFill>
            <a:schemeClr val="bg1"/>
          </a:solidFill>
          <a:ln w="28575">
            <a:solidFill>
              <a:srgbClr val="00B050"/>
            </a:solidFill>
          </a:ln>
        </p:spPr>
        <p:txBody>
          <a:bodyPr wrap="square">
            <a:spAutoFit/>
          </a:bodyPr>
          <a:lstStyle/>
          <a:p>
            <a:pP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1: </a:t>
            </a:r>
            <a:r>
              <a:rPr lang="en-US" altLang="vi-VN" sz="3000" dirty="0" err="1">
                <a:solidFill>
                  <a:srgbClr val="FF0000"/>
                </a:solidFill>
                <a:latin typeface="Times New Roman" panose="02020603050405020304" pitchFamily="18" charset="0"/>
                <a:cs typeface="Times New Roman" panose="02020603050405020304" pitchFamily="18" charset="0"/>
              </a:rPr>
              <a:t>Thế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nào</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sống</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việc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Chúng</a:t>
            </a:r>
            <a:r>
              <a:rPr lang="en-US" altLang="vi-VN" sz="3000" dirty="0">
                <a:solidFill>
                  <a:srgbClr val="FF0000"/>
                </a:solidFill>
                <a:latin typeface="Times New Roman" panose="02020603050405020304" pitchFamily="18" charset="0"/>
                <a:cs typeface="Times New Roman" panose="02020603050405020304" pitchFamily="18" charset="0"/>
              </a:rPr>
              <a:t> ta </a:t>
            </a:r>
            <a:r>
              <a:rPr lang="en-US" altLang="vi-VN" sz="3000" dirty="0" err="1">
                <a:solidFill>
                  <a:srgbClr val="FF0000"/>
                </a:solidFill>
                <a:latin typeface="Times New Roman" panose="02020603050405020304" pitchFamily="18" charset="0"/>
                <a:cs typeface="Times New Roman" panose="02020603050405020304" pitchFamily="18" charset="0"/>
              </a:rPr>
              <a:t>cần</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phải</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gì</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để</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thực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hiện</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hiệu</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quả</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Sống</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và</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làm</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việc</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kế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hoạch</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có</a:t>
            </a:r>
            <a:r>
              <a:rPr lang="en-US" altLang="vi-VN" sz="3000" dirty="0">
                <a:solidFill>
                  <a:srgbClr val="FF0000"/>
                </a:solidFill>
                <a:latin typeface="Times New Roman" panose="02020603050405020304" pitchFamily="18" charset="0"/>
                <a:cs typeface="Times New Roman" panose="02020603050405020304" pitchFamily="18" charset="0"/>
              </a:rPr>
              <a:t> ý </a:t>
            </a:r>
            <a:r>
              <a:rPr lang="en-US" altLang="vi-VN" sz="3000" dirty="0" err="1">
                <a:solidFill>
                  <a:srgbClr val="FF0000"/>
                </a:solidFill>
                <a:latin typeface="Times New Roman" panose="02020603050405020304" pitchFamily="18" charset="0"/>
                <a:cs typeface="Times New Roman" panose="02020603050405020304" pitchFamily="18" charset="0"/>
              </a:rPr>
              <a:t>nghĩa</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như</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thế</a:t>
            </a:r>
            <a:r>
              <a:rPr lang="en-US" altLang="vi-VN" sz="3000" dirty="0">
                <a:solidFill>
                  <a:srgbClr val="FF0000"/>
                </a:solidFill>
                <a:latin typeface="Times New Roman" panose="02020603050405020304" pitchFamily="18" charset="0"/>
                <a:cs typeface="Times New Roman" panose="02020603050405020304" pitchFamily="18" charset="0"/>
              </a:rPr>
              <a:t> </a:t>
            </a:r>
            <a:r>
              <a:rPr lang="en-US" altLang="vi-VN" sz="3000" dirty="0" err="1">
                <a:solidFill>
                  <a:srgbClr val="FF0000"/>
                </a:solidFill>
                <a:latin typeface="Times New Roman" panose="02020603050405020304" pitchFamily="18" charset="0"/>
                <a:cs typeface="Times New Roman" panose="02020603050405020304" pitchFamily="18" charset="0"/>
              </a:rPr>
              <a:t>nào</a:t>
            </a:r>
            <a:r>
              <a:rPr lang="en-US" altLang="vi-VN" sz="3000" dirty="0">
                <a:solidFill>
                  <a:srgbClr val="FF0000"/>
                </a:solidFill>
                <a:latin typeface="Times New Roman" panose="02020603050405020304" pitchFamily="18" charset="0"/>
                <a:cs typeface="Times New Roman" panose="02020603050405020304" pitchFamily="18" charset="0"/>
              </a:rPr>
              <a:t>?</a:t>
            </a: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1947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4000">
              <a:schemeClr val="bg2">
                <a:tint val="90000"/>
                <a:shade val="92000"/>
                <a:satMod val="160000"/>
                <a:lumMod val="98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1485166" y="1895140"/>
            <a:ext cx="9162852" cy="4001095"/>
          </a:xfrm>
          <a:prstGeom prst="rect">
            <a:avLst/>
          </a:prstGeom>
        </p:spPr>
        <p:txBody>
          <a:bodyPr wrap="square">
            <a:spAutoFit/>
          </a:bodyPr>
          <a:lstStyle/>
          <a:p>
            <a:pPr algn="just" defTabSz="914400" eaLnBrk="0" fontAlgn="base" hangingPunct="0">
              <a:spcAft>
                <a:spcPct val="0"/>
              </a:spcAft>
              <a:buNone/>
            </a:pPr>
            <a:r>
              <a:rPr lang="en-US" altLang="vi-VN" sz="3200" b="1" dirty="0">
                <a:solidFill>
                  <a:srgbClr val="FF0000"/>
                </a:solidFill>
                <a:latin typeface="Times New Roman" panose="02020603050405020304" pitchFamily="18" charset="0"/>
                <a:cs typeface="Times New Roman" panose="02020603050405020304" pitchFamily="18" charset="0"/>
              </a:rPr>
              <a:t>Câu 2: </a:t>
            </a:r>
            <a:r>
              <a:rPr lang="en-US" altLang="vi-VN" sz="3200" b="1" dirty="0" err="1">
                <a:solidFill>
                  <a:srgbClr val="FF0000"/>
                </a:solidFill>
                <a:latin typeface="Times New Roman" panose="02020603050405020304" pitchFamily="18" charset="0"/>
                <a:cs typeface="Times New Roman" panose="02020603050405020304" pitchFamily="18" charset="0"/>
              </a:rPr>
              <a:t>Thế</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nào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là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quyền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được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chăm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sóc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của</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trẻ</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em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Quyền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được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giáo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dục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của</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trẻ</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em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Quyền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được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bảo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vệ</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của</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trẻ</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em</a:t>
            </a:r>
            <a:r>
              <a:rPr lang="en-US" altLang="vi-VN" sz="3200" b="1" dirty="0">
                <a:solidFill>
                  <a:srgbClr val="FF0000"/>
                </a:solidFill>
                <a:latin typeface="Times New Roman" panose="02020603050405020304" pitchFamily="18" charset="0"/>
                <a:cs typeface="Times New Roman" panose="02020603050405020304" pitchFamily="18" charset="0"/>
              </a:rPr>
              <a:t>? </a:t>
            </a:r>
            <a:endParaRPr lang="vi-VN" altLang="vi-VN" sz="3200" b="1" dirty="0">
              <a:solidFill>
                <a:srgbClr val="FF0000"/>
              </a:solidFill>
              <a:latin typeface="Times New Roman" panose="02020603050405020304" pitchFamily="18" charset="0"/>
              <a:cs typeface="Times New Roman" panose="02020603050405020304" pitchFamily="18" charset="0"/>
            </a:endParaRPr>
          </a:p>
          <a:p>
            <a:pPr algn="just" defTabSz="914400" eaLnBrk="0" fontAlgn="base" hangingPunct="0">
              <a:spcAft>
                <a:spcPct val="0"/>
              </a:spcAft>
              <a:buNone/>
            </a:pPr>
            <a:r>
              <a:rPr lang="en-US" altLang="vi-VN" sz="3200" b="1" dirty="0" err="1">
                <a:solidFill>
                  <a:srgbClr val="FF0000"/>
                </a:solidFill>
                <a:latin typeface="Times New Roman" panose="02020603050405020304" pitchFamily="18" charset="0"/>
                <a:cs typeface="Times New Roman" panose="02020603050405020304" pitchFamily="18" charset="0"/>
              </a:rPr>
              <a:t>Nêu</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bổn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phận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của</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trẻ</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em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khi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được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hưởng</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các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quyền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trên</a:t>
            </a:r>
            <a:r>
              <a:rPr lang="en-US" altLang="vi-VN" sz="3200" b="1" dirty="0">
                <a:solidFill>
                  <a:srgbClr val="FF0000"/>
                </a:solidFill>
                <a:latin typeface="Times New Roman" panose="02020603050405020304" pitchFamily="18" charset="0"/>
                <a:cs typeface="Times New Roman" panose="02020603050405020304" pitchFamily="18" charset="0"/>
              </a:rPr>
              <a:t>?</a:t>
            </a:r>
            <a:endParaRPr lang="vi-VN" altLang="vi-VN" sz="3200" b="1" dirty="0">
              <a:solidFill>
                <a:srgbClr val="FF0000"/>
              </a:solidFill>
              <a:latin typeface="Times New Roman" panose="02020603050405020304" pitchFamily="18" charset="0"/>
              <a:cs typeface="Times New Roman" panose="02020603050405020304" pitchFamily="18" charset="0"/>
            </a:endParaRPr>
          </a:p>
          <a:p>
            <a:pPr algn="just" defTabSz="914400" eaLnBrk="0" fontAlgn="base" hangingPunct="0">
              <a:spcAft>
                <a:spcPct val="0"/>
              </a:spcAft>
              <a:buNone/>
            </a:pPr>
            <a:r>
              <a:rPr lang="en-US" altLang="vi-VN" sz="3200" b="1" dirty="0">
                <a:solidFill>
                  <a:srgbClr val="FF0000"/>
                </a:solidFill>
                <a:latin typeface="Times New Roman" panose="02020603050405020304" pitchFamily="18" charset="0"/>
                <a:cs typeface="Times New Roman" panose="02020603050405020304" pitchFamily="18" charset="0"/>
              </a:rPr>
              <a:t>Gia </a:t>
            </a:r>
            <a:r>
              <a:rPr lang="en-US" altLang="vi-VN" sz="3200" b="1" dirty="0" err="1">
                <a:solidFill>
                  <a:srgbClr val="FF0000"/>
                </a:solidFill>
                <a:latin typeface="Times New Roman" panose="02020603050405020304" pitchFamily="18" charset="0"/>
                <a:cs typeface="Times New Roman" panose="02020603050405020304" pitchFamily="18" charset="0"/>
              </a:rPr>
              <a:t>đình</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nước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và</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xã</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hội</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có</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trách</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nhiệm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như</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thế</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nào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trong</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việc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đảm</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bảo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các</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quyền</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cho</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trẻ</a:t>
            </a:r>
            <a:r>
              <a:rPr lang="en-US" altLang="vi-VN" sz="3200" b="1" dirty="0">
                <a:solidFill>
                  <a:srgbClr val="FF0000"/>
                </a:solidFill>
                <a:latin typeface="Times New Roman" panose="02020603050405020304" pitchFamily="18" charset="0"/>
                <a:cs typeface="Times New Roman" panose="02020603050405020304" pitchFamily="18" charset="0"/>
              </a:rPr>
              <a:t> </a:t>
            </a:r>
            <a:r>
              <a:rPr lang="en-US" altLang="vi-VN" sz="3200" b="1" dirty="0" err="1">
                <a:solidFill>
                  <a:srgbClr val="FF0000"/>
                </a:solidFill>
                <a:latin typeface="Times New Roman" panose="02020603050405020304" pitchFamily="18" charset="0"/>
                <a:cs typeface="Times New Roman" panose="02020603050405020304" pitchFamily="18" charset="0"/>
              </a:rPr>
              <a:t>em</a:t>
            </a:r>
            <a:r>
              <a:rPr lang="en-US" altLang="vi-VN" sz="3200" b="1" dirty="0">
                <a:solidFill>
                  <a:srgbClr val="FF0000"/>
                </a:solidFill>
                <a:latin typeface="Times New Roman" panose="02020603050405020304" pitchFamily="18" charset="0"/>
                <a:cs typeface="Times New Roman" panose="02020603050405020304" pitchFamily="18" charset="0"/>
              </a:rPr>
              <a:t>?</a:t>
            </a:r>
            <a:endParaRPr lang="vi-VN" altLang="vi-VN" sz="3200" b="1" dirty="0">
              <a:solidFill>
                <a:srgbClr val="FF0000"/>
              </a:solidFill>
              <a:latin typeface="Times New Roman" panose="02020603050405020304" pitchFamily="18" charset="0"/>
              <a:cs typeface="Times New Roman" panose="02020603050405020304" pitchFamily="18" charset="0"/>
            </a:endParaRPr>
          </a:p>
          <a:p>
            <a:pP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1066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355326" y="672262"/>
            <a:ext cx="11558588" cy="6093976"/>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gn="just">
              <a:buFont typeface="Arial" panose="020B0604020202020204" pitchFamily="34" charset="0"/>
              <a:buChar char="•"/>
            </a:pPr>
            <a:r>
              <a:rPr lang="vi-VN" sz="2600" dirty="0" smtClean="0">
                <a:latin typeface="+mj-lt"/>
              </a:rPr>
              <a:t> </a:t>
            </a:r>
            <a:r>
              <a:rPr lang="vi-VN" sz="2600" b="1" dirty="0">
                <a:solidFill>
                  <a:srgbClr val="FF0000"/>
                </a:solidFill>
                <a:latin typeface="+mj-lt"/>
              </a:rPr>
              <a:t>Quyền được chăm </a:t>
            </a:r>
            <a:r>
              <a:rPr lang="vi-VN" sz="2600" b="1" dirty="0" smtClean="0">
                <a:solidFill>
                  <a:srgbClr val="FF0000"/>
                </a:solidFill>
                <a:latin typeface="+mj-lt"/>
              </a:rPr>
              <a:t>sóc của trẻ em: </a:t>
            </a:r>
          </a:p>
          <a:p>
            <a:pPr marL="457200" indent="-457200" algn="just">
              <a:buFontTx/>
              <a:buChar char="-"/>
            </a:pPr>
            <a:r>
              <a:rPr lang="vi-VN" sz="2600" dirty="0" smtClean="0">
                <a:latin typeface="+mj-lt"/>
              </a:rPr>
              <a:t>Trẻ </a:t>
            </a:r>
            <a:r>
              <a:rPr lang="vi-VN" sz="2600" dirty="0">
                <a:latin typeface="+mj-lt"/>
              </a:rPr>
              <a:t>em được chăm sóc, nuôi dạy để phát triển, được bảo vệ sức khoẻ; được sống chung với cha mẹ và được hưởng sự chăm sóc của các thành viên trong gia đình. </a:t>
            </a:r>
            <a:endParaRPr lang="vi-VN" sz="2600" dirty="0" smtClean="0">
              <a:latin typeface="+mj-lt"/>
            </a:endParaRPr>
          </a:p>
          <a:p>
            <a:pPr marL="457200" indent="-457200" algn="just">
              <a:buFontTx/>
              <a:buChar char="-"/>
            </a:pPr>
            <a:r>
              <a:rPr lang="vi-VN" sz="2600" dirty="0" smtClean="0">
                <a:latin typeface="+mj-lt"/>
              </a:rPr>
              <a:t>Trẻ </a:t>
            </a:r>
            <a:r>
              <a:rPr lang="vi-VN" sz="2600" dirty="0">
                <a:latin typeface="+mj-lt"/>
              </a:rPr>
              <a:t>em tàn tật, khuyết tật được Nhà nước và xã hội giúp đỡ trong việc điều </a:t>
            </a:r>
            <a:r>
              <a:rPr lang="vi-VN" sz="2600" dirty="0" smtClean="0">
                <a:latin typeface="+mj-lt"/>
              </a:rPr>
              <a:t>trị, phục </a:t>
            </a:r>
            <a:r>
              <a:rPr lang="vi-VN" sz="2600" dirty="0">
                <a:latin typeface="+mj-lt"/>
              </a:rPr>
              <a:t>hồi chức năng. </a:t>
            </a:r>
            <a:endParaRPr lang="vi-VN" sz="2600" dirty="0" smtClean="0">
              <a:latin typeface="+mj-lt"/>
            </a:endParaRPr>
          </a:p>
          <a:p>
            <a:pPr marL="457200" indent="-457200" algn="just">
              <a:buFontTx/>
              <a:buChar char="-"/>
            </a:pPr>
            <a:r>
              <a:rPr lang="vi-VN" sz="2600" dirty="0" smtClean="0">
                <a:latin typeface="+mj-lt"/>
              </a:rPr>
              <a:t>Trẻ </a:t>
            </a:r>
            <a:r>
              <a:rPr lang="vi-VN" sz="2600" dirty="0">
                <a:latin typeface="+mj-lt"/>
              </a:rPr>
              <a:t>em không nơi nương tựa được Nhà nước, xã hội tổ chức chăm sóc, nuôi </a:t>
            </a:r>
            <a:r>
              <a:rPr lang="vi-VN" sz="2600" dirty="0" smtClean="0">
                <a:latin typeface="+mj-lt"/>
              </a:rPr>
              <a:t>dạy. </a:t>
            </a:r>
          </a:p>
          <a:p>
            <a:pPr algn="just"/>
            <a:endParaRPr lang="vi-VN" sz="2600" dirty="0">
              <a:latin typeface="+mj-lt"/>
            </a:endParaRPr>
          </a:p>
          <a:p>
            <a:pPr marL="457200" indent="-457200" algn="just">
              <a:buFont typeface="Arial" panose="020B0604020202020204" pitchFamily="34" charset="0"/>
              <a:buChar char="•"/>
            </a:pPr>
            <a:r>
              <a:rPr lang="vi-VN" sz="2600" b="1" dirty="0" smtClean="0">
                <a:solidFill>
                  <a:srgbClr val="FF0000"/>
                </a:solidFill>
                <a:latin typeface="+mj-lt"/>
              </a:rPr>
              <a:t>Quyền </a:t>
            </a:r>
            <a:r>
              <a:rPr lang="vi-VN" sz="2600" b="1" dirty="0">
                <a:solidFill>
                  <a:srgbClr val="FF0000"/>
                </a:solidFill>
                <a:latin typeface="+mj-lt"/>
              </a:rPr>
              <a:t>được giáo </a:t>
            </a:r>
            <a:r>
              <a:rPr lang="vi-VN" sz="2600" b="1" dirty="0" smtClean="0">
                <a:solidFill>
                  <a:srgbClr val="FF0000"/>
                </a:solidFill>
                <a:latin typeface="+mj-lt"/>
              </a:rPr>
              <a:t>dục của trẻ em:</a:t>
            </a:r>
          </a:p>
          <a:p>
            <a:pPr marL="457200" indent="-457200" algn="just">
              <a:buFontTx/>
              <a:buChar char="-"/>
            </a:pPr>
            <a:r>
              <a:rPr lang="vi-VN" sz="2600" dirty="0" smtClean="0">
                <a:latin typeface="+mj-lt"/>
              </a:rPr>
              <a:t>Trẻ </a:t>
            </a:r>
            <a:r>
              <a:rPr lang="vi-VN" sz="2600" dirty="0">
                <a:latin typeface="+mj-lt"/>
              </a:rPr>
              <a:t>em có quyền được học tập, được dạy dỗ. </a:t>
            </a:r>
            <a:endParaRPr lang="vi-VN" sz="2600" dirty="0" smtClean="0">
              <a:latin typeface="+mj-lt"/>
            </a:endParaRPr>
          </a:p>
          <a:p>
            <a:pPr marL="457200" indent="-457200" algn="just">
              <a:buFontTx/>
              <a:buChar char="-"/>
            </a:pPr>
            <a:r>
              <a:rPr lang="vi-VN" sz="2600" dirty="0" smtClean="0">
                <a:latin typeface="+mj-lt"/>
              </a:rPr>
              <a:t>Có quyền </a:t>
            </a:r>
            <a:r>
              <a:rPr lang="vi-VN" sz="2600" dirty="0">
                <a:latin typeface="+mj-lt"/>
              </a:rPr>
              <a:t>được vui chơi giải trí, tham gia các hoạt động văn hoá, thể thao</a:t>
            </a:r>
            <a:r>
              <a:rPr lang="vi-VN" sz="2600" dirty="0" smtClean="0">
                <a:latin typeface="+mj-lt"/>
              </a:rPr>
              <a:t>.</a:t>
            </a:r>
          </a:p>
          <a:p>
            <a:pPr algn="just"/>
            <a:endParaRPr lang="vi-VN" sz="2600" dirty="0" smtClean="0">
              <a:latin typeface="+mj-lt"/>
            </a:endParaRPr>
          </a:p>
          <a:p>
            <a:pPr marL="457200" indent="-457200" algn="just">
              <a:buFont typeface="Arial" panose="020B0604020202020204" pitchFamily="34" charset="0"/>
              <a:buChar char="•"/>
            </a:pPr>
            <a:r>
              <a:rPr lang="vi-VN" sz="2600" b="1" dirty="0" smtClean="0">
                <a:solidFill>
                  <a:srgbClr val="FF0000"/>
                </a:solidFill>
                <a:latin typeface="+mj-lt"/>
              </a:rPr>
              <a:t>Quyền được bảo vệ của trẻ em:</a:t>
            </a:r>
          </a:p>
          <a:p>
            <a:pPr algn="just"/>
            <a:r>
              <a:rPr lang="vi-VN" sz="2600" dirty="0" smtClean="0">
                <a:latin typeface="+mj-lt"/>
              </a:rPr>
              <a:t>-   Trẻ em có quyền được khai sinh và có quốc tịch.</a:t>
            </a:r>
          </a:p>
          <a:p>
            <a:pPr marL="457200" indent="-457200" algn="just">
              <a:buFontTx/>
              <a:buChar char="-"/>
            </a:pPr>
            <a:r>
              <a:rPr lang="vi-VN" sz="2600" dirty="0" smtClean="0">
                <a:latin typeface="+mj-lt"/>
              </a:rPr>
              <a:t>Trẻ </a:t>
            </a:r>
            <a:r>
              <a:rPr lang="vi-VN" sz="2600" dirty="0">
                <a:latin typeface="+mj-lt"/>
              </a:rPr>
              <a:t>em được Nhà nước và </a:t>
            </a:r>
            <a:r>
              <a:rPr lang="vi-VN" sz="2600" dirty="0" smtClean="0">
                <a:latin typeface="+mj-lt"/>
              </a:rPr>
              <a:t>xã hội </a:t>
            </a:r>
            <a:r>
              <a:rPr lang="vi-VN" sz="2600" dirty="0">
                <a:latin typeface="+mj-lt"/>
              </a:rPr>
              <a:t>tôn trọng, bảo vệ tính mạng, thân thể, nhân phẩm và </a:t>
            </a:r>
            <a:r>
              <a:rPr lang="vi-VN" sz="2600" dirty="0" smtClean="0">
                <a:latin typeface="+mj-lt"/>
              </a:rPr>
              <a:t>danh dự.</a:t>
            </a:r>
            <a:endParaRPr lang="vi-VN" sz="2600" dirty="0">
              <a:latin typeface="+mj-lt"/>
            </a:endParaRPr>
          </a:p>
        </p:txBody>
      </p:sp>
      <p:sp>
        <p:nvSpPr>
          <p:cNvPr id="3" name="Rectangle 2"/>
          <p:cNvSpPr/>
          <p:nvPr/>
        </p:nvSpPr>
        <p:spPr>
          <a:xfrm>
            <a:off x="1014416" y="0"/>
            <a:ext cx="9860657" cy="553998"/>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a:t>
            </a:r>
            <a:r>
              <a:rPr lang="en-US" altLang="vi-VN" sz="3000" b="1" dirty="0" smtClean="0">
                <a:solidFill>
                  <a:srgbClr val="FF0000"/>
                </a:solidFill>
                <a:latin typeface="Times New Roman" panose="02020603050405020304" pitchFamily="18" charset="0"/>
                <a:cs typeface="Times New Roman" panose="02020603050405020304" pitchFamily="18" charset="0"/>
              </a:rPr>
              <a:t>2:</a:t>
            </a: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1645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
        <p:nvSpPr>
          <p:cNvPr id="2" name="TextBox 1"/>
          <p:cNvSpPr txBox="1"/>
          <p:nvPr/>
        </p:nvSpPr>
        <p:spPr>
          <a:xfrm>
            <a:off x="285751" y="1477330"/>
            <a:ext cx="11790292" cy="4555093"/>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buFont typeface="Arial" panose="020B0604020202020204" pitchFamily="34" charset="0"/>
              <a:buChar char="•"/>
            </a:pPr>
            <a:r>
              <a:rPr lang="vi-VN" sz="2900" b="1" dirty="0" smtClean="0">
                <a:solidFill>
                  <a:srgbClr val="FF0000"/>
                </a:solidFill>
              </a:rPr>
              <a:t> Bổn </a:t>
            </a:r>
            <a:r>
              <a:rPr lang="vi-VN" sz="2900" b="1" dirty="0">
                <a:solidFill>
                  <a:srgbClr val="FF0000"/>
                </a:solidFill>
              </a:rPr>
              <a:t>phận của trẻ </a:t>
            </a:r>
            <a:r>
              <a:rPr lang="vi-VN" sz="2900" b="1" dirty="0" smtClean="0">
                <a:solidFill>
                  <a:srgbClr val="FF0000"/>
                </a:solidFill>
              </a:rPr>
              <a:t>em</a:t>
            </a:r>
          </a:p>
          <a:p>
            <a:pPr marL="457200" indent="-457200" algn="just">
              <a:lnSpc>
                <a:spcPct val="150000"/>
              </a:lnSpc>
              <a:buFontTx/>
              <a:buChar char="-"/>
            </a:pPr>
            <a:r>
              <a:rPr lang="vi-VN" sz="2900" dirty="0" smtClean="0"/>
              <a:t>Yêu </a:t>
            </a:r>
            <a:r>
              <a:rPr lang="vi-VN" sz="2900" dirty="0"/>
              <a:t>Tổ quốc, có ý thức xây dựng và bảo vệ Tổ quốc </a:t>
            </a:r>
            <a:endParaRPr lang="vi-VN" sz="2900" dirty="0" smtClean="0"/>
          </a:p>
          <a:p>
            <a:pPr marL="457200" indent="-457200" algn="just">
              <a:lnSpc>
                <a:spcPct val="150000"/>
              </a:lnSpc>
              <a:buFontTx/>
              <a:buChar char="-"/>
            </a:pPr>
            <a:r>
              <a:rPr lang="vi-VN" sz="2900" dirty="0" smtClean="0"/>
              <a:t>Tôn </a:t>
            </a:r>
            <a:r>
              <a:rPr lang="vi-VN" sz="2900" dirty="0"/>
              <a:t>trọng pháp luật, tôn trọng tài sản của người </a:t>
            </a:r>
            <a:r>
              <a:rPr lang="vi-VN" sz="2900" dirty="0" smtClean="0"/>
              <a:t>khác</a:t>
            </a:r>
          </a:p>
          <a:p>
            <a:pPr marL="457200" indent="-457200" algn="just">
              <a:lnSpc>
                <a:spcPct val="150000"/>
              </a:lnSpc>
              <a:buFontTx/>
              <a:buChar char="-"/>
            </a:pPr>
            <a:r>
              <a:rPr lang="vi-VN" sz="2900" dirty="0" smtClean="0"/>
              <a:t>Yêu </a:t>
            </a:r>
            <a:r>
              <a:rPr lang="vi-VN" sz="2900" dirty="0"/>
              <a:t>quý, kính trọng, giúp đỡ ông bà, cha mẹ, lễ phép với người lớn </a:t>
            </a:r>
            <a:endParaRPr lang="vi-VN" sz="2900" dirty="0" smtClean="0"/>
          </a:p>
          <a:p>
            <a:pPr algn="just">
              <a:lnSpc>
                <a:spcPct val="150000"/>
              </a:lnSpc>
            </a:pPr>
            <a:r>
              <a:rPr lang="vi-VN" sz="2900" dirty="0" smtClean="0"/>
              <a:t>-   Chăm </a:t>
            </a:r>
            <a:r>
              <a:rPr lang="vi-VN" sz="2900" dirty="0"/>
              <a:t>chỉ học tập, hoàn thành chương trình phổ cập giáo dục </a:t>
            </a:r>
            <a:endParaRPr lang="vi-VN" sz="2900" dirty="0" smtClean="0"/>
          </a:p>
          <a:p>
            <a:pPr marL="457200" indent="-457200" algn="just">
              <a:lnSpc>
                <a:spcPct val="150000"/>
              </a:lnSpc>
              <a:buFontTx/>
              <a:buChar char="-"/>
            </a:pPr>
            <a:r>
              <a:rPr lang="vi-VN" sz="2900" dirty="0" smtClean="0"/>
              <a:t>Không </a:t>
            </a:r>
            <a:r>
              <a:rPr lang="vi-VN" sz="2900" dirty="0"/>
              <a:t>đánh bạc, uống rượu, hút thuốc và dùng các chất kích thích có hại cho sức </a:t>
            </a:r>
            <a:r>
              <a:rPr lang="vi-VN" sz="2900" dirty="0" smtClean="0"/>
              <a:t>khỏe.</a:t>
            </a:r>
            <a:endParaRPr lang="vi-VN" sz="2900" dirty="0">
              <a:latin typeface="+mj-lt"/>
            </a:endParaRPr>
          </a:p>
        </p:txBody>
      </p:sp>
      <p:sp>
        <p:nvSpPr>
          <p:cNvPr id="3" name="Rectangle 2"/>
          <p:cNvSpPr/>
          <p:nvPr/>
        </p:nvSpPr>
        <p:spPr>
          <a:xfrm>
            <a:off x="1024354" y="79517"/>
            <a:ext cx="9860657" cy="1015663"/>
          </a:xfrm>
          <a:prstGeom prst="rect">
            <a:avLst/>
          </a:prstGeom>
          <a:solidFill>
            <a:schemeClr val="bg1"/>
          </a:solidFill>
          <a:ln w="28575">
            <a:solidFill>
              <a:srgbClr val="00B050"/>
            </a:solidFill>
          </a:ln>
        </p:spPr>
        <p:txBody>
          <a:bodyPr wrap="square">
            <a:spAutoFit/>
          </a:bodyPr>
          <a:lstStyle/>
          <a:p>
            <a:pPr algn="ctr" defTabSz="914400" eaLnBrk="0" fontAlgn="base" hangingPunct="0">
              <a:spcAft>
                <a:spcPct val="0"/>
              </a:spcAft>
              <a:buNone/>
            </a:pPr>
            <a:r>
              <a:rPr lang="en-US" altLang="vi-VN" sz="3000" b="1" dirty="0">
                <a:solidFill>
                  <a:srgbClr val="FF0000"/>
                </a:solidFill>
                <a:latin typeface="Times New Roman" panose="02020603050405020304" pitchFamily="18" charset="0"/>
                <a:cs typeface="Times New Roman" panose="02020603050405020304" pitchFamily="18" charset="0"/>
              </a:rPr>
              <a:t>Câu </a:t>
            </a:r>
            <a:r>
              <a:rPr lang="en-US" altLang="vi-VN" sz="3000" b="1" dirty="0" smtClean="0">
                <a:solidFill>
                  <a:srgbClr val="FF0000"/>
                </a:solidFill>
                <a:latin typeface="Times New Roman" panose="02020603050405020304" pitchFamily="18" charset="0"/>
                <a:cs typeface="Times New Roman" panose="02020603050405020304" pitchFamily="18" charset="0"/>
              </a:rPr>
              <a:t>2</a:t>
            </a:r>
          </a:p>
          <a:p>
            <a:pPr algn="ctr" defTabSz="914400" eaLnBrk="0" fontAlgn="base" hangingPunct="0">
              <a:spcAft>
                <a:spcPct val="0"/>
              </a:spcAft>
              <a:buNone/>
            </a:pPr>
            <a:endParaRPr lang="vi-VN" altLang="vi-VN"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7822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Savon</Template>
  <TotalTime>246</TotalTime>
  <Words>1718</Words>
  <Application>Microsoft Office PowerPoint</Application>
  <PresentationFormat>Custom</PresentationFormat>
  <Paragraphs>134</Paragraphs>
  <Slides>18</Slides>
  <Notes>0</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Savon</vt:lpstr>
      <vt:lpstr>2_Office Theme</vt:lpstr>
      <vt:lpstr>3_Office Theme</vt:lpstr>
      <vt:lpstr>1_Office Theme</vt:lpstr>
      <vt:lpstr>PowerPoint Presentation</vt:lpstr>
      <vt:lpstr>Tiết 23:  ÔN tập giữa kỳ 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23:  ÔN tập giữa kỳ II</dc:title>
  <dc:creator>My Laptop</dc:creator>
  <cp:lastModifiedBy>admin</cp:lastModifiedBy>
  <cp:revision>44</cp:revision>
  <dcterms:created xsi:type="dcterms:W3CDTF">2022-02-28T02:17:27Z</dcterms:created>
  <dcterms:modified xsi:type="dcterms:W3CDTF">2022-03-12T06:42:56Z</dcterms:modified>
</cp:coreProperties>
</file>