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329" r:id="rId5"/>
    <p:sldId id="387" r:id="rId6"/>
    <p:sldId id="266" r:id="rId7"/>
    <p:sldId id="388" r:id="rId8"/>
    <p:sldId id="389" r:id="rId9"/>
    <p:sldId id="390" r:id="rId10"/>
    <p:sldId id="386" r:id="rId11"/>
    <p:sldId id="385" r:id="rId12"/>
    <p:sldId id="391" r:id="rId13"/>
    <p:sldId id="392" r:id="rId14"/>
    <p:sldId id="384" r:id="rId15"/>
    <p:sldId id="393" r:id="rId16"/>
    <p:sldId id="394" r:id="rId17"/>
    <p:sldId id="400" r:id="rId18"/>
    <p:sldId id="399" r:id="rId19"/>
    <p:sldId id="395" r:id="rId20"/>
    <p:sldId id="396" r:id="rId21"/>
    <p:sldId id="397" r:id="rId22"/>
    <p:sldId id="398" r:id="rId23"/>
    <p:sldId id="374" r:id="rId24"/>
    <p:sldId id="358" r:id="rId25"/>
  </p:sldIdLst>
  <p:sldSz cx="12192000" cy="6858000"/>
  <p:notesSz cx="6858000" cy="9144000"/>
  <p:custDataLst>
    <p:tags r:id="rId28"/>
  </p:custDataLst>
  <p:defaultTextStyle>
    <a:defPPr rtl="0">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Kiểu Sáng 3 - Màu chủ đề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Kiểu Sáng 2 - Màu chủ đề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Kiểu Trung bình 1 - Màu chủ đề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Kiểu Sáng 3 - Màu chủ đề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5295" autoAdjust="0"/>
  </p:normalViewPr>
  <p:slideViewPr>
    <p:cSldViewPr snapToGrid="0" showGuides="1">
      <p:cViewPr varScale="1">
        <p:scale>
          <a:sx n="98" d="100"/>
          <a:sy n="98" d="100"/>
        </p:scale>
        <p:origin x="1056" y="192"/>
      </p:cViewPr>
      <p:guideLst>
        <p:guide orient="horz" pos="2160"/>
        <p:guide pos="3840"/>
      </p:guideLst>
    </p:cSldViewPr>
  </p:slideViewPr>
  <p:notesTextViewPr>
    <p:cViewPr>
      <p:scale>
        <a:sx n="1" d="1"/>
        <a:sy n="1" d="1"/>
      </p:scale>
      <p:origin x="0" y="0"/>
    </p:cViewPr>
  </p:notesTextViewPr>
  <p:notesViewPr>
    <p:cSldViewPr snapToGrid="0" showGuides="1">
      <p:cViewPr varScale="1">
        <p:scale>
          <a:sx n="96" d="100"/>
          <a:sy n="96" d="100"/>
        </p:scale>
        <p:origin x="364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699F7-C960-064A-A072-38DC2DC40CC9}" type="doc">
      <dgm:prSet loTypeId="urn:microsoft.com/office/officeart/2005/8/layout/bProcess3" loCatId="" qsTypeId="urn:microsoft.com/office/officeart/2005/8/quickstyle/simple2" qsCatId="simple" csTypeId="urn:microsoft.com/office/officeart/2005/8/colors/colorful3" csCatId="colorful" phldr="1"/>
      <dgm:spPr/>
      <dgm:t>
        <a:bodyPr/>
        <a:lstStyle/>
        <a:p>
          <a:endParaRPr lang="en-US"/>
        </a:p>
      </dgm:t>
    </dgm:pt>
    <dgm:pt modelId="{6977901A-B275-8F4E-AFE9-C4566B9B9EF3}">
      <dgm:prSet phldrT="[Text]"/>
      <dgm:spPr/>
      <dgm:t>
        <a:bodyPr/>
        <a:lstStyle/>
        <a:p>
          <a:pPr algn="ct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cấu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a:t>
          </a:r>
        </a:p>
      </dgm:t>
    </dgm:pt>
    <dgm:pt modelId="{F771B922-5545-FF48-9551-7CB18F8D2AF4}" type="parTrans" cxnId="{2DFF4FEA-E22C-2148-BC89-4DEDF2DB1F07}">
      <dgm:prSet/>
      <dgm:spPr/>
      <dgm:t>
        <a:bodyPr/>
        <a:lstStyle/>
        <a:p>
          <a:endParaRPr lang="en-US"/>
        </a:p>
      </dgm:t>
    </dgm:pt>
    <dgm:pt modelId="{371DC8DA-AE0D-824B-AF1D-255CD754F3B7}" type="sibTrans" cxnId="{2DFF4FEA-E22C-2148-BC89-4DEDF2DB1F07}">
      <dgm:prSet/>
      <dgm:spPr/>
      <dgm:t>
        <a:bodyPr/>
        <a:lstStyle/>
        <a:p>
          <a:endParaRPr lang="en-US"/>
        </a:p>
      </dgm:t>
    </dgm:pt>
    <dgm:pt modelId="{F21AD690-1767-834D-942E-3347C10E0C37}">
      <dgm:prSet phldrT="[Text]"/>
      <dgm:spPr/>
      <dgm:t>
        <a:bodyPr/>
        <a:lstStyle/>
        <a:p>
          <a:pPr algn="ctr"/>
          <a:r>
            <a:rPr lang="en-US" dirty="0" err="1">
              <a:latin typeface="Arial" panose="020B0604020202020204" pitchFamily="34" charset="0"/>
              <a:cs typeface="Arial" panose="020B0604020202020204" pitchFamily="34" charset="0"/>
            </a:rPr>
            <a:t>Giữa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khoảng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a:t>
          </a:r>
        </a:p>
      </dgm:t>
    </dgm:pt>
    <dgm:pt modelId="{8F938093-C793-CF41-9DA7-7C24E74F82C8}" type="parTrans" cxnId="{1093872F-188D-D147-B911-05DF8B75DEDF}">
      <dgm:prSet/>
      <dgm:spPr/>
      <dgm:t>
        <a:bodyPr/>
        <a:lstStyle/>
        <a:p>
          <a:endParaRPr lang="en-US"/>
        </a:p>
      </dgm:t>
    </dgm:pt>
    <dgm:pt modelId="{87A889E3-EE03-3D40-895B-F130EDD41955}" type="sibTrans" cxnId="{1093872F-188D-D147-B911-05DF8B75DEDF}">
      <dgm:prSet/>
      <dgm:spPr/>
      <dgm:t>
        <a:bodyPr/>
        <a:lstStyle/>
        <a:p>
          <a:endParaRPr lang="en-US"/>
        </a:p>
      </dgm:t>
    </dgm:pt>
    <dgm:pt modelId="{113EADF2-97E0-5E4F-922D-F2DA01C8E302}">
      <dgm:prSet phldrT="[Text]"/>
      <dgm:spPr/>
      <dgm:t>
        <a:bodyPr/>
        <a:lstStyle/>
        <a:p>
          <a:pPr algn="ct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yên</a:t>
          </a:r>
          <a:r>
            <a:rPr lang="en-US" dirty="0">
              <a:latin typeface="Arial" panose="020B0604020202020204" pitchFamily="34" charset="0"/>
              <a:cs typeface="Arial" panose="020B0604020202020204" pitchFamily="34" charset="0"/>
            </a:rPr>
            <a:t>?</a:t>
          </a:r>
        </a:p>
      </dgm:t>
    </dgm:pt>
    <dgm:pt modelId="{4F6986B5-455D-9E44-9A07-562FC37BD604}" type="parTrans" cxnId="{E4E41820-7F3A-6B40-8DB3-A54B9C006EC2}">
      <dgm:prSet/>
      <dgm:spPr/>
      <dgm:t>
        <a:bodyPr/>
        <a:lstStyle/>
        <a:p>
          <a:endParaRPr lang="en-US"/>
        </a:p>
      </dgm:t>
    </dgm:pt>
    <dgm:pt modelId="{994B9630-390F-1343-842E-5BF560EFC214}" type="sibTrans" cxnId="{E4E41820-7F3A-6B40-8DB3-A54B9C006EC2}">
      <dgm:prSet/>
      <dgm:spPr/>
      <dgm:t>
        <a:bodyPr/>
        <a:lstStyle/>
        <a:p>
          <a:endParaRPr lang="en-US"/>
        </a:p>
      </dgm:t>
    </dgm:pt>
    <dgm:pt modelId="{90E43A74-93E1-454B-B056-5F40678EF9EF}">
      <dgm:prSet phldrT="[Text]"/>
      <dgm:spPr/>
      <dgm:t>
        <a:bodyPr/>
        <a:lstStyle/>
        <a:p>
          <a:pPr algn="ctr"/>
          <a:r>
            <a:rPr lang="en-US" dirty="0" err="1">
              <a:latin typeface="Arial" panose="020B0604020202020204" pitchFamily="34" charset="0"/>
              <a:cs typeface="Arial" panose="020B0604020202020204" pitchFamily="34" charset="0"/>
            </a:rPr>
            <a:t>Nhiệt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ảnh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hưởng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a:t>
          </a:r>
        </a:p>
      </dgm:t>
    </dgm:pt>
    <dgm:pt modelId="{14CE0A87-2291-2043-9CD2-5BD4B4237856}" type="parTrans" cxnId="{8196E090-730F-DC4E-9881-D3D530FD8333}">
      <dgm:prSet/>
      <dgm:spPr/>
      <dgm:t>
        <a:bodyPr/>
        <a:lstStyle/>
        <a:p>
          <a:endParaRPr lang="en-US"/>
        </a:p>
      </dgm:t>
    </dgm:pt>
    <dgm:pt modelId="{A8CBA87F-9592-1F46-BBF8-303828620897}" type="sibTrans" cxnId="{8196E090-730F-DC4E-9881-D3D530FD8333}">
      <dgm:prSet/>
      <dgm:spPr/>
      <dgm:t>
        <a:bodyPr/>
        <a:lstStyle/>
        <a:p>
          <a:endParaRPr lang="en-US"/>
        </a:p>
      </dgm:t>
    </dgm:pt>
    <dgm:pt modelId="{3C14AA57-48A6-CA4E-B485-943C1903BBD7}" type="pres">
      <dgm:prSet presAssocID="{6C3699F7-C960-064A-A072-38DC2DC40CC9}" presName="Name0" presStyleCnt="0">
        <dgm:presLayoutVars>
          <dgm:dir/>
          <dgm:resizeHandles val="exact"/>
        </dgm:presLayoutVars>
      </dgm:prSet>
      <dgm:spPr/>
    </dgm:pt>
    <dgm:pt modelId="{F80C41CA-D855-9945-B824-B044BD86A215}" type="pres">
      <dgm:prSet presAssocID="{6977901A-B275-8F4E-AFE9-C4566B9B9EF3}" presName="node" presStyleLbl="node1" presStyleIdx="0" presStyleCnt="4">
        <dgm:presLayoutVars>
          <dgm:bulletEnabled val="1"/>
        </dgm:presLayoutVars>
      </dgm:prSet>
      <dgm:spPr/>
    </dgm:pt>
    <dgm:pt modelId="{588DCAD2-DE5E-FA4A-A8C8-974E1BC4949C}" type="pres">
      <dgm:prSet presAssocID="{371DC8DA-AE0D-824B-AF1D-255CD754F3B7}" presName="sibTrans" presStyleLbl="sibTrans1D1" presStyleIdx="0" presStyleCnt="3"/>
      <dgm:spPr/>
    </dgm:pt>
    <dgm:pt modelId="{00081ACA-5CF5-9042-84B8-ACECA4982506}" type="pres">
      <dgm:prSet presAssocID="{371DC8DA-AE0D-824B-AF1D-255CD754F3B7}" presName="connectorText" presStyleLbl="sibTrans1D1" presStyleIdx="0" presStyleCnt="3"/>
      <dgm:spPr/>
    </dgm:pt>
    <dgm:pt modelId="{37B46419-FE7F-A749-ADC7-91BD10148A45}" type="pres">
      <dgm:prSet presAssocID="{F21AD690-1767-834D-942E-3347C10E0C37}" presName="node" presStyleLbl="node1" presStyleIdx="1" presStyleCnt="4">
        <dgm:presLayoutVars>
          <dgm:bulletEnabled val="1"/>
        </dgm:presLayoutVars>
      </dgm:prSet>
      <dgm:spPr/>
    </dgm:pt>
    <dgm:pt modelId="{A8D4F326-FCB1-794C-A2D3-AE21F663445D}" type="pres">
      <dgm:prSet presAssocID="{87A889E3-EE03-3D40-895B-F130EDD41955}" presName="sibTrans" presStyleLbl="sibTrans1D1" presStyleIdx="1" presStyleCnt="3"/>
      <dgm:spPr/>
    </dgm:pt>
    <dgm:pt modelId="{954A78B4-DCA4-DD4A-83BE-6540F2938D52}" type="pres">
      <dgm:prSet presAssocID="{87A889E3-EE03-3D40-895B-F130EDD41955}" presName="connectorText" presStyleLbl="sibTrans1D1" presStyleIdx="1" presStyleCnt="3"/>
      <dgm:spPr/>
    </dgm:pt>
    <dgm:pt modelId="{B4D64666-A7B6-034E-A70D-043BB7A3584D}" type="pres">
      <dgm:prSet presAssocID="{113EADF2-97E0-5E4F-922D-F2DA01C8E302}" presName="node" presStyleLbl="node1" presStyleIdx="2" presStyleCnt="4">
        <dgm:presLayoutVars>
          <dgm:bulletEnabled val="1"/>
        </dgm:presLayoutVars>
      </dgm:prSet>
      <dgm:spPr/>
    </dgm:pt>
    <dgm:pt modelId="{48AD24B0-2DBC-454F-A410-C1D525AF077E}" type="pres">
      <dgm:prSet presAssocID="{994B9630-390F-1343-842E-5BF560EFC214}" presName="sibTrans" presStyleLbl="sibTrans1D1" presStyleIdx="2" presStyleCnt="3"/>
      <dgm:spPr/>
    </dgm:pt>
    <dgm:pt modelId="{E051127B-07EB-C243-B974-C39A5E6DF636}" type="pres">
      <dgm:prSet presAssocID="{994B9630-390F-1343-842E-5BF560EFC214}" presName="connectorText" presStyleLbl="sibTrans1D1" presStyleIdx="2" presStyleCnt="3"/>
      <dgm:spPr/>
    </dgm:pt>
    <dgm:pt modelId="{A03BA972-9F5A-A441-A045-83553088CAC6}" type="pres">
      <dgm:prSet presAssocID="{90E43A74-93E1-454B-B056-5F40678EF9EF}" presName="node" presStyleLbl="node1" presStyleIdx="3" presStyleCnt="4">
        <dgm:presLayoutVars>
          <dgm:bulletEnabled val="1"/>
        </dgm:presLayoutVars>
      </dgm:prSet>
      <dgm:spPr/>
    </dgm:pt>
  </dgm:ptLst>
  <dgm:cxnLst>
    <dgm:cxn modelId="{5A24921D-13EC-8B48-B0DE-B44729ACBA77}" type="presOf" srcId="{113EADF2-97E0-5E4F-922D-F2DA01C8E302}" destId="{B4D64666-A7B6-034E-A70D-043BB7A3584D}" srcOrd="0" destOrd="0" presId="urn:microsoft.com/office/officeart/2005/8/layout/bProcess3"/>
    <dgm:cxn modelId="{E4E41820-7F3A-6B40-8DB3-A54B9C006EC2}" srcId="{6C3699F7-C960-064A-A072-38DC2DC40CC9}" destId="{113EADF2-97E0-5E4F-922D-F2DA01C8E302}" srcOrd="2" destOrd="0" parTransId="{4F6986B5-455D-9E44-9A07-562FC37BD604}" sibTransId="{994B9630-390F-1343-842E-5BF560EFC214}"/>
    <dgm:cxn modelId="{4FDA5328-A625-A148-85EC-436581509EC9}" type="presOf" srcId="{994B9630-390F-1343-842E-5BF560EFC214}" destId="{48AD24B0-2DBC-454F-A410-C1D525AF077E}" srcOrd="0" destOrd="0" presId="urn:microsoft.com/office/officeart/2005/8/layout/bProcess3"/>
    <dgm:cxn modelId="{1093872F-188D-D147-B911-05DF8B75DEDF}" srcId="{6C3699F7-C960-064A-A072-38DC2DC40CC9}" destId="{F21AD690-1767-834D-942E-3347C10E0C37}" srcOrd="1" destOrd="0" parTransId="{8F938093-C793-CF41-9DA7-7C24E74F82C8}" sibTransId="{87A889E3-EE03-3D40-895B-F130EDD41955}"/>
    <dgm:cxn modelId="{09582B31-A55F-9546-B7FE-F9143EB84BCF}" type="presOf" srcId="{371DC8DA-AE0D-824B-AF1D-255CD754F3B7}" destId="{588DCAD2-DE5E-FA4A-A8C8-974E1BC4949C}" srcOrd="0" destOrd="0" presId="urn:microsoft.com/office/officeart/2005/8/layout/bProcess3"/>
    <dgm:cxn modelId="{041C9655-D656-BF40-86A7-6C2178521E68}" type="presOf" srcId="{371DC8DA-AE0D-824B-AF1D-255CD754F3B7}" destId="{00081ACA-5CF5-9042-84B8-ACECA4982506}" srcOrd="1" destOrd="0" presId="urn:microsoft.com/office/officeart/2005/8/layout/bProcess3"/>
    <dgm:cxn modelId="{E564A968-02D8-3B44-A79F-C4AB24521B81}" type="presOf" srcId="{994B9630-390F-1343-842E-5BF560EFC214}" destId="{E051127B-07EB-C243-B974-C39A5E6DF636}" srcOrd="1" destOrd="0" presId="urn:microsoft.com/office/officeart/2005/8/layout/bProcess3"/>
    <dgm:cxn modelId="{8196E090-730F-DC4E-9881-D3D530FD8333}" srcId="{6C3699F7-C960-064A-A072-38DC2DC40CC9}" destId="{90E43A74-93E1-454B-B056-5F40678EF9EF}" srcOrd="3" destOrd="0" parTransId="{14CE0A87-2291-2043-9CD2-5BD4B4237856}" sibTransId="{A8CBA87F-9592-1F46-BBF8-303828620897}"/>
    <dgm:cxn modelId="{CFEDA89F-23AC-3C49-9506-E8AB26C6161C}" type="presOf" srcId="{6977901A-B275-8F4E-AFE9-C4566B9B9EF3}" destId="{F80C41CA-D855-9945-B824-B044BD86A215}" srcOrd="0" destOrd="0" presId="urn:microsoft.com/office/officeart/2005/8/layout/bProcess3"/>
    <dgm:cxn modelId="{46F00AB9-95D5-7A4A-BF10-B21532036C3D}" type="presOf" srcId="{F21AD690-1767-834D-942E-3347C10E0C37}" destId="{37B46419-FE7F-A749-ADC7-91BD10148A45}" srcOrd="0" destOrd="0" presId="urn:microsoft.com/office/officeart/2005/8/layout/bProcess3"/>
    <dgm:cxn modelId="{7198AAC2-72F9-5542-8214-FF5FB8763C13}" type="presOf" srcId="{6C3699F7-C960-064A-A072-38DC2DC40CC9}" destId="{3C14AA57-48A6-CA4E-B485-943C1903BBD7}" srcOrd="0" destOrd="0" presId="urn:microsoft.com/office/officeart/2005/8/layout/bProcess3"/>
    <dgm:cxn modelId="{EA4757D0-F1E6-BC46-9747-81483784C60D}" type="presOf" srcId="{87A889E3-EE03-3D40-895B-F130EDD41955}" destId="{954A78B4-DCA4-DD4A-83BE-6540F2938D52}" srcOrd="1" destOrd="0" presId="urn:microsoft.com/office/officeart/2005/8/layout/bProcess3"/>
    <dgm:cxn modelId="{5C8D14D4-FC64-C640-925C-20546959F8DA}" type="presOf" srcId="{90E43A74-93E1-454B-B056-5F40678EF9EF}" destId="{A03BA972-9F5A-A441-A045-83553088CAC6}" srcOrd="0" destOrd="0" presId="urn:microsoft.com/office/officeart/2005/8/layout/bProcess3"/>
    <dgm:cxn modelId="{2DFF4FEA-E22C-2148-BC89-4DEDF2DB1F07}" srcId="{6C3699F7-C960-064A-A072-38DC2DC40CC9}" destId="{6977901A-B275-8F4E-AFE9-C4566B9B9EF3}" srcOrd="0" destOrd="0" parTransId="{F771B922-5545-FF48-9551-7CB18F8D2AF4}" sibTransId="{371DC8DA-AE0D-824B-AF1D-255CD754F3B7}"/>
    <dgm:cxn modelId="{8BC251F2-C817-4940-865D-161EE1B45BA1}" type="presOf" srcId="{87A889E3-EE03-3D40-895B-F130EDD41955}" destId="{A8D4F326-FCB1-794C-A2D3-AE21F663445D}" srcOrd="0" destOrd="0" presId="urn:microsoft.com/office/officeart/2005/8/layout/bProcess3"/>
    <dgm:cxn modelId="{E5BE4922-B6CD-CA44-BF7A-C77A0E1473B7}" type="presParOf" srcId="{3C14AA57-48A6-CA4E-B485-943C1903BBD7}" destId="{F80C41CA-D855-9945-B824-B044BD86A215}" srcOrd="0" destOrd="0" presId="urn:microsoft.com/office/officeart/2005/8/layout/bProcess3"/>
    <dgm:cxn modelId="{9FEFFCDD-8978-F041-AF9F-8B15ECCE1CAE}" type="presParOf" srcId="{3C14AA57-48A6-CA4E-B485-943C1903BBD7}" destId="{588DCAD2-DE5E-FA4A-A8C8-974E1BC4949C}" srcOrd="1" destOrd="0" presId="urn:microsoft.com/office/officeart/2005/8/layout/bProcess3"/>
    <dgm:cxn modelId="{251A4D06-B56D-B94E-A130-B8E23D98DD18}" type="presParOf" srcId="{588DCAD2-DE5E-FA4A-A8C8-974E1BC4949C}" destId="{00081ACA-5CF5-9042-84B8-ACECA4982506}" srcOrd="0" destOrd="0" presId="urn:microsoft.com/office/officeart/2005/8/layout/bProcess3"/>
    <dgm:cxn modelId="{9381CFC6-BA62-1347-9EC2-BA6D29BF1AD7}" type="presParOf" srcId="{3C14AA57-48A6-CA4E-B485-943C1903BBD7}" destId="{37B46419-FE7F-A749-ADC7-91BD10148A45}" srcOrd="2" destOrd="0" presId="urn:microsoft.com/office/officeart/2005/8/layout/bProcess3"/>
    <dgm:cxn modelId="{6800CE33-5398-0A42-8359-33ADDB44D694}" type="presParOf" srcId="{3C14AA57-48A6-CA4E-B485-943C1903BBD7}" destId="{A8D4F326-FCB1-794C-A2D3-AE21F663445D}" srcOrd="3" destOrd="0" presId="urn:microsoft.com/office/officeart/2005/8/layout/bProcess3"/>
    <dgm:cxn modelId="{48727498-33EF-934E-B1FD-5DDAD3E18331}" type="presParOf" srcId="{A8D4F326-FCB1-794C-A2D3-AE21F663445D}" destId="{954A78B4-DCA4-DD4A-83BE-6540F2938D52}" srcOrd="0" destOrd="0" presId="urn:microsoft.com/office/officeart/2005/8/layout/bProcess3"/>
    <dgm:cxn modelId="{AC6FBA3B-E2E1-864A-A8B2-857BC802C78A}" type="presParOf" srcId="{3C14AA57-48A6-CA4E-B485-943C1903BBD7}" destId="{B4D64666-A7B6-034E-A70D-043BB7A3584D}" srcOrd="4" destOrd="0" presId="urn:microsoft.com/office/officeart/2005/8/layout/bProcess3"/>
    <dgm:cxn modelId="{9DA0D0A7-C52B-5949-9D53-8D74953A3FF8}" type="presParOf" srcId="{3C14AA57-48A6-CA4E-B485-943C1903BBD7}" destId="{48AD24B0-2DBC-454F-A410-C1D525AF077E}" srcOrd="5" destOrd="0" presId="urn:microsoft.com/office/officeart/2005/8/layout/bProcess3"/>
    <dgm:cxn modelId="{8393A46C-BADC-4947-BCEE-A842AAE49C94}" type="presParOf" srcId="{48AD24B0-2DBC-454F-A410-C1D525AF077E}" destId="{E051127B-07EB-C243-B974-C39A5E6DF636}" srcOrd="0" destOrd="0" presId="urn:microsoft.com/office/officeart/2005/8/layout/bProcess3"/>
    <dgm:cxn modelId="{DBDCD51A-AF2D-D943-8621-C0C2DB35215C}" type="presParOf" srcId="{3C14AA57-48A6-CA4E-B485-943C1903BBD7}" destId="{A03BA972-9F5A-A441-A045-83553088CAC6}"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0B9FF1-028C-6948-B194-8E704808AB76}" type="doc">
      <dgm:prSet loTypeId="urn:microsoft.com/office/officeart/2005/8/layout/chevron2" loCatId="" qsTypeId="urn:microsoft.com/office/officeart/2005/8/quickstyle/3d1" qsCatId="3D" csTypeId="urn:microsoft.com/office/officeart/2005/8/colors/colorful4" csCatId="colorful" phldr="1"/>
      <dgm:spPr/>
      <dgm:t>
        <a:bodyPr/>
        <a:lstStyle/>
        <a:p>
          <a:endParaRPr lang="en-US"/>
        </a:p>
      </dgm:t>
    </dgm:pt>
    <dgm:pt modelId="{D5B03E9D-14E0-F849-BEA0-38957868EA1A}">
      <dgm:prSet phldrT="[Text]" custT="1"/>
      <dgm:spPr/>
      <dgm:t>
        <a:bodyPr/>
        <a:lstStyle/>
        <a:p>
          <a:pPr>
            <a:lnSpc>
              <a:spcPct val="150000"/>
            </a:lnSpc>
          </a:pPr>
          <a:r>
            <a:rPr lang="en-US" sz="2400" b="0" dirty="0">
              <a:latin typeface="Arial" panose="020B0604020202020204" pitchFamily="34" charset="0"/>
              <a:cs typeface="Arial" panose="020B0604020202020204" pitchFamily="34" charset="0"/>
            </a:rPr>
            <a:t>1</a:t>
          </a:r>
        </a:p>
      </dgm:t>
    </dgm:pt>
    <dgm:pt modelId="{AF12B8A8-A744-4143-A0C7-C4D8B100980D}" type="parTrans" cxnId="{DAE2D202-60B8-C749-A075-F113A2178FFC}">
      <dgm:prSet/>
      <dgm:spPr/>
      <dgm:t>
        <a:bodyPr/>
        <a:lstStyle/>
        <a:p>
          <a:endParaRPr lang="en-US"/>
        </a:p>
      </dgm:t>
    </dgm:pt>
    <dgm:pt modelId="{7D7F78A4-444F-AE44-B683-7C8149322801}" type="sibTrans" cxnId="{DAE2D202-60B8-C749-A075-F113A2178FFC}">
      <dgm:prSet/>
      <dgm:spPr/>
      <dgm:t>
        <a:bodyPr/>
        <a:lstStyle/>
        <a:p>
          <a:endParaRPr lang="en-US"/>
        </a:p>
      </dgm:t>
    </dgm:pt>
    <dgm:pt modelId="{5F7EF441-0C94-5545-AC57-5FEE9B437E38}">
      <dgm:prSet phldrT="[Text]" custT="1"/>
      <dgm:spPr/>
      <dgm:t>
        <a:bodyPr/>
        <a:lstStyle/>
        <a:p>
          <a:pPr>
            <a:lnSpc>
              <a:spcPct val="150000"/>
            </a:lnSpc>
          </a:pPr>
          <a:r>
            <a:rPr lang="vi-VN" sz="2400" b="0" i="0" u="none" dirty="0">
              <a:latin typeface="Arial" panose="020B0604020202020204" pitchFamily="34" charset="0"/>
              <a:cs typeface="Arial" panose="020B0604020202020204" pitchFamily="34" charset="0"/>
            </a:rPr>
            <a:t>Các chất được cấu tạo từ các hạt nhỏ riêng biệt gọi là các nguyên tử, phân tử.</a:t>
          </a:r>
          <a:endParaRPr lang="en-US" sz="2400" b="0" dirty="0">
            <a:latin typeface="Arial" panose="020B0604020202020204" pitchFamily="34" charset="0"/>
            <a:cs typeface="Arial" panose="020B0604020202020204" pitchFamily="34" charset="0"/>
          </a:endParaRPr>
        </a:p>
      </dgm:t>
    </dgm:pt>
    <dgm:pt modelId="{4F888A3E-8B95-904E-81DE-122F16AE76CE}" type="parTrans" cxnId="{14875BC3-D110-5549-9757-4753F47DEF9F}">
      <dgm:prSet/>
      <dgm:spPr/>
      <dgm:t>
        <a:bodyPr/>
        <a:lstStyle/>
        <a:p>
          <a:endParaRPr lang="en-US"/>
        </a:p>
      </dgm:t>
    </dgm:pt>
    <dgm:pt modelId="{15FA2B7B-6B9D-C74C-8354-7944734F445A}" type="sibTrans" cxnId="{14875BC3-D110-5549-9757-4753F47DEF9F}">
      <dgm:prSet/>
      <dgm:spPr/>
      <dgm:t>
        <a:bodyPr/>
        <a:lstStyle/>
        <a:p>
          <a:endParaRPr lang="en-US"/>
        </a:p>
      </dgm:t>
    </dgm:pt>
    <dgm:pt modelId="{AEE572AE-8824-FE4A-BC5F-EBC5C9B18EE5}">
      <dgm:prSet phldrT="[Text]" custT="1"/>
      <dgm:spPr/>
      <dgm:t>
        <a:bodyPr/>
        <a:lstStyle/>
        <a:p>
          <a:pPr>
            <a:lnSpc>
              <a:spcPct val="150000"/>
            </a:lnSpc>
          </a:pPr>
          <a:r>
            <a:rPr lang="en-US" sz="2400" b="0" dirty="0">
              <a:latin typeface="Arial" panose="020B0604020202020204" pitchFamily="34" charset="0"/>
              <a:cs typeface="Arial" panose="020B0604020202020204" pitchFamily="34" charset="0"/>
            </a:rPr>
            <a:t>4</a:t>
          </a:r>
        </a:p>
      </dgm:t>
    </dgm:pt>
    <dgm:pt modelId="{1F1C847F-6FD2-1E4C-8201-DA4E13C4AF73}" type="parTrans" cxnId="{B1DF7D40-D11B-3B4F-84ED-7A0E356E9E54}">
      <dgm:prSet/>
      <dgm:spPr/>
      <dgm:t>
        <a:bodyPr/>
        <a:lstStyle/>
        <a:p>
          <a:endParaRPr lang="en-US"/>
        </a:p>
      </dgm:t>
    </dgm:pt>
    <dgm:pt modelId="{D310676D-29AF-A34B-9B20-A7C331503C8E}" type="sibTrans" cxnId="{B1DF7D40-D11B-3B4F-84ED-7A0E356E9E54}">
      <dgm:prSet/>
      <dgm:spPr/>
      <dgm:t>
        <a:bodyPr/>
        <a:lstStyle/>
        <a:p>
          <a:endParaRPr lang="en-US"/>
        </a:p>
      </dgm:t>
    </dgm:pt>
    <dgm:pt modelId="{3954462D-475E-3D4D-B5D3-64A64A2058DB}">
      <dgm:prSet phldrT="[Text]" custT="1"/>
      <dgm:spPr/>
      <dgm:t>
        <a:bodyPr/>
        <a:lstStyle/>
        <a:p>
          <a:pPr>
            <a:lnSpc>
              <a:spcPct val="150000"/>
            </a:lnSpc>
          </a:pPr>
          <a:r>
            <a:rPr lang="en-US" sz="2400" b="0" i="0" u="none" dirty="0" err="1">
              <a:latin typeface="Arial" panose="020B0604020202020204" pitchFamily="34" charset="0"/>
              <a:cs typeface="Arial" panose="020B0604020202020204" pitchFamily="34" charset="0"/>
            </a:rPr>
            <a:t>Giữa</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các</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nguyên</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tử</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phân</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tử</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có</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khoảng</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cách</a:t>
          </a:r>
          <a:r>
            <a:rPr lang="en-US" sz="2400" b="0" i="0" u="none" dirty="0">
              <a:latin typeface="Arial" panose="020B0604020202020204" pitchFamily="34" charset="0"/>
              <a:cs typeface="Arial" panose="020B0604020202020204" pitchFamily="34" charset="0"/>
            </a:rPr>
            <a:t>.</a:t>
          </a:r>
          <a:endParaRPr lang="en-US" sz="2400" b="0" dirty="0">
            <a:latin typeface="Arial" panose="020B0604020202020204" pitchFamily="34" charset="0"/>
            <a:cs typeface="Arial" panose="020B0604020202020204" pitchFamily="34" charset="0"/>
          </a:endParaRPr>
        </a:p>
      </dgm:t>
    </dgm:pt>
    <dgm:pt modelId="{A019D4F4-8DB8-7141-A018-B576746D140F}" type="parTrans" cxnId="{EEB44547-2B07-4D4F-97BD-CC61BC3DB75A}">
      <dgm:prSet/>
      <dgm:spPr/>
      <dgm:t>
        <a:bodyPr/>
        <a:lstStyle/>
        <a:p>
          <a:endParaRPr lang="en-US"/>
        </a:p>
      </dgm:t>
    </dgm:pt>
    <dgm:pt modelId="{686E7546-A59C-A14A-8B19-A1B1D9C2D791}" type="sibTrans" cxnId="{EEB44547-2B07-4D4F-97BD-CC61BC3DB75A}">
      <dgm:prSet/>
      <dgm:spPr/>
      <dgm:t>
        <a:bodyPr/>
        <a:lstStyle/>
        <a:p>
          <a:endParaRPr lang="en-US"/>
        </a:p>
      </dgm:t>
    </dgm:pt>
    <dgm:pt modelId="{4EC3D92B-F2C4-8542-BA84-69926A66152A}">
      <dgm:prSet custT="1"/>
      <dgm:spPr/>
      <dgm:t>
        <a:bodyPr/>
        <a:lstStyle/>
        <a:p>
          <a:pPr>
            <a:lnSpc>
              <a:spcPct val="150000"/>
            </a:lnSpc>
          </a:pPr>
          <a:r>
            <a:rPr lang="en-US" sz="2400" b="0" i="0" u="none" dirty="0" err="1">
              <a:latin typeface="Arial" panose="020B0604020202020204" pitchFamily="34" charset="0"/>
              <a:cs typeface="Arial" panose="020B0604020202020204" pitchFamily="34" charset="0"/>
            </a:rPr>
            <a:t>Nguyên</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tử</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là</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hạt</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chất</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nhỏ</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nhất</a:t>
          </a:r>
          <a:r>
            <a:rPr lang="en-US" sz="2400" b="0" i="0" u="none" dirty="0">
              <a:latin typeface="Arial" panose="020B0604020202020204" pitchFamily="34" charset="0"/>
              <a:cs typeface="Arial" panose="020B0604020202020204" pitchFamily="34" charset="0"/>
            </a:rPr>
            <a:t>.</a:t>
          </a:r>
        </a:p>
      </dgm:t>
    </dgm:pt>
    <dgm:pt modelId="{D5CABFE5-EB62-AE43-BC63-BF4FD87A71CF}" type="parTrans" cxnId="{2AEA81B1-6109-A148-A055-A89DEB403F93}">
      <dgm:prSet/>
      <dgm:spPr/>
      <dgm:t>
        <a:bodyPr/>
        <a:lstStyle/>
        <a:p>
          <a:endParaRPr lang="en-US"/>
        </a:p>
      </dgm:t>
    </dgm:pt>
    <dgm:pt modelId="{15A3D502-CE74-F149-86D6-43AFEBBB1CDE}" type="sibTrans" cxnId="{2AEA81B1-6109-A148-A055-A89DEB403F93}">
      <dgm:prSet/>
      <dgm:spPr/>
      <dgm:t>
        <a:bodyPr/>
        <a:lstStyle/>
        <a:p>
          <a:endParaRPr lang="en-US"/>
        </a:p>
      </dgm:t>
    </dgm:pt>
    <dgm:pt modelId="{97617DE9-62BA-9B49-9119-805999C55737}">
      <dgm:prSet custT="1"/>
      <dgm:spPr/>
      <dgm:t>
        <a:bodyPr/>
        <a:lstStyle/>
        <a:p>
          <a:pPr>
            <a:lnSpc>
              <a:spcPct val="150000"/>
            </a:lnSpc>
          </a:pPr>
          <a:r>
            <a:rPr lang="en-US" sz="2400" b="0" i="0" u="none" dirty="0">
              <a:latin typeface="Arial" panose="020B0604020202020204" pitchFamily="34" charset="0"/>
              <a:cs typeface="Arial" panose="020B0604020202020204" pitchFamily="34" charset="0"/>
            </a:rPr>
            <a:t>2</a:t>
          </a:r>
        </a:p>
      </dgm:t>
    </dgm:pt>
    <dgm:pt modelId="{361C977C-3F6B-D941-A56A-ADBE14037864}" type="parTrans" cxnId="{EBC3E01F-B37D-8A4A-8C04-6D46A45904AF}">
      <dgm:prSet/>
      <dgm:spPr/>
      <dgm:t>
        <a:bodyPr/>
        <a:lstStyle/>
        <a:p>
          <a:endParaRPr lang="en-US"/>
        </a:p>
      </dgm:t>
    </dgm:pt>
    <dgm:pt modelId="{75FA73C9-EF25-434F-9F0B-C81969AE3AA1}" type="sibTrans" cxnId="{EBC3E01F-B37D-8A4A-8C04-6D46A45904AF}">
      <dgm:prSet/>
      <dgm:spPr/>
      <dgm:t>
        <a:bodyPr/>
        <a:lstStyle/>
        <a:p>
          <a:endParaRPr lang="en-US"/>
        </a:p>
      </dgm:t>
    </dgm:pt>
    <dgm:pt modelId="{6A89458C-D51E-114B-8A99-00193A9C3BDA}">
      <dgm:prSet custT="1"/>
      <dgm:spPr/>
      <dgm:t>
        <a:bodyPr/>
        <a:lstStyle/>
        <a:p>
          <a:pPr>
            <a:lnSpc>
              <a:spcPct val="150000"/>
            </a:lnSpc>
          </a:pPr>
          <a:r>
            <a:rPr lang="en-US" sz="2400" b="0" i="0" u="none" dirty="0" err="1">
              <a:latin typeface="Arial" panose="020B0604020202020204" pitchFamily="34" charset="0"/>
              <a:cs typeface="Arial" panose="020B0604020202020204" pitchFamily="34" charset="0"/>
            </a:rPr>
            <a:t>Phân</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tử</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là</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một</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nhóm</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các</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nguyên</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tử</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kết</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hợp</a:t>
          </a:r>
          <a:r>
            <a:rPr lang="en-US" sz="2400" b="0" i="0" u="none" dirty="0">
              <a:latin typeface="Arial" panose="020B0604020202020204" pitchFamily="34" charset="0"/>
              <a:cs typeface="Arial" panose="020B0604020202020204" pitchFamily="34" charset="0"/>
            </a:rPr>
            <a:t> </a:t>
          </a:r>
          <a:r>
            <a:rPr lang="en-US" sz="2400" b="0" i="0" u="none" dirty="0" err="1">
              <a:latin typeface="Arial" panose="020B0604020202020204" pitchFamily="34" charset="0"/>
              <a:cs typeface="Arial" panose="020B0604020202020204" pitchFamily="34" charset="0"/>
            </a:rPr>
            <a:t>lại</a:t>
          </a:r>
          <a:r>
            <a:rPr lang="en-US" sz="2400" b="0" i="0" u="none" dirty="0">
              <a:latin typeface="Arial" panose="020B0604020202020204" pitchFamily="34" charset="0"/>
              <a:cs typeface="Arial" panose="020B0604020202020204" pitchFamily="34" charset="0"/>
            </a:rPr>
            <a:t>.</a:t>
          </a:r>
        </a:p>
      </dgm:t>
    </dgm:pt>
    <dgm:pt modelId="{9EF55406-78F5-1348-AD3B-05FE3B80D533}" type="parTrans" cxnId="{F4D4D556-559F-424C-B59A-1F387BA91E2E}">
      <dgm:prSet/>
      <dgm:spPr/>
      <dgm:t>
        <a:bodyPr/>
        <a:lstStyle/>
        <a:p>
          <a:endParaRPr lang="en-US"/>
        </a:p>
      </dgm:t>
    </dgm:pt>
    <dgm:pt modelId="{7B340517-63D9-8343-8259-CD312CA927F9}" type="sibTrans" cxnId="{F4D4D556-559F-424C-B59A-1F387BA91E2E}">
      <dgm:prSet/>
      <dgm:spPr/>
      <dgm:t>
        <a:bodyPr/>
        <a:lstStyle/>
        <a:p>
          <a:endParaRPr lang="en-US"/>
        </a:p>
      </dgm:t>
    </dgm:pt>
    <dgm:pt modelId="{9DBD6F33-44FE-9A48-9458-E2DBBA4C8CF0}">
      <dgm:prSet custT="1"/>
      <dgm:spPr/>
      <dgm:t>
        <a:bodyPr/>
        <a:lstStyle/>
        <a:p>
          <a:pPr>
            <a:lnSpc>
              <a:spcPct val="150000"/>
            </a:lnSpc>
          </a:pPr>
          <a:r>
            <a:rPr lang="en-US" sz="2400" b="0" i="0" u="none" dirty="0">
              <a:latin typeface="Arial" panose="020B0604020202020204" pitchFamily="34" charset="0"/>
              <a:cs typeface="Arial" panose="020B0604020202020204" pitchFamily="34" charset="0"/>
            </a:rPr>
            <a:t>3</a:t>
          </a:r>
        </a:p>
      </dgm:t>
    </dgm:pt>
    <dgm:pt modelId="{DA62CAE5-036C-EC46-92B6-17A19D883BB0}" type="parTrans" cxnId="{04A24A9C-DFA6-0E42-91D7-925BD89C6A8D}">
      <dgm:prSet/>
      <dgm:spPr/>
      <dgm:t>
        <a:bodyPr/>
        <a:lstStyle/>
        <a:p>
          <a:endParaRPr lang="en-US"/>
        </a:p>
      </dgm:t>
    </dgm:pt>
    <dgm:pt modelId="{3556D369-6386-8B49-A277-949DA55D1F9F}" type="sibTrans" cxnId="{04A24A9C-DFA6-0E42-91D7-925BD89C6A8D}">
      <dgm:prSet/>
      <dgm:spPr/>
      <dgm:t>
        <a:bodyPr/>
        <a:lstStyle/>
        <a:p>
          <a:endParaRPr lang="en-US"/>
        </a:p>
      </dgm:t>
    </dgm:pt>
    <dgm:pt modelId="{B52D0E3D-ED82-B24B-B2D0-E74500A23001}" type="pres">
      <dgm:prSet presAssocID="{C00B9FF1-028C-6948-B194-8E704808AB76}" presName="linearFlow" presStyleCnt="0">
        <dgm:presLayoutVars>
          <dgm:dir/>
          <dgm:animLvl val="lvl"/>
          <dgm:resizeHandles val="exact"/>
        </dgm:presLayoutVars>
      </dgm:prSet>
      <dgm:spPr/>
    </dgm:pt>
    <dgm:pt modelId="{5CB023BA-4D33-6549-B7FF-62CD6E7C6049}" type="pres">
      <dgm:prSet presAssocID="{D5B03E9D-14E0-F849-BEA0-38957868EA1A}" presName="composite" presStyleCnt="0"/>
      <dgm:spPr/>
    </dgm:pt>
    <dgm:pt modelId="{141EE6FA-75FE-FA4C-9CDD-4F04C7CA1FAB}" type="pres">
      <dgm:prSet presAssocID="{D5B03E9D-14E0-F849-BEA0-38957868EA1A}" presName="parentText" presStyleLbl="alignNode1" presStyleIdx="0" presStyleCnt="4">
        <dgm:presLayoutVars>
          <dgm:chMax val="1"/>
          <dgm:bulletEnabled val="1"/>
        </dgm:presLayoutVars>
      </dgm:prSet>
      <dgm:spPr/>
    </dgm:pt>
    <dgm:pt modelId="{19F3B89E-0980-0841-AA2E-3FE15E29B697}" type="pres">
      <dgm:prSet presAssocID="{D5B03E9D-14E0-F849-BEA0-38957868EA1A}" presName="descendantText" presStyleLbl="alignAcc1" presStyleIdx="0" presStyleCnt="4">
        <dgm:presLayoutVars>
          <dgm:bulletEnabled val="1"/>
        </dgm:presLayoutVars>
      </dgm:prSet>
      <dgm:spPr/>
    </dgm:pt>
    <dgm:pt modelId="{CE04018E-DBB9-FA43-B596-429331BEA610}" type="pres">
      <dgm:prSet presAssocID="{7D7F78A4-444F-AE44-B683-7C8149322801}" presName="sp" presStyleCnt="0"/>
      <dgm:spPr/>
    </dgm:pt>
    <dgm:pt modelId="{6E28B76E-0EEC-D94C-ADDA-597825234017}" type="pres">
      <dgm:prSet presAssocID="{97617DE9-62BA-9B49-9119-805999C55737}" presName="composite" presStyleCnt="0"/>
      <dgm:spPr/>
    </dgm:pt>
    <dgm:pt modelId="{8485CA08-C8C7-DB43-86C9-EE4B397FE42A}" type="pres">
      <dgm:prSet presAssocID="{97617DE9-62BA-9B49-9119-805999C55737}" presName="parentText" presStyleLbl="alignNode1" presStyleIdx="1" presStyleCnt="4">
        <dgm:presLayoutVars>
          <dgm:chMax val="1"/>
          <dgm:bulletEnabled val="1"/>
        </dgm:presLayoutVars>
      </dgm:prSet>
      <dgm:spPr/>
    </dgm:pt>
    <dgm:pt modelId="{E8A20A8C-CB16-014A-A58A-AA84A290D1F5}" type="pres">
      <dgm:prSet presAssocID="{97617DE9-62BA-9B49-9119-805999C55737}" presName="descendantText" presStyleLbl="alignAcc1" presStyleIdx="1" presStyleCnt="4">
        <dgm:presLayoutVars>
          <dgm:bulletEnabled val="1"/>
        </dgm:presLayoutVars>
      </dgm:prSet>
      <dgm:spPr/>
    </dgm:pt>
    <dgm:pt modelId="{EAD6EE97-5BD6-5447-B3BC-8504BA30E8E6}" type="pres">
      <dgm:prSet presAssocID="{75FA73C9-EF25-434F-9F0B-C81969AE3AA1}" presName="sp" presStyleCnt="0"/>
      <dgm:spPr/>
    </dgm:pt>
    <dgm:pt modelId="{D2ECDC97-F2C4-5849-BF67-D70C72A0A60B}" type="pres">
      <dgm:prSet presAssocID="{9DBD6F33-44FE-9A48-9458-E2DBBA4C8CF0}" presName="composite" presStyleCnt="0"/>
      <dgm:spPr/>
    </dgm:pt>
    <dgm:pt modelId="{DC736FE8-4D3C-724A-A229-9B5FD16C8597}" type="pres">
      <dgm:prSet presAssocID="{9DBD6F33-44FE-9A48-9458-E2DBBA4C8CF0}" presName="parentText" presStyleLbl="alignNode1" presStyleIdx="2" presStyleCnt="4">
        <dgm:presLayoutVars>
          <dgm:chMax val="1"/>
          <dgm:bulletEnabled val="1"/>
        </dgm:presLayoutVars>
      </dgm:prSet>
      <dgm:spPr/>
    </dgm:pt>
    <dgm:pt modelId="{5C13F3B3-3632-CA4F-B104-837F297528C4}" type="pres">
      <dgm:prSet presAssocID="{9DBD6F33-44FE-9A48-9458-E2DBBA4C8CF0}" presName="descendantText" presStyleLbl="alignAcc1" presStyleIdx="2" presStyleCnt="4">
        <dgm:presLayoutVars>
          <dgm:bulletEnabled val="1"/>
        </dgm:presLayoutVars>
      </dgm:prSet>
      <dgm:spPr/>
    </dgm:pt>
    <dgm:pt modelId="{F9A0C162-30BC-AB4F-B556-FC249BABAEDC}" type="pres">
      <dgm:prSet presAssocID="{3556D369-6386-8B49-A277-949DA55D1F9F}" presName="sp" presStyleCnt="0"/>
      <dgm:spPr/>
    </dgm:pt>
    <dgm:pt modelId="{F6282F0B-3A66-D243-922F-BE375B5FE37F}" type="pres">
      <dgm:prSet presAssocID="{AEE572AE-8824-FE4A-BC5F-EBC5C9B18EE5}" presName="composite" presStyleCnt="0"/>
      <dgm:spPr/>
    </dgm:pt>
    <dgm:pt modelId="{54AE1331-EEF4-7946-A071-7658F656A6BC}" type="pres">
      <dgm:prSet presAssocID="{AEE572AE-8824-FE4A-BC5F-EBC5C9B18EE5}" presName="parentText" presStyleLbl="alignNode1" presStyleIdx="3" presStyleCnt="4">
        <dgm:presLayoutVars>
          <dgm:chMax val="1"/>
          <dgm:bulletEnabled val="1"/>
        </dgm:presLayoutVars>
      </dgm:prSet>
      <dgm:spPr/>
    </dgm:pt>
    <dgm:pt modelId="{4C96C0D5-647B-154E-8748-9E9CB2018947}" type="pres">
      <dgm:prSet presAssocID="{AEE572AE-8824-FE4A-BC5F-EBC5C9B18EE5}" presName="descendantText" presStyleLbl="alignAcc1" presStyleIdx="3" presStyleCnt="4">
        <dgm:presLayoutVars>
          <dgm:bulletEnabled val="1"/>
        </dgm:presLayoutVars>
      </dgm:prSet>
      <dgm:spPr/>
    </dgm:pt>
  </dgm:ptLst>
  <dgm:cxnLst>
    <dgm:cxn modelId="{7E4A3202-40EE-D140-9D83-3CA3F9133828}" type="presOf" srcId="{9DBD6F33-44FE-9A48-9458-E2DBBA4C8CF0}" destId="{DC736FE8-4D3C-724A-A229-9B5FD16C8597}" srcOrd="0" destOrd="0" presId="urn:microsoft.com/office/officeart/2005/8/layout/chevron2"/>
    <dgm:cxn modelId="{DAE2D202-60B8-C749-A075-F113A2178FFC}" srcId="{C00B9FF1-028C-6948-B194-8E704808AB76}" destId="{D5B03E9D-14E0-F849-BEA0-38957868EA1A}" srcOrd="0" destOrd="0" parTransId="{AF12B8A8-A744-4143-A0C7-C4D8B100980D}" sibTransId="{7D7F78A4-444F-AE44-B683-7C8149322801}"/>
    <dgm:cxn modelId="{94DDB007-6AA0-0C43-9768-B01996481403}" type="presOf" srcId="{4EC3D92B-F2C4-8542-BA84-69926A66152A}" destId="{E8A20A8C-CB16-014A-A58A-AA84A290D1F5}" srcOrd="0" destOrd="0" presId="urn:microsoft.com/office/officeart/2005/8/layout/chevron2"/>
    <dgm:cxn modelId="{EBC3E01F-B37D-8A4A-8C04-6D46A45904AF}" srcId="{C00B9FF1-028C-6948-B194-8E704808AB76}" destId="{97617DE9-62BA-9B49-9119-805999C55737}" srcOrd="1" destOrd="0" parTransId="{361C977C-3F6B-D941-A56A-ADBE14037864}" sibTransId="{75FA73C9-EF25-434F-9F0B-C81969AE3AA1}"/>
    <dgm:cxn modelId="{B1DF7D40-D11B-3B4F-84ED-7A0E356E9E54}" srcId="{C00B9FF1-028C-6948-B194-8E704808AB76}" destId="{AEE572AE-8824-FE4A-BC5F-EBC5C9B18EE5}" srcOrd="3" destOrd="0" parTransId="{1F1C847F-6FD2-1E4C-8201-DA4E13C4AF73}" sibTransId="{D310676D-29AF-A34B-9B20-A7C331503C8E}"/>
    <dgm:cxn modelId="{02AC3342-9969-A045-88C7-BC0F6659E53C}" type="presOf" srcId="{5F7EF441-0C94-5545-AC57-5FEE9B437E38}" destId="{19F3B89E-0980-0841-AA2E-3FE15E29B697}" srcOrd="0" destOrd="0" presId="urn:microsoft.com/office/officeart/2005/8/layout/chevron2"/>
    <dgm:cxn modelId="{EEB44547-2B07-4D4F-97BD-CC61BC3DB75A}" srcId="{AEE572AE-8824-FE4A-BC5F-EBC5C9B18EE5}" destId="{3954462D-475E-3D4D-B5D3-64A64A2058DB}" srcOrd="0" destOrd="0" parTransId="{A019D4F4-8DB8-7141-A018-B576746D140F}" sibTransId="{686E7546-A59C-A14A-8B19-A1B1D9C2D791}"/>
    <dgm:cxn modelId="{6F55D147-F286-4142-B6AE-DAC034E2196D}" type="presOf" srcId="{AEE572AE-8824-FE4A-BC5F-EBC5C9B18EE5}" destId="{54AE1331-EEF4-7946-A071-7658F656A6BC}" srcOrd="0" destOrd="0" presId="urn:microsoft.com/office/officeart/2005/8/layout/chevron2"/>
    <dgm:cxn modelId="{F4D4D556-559F-424C-B59A-1F387BA91E2E}" srcId="{9DBD6F33-44FE-9A48-9458-E2DBBA4C8CF0}" destId="{6A89458C-D51E-114B-8A99-00193A9C3BDA}" srcOrd="0" destOrd="0" parTransId="{9EF55406-78F5-1348-AD3B-05FE3B80D533}" sibTransId="{7B340517-63D9-8343-8259-CD312CA927F9}"/>
    <dgm:cxn modelId="{AEE79975-41EF-524C-8199-C0920C4E9C94}" type="presOf" srcId="{D5B03E9D-14E0-F849-BEA0-38957868EA1A}" destId="{141EE6FA-75FE-FA4C-9CDD-4F04C7CA1FAB}" srcOrd="0" destOrd="0" presId="urn:microsoft.com/office/officeart/2005/8/layout/chevron2"/>
    <dgm:cxn modelId="{58F9778F-54A8-7E4B-9619-2DFA0352B6D2}" type="presOf" srcId="{97617DE9-62BA-9B49-9119-805999C55737}" destId="{8485CA08-C8C7-DB43-86C9-EE4B397FE42A}" srcOrd="0" destOrd="0" presId="urn:microsoft.com/office/officeart/2005/8/layout/chevron2"/>
    <dgm:cxn modelId="{04A24A9C-DFA6-0E42-91D7-925BD89C6A8D}" srcId="{C00B9FF1-028C-6948-B194-8E704808AB76}" destId="{9DBD6F33-44FE-9A48-9458-E2DBBA4C8CF0}" srcOrd="2" destOrd="0" parTransId="{DA62CAE5-036C-EC46-92B6-17A19D883BB0}" sibTransId="{3556D369-6386-8B49-A277-949DA55D1F9F}"/>
    <dgm:cxn modelId="{26038EA5-9403-B64E-87FF-445E592DB655}" type="presOf" srcId="{3954462D-475E-3D4D-B5D3-64A64A2058DB}" destId="{4C96C0D5-647B-154E-8748-9E9CB2018947}" srcOrd="0" destOrd="0" presId="urn:microsoft.com/office/officeart/2005/8/layout/chevron2"/>
    <dgm:cxn modelId="{2AEA81B1-6109-A148-A055-A89DEB403F93}" srcId="{97617DE9-62BA-9B49-9119-805999C55737}" destId="{4EC3D92B-F2C4-8542-BA84-69926A66152A}" srcOrd="0" destOrd="0" parTransId="{D5CABFE5-EB62-AE43-BC63-BF4FD87A71CF}" sibTransId="{15A3D502-CE74-F149-86D6-43AFEBBB1CDE}"/>
    <dgm:cxn modelId="{14875BC3-D110-5549-9757-4753F47DEF9F}" srcId="{D5B03E9D-14E0-F849-BEA0-38957868EA1A}" destId="{5F7EF441-0C94-5545-AC57-5FEE9B437E38}" srcOrd="0" destOrd="0" parTransId="{4F888A3E-8B95-904E-81DE-122F16AE76CE}" sibTransId="{15FA2B7B-6B9D-C74C-8354-7944734F445A}"/>
    <dgm:cxn modelId="{B1CCC6C4-2722-3841-A2E2-7E667533BF78}" type="presOf" srcId="{6A89458C-D51E-114B-8A99-00193A9C3BDA}" destId="{5C13F3B3-3632-CA4F-B104-837F297528C4}" srcOrd="0" destOrd="0" presId="urn:microsoft.com/office/officeart/2005/8/layout/chevron2"/>
    <dgm:cxn modelId="{E559F5EE-A9D9-1449-980E-A07B0C095C56}" type="presOf" srcId="{C00B9FF1-028C-6948-B194-8E704808AB76}" destId="{B52D0E3D-ED82-B24B-B2D0-E74500A23001}" srcOrd="0" destOrd="0" presId="urn:microsoft.com/office/officeart/2005/8/layout/chevron2"/>
    <dgm:cxn modelId="{E2BFAE5E-D990-4845-95E4-C37860C678F6}" type="presParOf" srcId="{B52D0E3D-ED82-B24B-B2D0-E74500A23001}" destId="{5CB023BA-4D33-6549-B7FF-62CD6E7C6049}" srcOrd="0" destOrd="0" presId="urn:microsoft.com/office/officeart/2005/8/layout/chevron2"/>
    <dgm:cxn modelId="{49A89AD7-25E7-EE46-923A-01BA787A54C1}" type="presParOf" srcId="{5CB023BA-4D33-6549-B7FF-62CD6E7C6049}" destId="{141EE6FA-75FE-FA4C-9CDD-4F04C7CA1FAB}" srcOrd="0" destOrd="0" presId="urn:microsoft.com/office/officeart/2005/8/layout/chevron2"/>
    <dgm:cxn modelId="{38AC2361-E188-F241-915C-82A35C5D35C7}" type="presParOf" srcId="{5CB023BA-4D33-6549-B7FF-62CD6E7C6049}" destId="{19F3B89E-0980-0841-AA2E-3FE15E29B697}" srcOrd="1" destOrd="0" presId="urn:microsoft.com/office/officeart/2005/8/layout/chevron2"/>
    <dgm:cxn modelId="{284A8107-8E4E-F342-A306-A6CE0C320334}" type="presParOf" srcId="{B52D0E3D-ED82-B24B-B2D0-E74500A23001}" destId="{CE04018E-DBB9-FA43-B596-429331BEA610}" srcOrd="1" destOrd="0" presId="urn:microsoft.com/office/officeart/2005/8/layout/chevron2"/>
    <dgm:cxn modelId="{F2A4D5CE-3292-2A4B-B802-CA32E9B5422C}" type="presParOf" srcId="{B52D0E3D-ED82-B24B-B2D0-E74500A23001}" destId="{6E28B76E-0EEC-D94C-ADDA-597825234017}" srcOrd="2" destOrd="0" presId="urn:microsoft.com/office/officeart/2005/8/layout/chevron2"/>
    <dgm:cxn modelId="{3BA1496A-D485-5247-82AA-2E44807B2580}" type="presParOf" srcId="{6E28B76E-0EEC-D94C-ADDA-597825234017}" destId="{8485CA08-C8C7-DB43-86C9-EE4B397FE42A}" srcOrd="0" destOrd="0" presId="urn:microsoft.com/office/officeart/2005/8/layout/chevron2"/>
    <dgm:cxn modelId="{2C23B50D-E5E6-934E-BDB8-1DA2D400FABB}" type="presParOf" srcId="{6E28B76E-0EEC-D94C-ADDA-597825234017}" destId="{E8A20A8C-CB16-014A-A58A-AA84A290D1F5}" srcOrd="1" destOrd="0" presId="urn:microsoft.com/office/officeart/2005/8/layout/chevron2"/>
    <dgm:cxn modelId="{C8127A20-037B-C947-94DD-694D6F6E15D7}" type="presParOf" srcId="{B52D0E3D-ED82-B24B-B2D0-E74500A23001}" destId="{EAD6EE97-5BD6-5447-B3BC-8504BA30E8E6}" srcOrd="3" destOrd="0" presId="urn:microsoft.com/office/officeart/2005/8/layout/chevron2"/>
    <dgm:cxn modelId="{4EF95918-36DF-AD41-BB52-5AB002825CFA}" type="presParOf" srcId="{B52D0E3D-ED82-B24B-B2D0-E74500A23001}" destId="{D2ECDC97-F2C4-5849-BF67-D70C72A0A60B}" srcOrd="4" destOrd="0" presId="urn:microsoft.com/office/officeart/2005/8/layout/chevron2"/>
    <dgm:cxn modelId="{8AA66AA8-C48A-9B42-9FA0-8D61DD791E53}" type="presParOf" srcId="{D2ECDC97-F2C4-5849-BF67-D70C72A0A60B}" destId="{DC736FE8-4D3C-724A-A229-9B5FD16C8597}" srcOrd="0" destOrd="0" presId="urn:microsoft.com/office/officeart/2005/8/layout/chevron2"/>
    <dgm:cxn modelId="{52DBA89B-2786-8A4A-BF80-F3F1D202C898}" type="presParOf" srcId="{D2ECDC97-F2C4-5849-BF67-D70C72A0A60B}" destId="{5C13F3B3-3632-CA4F-B104-837F297528C4}" srcOrd="1" destOrd="0" presId="urn:microsoft.com/office/officeart/2005/8/layout/chevron2"/>
    <dgm:cxn modelId="{D861146C-4CBD-EE41-8FBA-49CC49FF30D7}" type="presParOf" srcId="{B52D0E3D-ED82-B24B-B2D0-E74500A23001}" destId="{F9A0C162-30BC-AB4F-B556-FC249BABAEDC}" srcOrd="5" destOrd="0" presId="urn:microsoft.com/office/officeart/2005/8/layout/chevron2"/>
    <dgm:cxn modelId="{197BC03F-F6D7-4642-AA4C-5981887085A1}" type="presParOf" srcId="{B52D0E3D-ED82-B24B-B2D0-E74500A23001}" destId="{F6282F0B-3A66-D243-922F-BE375B5FE37F}" srcOrd="6" destOrd="0" presId="urn:microsoft.com/office/officeart/2005/8/layout/chevron2"/>
    <dgm:cxn modelId="{7A576D45-15BE-1246-BCD3-3D0E8BB0BE60}" type="presParOf" srcId="{F6282F0B-3A66-D243-922F-BE375B5FE37F}" destId="{54AE1331-EEF4-7946-A071-7658F656A6BC}" srcOrd="0" destOrd="0" presId="urn:microsoft.com/office/officeart/2005/8/layout/chevron2"/>
    <dgm:cxn modelId="{2A6566AF-C6C6-C142-8C95-00C8D7D7330F}" type="presParOf" srcId="{F6282F0B-3A66-D243-922F-BE375B5FE37F}" destId="{4C96C0D5-647B-154E-8748-9E9CB201894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661682-9B05-A64D-AFEB-0AC8E843292B}" type="doc">
      <dgm:prSet loTypeId="urn:microsoft.com/office/officeart/2005/8/layout/lProcess2" loCatId="" qsTypeId="urn:microsoft.com/office/officeart/2005/8/quickstyle/3d1" qsCatId="3D" csTypeId="urn:microsoft.com/office/officeart/2005/8/colors/colorful1" csCatId="colorful" phldr="1"/>
      <dgm:spPr/>
      <dgm:t>
        <a:bodyPr/>
        <a:lstStyle/>
        <a:p>
          <a:endParaRPr lang="en-US"/>
        </a:p>
      </dgm:t>
    </dgm:pt>
    <dgm:pt modelId="{3F381EDA-0A03-7242-93BF-5E185C8C91AE}">
      <dgm:prSet phldrT="[Text]" custT="1"/>
      <dgm:spPr/>
      <dgm:t>
        <a:bodyPr/>
        <a:lstStyle/>
        <a:p>
          <a:r>
            <a:rPr lang="vi-VN" sz="2400" b="1" i="0" dirty="0">
              <a:latin typeface="Arial" panose="020B0604020202020204" pitchFamily="34" charset="0"/>
              <a:cs typeface="Arial" panose="020B0604020202020204" pitchFamily="34" charset="0"/>
            </a:rPr>
            <a:t>Bài C3</a:t>
          </a:r>
          <a:endParaRPr lang="en-US" sz="2400" dirty="0">
            <a:latin typeface="Arial" panose="020B0604020202020204" pitchFamily="34" charset="0"/>
            <a:cs typeface="Arial" panose="020B0604020202020204" pitchFamily="34" charset="0"/>
          </a:endParaRPr>
        </a:p>
      </dgm:t>
    </dgm:pt>
    <dgm:pt modelId="{BCC04AA9-FBEF-484A-90D4-90B318A31A9F}" type="parTrans" cxnId="{927C79DA-8A69-3B45-88B2-ED51018B9C17}">
      <dgm:prSet/>
      <dgm:spPr/>
      <dgm:t>
        <a:bodyPr/>
        <a:lstStyle/>
        <a:p>
          <a:endParaRPr lang="en-US"/>
        </a:p>
      </dgm:t>
    </dgm:pt>
    <dgm:pt modelId="{9B6DF2E7-9501-1A4C-84DF-800803374AD6}" type="sibTrans" cxnId="{927C79DA-8A69-3B45-88B2-ED51018B9C17}">
      <dgm:prSet/>
      <dgm:spPr/>
      <dgm:t>
        <a:bodyPr/>
        <a:lstStyle/>
        <a:p>
          <a:endParaRPr lang="en-US"/>
        </a:p>
      </dgm:t>
    </dgm:pt>
    <dgm:pt modelId="{DFDC9C99-C17D-FE44-9F72-27D6E1AF8255}">
      <dgm:prSet phldrT="[Text]" custT="1"/>
      <dgm:spPr/>
      <dgm:t>
        <a:bodyPr/>
        <a:lstStyle/>
        <a:p>
          <a:r>
            <a:rPr lang="vi-VN" sz="2400" b="0" i="0" dirty="0">
              <a:latin typeface="Arial" panose="020B0604020202020204" pitchFamily="34" charset="0"/>
              <a:cs typeface="Arial" panose="020B0604020202020204" pitchFamily="34" charset="0"/>
            </a:rPr>
            <a:t>Các phân tử đường xen vào khoảng cách giữa các phân tử nước, cũng như các phân tử nước xen vào giữa khoảng cách giữa các phân tử đường.</a:t>
          </a:r>
          <a:endParaRPr lang="en-US" sz="2400" dirty="0">
            <a:latin typeface="Arial" panose="020B0604020202020204" pitchFamily="34" charset="0"/>
            <a:cs typeface="Arial" panose="020B0604020202020204" pitchFamily="34" charset="0"/>
          </a:endParaRPr>
        </a:p>
      </dgm:t>
    </dgm:pt>
    <dgm:pt modelId="{515BFC07-B8CF-2B4A-AF90-CB42D6F9520A}" type="parTrans" cxnId="{7F98FE3D-536A-8C4D-994B-9B33D12C40BF}">
      <dgm:prSet/>
      <dgm:spPr/>
      <dgm:t>
        <a:bodyPr/>
        <a:lstStyle/>
        <a:p>
          <a:endParaRPr lang="en-US"/>
        </a:p>
      </dgm:t>
    </dgm:pt>
    <dgm:pt modelId="{84942441-6B58-6240-850D-B860E4682A3F}" type="sibTrans" cxnId="{7F98FE3D-536A-8C4D-994B-9B33D12C40BF}">
      <dgm:prSet/>
      <dgm:spPr/>
      <dgm:t>
        <a:bodyPr/>
        <a:lstStyle/>
        <a:p>
          <a:endParaRPr lang="en-US"/>
        </a:p>
      </dgm:t>
    </dgm:pt>
    <dgm:pt modelId="{E18F0039-A8D1-A742-B434-BD628A5D1F4C}">
      <dgm:prSet phldrT="[Text]" custT="1"/>
      <dgm:spPr/>
      <dgm:t>
        <a:bodyPr/>
        <a:lstStyle/>
        <a:p>
          <a:r>
            <a:rPr lang="vi-VN" sz="2400" b="1" i="0" dirty="0">
              <a:latin typeface="Arial" panose="020B0604020202020204" pitchFamily="34" charset="0"/>
              <a:cs typeface="Arial" panose="020B0604020202020204" pitchFamily="34" charset="0"/>
            </a:rPr>
            <a:t>Bài C4</a:t>
          </a:r>
          <a:endParaRPr lang="en-US" sz="2400" dirty="0">
            <a:latin typeface="Arial" panose="020B0604020202020204" pitchFamily="34" charset="0"/>
            <a:cs typeface="Arial" panose="020B0604020202020204" pitchFamily="34" charset="0"/>
          </a:endParaRPr>
        </a:p>
      </dgm:t>
    </dgm:pt>
    <dgm:pt modelId="{094976C7-D1FC-9445-826E-3599477B200F}" type="parTrans" cxnId="{AC3ADD98-0DD9-1B4E-842E-37E5A140B5AC}">
      <dgm:prSet/>
      <dgm:spPr/>
      <dgm:t>
        <a:bodyPr/>
        <a:lstStyle/>
        <a:p>
          <a:endParaRPr lang="en-US"/>
        </a:p>
      </dgm:t>
    </dgm:pt>
    <dgm:pt modelId="{88C8C510-F5A2-2640-A01F-B9518AD241B9}" type="sibTrans" cxnId="{AC3ADD98-0DD9-1B4E-842E-37E5A140B5AC}">
      <dgm:prSet/>
      <dgm:spPr/>
      <dgm:t>
        <a:bodyPr/>
        <a:lstStyle/>
        <a:p>
          <a:endParaRPr lang="en-US"/>
        </a:p>
      </dgm:t>
    </dgm:pt>
    <dgm:pt modelId="{8D04B894-7473-8A48-A8BC-5F6613DA10D9}">
      <dgm:prSet phldrT="[Text]" custT="1"/>
      <dgm:spPr/>
      <dgm:t>
        <a:bodyPr/>
        <a:lstStyle/>
        <a:p>
          <a:r>
            <a:rPr lang="vi-VN" sz="2400" b="0" i="0" dirty="0">
              <a:latin typeface="Arial" panose="020B0604020202020204" pitchFamily="34" charset="0"/>
              <a:cs typeface="Arial" panose="020B0604020202020204" pitchFamily="34" charset="0"/>
            </a:rPr>
            <a:t>Các phân tử không khí ở trong bóng có thể chui qua những khoảng cách giữa các phân tử cao su của bóng để ra ngoài.</a:t>
          </a:r>
          <a:endParaRPr lang="en-US" sz="2400" dirty="0">
            <a:latin typeface="Arial" panose="020B0604020202020204" pitchFamily="34" charset="0"/>
            <a:cs typeface="Arial" panose="020B0604020202020204" pitchFamily="34" charset="0"/>
          </a:endParaRPr>
        </a:p>
      </dgm:t>
    </dgm:pt>
    <dgm:pt modelId="{66311C97-048C-174C-886F-2A9DA0B945B9}" type="parTrans" cxnId="{EFD0A7F5-9A30-5443-A10C-E41762A1C6C2}">
      <dgm:prSet/>
      <dgm:spPr/>
      <dgm:t>
        <a:bodyPr/>
        <a:lstStyle/>
        <a:p>
          <a:endParaRPr lang="en-US"/>
        </a:p>
      </dgm:t>
    </dgm:pt>
    <dgm:pt modelId="{1B6A325E-C6F4-D84B-BEF6-D4EAB35E3614}" type="sibTrans" cxnId="{EFD0A7F5-9A30-5443-A10C-E41762A1C6C2}">
      <dgm:prSet/>
      <dgm:spPr/>
      <dgm:t>
        <a:bodyPr/>
        <a:lstStyle/>
        <a:p>
          <a:endParaRPr lang="en-US"/>
        </a:p>
      </dgm:t>
    </dgm:pt>
    <dgm:pt modelId="{AA4FD4A6-B421-0242-B1D5-C2CC54ED3B8E}">
      <dgm:prSet phldrT="[Text]" custT="1"/>
      <dgm:spPr/>
      <dgm:t>
        <a:bodyPr/>
        <a:lstStyle/>
        <a:p>
          <a:r>
            <a:rPr lang="vi-VN" sz="2400" b="1" i="0" dirty="0">
              <a:latin typeface="Arial" panose="020B0604020202020204" pitchFamily="34" charset="0"/>
              <a:cs typeface="Arial" panose="020B0604020202020204" pitchFamily="34" charset="0"/>
            </a:rPr>
            <a:t>Bài C5</a:t>
          </a:r>
          <a:endParaRPr lang="en-US" sz="2400" dirty="0">
            <a:latin typeface="Arial" panose="020B0604020202020204" pitchFamily="34" charset="0"/>
            <a:cs typeface="Arial" panose="020B0604020202020204" pitchFamily="34" charset="0"/>
          </a:endParaRPr>
        </a:p>
      </dgm:t>
    </dgm:pt>
    <dgm:pt modelId="{C05D70F0-323B-3F43-BA8D-CE5F66988A60}" type="parTrans" cxnId="{849B2D46-6C9A-5547-B4B9-9715B4EA4724}">
      <dgm:prSet/>
      <dgm:spPr/>
      <dgm:t>
        <a:bodyPr/>
        <a:lstStyle/>
        <a:p>
          <a:endParaRPr lang="en-US"/>
        </a:p>
      </dgm:t>
    </dgm:pt>
    <dgm:pt modelId="{B01E77A2-0E84-F045-9570-319B7A10E8DE}" type="sibTrans" cxnId="{849B2D46-6C9A-5547-B4B9-9715B4EA4724}">
      <dgm:prSet/>
      <dgm:spPr/>
      <dgm:t>
        <a:bodyPr/>
        <a:lstStyle/>
        <a:p>
          <a:endParaRPr lang="en-US"/>
        </a:p>
      </dgm:t>
    </dgm:pt>
    <dgm:pt modelId="{32154B13-B8A8-AA48-9AF5-121844E6012D}">
      <dgm:prSet phldrT="[Text]" custT="1"/>
      <dgm:spPr/>
      <dgm:t>
        <a:bodyPr/>
        <a:lstStyle/>
        <a:p>
          <a:r>
            <a:rPr lang="vi-VN" sz="2400" b="0" i="0" dirty="0">
              <a:latin typeface="Arial" panose="020B0604020202020204" pitchFamily="34" charset="0"/>
              <a:cs typeface="Arial" panose="020B0604020202020204" pitchFamily="34" charset="0"/>
            </a:rPr>
            <a:t>Giữa các phân tử nước có khoảng cách nên các phân tử không khí có thể đứng xen vào khoảng cách đó, chính vì vậy mà cá có thế sống được trong nước.</a:t>
          </a:r>
          <a:endParaRPr lang="en-US" sz="2400" dirty="0">
            <a:latin typeface="Arial" panose="020B0604020202020204" pitchFamily="34" charset="0"/>
            <a:cs typeface="Arial" panose="020B0604020202020204" pitchFamily="34" charset="0"/>
          </a:endParaRPr>
        </a:p>
      </dgm:t>
    </dgm:pt>
    <dgm:pt modelId="{05E329D3-BC16-6B46-8553-AF9C757F0A7C}" type="parTrans" cxnId="{8CB06D99-005C-484A-9A41-99E8798D54DD}">
      <dgm:prSet/>
      <dgm:spPr/>
      <dgm:t>
        <a:bodyPr/>
        <a:lstStyle/>
        <a:p>
          <a:endParaRPr lang="en-US"/>
        </a:p>
      </dgm:t>
    </dgm:pt>
    <dgm:pt modelId="{FB1B1C6E-4187-F847-895C-72BE802D3049}" type="sibTrans" cxnId="{8CB06D99-005C-484A-9A41-99E8798D54DD}">
      <dgm:prSet/>
      <dgm:spPr/>
      <dgm:t>
        <a:bodyPr/>
        <a:lstStyle/>
        <a:p>
          <a:endParaRPr lang="en-US"/>
        </a:p>
      </dgm:t>
    </dgm:pt>
    <dgm:pt modelId="{E76D0D3C-ED90-6447-8130-0F87A183736B}" type="pres">
      <dgm:prSet presAssocID="{D0661682-9B05-A64D-AFEB-0AC8E843292B}" presName="theList" presStyleCnt="0">
        <dgm:presLayoutVars>
          <dgm:dir/>
          <dgm:animLvl val="lvl"/>
          <dgm:resizeHandles val="exact"/>
        </dgm:presLayoutVars>
      </dgm:prSet>
      <dgm:spPr/>
    </dgm:pt>
    <dgm:pt modelId="{998BB62B-8B40-1E41-B2E2-002324820798}" type="pres">
      <dgm:prSet presAssocID="{3F381EDA-0A03-7242-93BF-5E185C8C91AE}" presName="compNode" presStyleCnt="0"/>
      <dgm:spPr/>
    </dgm:pt>
    <dgm:pt modelId="{1DC89DD8-16FE-6949-B4A8-9835435B8436}" type="pres">
      <dgm:prSet presAssocID="{3F381EDA-0A03-7242-93BF-5E185C8C91AE}" presName="aNode" presStyleLbl="bgShp" presStyleIdx="0" presStyleCnt="3"/>
      <dgm:spPr/>
    </dgm:pt>
    <dgm:pt modelId="{3CD0DF60-39FF-0247-92DC-97315F223033}" type="pres">
      <dgm:prSet presAssocID="{3F381EDA-0A03-7242-93BF-5E185C8C91AE}" presName="textNode" presStyleLbl="bgShp" presStyleIdx="0" presStyleCnt="3"/>
      <dgm:spPr/>
    </dgm:pt>
    <dgm:pt modelId="{81F33357-7517-D34C-9A1F-903F41F5D125}" type="pres">
      <dgm:prSet presAssocID="{3F381EDA-0A03-7242-93BF-5E185C8C91AE}" presName="compChildNode" presStyleCnt="0"/>
      <dgm:spPr/>
    </dgm:pt>
    <dgm:pt modelId="{08FEB2A1-9C01-9C4C-A765-BADC818D2954}" type="pres">
      <dgm:prSet presAssocID="{3F381EDA-0A03-7242-93BF-5E185C8C91AE}" presName="theInnerList" presStyleCnt="0"/>
      <dgm:spPr/>
    </dgm:pt>
    <dgm:pt modelId="{D2CE5467-7984-E748-89DD-A5DC780831AC}" type="pres">
      <dgm:prSet presAssocID="{DFDC9C99-C17D-FE44-9F72-27D6E1AF8255}" presName="childNode" presStyleLbl="node1" presStyleIdx="0" presStyleCnt="3" custScaleY="114651">
        <dgm:presLayoutVars>
          <dgm:bulletEnabled val="1"/>
        </dgm:presLayoutVars>
      </dgm:prSet>
      <dgm:spPr/>
    </dgm:pt>
    <dgm:pt modelId="{99EC6A56-EF90-A541-B47C-80D4427F885A}" type="pres">
      <dgm:prSet presAssocID="{3F381EDA-0A03-7242-93BF-5E185C8C91AE}" presName="aSpace" presStyleCnt="0"/>
      <dgm:spPr/>
    </dgm:pt>
    <dgm:pt modelId="{36296F65-D90B-A340-86FE-8B451035E9C9}" type="pres">
      <dgm:prSet presAssocID="{E18F0039-A8D1-A742-B434-BD628A5D1F4C}" presName="compNode" presStyleCnt="0"/>
      <dgm:spPr/>
    </dgm:pt>
    <dgm:pt modelId="{1CF89C99-F98B-7F4B-BC92-6BE07A9F70F2}" type="pres">
      <dgm:prSet presAssocID="{E18F0039-A8D1-A742-B434-BD628A5D1F4C}" presName="aNode" presStyleLbl="bgShp" presStyleIdx="1" presStyleCnt="3"/>
      <dgm:spPr/>
    </dgm:pt>
    <dgm:pt modelId="{5CDF64AE-3B2D-8B45-A5BC-4BE48D8A7C05}" type="pres">
      <dgm:prSet presAssocID="{E18F0039-A8D1-A742-B434-BD628A5D1F4C}" presName="textNode" presStyleLbl="bgShp" presStyleIdx="1" presStyleCnt="3"/>
      <dgm:spPr/>
    </dgm:pt>
    <dgm:pt modelId="{B00A659B-4B58-5242-8A9C-336DDA9FFA64}" type="pres">
      <dgm:prSet presAssocID="{E18F0039-A8D1-A742-B434-BD628A5D1F4C}" presName="compChildNode" presStyleCnt="0"/>
      <dgm:spPr/>
    </dgm:pt>
    <dgm:pt modelId="{20B7102F-3AF4-EA4F-80B4-C8A9BFC8D93A}" type="pres">
      <dgm:prSet presAssocID="{E18F0039-A8D1-A742-B434-BD628A5D1F4C}" presName="theInnerList" presStyleCnt="0"/>
      <dgm:spPr/>
    </dgm:pt>
    <dgm:pt modelId="{78439F38-949F-9948-8448-CF357EF85B2E}" type="pres">
      <dgm:prSet presAssocID="{8D04B894-7473-8A48-A8BC-5F6613DA10D9}" presName="childNode" presStyleLbl="node1" presStyleIdx="1" presStyleCnt="3" custScaleY="114651">
        <dgm:presLayoutVars>
          <dgm:bulletEnabled val="1"/>
        </dgm:presLayoutVars>
      </dgm:prSet>
      <dgm:spPr/>
    </dgm:pt>
    <dgm:pt modelId="{5B22260E-D1E9-DB40-BA14-565B2C0E3673}" type="pres">
      <dgm:prSet presAssocID="{E18F0039-A8D1-A742-B434-BD628A5D1F4C}" presName="aSpace" presStyleCnt="0"/>
      <dgm:spPr/>
    </dgm:pt>
    <dgm:pt modelId="{866FBA6B-D136-7D4C-B94F-855260948FC8}" type="pres">
      <dgm:prSet presAssocID="{AA4FD4A6-B421-0242-B1D5-C2CC54ED3B8E}" presName="compNode" presStyleCnt="0"/>
      <dgm:spPr/>
    </dgm:pt>
    <dgm:pt modelId="{F6384762-02BE-1240-A1B8-B0280CD8B0E9}" type="pres">
      <dgm:prSet presAssocID="{AA4FD4A6-B421-0242-B1D5-C2CC54ED3B8E}" presName="aNode" presStyleLbl="bgShp" presStyleIdx="2" presStyleCnt="3"/>
      <dgm:spPr/>
    </dgm:pt>
    <dgm:pt modelId="{7ABC49A6-D218-0B45-890F-83049629B5DF}" type="pres">
      <dgm:prSet presAssocID="{AA4FD4A6-B421-0242-B1D5-C2CC54ED3B8E}" presName="textNode" presStyleLbl="bgShp" presStyleIdx="2" presStyleCnt="3"/>
      <dgm:spPr/>
    </dgm:pt>
    <dgm:pt modelId="{CFC5F0C2-865E-9747-AB50-C370EB662E3F}" type="pres">
      <dgm:prSet presAssocID="{AA4FD4A6-B421-0242-B1D5-C2CC54ED3B8E}" presName="compChildNode" presStyleCnt="0"/>
      <dgm:spPr/>
    </dgm:pt>
    <dgm:pt modelId="{843981E8-42E5-A641-B382-5E42F5FAADA4}" type="pres">
      <dgm:prSet presAssocID="{AA4FD4A6-B421-0242-B1D5-C2CC54ED3B8E}" presName="theInnerList" presStyleCnt="0"/>
      <dgm:spPr/>
    </dgm:pt>
    <dgm:pt modelId="{858D096B-53BC-8F4B-BC89-84D9D90E2ECE}" type="pres">
      <dgm:prSet presAssocID="{32154B13-B8A8-AA48-9AF5-121844E6012D}" presName="childNode" presStyleLbl="node1" presStyleIdx="2" presStyleCnt="3" custScaleY="114651">
        <dgm:presLayoutVars>
          <dgm:bulletEnabled val="1"/>
        </dgm:presLayoutVars>
      </dgm:prSet>
      <dgm:spPr/>
    </dgm:pt>
  </dgm:ptLst>
  <dgm:cxnLst>
    <dgm:cxn modelId="{DF25910D-DDBF-6E4A-985C-ED5941F88A9A}" type="presOf" srcId="{DFDC9C99-C17D-FE44-9F72-27D6E1AF8255}" destId="{D2CE5467-7984-E748-89DD-A5DC780831AC}" srcOrd="0" destOrd="0" presId="urn:microsoft.com/office/officeart/2005/8/layout/lProcess2"/>
    <dgm:cxn modelId="{19FA7B1A-22D4-ED49-8968-F534CF306141}" type="presOf" srcId="{8D04B894-7473-8A48-A8BC-5F6613DA10D9}" destId="{78439F38-949F-9948-8448-CF357EF85B2E}" srcOrd="0" destOrd="0" presId="urn:microsoft.com/office/officeart/2005/8/layout/lProcess2"/>
    <dgm:cxn modelId="{7F98FE3D-536A-8C4D-994B-9B33D12C40BF}" srcId="{3F381EDA-0A03-7242-93BF-5E185C8C91AE}" destId="{DFDC9C99-C17D-FE44-9F72-27D6E1AF8255}" srcOrd="0" destOrd="0" parTransId="{515BFC07-B8CF-2B4A-AF90-CB42D6F9520A}" sibTransId="{84942441-6B58-6240-850D-B860E4682A3F}"/>
    <dgm:cxn modelId="{849B2D46-6C9A-5547-B4B9-9715B4EA4724}" srcId="{D0661682-9B05-A64D-AFEB-0AC8E843292B}" destId="{AA4FD4A6-B421-0242-B1D5-C2CC54ED3B8E}" srcOrd="2" destOrd="0" parTransId="{C05D70F0-323B-3F43-BA8D-CE5F66988A60}" sibTransId="{B01E77A2-0E84-F045-9570-319B7A10E8DE}"/>
    <dgm:cxn modelId="{6B8D1F83-EB25-2146-BD4D-BB55357BE098}" type="presOf" srcId="{AA4FD4A6-B421-0242-B1D5-C2CC54ED3B8E}" destId="{7ABC49A6-D218-0B45-890F-83049629B5DF}" srcOrd="1" destOrd="0" presId="urn:microsoft.com/office/officeart/2005/8/layout/lProcess2"/>
    <dgm:cxn modelId="{061FE694-3AE3-3C49-A9B6-666B217242C6}" type="presOf" srcId="{3F381EDA-0A03-7242-93BF-5E185C8C91AE}" destId="{3CD0DF60-39FF-0247-92DC-97315F223033}" srcOrd="1" destOrd="0" presId="urn:microsoft.com/office/officeart/2005/8/layout/lProcess2"/>
    <dgm:cxn modelId="{AC3ADD98-0DD9-1B4E-842E-37E5A140B5AC}" srcId="{D0661682-9B05-A64D-AFEB-0AC8E843292B}" destId="{E18F0039-A8D1-A742-B434-BD628A5D1F4C}" srcOrd="1" destOrd="0" parTransId="{094976C7-D1FC-9445-826E-3599477B200F}" sibTransId="{88C8C510-F5A2-2640-A01F-B9518AD241B9}"/>
    <dgm:cxn modelId="{8CB06D99-005C-484A-9A41-99E8798D54DD}" srcId="{AA4FD4A6-B421-0242-B1D5-C2CC54ED3B8E}" destId="{32154B13-B8A8-AA48-9AF5-121844E6012D}" srcOrd="0" destOrd="0" parTransId="{05E329D3-BC16-6B46-8553-AF9C757F0A7C}" sibTransId="{FB1B1C6E-4187-F847-895C-72BE802D3049}"/>
    <dgm:cxn modelId="{B984C19A-D69D-E14C-B057-D343B6B20A4F}" type="presOf" srcId="{E18F0039-A8D1-A742-B434-BD628A5D1F4C}" destId="{1CF89C99-F98B-7F4B-BC92-6BE07A9F70F2}" srcOrd="0" destOrd="0" presId="urn:microsoft.com/office/officeart/2005/8/layout/lProcess2"/>
    <dgm:cxn modelId="{E8F5DBAB-DE08-234A-A3F7-C8F7BF0AAD8C}" type="presOf" srcId="{3F381EDA-0A03-7242-93BF-5E185C8C91AE}" destId="{1DC89DD8-16FE-6949-B4A8-9835435B8436}" srcOrd="0" destOrd="0" presId="urn:microsoft.com/office/officeart/2005/8/layout/lProcess2"/>
    <dgm:cxn modelId="{18180FCD-C0A3-FE42-B15D-CF514D94CE17}" type="presOf" srcId="{AA4FD4A6-B421-0242-B1D5-C2CC54ED3B8E}" destId="{F6384762-02BE-1240-A1B8-B0280CD8B0E9}" srcOrd="0" destOrd="0" presId="urn:microsoft.com/office/officeart/2005/8/layout/lProcess2"/>
    <dgm:cxn modelId="{6AD554D6-BABA-0B49-967F-C30CFD917101}" type="presOf" srcId="{E18F0039-A8D1-A742-B434-BD628A5D1F4C}" destId="{5CDF64AE-3B2D-8B45-A5BC-4BE48D8A7C05}" srcOrd="1" destOrd="0" presId="urn:microsoft.com/office/officeart/2005/8/layout/lProcess2"/>
    <dgm:cxn modelId="{1D4050DA-CEEA-C241-B1F6-EB04BED4EFCA}" type="presOf" srcId="{D0661682-9B05-A64D-AFEB-0AC8E843292B}" destId="{E76D0D3C-ED90-6447-8130-0F87A183736B}" srcOrd="0" destOrd="0" presId="urn:microsoft.com/office/officeart/2005/8/layout/lProcess2"/>
    <dgm:cxn modelId="{927C79DA-8A69-3B45-88B2-ED51018B9C17}" srcId="{D0661682-9B05-A64D-AFEB-0AC8E843292B}" destId="{3F381EDA-0A03-7242-93BF-5E185C8C91AE}" srcOrd="0" destOrd="0" parTransId="{BCC04AA9-FBEF-484A-90D4-90B318A31A9F}" sibTransId="{9B6DF2E7-9501-1A4C-84DF-800803374AD6}"/>
    <dgm:cxn modelId="{C0EF58DF-37B9-3745-B1D5-E3DD377F09E7}" type="presOf" srcId="{32154B13-B8A8-AA48-9AF5-121844E6012D}" destId="{858D096B-53BC-8F4B-BC89-84D9D90E2ECE}" srcOrd="0" destOrd="0" presId="urn:microsoft.com/office/officeart/2005/8/layout/lProcess2"/>
    <dgm:cxn modelId="{EFD0A7F5-9A30-5443-A10C-E41762A1C6C2}" srcId="{E18F0039-A8D1-A742-B434-BD628A5D1F4C}" destId="{8D04B894-7473-8A48-A8BC-5F6613DA10D9}" srcOrd="0" destOrd="0" parTransId="{66311C97-048C-174C-886F-2A9DA0B945B9}" sibTransId="{1B6A325E-C6F4-D84B-BEF6-D4EAB35E3614}"/>
    <dgm:cxn modelId="{858C28DB-4D63-024F-861E-D3934AB39FB6}" type="presParOf" srcId="{E76D0D3C-ED90-6447-8130-0F87A183736B}" destId="{998BB62B-8B40-1E41-B2E2-002324820798}" srcOrd="0" destOrd="0" presId="urn:microsoft.com/office/officeart/2005/8/layout/lProcess2"/>
    <dgm:cxn modelId="{29DED744-FA41-9A43-A69F-9531AAD5BB7D}" type="presParOf" srcId="{998BB62B-8B40-1E41-B2E2-002324820798}" destId="{1DC89DD8-16FE-6949-B4A8-9835435B8436}" srcOrd="0" destOrd="0" presId="urn:microsoft.com/office/officeart/2005/8/layout/lProcess2"/>
    <dgm:cxn modelId="{E660039E-DB4E-8242-900D-B61E746499CB}" type="presParOf" srcId="{998BB62B-8B40-1E41-B2E2-002324820798}" destId="{3CD0DF60-39FF-0247-92DC-97315F223033}" srcOrd="1" destOrd="0" presId="urn:microsoft.com/office/officeart/2005/8/layout/lProcess2"/>
    <dgm:cxn modelId="{DA6FABFE-5CB9-5A4B-AF31-D7C99C10EC26}" type="presParOf" srcId="{998BB62B-8B40-1E41-B2E2-002324820798}" destId="{81F33357-7517-D34C-9A1F-903F41F5D125}" srcOrd="2" destOrd="0" presId="urn:microsoft.com/office/officeart/2005/8/layout/lProcess2"/>
    <dgm:cxn modelId="{9314E6BA-BA39-214A-9A17-B2782AE22C61}" type="presParOf" srcId="{81F33357-7517-D34C-9A1F-903F41F5D125}" destId="{08FEB2A1-9C01-9C4C-A765-BADC818D2954}" srcOrd="0" destOrd="0" presId="urn:microsoft.com/office/officeart/2005/8/layout/lProcess2"/>
    <dgm:cxn modelId="{9E160922-9DC2-A846-BB89-94F99DDA6255}" type="presParOf" srcId="{08FEB2A1-9C01-9C4C-A765-BADC818D2954}" destId="{D2CE5467-7984-E748-89DD-A5DC780831AC}" srcOrd="0" destOrd="0" presId="urn:microsoft.com/office/officeart/2005/8/layout/lProcess2"/>
    <dgm:cxn modelId="{69931C53-1B58-E34D-B41B-8D8111B13BCC}" type="presParOf" srcId="{E76D0D3C-ED90-6447-8130-0F87A183736B}" destId="{99EC6A56-EF90-A541-B47C-80D4427F885A}" srcOrd="1" destOrd="0" presId="urn:microsoft.com/office/officeart/2005/8/layout/lProcess2"/>
    <dgm:cxn modelId="{3EB5DF6E-5578-9143-BAE6-3C775E751976}" type="presParOf" srcId="{E76D0D3C-ED90-6447-8130-0F87A183736B}" destId="{36296F65-D90B-A340-86FE-8B451035E9C9}" srcOrd="2" destOrd="0" presId="urn:microsoft.com/office/officeart/2005/8/layout/lProcess2"/>
    <dgm:cxn modelId="{C1EEC2FC-286D-9845-A710-F1889D13EA8F}" type="presParOf" srcId="{36296F65-D90B-A340-86FE-8B451035E9C9}" destId="{1CF89C99-F98B-7F4B-BC92-6BE07A9F70F2}" srcOrd="0" destOrd="0" presId="urn:microsoft.com/office/officeart/2005/8/layout/lProcess2"/>
    <dgm:cxn modelId="{683FDFF1-80E1-D745-A85C-BABE7ED4DE4F}" type="presParOf" srcId="{36296F65-D90B-A340-86FE-8B451035E9C9}" destId="{5CDF64AE-3B2D-8B45-A5BC-4BE48D8A7C05}" srcOrd="1" destOrd="0" presId="urn:microsoft.com/office/officeart/2005/8/layout/lProcess2"/>
    <dgm:cxn modelId="{3E979F72-E9B4-5A41-B0A1-EC09A36EEC42}" type="presParOf" srcId="{36296F65-D90B-A340-86FE-8B451035E9C9}" destId="{B00A659B-4B58-5242-8A9C-336DDA9FFA64}" srcOrd="2" destOrd="0" presId="urn:microsoft.com/office/officeart/2005/8/layout/lProcess2"/>
    <dgm:cxn modelId="{04397ED1-9226-DE4D-81A5-22E41F47259C}" type="presParOf" srcId="{B00A659B-4B58-5242-8A9C-336DDA9FFA64}" destId="{20B7102F-3AF4-EA4F-80B4-C8A9BFC8D93A}" srcOrd="0" destOrd="0" presId="urn:microsoft.com/office/officeart/2005/8/layout/lProcess2"/>
    <dgm:cxn modelId="{004DA23D-7945-4C42-9F24-72CF53D99ED6}" type="presParOf" srcId="{20B7102F-3AF4-EA4F-80B4-C8A9BFC8D93A}" destId="{78439F38-949F-9948-8448-CF357EF85B2E}" srcOrd="0" destOrd="0" presId="urn:microsoft.com/office/officeart/2005/8/layout/lProcess2"/>
    <dgm:cxn modelId="{D6125BAC-2A1B-6A4B-9160-A62440836176}" type="presParOf" srcId="{E76D0D3C-ED90-6447-8130-0F87A183736B}" destId="{5B22260E-D1E9-DB40-BA14-565B2C0E3673}" srcOrd="3" destOrd="0" presId="urn:microsoft.com/office/officeart/2005/8/layout/lProcess2"/>
    <dgm:cxn modelId="{0CA11791-BCA2-C348-900A-343702C0944C}" type="presParOf" srcId="{E76D0D3C-ED90-6447-8130-0F87A183736B}" destId="{866FBA6B-D136-7D4C-B94F-855260948FC8}" srcOrd="4" destOrd="0" presId="urn:microsoft.com/office/officeart/2005/8/layout/lProcess2"/>
    <dgm:cxn modelId="{E1DB1E6E-D903-AE43-86C6-A5856033B2A7}" type="presParOf" srcId="{866FBA6B-D136-7D4C-B94F-855260948FC8}" destId="{F6384762-02BE-1240-A1B8-B0280CD8B0E9}" srcOrd="0" destOrd="0" presId="urn:microsoft.com/office/officeart/2005/8/layout/lProcess2"/>
    <dgm:cxn modelId="{15D5545B-47B3-CB45-8521-4F28EC797E2A}" type="presParOf" srcId="{866FBA6B-D136-7D4C-B94F-855260948FC8}" destId="{7ABC49A6-D218-0B45-890F-83049629B5DF}" srcOrd="1" destOrd="0" presId="urn:microsoft.com/office/officeart/2005/8/layout/lProcess2"/>
    <dgm:cxn modelId="{71ABC9D4-0F1D-1B47-A519-345550753345}" type="presParOf" srcId="{866FBA6B-D136-7D4C-B94F-855260948FC8}" destId="{CFC5F0C2-865E-9747-AB50-C370EB662E3F}" srcOrd="2" destOrd="0" presId="urn:microsoft.com/office/officeart/2005/8/layout/lProcess2"/>
    <dgm:cxn modelId="{B21831C1-3DA2-0740-9827-33B4FBA15355}" type="presParOf" srcId="{CFC5F0C2-865E-9747-AB50-C370EB662E3F}" destId="{843981E8-42E5-A641-B382-5E42F5FAADA4}" srcOrd="0" destOrd="0" presId="urn:microsoft.com/office/officeart/2005/8/layout/lProcess2"/>
    <dgm:cxn modelId="{C7772C3B-BDDA-EC4A-AF75-4C9E5DAF8F95}" type="presParOf" srcId="{843981E8-42E5-A641-B382-5E42F5FAADA4}" destId="{858D096B-53BC-8F4B-BC89-84D9D90E2ECE}"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3699F7-C960-064A-A072-38DC2DC40CC9}" type="doc">
      <dgm:prSet loTypeId="urn:microsoft.com/office/officeart/2005/8/layout/hList6" loCatId="" qsTypeId="urn:microsoft.com/office/officeart/2005/8/quickstyle/simple2" qsCatId="simple" csTypeId="urn:microsoft.com/office/officeart/2005/8/colors/colorful1" csCatId="colorful" phldr="1"/>
      <dgm:spPr/>
      <dgm:t>
        <a:bodyPr/>
        <a:lstStyle/>
        <a:p>
          <a:endParaRPr lang="en-US"/>
        </a:p>
      </dgm:t>
    </dgm:pt>
    <dgm:pt modelId="{6977901A-B275-8F4E-AFE9-C4566B9B9EF3}">
      <dgm:prSet phldrT="[Text]" custT="1"/>
      <dgm:spPr/>
      <dgm:t>
        <a:bodyPr/>
        <a:lstStyle/>
        <a:p>
          <a:pPr algn="ctr">
            <a:lnSpc>
              <a:spcPct val="150000"/>
            </a:lnSpc>
          </a:pP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cấu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từ</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endParaRPr lang="en-US" sz="2600" dirty="0">
            <a:latin typeface="Arial" panose="020B0604020202020204" pitchFamily="34" charset="0"/>
            <a:cs typeface="Arial" panose="020B0604020202020204" pitchFamily="34" charset="0"/>
          </a:endParaRPr>
        </a:p>
      </dgm:t>
    </dgm:pt>
    <dgm:pt modelId="{F771B922-5545-FF48-9551-7CB18F8D2AF4}" type="parTrans" cxnId="{2DFF4FEA-E22C-2148-BC89-4DEDF2DB1F07}">
      <dgm:prSet/>
      <dgm:spPr/>
      <dgm:t>
        <a:bodyPr/>
        <a:lstStyle/>
        <a:p>
          <a:endParaRPr lang="en-US"/>
        </a:p>
      </dgm:t>
    </dgm:pt>
    <dgm:pt modelId="{371DC8DA-AE0D-824B-AF1D-255CD754F3B7}" type="sibTrans" cxnId="{2DFF4FEA-E22C-2148-BC89-4DEDF2DB1F07}">
      <dgm:prSet/>
      <dgm:spPr/>
      <dgm:t>
        <a:bodyPr/>
        <a:lstStyle/>
        <a:p>
          <a:endParaRPr lang="en-US"/>
        </a:p>
      </dgm:t>
    </dgm:pt>
    <dgm:pt modelId="{F21AD690-1767-834D-942E-3347C10E0C37}">
      <dgm:prSet phldrT="[Text]" custT="1"/>
      <dgm:spPr/>
      <dgm:t>
        <a:bodyPr/>
        <a:lstStyle/>
        <a:p>
          <a:pPr algn="ctr">
            <a:lnSpc>
              <a:spcPct val="150000"/>
            </a:lnSpc>
          </a:pPr>
          <a:r>
            <a:rPr lang="en-US" sz="2600" dirty="0" err="1">
              <a:latin typeface="Arial" panose="020B0604020202020204" pitchFamily="34" charset="0"/>
              <a:cs typeface="Arial" panose="020B0604020202020204" pitchFamily="34" charset="0"/>
            </a:rPr>
            <a:t>Giữa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khoảng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endParaRPr lang="en-US" sz="2600" dirty="0">
            <a:latin typeface="Arial" panose="020B0604020202020204" pitchFamily="34" charset="0"/>
            <a:cs typeface="Arial" panose="020B0604020202020204" pitchFamily="34" charset="0"/>
          </a:endParaRPr>
        </a:p>
      </dgm:t>
    </dgm:pt>
    <dgm:pt modelId="{87A889E3-EE03-3D40-895B-F130EDD41955}" type="sibTrans" cxnId="{1093872F-188D-D147-B911-05DF8B75DEDF}">
      <dgm:prSet/>
      <dgm:spPr/>
      <dgm:t>
        <a:bodyPr/>
        <a:lstStyle/>
        <a:p>
          <a:endParaRPr lang="en-US"/>
        </a:p>
      </dgm:t>
    </dgm:pt>
    <dgm:pt modelId="{8F938093-C793-CF41-9DA7-7C24E74F82C8}" type="parTrans" cxnId="{1093872F-188D-D147-B911-05DF8B75DEDF}">
      <dgm:prSet/>
      <dgm:spPr/>
      <dgm:t>
        <a:bodyPr/>
        <a:lstStyle/>
        <a:p>
          <a:endParaRPr lang="en-US"/>
        </a:p>
      </dgm:t>
    </dgm:pt>
    <dgm:pt modelId="{113EADF2-97E0-5E4F-922D-F2DA01C8E302}">
      <dgm:prSet phldrT="[Text]" custT="1"/>
      <dgm:spPr/>
      <dgm:t>
        <a:bodyPr/>
        <a:lstStyle/>
        <a:p>
          <a:pPr algn="ctr">
            <a:lnSpc>
              <a:spcPct val="150000"/>
            </a:lnSpc>
          </a:pP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luôn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chuyển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ngừng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err="1">
              <a:latin typeface="Arial" panose="020B0604020202020204" pitchFamily="34" charset="0"/>
              <a:cs typeface="Arial" panose="020B0604020202020204" pitchFamily="34" charset="0"/>
            </a:rPr>
            <a:t>mọi</a:t>
          </a:r>
          <a:r>
            <a:rPr lang="en-US" sz="2600">
              <a:latin typeface="Arial" panose="020B0604020202020204" pitchFamily="34" charset="0"/>
              <a:cs typeface="Arial" panose="020B0604020202020204" pitchFamily="34" charset="0"/>
            </a:rPr>
            <a:t> phia</a:t>
          </a:r>
          <a:endParaRPr lang="en-US" sz="2600" dirty="0">
            <a:latin typeface="Arial" panose="020B0604020202020204" pitchFamily="34" charset="0"/>
            <a:cs typeface="Arial" panose="020B0604020202020204" pitchFamily="34" charset="0"/>
          </a:endParaRPr>
        </a:p>
      </dgm:t>
    </dgm:pt>
    <dgm:pt modelId="{994B9630-390F-1343-842E-5BF560EFC214}" type="sibTrans" cxnId="{E4E41820-7F3A-6B40-8DB3-A54B9C006EC2}">
      <dgm:prSet/>
      <dgm:spPr/>
      <dgm:t>
        <a:bodyPr/>
        <a:lstStyle/>
        <a:p>
          <a:endParaRPr lang="en-US"/>
        </a:p>
      </dgm:t>
    </dgm:pt>
    <dgm:pt modelId="{4F6986B5-455D-9E44-9A07-562FC37BD604}" type="parTrans" cxnId="{E4E41820-7F3A-6B40-8DB3-A54B9C006EC2}">
      <dgm:prSet/>
      <dgm:spPr/>
      <dgm:t>
        <a:bodyPr/>
        <a:lstStyle/>
        <a:p>
          <a:endParaRPr lang="en-US"/>
        </a:p>
      </dgm:t>
    </dgm:pt>
    <dgm:pt modelId="{90E43A74-93E1-454B-B056-5F40678EF9EF}">
      <dgm:prSet phldrT="[Text]" custT="1"/>
      <dgm:spPr/>
      <dgm:t>
        <a:bodyPr/>
        <a:lstStyle/>
        <a:p>
          <a:pPr algn="ctr">
            <a:lnSpc>
              <a:spcPct val="150000"/>
            </a:lnSpc>
          </a:pPr>
          <a:r>
            <a:rPr lang="en-US" sz="2600" dirty="0" err="1">
              <a:latin typeface="Arial" panose="020B0604020202020204" pitchFamily="34" charset="0"/>
              <a:cs typeface="Arial" panose="020B0604020202020204" pitchFamily="34" charset="0"/>
            </a:rPr>
            <a:t>Nhiệt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càng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chuyển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càng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nhanh</a:t>
          </a:r>
          <a:endParaRPr lang="en-US" sz="2600" dirty="0">
            <a:latin typeface="Arial" panose="020B0604020202020204" pitchFamily="34" charset="0"/>
            <a:cs typeface="Arial" panose="020B0604020202020204" pitchFamily="34" charset="0"/>
          </a:endParaRPr>
        </a:p>
      </dgm:t>
    </dgm:pt>
    <dgm:pt modelId="{A8CBA87F-9592-1F46-BBF8-303828620897}" type="sibTrans" cxnId="{8196E090-730F-DC4E-9881-D3D530FD8333}">
      <dgm:prSet/>
      <dgm:spPr/>
      <dgm:t>
        <a:bodyPr/>
        <a:lstStyle/>
        <a:p>
          <a:endParaRPr lang="en-US"/>
        </a:p>
      </dgm:t>
    </dgm:pt>
    <dgm:pt modelId="{14CE0A87-2291-2043-9CD2-5BD4B4237856}" type="parTrans" cxnId="{8196E090-730F-DC4E-9881-D3D530FD8333}">
      <dgm:prSet/>
      <dgm:spPr/>
      <dgm:t>
        <a:bodyPr/>
        <a:lstStyle/>
        <a:p>
          <a:endParaRPr lang="en-US"/>
        </a:p>
      </dgm:t>
    </dgm:pt>
    <dgm:pt modelId="{7008E182-3A20-5A4C-B0CF-14CD165320CD}" type="pres">
      <dgm:prSet presAssocID="{6C3699F7-C960-064A-A072-38DC2DC40CC9}" presName="Name0" presStyleCnt="0">
        <dgm:presLayoutVars>
          <dgm:dir/>
          <dgm:resizeHandles val="exact"/>
        </dgm:presLayoutVars>
      </dgm:prSet>
      <dgm:spPr/>
    </dgm:pt>
    <dgm:pt modelId="{8A5D6DC8-D584-0045-862A-6731E804B330}" type="pres">
      <dgm:prSet presAssocID="{6977901A-B275-8F4E-AFE9-C4566B9B9EF3}" presName="node" presStyleLbl="node1" presStyleIdx="0" presStyleCnt="4">
        <dgm:presLayoutVars>
          <dgm:bulletEnabled val="1"/>
        </dgm:presLayoutVars>
      </dgm:prSet>
      <dgm:spPr/>
    </dgm:pt>
    <dgm:pt modelId="{157A7B72-203B-5F48-9DB6-CAF55D0CA5A1}" type="pres">
      <dgm:prSet presAssocID="{371DC8DA-AE0D-824B-AF1D-255CD754F3B7}" presName="sibTrans" presStyleCnt="0"/>
      <dgm:spPr/>
    </dgm:pt>
    <dgm:pt modelId="{C2F23404-E7FA-DB4F-B87A-E59338272C25}" type="pres">
      <dgm:prSet presAssocID="{F21AD690-1767-834D-942E-3347C10E0C37}" presName="node" presStyleLbl="node1" presStyleIdx="1" presStyleCnt="4">
        <dgm:presLayoutVars>
          <dgm:bulletEnabled val="1"/>
        </dgm:presLayoutVars>
      </dgm:prSet>
      <dgm:spPr/>
    </dgm:pt>
    <dgm:pt modelId="{736F5843-9F5B-0847-982A-74A6FE4D8EE9}" type="pres">
      <dgm:prSet presAssocID="{87A889E3-EE03-3D40-895B-F130EDD41955}" presName="sibTrans" presStyleCnt="0"/>
      <dgm:spPr/>
    </dgm:pt>
    <dgm:pt modelId="{BBB22042-F6B7-DE4D-9DB6-57F5ECAB247A}" type="pres">
      <dgm:prSet presAssocID="{113EADF2-97E0-5E4F-922D-F2DA01C8E302}" presName="node" presStyleLbl="node1" presStyleIdx="2" presStyleCnt="4">
        <dgm:presLayoutVars>
          <dgm:bulletEnabled val="1"/>
        </dgm:presLayoutVars>
      </dgm:prSet>
      <dgm:spPr/>
    </dgm:pt>
    <dgm:pt modelId="{2C19B6AD-C43E-3B47-94BA-43DB6DFE5869}" type="pres">
      <dgm:prSet presAssocID="{994B9630-390F-1343-842E-5BF560EFC214}" presName="sibTrans" presStyleCnt="0"/>
      <dgm:spPr/>
    </dgm:pt>
    <dgm:pt modelId="{A24BF7C6-EA37-124B-A489-9682E7510DDF}" type="pres">
      <dgm:prSet presAssocID="{90E43A74-93E1-454B-B056-5F40678EF9EF}" presName="node" presStyleLbl="node1" presStyleIdx="3" presStyleCnt="4">
        <dgm:presLayoutVars>
          <dgm:bulletEnabled val="1"/>
        </dgm:presLayoutVars>
      </dgm:prSet>
      <dgm:spPr/>
    </dgm:pt>
  </dgm:ptLst>
  <dgm:cxnLst>
    <dgm:cxn modelId="{E4E41820-7F3A-6B40-8DB3-A54B9C006EC2}" srcId="{6C3699F7-C960-064A-A072-38DC2DC40CC9}" destId="{113EADF2-97E0-5E4F-922D-F2DA01C8E302}" srcOrd="2" destOrd="0" parTransId="{4F6986B5-455D-9E44-9A07-562FC37BD604}" sibTransId="{994B9630-390F-1343-842E-5BF560EFC214}"/>
    <dgm:cxn modelId="{1093872F-188D-D147-B911-05DF8B75DEDF}" srcId="{6C3699F7-C960-064A-A072-38DC2DC40CC9}" destId="{F21AD690-1767-834D-942E-3347C10E0C37}" srcOrd="1" destOrd="0" parTransId="{8F938093-C793-CF41-9DA7-7C24E74F82C8}" sibTransId="{87A889E3-EE03-3D40-895B-F130EDD41955}"/>
    <dgm:cxn modelId="{8196E090-730F-DC4E-9881-D3D530FD8333}" srcId="{6C3699F7-C960-064A-A072-38DC2DC40CC9}" destId="{90E43A74-93E1-454B-B056-5F40678EF9EF}" srcOrd="3" destOrd="0" parTransId="{14CE0A87-2291-2043-9CD2-5BD4B4237856}" sibTransId="{A8CBA87F-9592-1F46-BBF8-303828620897}"/>
    <dgm:cxn modelId="{F191A0B1-9EC1-F340-ABC2-958B991535CE}" type="presOf" srcId="{6977901A-B275-8F4E-AFE9-C4566B9B9EF3}" destId="{8A5D6DC8-D584-0045-862A-6731E804B330}" srcOrd="0" destOrd="0" presId="urn:microsoft.com/office/officeart/2005/8/layout/hList6"/>
    <dgm:cxn modelId="{F6B255BF-F015-B642-97A9-1C01FA335A84}" type="presOf" srcId="{113EADF2-97E0-5E4F-922D-F2DA01C8E302}" destId="{BBB22042-F6B7-DE4D-9DB6-57F5ECAB247A}" srcOrd="0" destOrd="0" presId="urn:microsoft.com/office/officeart/2005/8/layout/hList6"/>
    <dgm:cxn modelId="{30A31FD6-7324-BC4F-BD03-DB2DAA0613B5}" type="presOf" srcId="{F21AD690-1767-834D-942E-3347C10E0C37}" destId="{C2F23404-E7FA-DB4F-B87A-E59338272C25}" srcOrd="0" destOrd="0" presId="urn:microsoft.com/office/officeart/2005/8/layout/hList6"/>
    <dgm:cxn modelId="{C17422DE-DC11-F440-8962-5FDCD5EA5193}" type="presOf" srcId="{90E43A74-93E1-454B-B056-5F40678EF9EF}" destId="{A24BF7C6-EA37-124B-A489-9682E7510DDF}" srcOrd="0" destOrd="0" presId="urn:microsoft.com/office/officeart/2005/8/layout/hList6"/>
    <dgm:cxn modelId="{2DFF4FEA-E22C-2148-BC89-4DEDF2DB1F07}" srcId="{6C3699F7-C960-064A-A072-38DC2DC40CC9}" destId="{6977901A-B275-8F4E-AFE9-C4566B9B9EF3}" srcOrd="0" destOrd="0" parTransId="{F771B922-5545-FF48-9551-7CB18F8D2AF4}" sibTransId="{371DC8DA-AE0D-824B-AF1D-255CD754F3B7}"/>
    <dgm:cxn modelId="{30B682FD-7B3D-BB43-A99C-D1F1CEF14A98}" type="presOf" srcId="{6C3699F7-C960-064A-A072-38DC2DC40CC9}" destId="{7008E182-3A20-5A4C-B0CF-14CD165320CD}" srcOrd="0" destOrd="0" presId="urn:microsoft.com/office/officeart/2005/8/layout/hList6"/>
    <dgm:cxn modelId="{08869B66-47CB-A149-AF54-AF43D90B2073}" type="presParOf" srcId="{7008E182-3A20-5A4C-B0CF-14CD165320CD}" destId="{8A5D6DC8-D584-0045-862A-6731E804B330}" srcOrd="0" destOrd="0" presId="urn:microsoft.com/office/officeart/2005/8/layout/hList6"/>
    <dgm:cxn modelId="{749FCC36-C016-9D48-89B6-4D6AC60319C7}" type="presParOf" srcId="{7008E182-3A20-5A4C-B0CF-14CD165320CD}" destId="{157A7B72-203B-5F48-9DB6-CAF55D0CA5A1}" srcOrd="1" destOrd="0" presId="urn:microsoft.com/office/officeart/2005/8/layout/hList6"/>
    <dgm:cxn modelId="{DA0D0F6F-A247-FA4B-A0DB-7A05CFEEAFFA}" type="presParOf" srcId="{7008E182-3A20-5A4C-B0CF-14CD165320CD}" destId="{C2F23404-E7FA-DB4F-B87A-E59338272C25}" srcOrd="2" destOrd="0" presId="urn:microsoft.com/office/officeart/2005/8/layout/hList6"/>
    <dgm:cxn modelId="{6E1497D8-C1C3-2F4C-80E2-5A1F8AFBAF27}" type="presParOf" srcId="{7008E182-3A20-5A4C-B0CF-14CD165320CD}" destId="{736F5843-9F5B-0847-982A-74A6FE4D8EE9}" srcOrd="3" destOrd="0" presId="urn:microsoft.com/office/officeart/2005/8/layout/hList6"/>
    <dgm:cxn modelId="{49A409DD-AAD7-2141-BB95-FF1FA3ED75E9}" type="presParOf" srcId="{7008E182-3A20-5A4C-B0CF-14CD165320CD}" destId="{BBB22042-F6B7-DE4D-9DB6-57F5ECAB247A}" srcOrd="4" destOrd="0" presId="urn:microsoft.com/office/officeart/2005/8/layout/hList6"/>
    <dgm:cxn modelId="{336B3774-8189-0340-9FDA-BD08EFC01B77}" type="presParOf" srcId="{7008E182-3A20-5A4C-B0CF-14CD165320CD}" destId="{2C19B6AD-C43E-3B47-94BA-43DB6DFE5869}" srcOrd="5" destOrd="0" presId="urn:microsoft.com/office/officeart/2005/8/layout/hList6"/>
    <dgm:cxn modelId="{9A462B12-DA75-9141-8314-CBAFE27B363E}" type="presParOf" srcId="{7008E182-3A20-5A4C-B0CF-14CD165320CD}" destId="{A24BF7C6-EA37-124B-A489-9682E7510DDF}"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DCAD2-DE5E-FA4A-A8C8-974E1BC4949C}">
      <dsp:nvSpPr>
        <dsp:cNvPr id="0" name=""/>
        <dsp:cNvSpPr/>
      </dsp:nvSpPr>
      <dsp:spPr>
        <a:xfrm>
          <a:off x="5281415" y="1015063"/>
          <a:ext cx="782168" cy="91440"/>
        </a:xfrm>
        <a:custGeom>
          <a:avLst/>
          <a:gdLst/>
          <a:ahLst/>
          <a:cxnLst/>
          <a:rect l="0" t="0" r="0" b="0"/>
          <a:pathLst>
            <a:path>
              <a:moveTo>
                <a:pt x="0" y="45720"/>
              </a:moveTo>
              <a:lnTo>
                <a:pt x="782168" y="45720"/>
              </a:lnTo>
            </a:path>
          </a:pathLst>
        </a:custGeom>
        <a:noFill/>
        <a:ln w="635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52180" y="1056719"/>
        <a:ext cx="40638" cy="8127"/>
      </dsp:txXfrm>
    </dsp:sp>
    <dsp:sp modelId="{F80C41CA-D855-9945-B824-B044BD86A215}">
      <dsp:nvSpPr>
        <dsp:cNvPr id="0" name=""/>
        <dsp:cNvSpPr/>
      </dsp:nvSpPr>
      <dsp:spPr>
        <a:xfrm>
          <a:off x="1749440" y="650"/>
          <a:ext cx="3533774" cy="2120264"/>
        </a:xfrm>
        <a:prstGeom prst="rect">
          <a:avLst/>
        </a:prstGeom>
        <a:solidFill>
          <a:schemeClr val="accent3">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err="1">
              <a:latin typeface="Arial" panose="020B0604020202020204" pitchFamily="34" charset="0"/>
              <a:cs typeface="Arial" panose="020B0604020202020204" pitchFamily="34" charset="0"/>
            </a:rPr>
            <a:t>Các</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chất</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được</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cấu</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tạo</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như</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thế</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nào</a:t>
          </a:r>
          <a:r>
            <a:rPr lang="en-US" sz="3100" kern="1200" dirty="0">
              <a:latin typeface="Arial" panose="020B0604020202020204" pitchFamily="34" charset="0"/>
              <a:cs typeface="Arial" panose="020B0604020202020204" pitchFamily="34" charset="0"/>
            </a:rPr>
            <a:t>?</a:t>
          </a:r>
        </a:p>
      </dsp:txBody>
      <dsp:txXfrm>
        <a:off x="1749440" y="650"/>
        <a:ext cx="3533774" cy="2120264"/>
      </dsp:txXfrm>
    </dsp:sp>
    <dsp:sp modelId="{A8D4F326-FCB1-794C-A2D3-AE21F663445D}">
      <dsp:nvSpPr>
        <dsp:cNvPr id="0" name=""/>
        <dsp:cNvSpPr/>
      </dsp:nvSpPr>
      <dsp:spPr>
        <a:xfrm>
          <a:off x="3516328" y="2119115"/>
          <a:ext cx="4346543" cy="782168"/>
        </a:xfrm>
        <a:custGeom>
          <a:avLst/>
          <a:gdLst/>
          <a:ahLst/>
          <a:cxnLst/>
          <a:rect l="0" t="0" r="0" b="0"/>
          <a:pathLst>
            <a:path>
              <a:moveTo>
                <a:pt x="4346543" y="0"/>
              </a:moveTo>
              <a:lnTo>
                <a:pt x="4346543" y="408184"/>
              </a:lnTo>
              <a:lnTo>
                <a:pt x="0" y="408184"/>
              </a:lnTo>
              <a:lnTo>
                <a:pt x="0" y="782168"/>
              </a:lnTo>
            </a:path>
          </a:pathLst>
        </a:custGeom>
        <a:noFill/>
        <a:ln w="6350" cap="rnd" cmpd="sng" algn="ctr">
          <a:solidFill>
            <a:schemeClr val="accent3">
              <a:hueOff val="8797671"/>
              <a:satOff val="-20044"/>
              <a:lumOff val="804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79052" y="2506136"/>
        <a:ext cx="221094" cy="8127"/>
      </dsp:txXfrm>
    </dsp:sp>
    <dsp:sp modelId="{37B46419-FE7F-A749-ADC7-91BD10148A45}">
      <dsp:nvSpPr>
        <dsp:cNvPr id="0" name=""/>
        <dsp:cNvSpPr/>
      </dsp:nvSpPr>
      <dsp:spPr>
        <a:xfrm>
          <a:off x="6095984" y="650"/>
          <a:ext cx="3533774" cy="2120264"/>
        </a:xfrm>
        <a:prstGeom prst="rect">
          <a:avLst/>
        </a:prstGeom>
        <a:solidFill>
          <a:schemeClr val="accent3">
            <a:hueOff val="5865114"/>
            <a:satOff val="-13363"/>
            <a:lumOff val="536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err="1">
              <a:latin typeface="Arial" panose="020B0604020202020204" pitchFamily="34" charset="0"/>
              <a:cs typeface="Arial" panose="020B0604020202020204" pitchFamily="34" charset="0"/>
            </a:rPr>
            <a:t>Giữa</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các</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nguyên</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tử</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phân</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tử</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có</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khoảng</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cách</a:t>
          </a:r>
          <a:r>
            <a:rPr lang="en-US" sz="3100" kern="1200" dirty="0">
              <a:latin typeface="Arial" panose="020B0604020202020204" pitchFamily="34" charset="0"/>
              <a:cs typeface="Arial" panose="020B0604020202020204" pitchFamily="34" charset="0"/>
            </a:rPr>
            <a:t>?</a:t>
          </a:r>
        </a:p>
      </dsp:txBody>
      <dsp:txXfrm>
        <a:off x="6095984" y="650"/>
        <a:ext cx="3533774" cy="2120264"/>
      </dsp:txXfrm>
    </dsp:sp>
    <dsp:sp modelId="{48AD24B0-2DBC-454F-A410-C1D525AF077E}">
      <dsp:nvSpPr>
        <dsp:cNvPr id="0" name=""/>
        <dsp:cNvSpPr/>
      </dsp:nvSpPr>
      <dsp:spPr>
        <a:xfrm>
          <a:off x="5281415" y="3948096"/>
          <a:ext cx="782168" cy="91440"/>
        </a:xfrm>
        <a:custGeom>
          <a:avLst/>
          <a:gdLst/>
          <a:ahLst/>
          <a:cxnLst/>
          <a:rect l="0" t="0" r="0" b="0"/>
          <a:pathLst>
            <a:path>
              <a:moveTo>
                <a:pt x="0" y="45720"/>
              </a:moveTo>
              <a:lnTo>
                <a:pt x="782168" y="45720"/>
              </a:lnTo>
            </a:path>
          </a:pathLst>
        </a:custGeom>
        <a:noFill/>
        <a:ln w="6350" cap="rnd" cmpd="sng" algn="ctr">
          <a:solidFill>
            <a:schemeClr val="accent3">
              <a:hueOff val="17595342"/>
              <a:satOff val="-40088"/>
              <a:lumOff val="1608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52180" y="3989752"/>
        <a:ext cx="40638" cy="8127"/>
      </dsp:txXfrm>
    </dsp:sp>
    <dsp:sp modelId="{B4D64666-A7B6-034E-A70D-043BB7A3584D}">
      <dsp:nvSpPr>
        <dsp:cNvPr id="0" name=""/>
        <dsp:cNvSpPr/>
      </dsp:nvSpPr>
      <dsp:spPr>
        <a:xfrm>
          <a:off x="1749440" y="2933684"/>
          <a:ext cx="3533774" cy="2120264"/>
        </a:xfrm>
        <a:prstGeom prst="rect">
          <a:avLst/>
        </a:prstGeom>
        <a:solidFill>
          <a:schemeClr val="accent3">
            <a:hueOff val="11730229"/>
            <a:satOff val="-26725"/>
            <a:lumOff val="1072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err="1">
              <a:latin typeface="Arial" panose="020B0604020202020204" pitchFamily="34" charset="0"/>
              <a:cs typeface="Arial" panose="020B0604020202020204" pitchFamily="34" charset="0"/>
            </a:rPr>
            <a:t>Các</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nguyên</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tử</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và</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phân</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tử</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có</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đứng</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yên</a:t>
          </a:r>
          <a:r>
            <a:rPr lang="en-US" sz="3100" kern="1200" dirty="0">
              <a:latin typeface="Arial" panose="020B0604020202020204" pitchFamily="34" charset="0"/>
              <a:cs typeface="Arial" panose="020B0604020202020204" pitchFamily="34" charset="0"/>
            </a:rPr>
            <a:t>?</a:t>
          </a:r>
        </a:p>
      </dsp:txBody>
      <dsp:txXfrm>
        <a:off x="1749440" y="2933684"/>
        <a:ext cx="3533774" cy="2120264"/>
      </dsp:txXfrm>
    </dsp:sp>
    <dsp:sp modelId="{A03BA972-9F5A-A441-A045-83553088CAC6}">
      <dsp:nvSpPr>
        <dsp:cNvPr id="0" name=""/>
        <dsp:cNvSpPr/>
      </dsp:nvSpPr>
      <dsp:spPr>
        <a:xfrm>
          <a:off x="6095984" y="2933684"/>
          <a:ext cx="3533774" cy="2120264"/>
        </a:xfrm>
        <a:prstGeom prst="rect">
          <a:avLst/>
        </a:prstGeom>
        <a:solidFill>
          <a:schemeClr val="accent3">
            <a:hueOff val="17595342"/>
            <a:satOff val="-40088"/>
            <a:lumOff val="1608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err="1">
              <a:latin typeface="Arial" panose="020B0604020202020204" pitchFamily="34" charset="0"/>
              <a:cs typeface="Arial" panose="020B0604020202020204" pitchFamily="34" charset="0"/>
            </a:rPr>
            <a:t>Nhiệt</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độ</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có</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ảnh</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hưởng</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đến</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các</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nguyên</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tử</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phân</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tử</a:t>
          </a:r>
          <a:r>
            <a:rPr lang="en-US" sz="3100" kern="1200" dirty="0">
              <a:latin typeface="Arial" panose="020B0604020202020204" pitchFamily="34" charset="0"/>
              <a:cs typeface="Arial" panose="020B0604020202020204" pitchFamily="34" charset="0"/>
            </a:rPr>
            <a:t> </a:t>
          </a:r>
          <a:r>
            <a:rPr lang="en-US" sz="3100" kern="1200" dirty="0" err="1">
              <a:latin typeface="Arial" panose="020B0604020202020204" pitchFamily="34" charset="0"/>
              <a:cs typeface="Arial" panose="020B0604020202020204" pitchFamily="34" charset="0"/>
            </a:rPr>
            <a:t>không</a:t>
          </a:r>
          <a:r>
            <a:rPr lang="en-US" sz="3100" kern="1200" dirty="0">
              <a:latin typeface="Arial" panose="020B0604020202020204" pitchFamily="34" charset="0"/>
              <a:cs typeface="Arial" panose="020B0604020202020204" pitchFamily="34" charset="0"/>
            </a:rPr>
            <a:t>?</a:t>
          </a:r>
        </a:p>
      </dsp:txBody>
      <dsp:txXfrm>
        <a:off x="6095984" y="2933684"/>
        <a:ext cx="3533774" cy="2120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EE6FA-75FE-FA4C-9CDD-4F04C7CA1FAB}">
      <dsp:nvSpPr>
        <dsp:cNvPr id="0" name=""/>
        <dsp:cNvSpPr/>
      </dsp:nvSpPr>
      <dsp:spPr>
        <a:xfrm rot="5400000">
          <a:off x="-209907" y="213128"/>
          <a:ext cx="1399383" cy="979568"/>
        </a:xfrm>
        <a:prstGeom prst="chevron">
          <a:avLst/>
        </a:prstGeom>
        <a:gradFill rotWithShape="0">
          <a:gsLst>
            <a:gs pos="0">
              <a:schemeClr val="accent4">
                <a:hueOff val="0"/>
                <a:satOff val="0"/>
                <a:lumOff val="0"/>
                <a:alphaOff val="0"/>
                <a:shade val="100000"/>
                <a:satMod val="137000"/>
              </a:schemeClr>
            </a:gs>
            <a:gs pos="71000">
              <a:schemeClr val="accent4">
                <a:hueOff val="0"/>
                <a:satOff val="0"/>
                <a:lumOff val="0"/>
                <a:alphaOff val="0"/>
                <a:shade val="98000"/>
                <a:satMod val="137000"/>
              </a:schemeClr>
            </a:gs>
            <a:gs pos="100000">
              <a:schemeClr val="accent4">
                <a:hueOff val="0"/>
                <a:satOff val="0"/>
                <a:lumOff val="0"/>
                <a:alphaOff val="0"/>
                <a:shade val="75000"/>
                <a:satMod val="137000"/>
              </a:schemeClr>
            </a:gs>
          </a:gsLst>
          <a:path path="rect">
            <a:fillToRect l="50000" t="50000" r="50000" b="50000"/>
          </a:path>
        </a:gradFill>
        <a:ln w="6350" cap="rnd" cmpd="sng" algn="ctr">
          <a:solidFill>
            <a:schemeClr val="accent4">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b="0" kern="1200" dirty="0">
              <a:latin typeface="Arial" panose="020B0604020202020204" pitchFamily="34" charset="0"/>
              <a:cs typeface="Arial" panose="020B0604020202020204" pitchFamily="34" charset="0"/>
            </a:rPr>
            <a:t>1</a:t>
          </a:r>
        </a:p>
      </dsp:txBody>
      <dsp:txXfrm rot="-5400000">
        <a:off x="1" y="493004"/>
        <a:ext cx="979568" cy="419815"/>
      </dsp:txXfrm>
    </dsp:sp>
    <dsp:sp modelId="{19F3B89E-0980-0841-AA2E-3FE15E29B697}">
      <dsp:nvSpPr>
        <dsp:cNvPr id="0" name=""/>
        <dsp:cNvSpPr/>
      </dsp:nvSpPr>
      <dsp:spPr>
        <a:xfrm rot="5400000">
          <a:off x="5692595" y="-4709806"/>
          <a:ext cx="910077" cy="10336131"/>
        </a:xfrm>
        <a:prstGeom prst="round2SameRect">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50000"/>
            </a:lnSpc>
            <a:spcBef>
              <a:spcPct val="0"/>
            </a:spcBef>
            <a:spcAft>
              <a:spcPct val="15000"/>
            </a:spcAft>
            <a:buChar char="•"/>
          </a:pPr>
          <a:r>
            <a:rPr lang="vi-VN" sz="2400" b="0" i="0" u="none" kern="1200" dirty="0">
              <a:latin typeface="Arial" panose="020B0604020202020204" pitchFamily="34" charset="0"/>
              <a:cs typeface="Arial" panose="020B0604020202020204" pitchFamily="34" charset="0"/>
            </a:rPr>
            <a:t>Các chất được cấu tạo từ các hạt nhỏ riêng biệt gọi là các nguyên tử, phân tử.</a:t>
          </a:r>
          <a:endParaRPr lang="en-US" sz="2400" b="0" kern="1200" dirty="0">
            <a:latin typeface="Arial" panose="020B0604020202020204" pitchFamily="34" charset="0"/>
            <a:cs typeface="Arial" panose="020B0604020202020204" pitchFamily="34" charset="0"/>
          </a:endParaRPr>
        </a:p>
      </dsp:txBody>
      <dsp:txXfrm rot="-5400000">
        <a:off x="979568" y="47647"/>
        <a:ext cx="10291705" cy="821225"/>
      </dsp:txXfrm>
    </dsp:sp>
    <dsp:sp modelId="{8485CA08-C8C7-DB43-86C9-EE4B397FE42A}">
      <dsp:nvSpPr>
        <dsp:cNvPr id="0" name=""/>
        <dsp:cNvSpPr/>
      </dsp:nvSpPr>
      <dsp:spPr>
        <a:xfrm rot="5400000">
          <a:off x="-209907" y="1467486"/>
          <a:ext cx="1399383" cy="979568"/>
        </a:xfrm>
        <a:prstGeom prst="chevron">
          <a:avLst/>
        </a:prstGeom>
        <a:gradFill rotWithShape="0">
          <a:gsLst>
            <a:gs pos="0">
              <a:schemeClr val="accent4">
                <a:hueOff val="-1525761"/>
                <a:satOff val="-2617"/>
                <a:lumOff val="-1895"/>
                <a:alphaOff val="0"/>
                <a:shade val="100000"/>
                <a:satMod val="137000"/>
              </a:schemeClr>
            </a:gs>
            <a:gs pos="71000">
              <a:schemeClr val="accent4">
                <a:hueOff val="-1525761"/>
                <a:satOff val="-2617"/>
                <a:lumOff val="-1895"/>
                <a:alphaOff val="0"/>
                <a:shade val="98000"/>
                <a:satMod val="137000"/>
              </a:schemeClr>
            </a:gs>
            <a:gs pos="100000">
              <a:schemeClr val="accent4">
                <a:hueOff val="-1525761"/>
                <a:satOff val="-2617"/>
                <a:lumOff val="-1895"/>
                <a:alphaOff val="0"/>
                <a:shade val="75000"/>
                <a:satMod val="137000"/>
              </a:schemeClr>
            </a:gs>
          </a:gsLst>
          <a:path path="rect">
            <a:fillToRect l="50000" t="50000" r="50000" b="50000"/>
          </a:path>
        </a:gradFill>
        <a:ln w="6350" cap="rnd" cmpd="sng" algn="ctr">
          <a:solidFill>
            <a:schemeClr val="accent4">
              <a:hueOff val="-1525761"/>
              <a:satOff val="-2617"/>
              <a:lumOff val="-1895"/>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b="0" i="0" u="none" kern="1200" dirty="0">
              <a:latin typeface="Arial" panose="020B0604020202020204" pitchFamily="34" charset="0"/>
              <a:cs typeface="Arial" panose="020B0604020202020204" pitchFamily="34" charset="0"/>
            </a:rPr>
            <a:t>2</a:t>
          </a:r>
        </a:p>
      </dsp:txBody>
      <dsp:txXfrm rot="-5400000">
        <a:off x="1" y="1747362"/>
        <a:ext cx="979568" cy="419815"/>
      </dsp:txXfrm>
    </dsp:sp>
    <dsp:sp modelId="{E8A20A8C-CB16-014A-A58A-AA84A290D1F5}">
      <dsp:nvSpPr>
        <dsp:cNvPr id="0" name=""/>
        <dsp:cNvSpPr/>
      </dsp:nvSpPr>
      <dsp:spPr>
        <a:xfrm rot="5400000">
          <a:off x="5692834" y="-3455687"/>
          <a:ext cx="909599" cy="10336131"/>
        </a:xfrm>
        <a:prstGeom prst="round2SameRect">
          <a:avLst/>
        </a:prstGeom>
        <a:solidFill>
          <a:schemeClr val="lt1">
            <a:alpha val="90000"/>
            <a:hueOff val="0"/>
            <a:satOff val="0"/>
            <a:lumOff val="0"/>
            <a:alphaOff val="0"/>
          </a:schemeClr>
        </a:solidFill>
        <a:ln w="6350" cap="rnd" cmpd="sng" algn="ctr">
          <a:solidFill>
            <a:schemeClr val="accent4">
              <a:hueOff val="-1525761"/>
              <a:satOff val="-2617"/>
              <a:lumOff val="-1895"/>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50000"/>
            </a:lnSpc>
            <a:spcBef>
              <a:spcPct val="0"/>
            </a:spcBef>
            <a:spcAft>
              <a:spcPct val="15000"/>
            </a:spcAft>
            <a:buChar char="•"/>
          </a:pPr>
          <a:r>
            <a:rPr lang="en-US" sz="2400" b="0" i="0" u="none" kern="1200" dirty="0" err="1">
              <a:latin typeface="Arial" panose="020B0604020202020204" pitchFamily="34" charset="0"/>
              <a:cs typeface="Arial" panose="020B0604020202020204" pitchFamily="34" charset="0"/>
            </a:rPr>
            <a:t>Nguyên</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tử</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là</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hạt</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chất</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nhỏ</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nhất</a:t>
          </a:r>
          <a:r>
            <a:rPr lang="en-US" sz="2400" b="0" i="0" u="none" kern="1200" dirty="0">
              <a:latin typeface="Arial" panose="020B0604020202020204" pitchFamily="34" charset="0"/>
              <a:cs typeface="Arial" panose="020B0604020202020204" pitchFamily="34" charset="0"/>
            </a:rPr>
            <a:t>.</a:t>
          </a:r>
        </a:p>
      </dsp:txBody>
      <dsp:txXfrm rot="-5400000">
        <a:off x="979569" y="1301981"/>
        <a:ext cx="10291728" cy="820793"/>
      </dsp:txXfrm>
    </dsp:sp>
    <dsp:sp modelId="{DC736FE8-4D3C-724A-A229-9B5FD16C8597}">
      <dsp:nvSpPr>
        <dsp:cNvPr id="0" name=""/>
        <dsp:cNvSpPr/>
      </dsp:nvSpPr>
      <dsp:spPr>
        <a:xfrm rot="5400000">
          <a:off x="-209907" y="2721844"/>
          <a:ext cx="1399383" cy="979568"/>
        </a:xfrm>
        <a:prstGeom prst="chevron">
          <a:avLst/>
        </a:prstGeom>
        <a:gradFill rotWithShape="0">
          <a:gsLst>
            <a:gs pos="0">
              <a:schemeClr val="accent4">
                <a:hueOff val="-3051521"/>
                <a:satOff val="-5234"/>
                <a:lumOff val="-3791"/>
                <a:alphaOff val="0"/>
                <a:shade val="100000"/>
                <a:satMod val="137000"/>
              </a:schemeClr>
            </a:gs>
            <a:gs pos="71000">
              <a:schemeClr val="accent4">
                <a:hueOff val="-3051521"/>
                <a:satOff val="-5234"/>
                <a:lumOff val="-3791"/>
                <a:alphaOff val="0"/>
                <a:shade val="98000"/>
                <a:satMod val="137000"/>
              </a:schemeClr>
            </a:gs>
            <a:gs pos="100000">
              <a:schemeClr val="accent4">
                <a:hueOff val="-3051521"/>
                <a:satOff val="-5234"/>
                <a:lumOff val="-3791"/>
                <a:alphaOff val="0"/>
                <a:shade val="75000"/>
                <a:satMod val="137000"/>
              </a:schemeClr>
            </a:gs>
          </a:gsLst>
          <a:path path="rect">
            <a:fillToRect l="50000" t="50000" r="50000" b="50000"/>
          </a:path>
        </a:gradFill>
        <a:ln w="6350" cap="rnd" cmpd="sng" algn="ctr">
          <a:solidFill>
            <a:schemeClr val="accent4">
              <a:hueOff val="-3051521"/>
              <a:satOff val="-5234"/>
              <a:lumOff val="-3791"/>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b="0" i="0" u="none" kern="1200" dirty="0">
              <a:latin typeface="Arial" panose="020B0604020202020204" pitchFamily="34" charset="0"/>
              <a:cs typeface="Arial" panose="020B0604020202020204" pitchFamily="34" charset="0"/>
            </a:rPr>
            <a:t>3</a:t>
          </a:r>
        </a:p>
      </dsp:txBody>
      <dsp:txXfrm rot="-5400000">
        <a:off x="1" y="3001720"/>
        <a:ext cx="979568" cy="419815"/>
      </dsp:txXfrm>
    </dsp:sp>
    <dsp:sp modelId="{5C13F3B3-3632-CA4F-B104-837F297528C4}">
      <dsp:nvSpPr>
        <dsp:cNvPr id="0" name=""/>
        <dsp:cNvSpPr/>
      </dsp:nvSpPr>
      <dsp:spPr>
        <a:xfrm rot="5400000">
          <a:off x="5692834" y="-2201328"/>
          <a:ext cx="909599" cy="10336131"/>
        </a:xfrm>
        <a:prstGeom prst="round2SameRect">
          <a:avLst/>
        </a:prstGeom>
        <a:solidFill>
          <a:schemeClr val="lt1">
            <a:alpha val="90000"/>
            <a:hueOff val="0"/>
            <a:satOff val="0"/>
            <a:lumOff val="0"/>
            <a:alphaOff val="0"/>
          </a:schemeClr>
        </a:solidFill>
        <a:ln w="6350" cap="rnd" cmpd="sng" algn="ctr">
          <a:solidFill>
            <a:schemeClr val="accent4">
              <a:hueOff val="-3051521"/>
              <a:satOff val="-5234"/>
              <a:lumOff val="-3791"/>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50000"/>
            </a:lnSpc>
            <a:spcBef>
              <a:spcPct val="0"/>
            </a:spcBef>
            <a:spcAft>
              <a:spcPct val="15000"/>
            </a:spcAft>
            <a:buChar char="•"/>
          </a:pPr>
          <a:r>
            <a:rPr lang="en-US" sz="2400" b="0" i="0" u="none" kern="1200" dirty="0" err="1">
              <a:latin typeface="Arial" panose="020B0604020202020204" pitchFamily="34" charset="0"/>
              <a:cs typeface="Arial" panose="020B0604020202020204" pitchFamily="34" charset="0"/>
            </a:rPr>
            <a:t>Phân</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tử</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là</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một</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nhóm</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các</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nguyên</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tử</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kết</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hợp</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lại</a:t>
          </a:r>
          <a:r>
            <a:rPr lang="en-US" sz="2400" b="0" i="0" u="none" kern="1200" dirty="0">
              <a:latin typeface="Arial" panose="020B0604020202020204" pitchFamily="34" charset="0"/>
              <a:cs typeface="Arial" panose="020B0604020202020204" pitchFamily="34" charset="0"/>
            </a:rPr>
            <a:t>.</a:t>
          </a:r>
        </a:p>
      </dsp:txBody>
      <dsp:txXfrm rot="-5400000">
        <a:off x="979569" y="2556340"/>
        <a:ext cx="10291728" cy="820793"/>
      </dsp:txXfrm>
    </dsp:sp>
    <dsp:sp modelId="{54AE1331-EEF4-7946-A071-7658F656A6BC}">
      <dsp:nvSpPr>
        <dsp:cNvPr id="0" name=""/>
        <dsp:cNvSpPr/>
      </dsp:nvSpPr>
      <dsp:spPr>
        <a:xfrm rot="5400000">
          <a:off x="-209907" y="3976203"/>
          <a:ext cx="1399383" cy="979568"/>
        </a:xfrm>
        <a:prstGeom prst="chevron">
          <a:avLst/>
        </a:prstGeom>
        <a:gradFill rotWithShape="0">
          <a:gsLst>
            <a:gs pos="0">
              <a:schemeClr val="accent4">
                <a:hueOff val="-4577281"/>
                <a:satOff val="-7851"/>
                <a:lumOff val="-5686"/>
                <a:alphaOff val="0"/>
                <a:shade val="100000"/>
                <a:satMod val="137000"/>
              </a:schemeClr>
            </a:gs>
            <a:gs pos="71000">
              <a:schemeClr val="accent4">
                <a:hueOff val="-4577281"/>
                <a:satOff val="-7851"/>
                <a:lumOff val="-5686"/>
                <a:alphaOff val="0"/>
                <a:shade val="98000"/>
                <a:satMod val="137000"/>
              </a:schemeClr>
            </a:gs>
            <a:gs pos="100000">
              <a:schemeClr val="accent4">
                <a:hueOff val="-4577281"/>
                <a:satOff val="-7851"/>
                <a:lumOff val="-5686"/>
                <a:alphaOff val="0"/>
                <a:shade val="75000"/>
                <a:satMod val="137000"/>
              </a:schemeClr>
            </a:gs>
          </a:gsLst>
          <a:path path="rect">
            <a:fillToRect l="50000" t="50000" r="50000" b="50000"/>
          </a:path>
        </a:gradFill>
        <a:ln w="6350" cap="rnd" cmpd="sng" algn="ctr">
          <a:solidFill>
            <a:schemeClr val="accent4">
              <a:hueOff val="-4577281"/>
              <a:satOff val="-7851"/>
              <a:lumOff val="-5686"/>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b="0" kern="1200" dirty="0">
              <a:latin typeface="Arial" panose="020B0604020202020204" pitchFamily="34" charset="0"/>
              <a:cs typeface="Arial" panose="020B0604020202020204" pitchFamily="34" charset="0"/>
            </a:rPr>
            <a:t>4</a:t>
          </a:r>
        </a:p>
      </dsp:txBody>
      <dsp:txXfrm rot="-5400000">
        <a:off x="1" y="4256079"/>
        <a:ext cx="979568" cy="419815"/>
      </dsp:txXfrm>
    </dsp:sp>
    <dsp:sp modelId="{4C96C0D5-647B-154E-8748-9E9CB2018947}">
      <dsp:nvSpPr>
        <dsp:cNvPr id="0" name=""/>
        <dsp:cNvSpPr/>
      </dsp:nvSpPr>
      <dsp:spPr>
        <a:xfrm rot="5400000">
          <a:off x="5692834" y="-946970"/>
          <a:ext cx="909599" cy="10336131"/>
        </a:xfrm>
        <a:prstGeom prst="round2SameRect">
          <a:avLst/>
        </a:prstGeom>
        <a:solidFill>
          <a:schemeClr val="lt1">
            <a:alpha val="90000"/>
            <a:hueOff val="0"/>
            <a:satOff val="0"/>
            <a:lumOff val="0"/>
            <a:alphaOff val="0"/>
          </a:schemeClr>
        </a:solidFill>
        <a:ln w="6350" cap="rnd" cmpd="sng" algn="ctr">
          <a:solidFill>
            <a:schemeClr val="accent4">
              <a:hueOff val="-4577281"/>
              <a:satOff val="-7851"/>
              <a:lumOff val="-5686"/>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50000"/>
            </a:lnSpc>
            <a:spcBef>
              <a:spcPct val="0"/>
            </a:spcBef>
            <a:spcAft>
              <a:spcPct val="15000"/>
            </a:spcAft>
            <a:buChar char="•"/>
          </a:pPr>
          <a:r>
            <a:rPr lang="en-US" sz="2400" b="0" i="0" u="none" kern="1200" dirty="0" err="1">
              <a:latin typeface="Arial" panose="020B0604020202020204" pitchFamily="34" charset="0"/>
              <a:cs typeface="Arial" panose="020B0604020202020204" pitchFamily="34" charset="0"/>
            </a:rPr>
            <a:t>Giữa</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các</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nguyên</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tử</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phân</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tử</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có</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khoảng</a:t>
          </a:r>
          <a:r>
            <a:rPr lang="en-US" sz="2400" b="0" i="0" u="none" kern="1200" dirty="0">
              <a:latin typeface="Arial" panose="020B0604020202020204" pitchFamily="34" charset="0"/>
              <a:cs typeface="Arial" panose="020B0604020202020204" pitchFamily="34" charset="0"/>
            </a:rPr>
            <a:t> </a:t>
          </a:r>
          <a:r>
            <a:rPr lang="en-US" sz="2400" b="0" i="0" u="none" kern="1200" dirty="0" err="1">
              <a:latin typeface="Arial" panose="020B0604020202020204" pitchFamily="34" charset="0"/>
              <a:cs typeface="Arial" panose="020B0604020202020204" pitchFamily="34" charset="0"/>
            </a:rPr>
            <a:t>cách</a:t>
          </a:r>
          <a:r>
            <a:rPr lang="en-US" sz="2400" b="0" i="0" u="none" kern="1200" dirty="0">
              <a:latin typeface="Arial" panose="020B0604020202020204" pitchFamily="34" charset="0"/>
              <a:cs typeface="Arial" panose="020B0604020202020204" pitchFamily="34" charset="0"/>
            </a:rPr>
            <a:t>.</a:t>
          </a:r>
          <a:endParaRPr lang="en-US" sz="2400" b="0" kern="1200" dirty="0">
            <a:latin typeface="Arial" panose="020B0604020202020204" pitchFamily="34" charset="0"/>
            <a:cs typeface="Arial" panose="020B0604020202020204" pitchFamily="34" charset="0"/>
          </a:endParaRPr>
        </a:p>
      </dsp:txBody>
      <dsp:txXfrm rot="-5400000">
        <a:off x="979569" y="3810698"/>
        <a:ext cx="10291728" cy="820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89DD8-16FE-6949-B4A8-9835435B8436}">
      <dsp:nvSpPr>
        <dsp:cNvPr id="0" name=""/>
        <dsp:cNvSpPr/>
      </dsp:nvSpPr>
      <dsp:spPr>
        <a:xfrm>
          <a:off x="1391" y="0"/>
          <a:ext cx="3617466" cy="4980904"/>
        </a:xfrm>
        <a:prstGeom prst="roundRect">
          <a:avLst>
            <a:gd name="adj" fmla="val 10000"/>
          </a:avLst>
        </a:prstGeom>
        <a:gradFill rotWithShape="0">
          <a:gsLst>
            <a:gs pos="0">
              <a:schemeClr val="accent2">
                <a:tint val="40000"/>
                <a:hueOff val="0"/>
                <a:satOff val="0"/>
                <a:lumOff val="0"/>
                <a:alphaOff val="0"/>
                <a:shade val="100000"/>
                <a:satMod val="137000"/>
              </a:schemeClr>
            </a:gs>
            <a:gs pos="71000">
              <a:schemeClr val="accent2">
                <a:tint val="40000"/>
                <a:hueOff val="0"/>
                <a:satOff val="0"/>
                <a:lumOff val="0"/>
                <a:alphaOff val="0"/>
                <a:shade val="98000"/>
                <a:satMod val="137000"/>
              </a:schemeClr>
            </a:gs>
            <a:gs pos="100000">
              <a:schemeClr val="accent2">
                <a:tint val="40000"/>
                <a:hueOff val="0"/>
                <a:satOff val="0"/>
                <a:lumOff val="0"/>
                <a:alphaOff val="0"/>
                <a:shade val="75000"/>
                <a:satMod val="137000"/>
              </a:schemeClr>
            </a:gs>
          </a:gsLst>
          <a:path path="rect">
            <a:fillToRect l="50000" t="50000" r="50000" b="5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b="1" i="0" kern="1200" dirty="0">
              <a:latin typeface="Arial" panose="020B0604020202020204" pitchFamily="34" charset="0"/>
              <a:cs typeface="Arial" panose="020B0604020202020204" pitchFamily="34" charset="0"/>
            </a:rPr>
            <a:t>Bài C3</a:t>
          </a:r>
          <a:endParaRPr lang="en-US" sz="2400" kern="1200" dirty="0">
            <a:latin typeface="Arial" panose="020B0604020202020204" pitchFamily="34" charset="0"/>
            <a:cs typeface="Arial" panose="020B0604020202020204" pitchFamily="34" charset="0"/>
          </a:endParaRPr>
        </a:p>
      </dsp:txBody>
      <dsp:txXfrm>
        <a:off x="1391" y="0"/>
        <a:ext cx="3617466" cy="1494271"/>
      </dsp:txXfrm>
    </dsp:sp>
    <dsp:sp modelId="{D2CE5467-7984-E748-89DD-A5DC780831AC}">
      <dsp:nvSpPr>
        <dsp:cNvPr id="0" name=""/>
        <dsp:cNvSpPr/>
      </dsp:nvSpPr>
      <dsp:spPr>
        <a:xfrm>
          <a:off x="363138" y="1494534"/>
          <a:ext cx="2893973" cy="3237060"/>
        </a:xfrm>
        <a:prstGeom prst="roundRect">
          <a:avLst>
            <a:gd name="adj" fmla="val 10000"/>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vi-VN" sz="2400" b="0" i="0" kern="1200" dirty="0">
              <a:latin typeface="Arial" panose="020B0604020202020204" pitchFamily="34" charset="0"/>
              <a:cs typeface="Arial" panose="020B0604020202020204" pitchFamily="34" charset="0"/>
            </a:rPr>
            <a:t>Các phân tử đường xen vào khoảng cách giữa các phân tử nước, cũng như các phân tử nước xen vào giữa khoảng cách giữa các phân tử đường.</a:t>
          </a:r>
          <a:endParaRPr lang="en-US" sz="2400" kern="1200" dirty="0">
            <a:latin typeface="Arial" panose="020B0604020202020204" pitchFamily="34" charset="0"/>
            <a:cs typeface="Arial" panose="020B0604020202020204" pitchFamily="34" charset="0"/>
          </a:endParaRPr>
        </a:p>
      </dsp:txBody>
      <dsp:txXfrm>
        <a:off x="447900" y="1579296"/>
        <a:ext cx="2724449" cy="3067536"/>
      </dsp:txXfrm>
    </dsp:sp>
    <dsp:sp modelId="{1CF89C99-F98B-7F4B-BC92-6BE07A9F70F2}">
      <dsp:nvSpPr>
        <dsp:cNvPr id="0" name=""/>
        <dsp:cNvSpPr/>
      </dsp:nvSpPr>
      <dsp:spPr>
        <a:xfrm>
          <a:off x="3890168" y="0"/>
          <a:ext cx="3617466" cy="4980904"/>
        </a:xfrm>
        <a:prstGeom prst="roundRect">
          <a:avLst>
            <a:gd name="adj" fmla="val 10000"/>
          </a:avLst>
        </a:prstGeom>
        <a:gradFill rotWithShape="0">
          <a:gsLst>
            <a:gs pos="0">
              <a:schemeClr val="accent2">
                <a:tint val="40000"/>
                <a:hueOff val="0"/>
                <a:satOff val="0"/>
                <a:lumOff val="0"/>
                <a:alphaOff val="0"/>
                <a:shade val="100000"/>
                <a:satMod val="137000"/>
              </a:schemeClr>
            </a:gs>
            <a:gs pos="71000">
              <a:schemeClr val="accent2">
                <a:tint val="40000"/>
                <a:hueOff val="0"/>
                <a:satOff val="0"/>
                <a:lumOff val="0"/>
                <a:alphaOff val="0"/>
                <a:shade val="98000"/>
                <a:satMod val="137000"/>
              </a:schemeClr>
            </a:gs>
            <a:gs pos="100000">
              <a:schemeClr val="accent2">
                <a:tint val="40000"/>
                <a:hueOff val="0"/>
                <a:satOff val="0"/>
                <a:lumOff val="0"/>
                <a:alphaOff val="0"/>
                <a:shade val="75000"/>
                <a:satMod val="137000"/>
              </a:schemeClr>
            </a:gs>
          </a:gsLst>
          <a:path path="rect">
            <a:fillToRect l="50000" t="50000" r="50000" b="5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b="1" i="0" kern="1200" dirty="0">
              <a:latin typeface="Arial" panose="020B0604020202020204" pitchFamily="34" charset="0"/>
              <a:cs typeface="Arial" panose="020B0604020202020204" pitchFamily="34" charset="0"/>
            </a:rPr>
            <a:t>Bài C4</a:t>
          </a:r>
          <a:endParaRPr lang="en-US" sz="2400" kern="1200" dirty="0">
            <a:latin typeface="Arial" panose="020B0604020202020204" pitchFamily="34" charset="0"/>
            <a:cs typeface="Arial" panose="020B0604020202020204" pitchFamily="34" charset="0"/>
          </a:endParaRPr>
        </a:p>
      </dsp:txBody>
      <dsp:txXfrm>
        <a:off x="3890168" y="0"/>
        <a:ext cx="3617466" cy="1494271"/>
      </dsp:txXfrm>
    </dsp:sp>
    <dsp:sp modelId="{78439F38-949F-9948-8448-CF357EF85B2E}">
      <dsp:nvSpPr>
        <dsp:cNvPr id="0" name=""/>
        <dsp:cNvSpPr/>
      </dsp:nvSpPr>
      <dsp:spPr>
        <a:xfrm>
          <a:off x="4251914" y="1494534"/>
          <a:ext cx="2893973" cy="3237060"/>
        </a:xfrm>
        <a:prstGeom prst="roundRect">
          <a:avLst>
            <a:gd name="adj" fmla="val 10000"/>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vi-VN" sz="2400" b="0" i="0" kern="1200" dirty="0">
              <a:latin typeface="Arial" panose="020B0604020202020204" pitchFamily="34" charset="0"/>
              <a:cs typeface="Arial" panose="020B0604020202020204" pitchFamily="34" charset="0"/>
            </a:rPr>
            <a:t>Các phân tử không khí ở trong bóng có thể chui qua những khoảng cách giữa các phân tử cao su của bóng để ra ngoài.</a:t>
          </a:r>
          <a:endParaRPr lang="en-US" sz="2400" kern="1200" dirty="0">
            <a:latin typeface="Arial" panose="020B0604020202020204" pitchFamily="34" charset="0"/>
            <a:cs typeface="Arial" panose="020B0604020202020204" pitchFamily="34" charset="0"/>
          </a:endParaRPr>
        </a:p>
      </dsp:txBody>
      <dsp:txXfrm>
        <a:off x="4336676" y="1579296"/>
        <a:ext cx="2724449" cy="3067536"/>
      </dsp:txXfrm>
    </dsp:sp>
    <dsp:sp modelId="{F6384762-02BE-1240-A1B8-B0280CD8B0E9}">
      <dsp:nvSpPr>
        <dsp:cNvPr id="0" name=""/>
        <dsp:cNvSpPr/>
      </dsp:nvSpPr>
      <dsp:spPr>
        <a:xfrm>
          <a:off x="7778944" y="0"/>
          <a:ext cx="3617466" cy="4980904"/>
        </a:xfrm>
        <a:prstGeom prst="roundRect">
          <a:avLst>
            <a:gd name="adj" fmla="val 10000"/>
          </a:avLst>
        </a:prstGeom>
        <a:gradFill rotWithShape="0">
          <a:gsLst>
            <a:gs pos="0">
              <a:schemeClr val="accent2">
                <a:tint val="40000"/>
                <a:hueOff val="0"/>
                <a:satOff val="0"/>
                <a:lumOff val="0"/>
                <a:alphaOff val="0"/>
                <a:shade val="100000"/>
                <a:satMod val="137000"/>
              </a:schemeClr>
            </a:gs>
            <a:gs pos="71000">
              <a:schemeClr val="accent2">
                <a:tint val="40000"/>
                <a:hueOff val="0"/>
                <a:satOff val="0"/>
                <a:lumOff val="0"/>
                <a:alphaOff val="0"/>
                <a:shade val="98000"/>
                <a:satMod val="137000"/>
              </a:schemeClr>
            </a:gs>
            <a:gs pos="100000">
              <a:schemeClr val="accent2">
                <a:tint val="40000"/>
                <a:hueOff val="0"/>
                <a:satOff val="0"/>
                <a:lumOff val="0"/>
                <a:alphaOff val="0"/>
                <a:shade val="75000"/>
                <a:satMod val="137000"/>
              </a:schemeClr>
            </a:gs>
          </a:gsLst>
          <a:path path="rect">
            <a:fillToRect l="50000" t="50000" r="50000" b="5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b="1" i="0" kern="1200" dirty="0">
              <a:latin typeface="Arial" panose="020B0604020202020204" pitchFamily="34" charset="0"/>
              <a:cs typeface="Arial" panose="020B0604020202020204" pitchFamily="34" charset="0"/>
            </a:rPr>
            <a:t>Bài C5</a:t>
          </a:r>
          <a:endParaRPr lang="en-US" sz="2400" kern="1200" dirty="0">
            <a:latin typeface="Arial" panose="020B0604020202020204" pitchFamily="34" charset="0"/>
            <a:cs typeface="Arial" panose="020B0604020202020204" pitchFamily="34" charset="0"/>
          </a:endParaRPr>
        </a:p>
      </dsp:txBody>
      <dsp:txXfrm>
        <a:off x="7778944" y="0"/>
        <a:ext cx="3617466" cy="1494271"/>
      </dsp:txXfrm>
    </dsp:sp>
    <dsp:sp modelId="{858D096B-53BC-8F4B-BC89-84D9D90E2ECE}">
      <dsp:nvSpPr>
        <dsp:cNvPr id="0" name=""/>
        <dsp:cNvSpPr/>
      </dsp:nvSpPr>
      <dsp:spPr>
        <a:xfrm>
          <a:off x="8140691" y="1494534"/>
          <a:ext cx="2893973" cy="3237060"/>
        </a:xfrm>
        <a:prstGeom prst="roundRect">
          <a:avLst>
            <a:gd name="adj" fmla="val 10000"/>
          </a:avLst>
        </a:prstGeom>
        <a:gradFill rotWithShape="0">
          <a:gsLst>
            <a:gs pos="0">
              <a:schemeClr val="accent4">
                <a:hueOff val="0"/>
                <a:satOff val="0"/>
                <a:lumOff val="0"/>
                <a:alphaOff val="0"/>
                <a:shade val="100000"/>
                <a:satMod val="137000"/>
              </a:schemeClr>
            </a:gs>
            <a:gs pos="71000">
              <a:schemeClr val="accent4">
                <a:hueOff val="0"/>
                <a:satOff val="0"/>
                <a:lumOff val="0"/>
                <a:alphaOff val="0"/>
                <a:shade val="98000"/>
                <a:satMod val="137000"/>
              </a:schemeClr>
            </a:gs>
            <a:gs pos="100000">
              <a:schemeClr val="accent4">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vi-VN" sz="2400" b="0" i="0" kern="1200" dirty="0">
              <a:latin typeface="Arial" panose="020B0604020202020204" pitchFamily="34" charset="0"/>
              <a:cs typeface="Arial" panose="020B0604020202020204" pitchFamily="34" charset="0"/>
            </a:rPr>
            <a:t>Giữa các phân tử nước có khoảng cách nên các phân tử không khí có thể đứng xen vào khoảng cách đó, chính vì vậy mà cá có thế sống được trong nước.</a:t>
          </a:r>
          <a:endParaRPr lang="en-US" sz="2400" kern="1200" dirty="0">
            <a:latin typeface="Arial" panose="020B0604020202020204" pitchFamily="34" charset="0"/>
            <a:cs typeface="Arial" panose="020B0604020202020204" pitchFamily="34" charset="0"/>
          </a:endParaRPr>
        </a:p>
      </dsp:txBody>
      <dsp:txXfrm>
        <a:off x="8225453" y="1579296"/>
        <a:ext cx="2724449" cy="30675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D6DC8-D584-0045-862A-6731E804B330}">
      <dsp:nvSpPr>
        <dsp:cNvPr id="0" name=""/>
        <dsp:cNvSpPr/>
      </dsp:nvSpPr>
      <dsp:spPr>
        <a:xfrm rot="16200000">
          <a:off x="-1129427" y="1132145"/>
          <a:ext cx="4931229" cy="2666937"/>
        </a:xfrm>
        <a:prstGeom prst="flowChartManualOperation">
          <a:avLst/>
        </a:prstGeom>
        <a:solidFill>
          <a:schemeClr val="accent2">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0" tIns="0" rIns="165100" bIns="0" numCol="1" spcCol="1270" anchor="ctr" anchorCtr="0">
          <a:noAutofit/>
        </a:bodyPr>
        <a:lstStyle/>
        <a:p>
          <a:pPr marL="0" lvl="0" indent="0" algn="ctr" defTabSz="1155700">
            <a:lnSpc>
              <a:spcPct val="150000"/>
            </a:lnSpc>
            <a:spcBef>
              <a:spcPct val="0"/>
            </a:spcBef>
            <a:spcAft>
              <a:spcPct val="35000"/>
            </a:spcAft>
            <a:buNone/>
          </a:pPr>
          <a:r>
            <a:rPr lang="en-US" sz="2600" kern="1200" dirty="0" err="1">
              <a:latin typeface="Arial" panose="020B0604020202020204" pitchFamily="34" charset="0"/>
              <a:cs typeface="Arial" panose="020B0604020202020204" pitchFamily="34" charset="0"/>
            </a:rPr>
            <a:t>Các</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chất</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được</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cấu</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tạo</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từ</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các</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hạt</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nguyên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tử</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và</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phân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tử</a:t>
          </a:r>
          <a:endParaRPr lang="en-US" sz="2600" kern="1200" dirty="0">
            <a:latin typeface="Arial" panose="020B0604020202020204" pitchFamily="34" charset="0"/>
            <a:cs typeface="Arial" panose="020B0604020202020204" pitchFamily="34" charset="0"/>
          </a:endParaRPr>
        </a:p>
      </dsp:txBody>
      <dsp:txXfrm rot="5400000">
        <a:off x="2719" y="986245"/>
        <a:ext cx="2666937" cy="2958737"/>
      </dsp:txXfrm>
    </dsp:sp>
    <dsp:sp modelId="{C2F23404-E7FA-DB4F-B87A-E59338272C25}">
      <dsp:nvSpPr>
        <dsp:cNvPr id="0" name=""/>
        <dsp:cNvSpPr/>
      </dsp:nvSpPr>
      <dsp:spPr>
        <a:xfrm rot="16200000">
          <a:off x="1737529" y="1132145"/>
          <a:ext cx="4931229" cy="2666937"/>
        </a:xfrm>
        <a:prstGeom prst="flowChartManualOperation">
          <a:avLst/>
        </a:prstGeom>
        <a:solidFill>
          <a:schemeClr val="accent3">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0" tIns="0" rIns="165100" bIns="0" numCol="1" spcCol="1270" anchor="ctr" anchorCtr="0">
          <a:noAutofit/>
        </a:bodyPr>
        <a:lstStyle/>
        <a:p>
          <a:pPr marL="0" lvl="0" indent="0" algn="ctr" defTabSz="1155700">
            <a:lnSpc>
              <a:spcPct val="150000"/>
            </a:lnSpc>
            <a:spcBef>
              <a:spcPct val="0"/>
            </a:spcBef>
            <a:spcAft>
              <a:spcPct val="35000"/>
            </a:spcAft>
            <a:buNone/>
          </a:pPr>
          <a:r>
            <a:rPr lang="en-US" sz="2600" kern="1200" dirty="0" err="1">
              <a:latin typeface="Arial" panose="020B0604020202020204" pitchFamily="34" charset="0"/>
              <a:cs typeface="Arial" panose="020B0604020202020204" pitchFamily="34" charset="0"/>
            </a:rPr>
            <a:t>Giữa</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các</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nguyên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tử</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phân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tử</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có</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khoảng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cách</a:t>
          </a:r>
          <a:endParaRPr lang="en-US" sz="2600" kern="1200" dirty="0">
            <a:latin typeface="Arial" panose="020B0604020202020204" pitchFamily="34" charset="0"/>
            <a:cs typeface="Arial" panose="020B0604020202020204" pitchFamily="34" charset="0"/>
          </a:endParaRPr>
        </a:p>
      </dsp:txBody>
      <dsp:txXfrm rot="5400000">
        <a:off x="2869675" y="986245"/>
        <a:ext cx="2666937" cy="2958737"/>
      </dsp:txXfrm>
    </dsp:sp>
    <dsp:sp modelId="{BBB22042-F6B7-DE4D-9DB6-57F5ECAB247A}">
      <dsp:nvSpPr>
        <dsp:cNvPr id="0" name=""/>
        <dsp:cNvSpPr/>
      </dsp:nvSpPr>
      <dsp:spPr>
        <a:xfrm rot="16200000">
          <a:off x="4604487" y="1132145"/>
          <a:ext cx="4931229" cy="2666937"/>
        </a:xfrm>
        <a:prstGeom prst="flowChartManualOperation">
          <a:avLst/>
        </a:prstGeom>
        <a:solidFill>
          <a:schemeClr val="accent4">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0" tIns="0" rIns="165100" bIns="0" numCol="1" spcCol="1270" anchor="ctr" anchorCtr="0">
          <a:noAutofit/>
        </a:bodyPr>
        <a:lstStyle/>
        <a:p>
          <a:pPr marL="0" lvl="0" indent="0" algn="ctr" defTabSz="1155700">
            <a:lnSpc>
              <a:spcPct val="150000"/>
            </a:lnSpc>
            <a:spcBef>
              <a:spcPct val="0"/>
            </a:spcBef>
            <a:spcAft>
              <a:spcPct val="35000"/>
            </a:spcAft>
            <a:buNone/>
          </a:pPr>
          <a:r>
            <a:rPr lang="en-US" sz="2600" kern="1200" dirty="0" err="1">
              <a:latin typeface="Arial" panose="020B0604020202020204" pitchFamily="34" charset="0"/>
              <a:cs typeface="Arial" panose="020B0604020202020204" pitchFamily="34" charset="0"/>
            </a:rPr>
            <a:t>Các</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nguyên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tử</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và</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phân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tử</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luôn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chuyển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động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không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ngừng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về</a:t>
          </a:r>
          <a:r>
            <a:rPr lang="en-US" sz="2600" kern="1200" dirty="0">
              <a:latin typeface="Arial" panose="020B0604020202020204" pitchFamily="34" charset="0"/>
              <a:cs typeface="Arial" panose="020B0604020202020204" pitchFamily="34" charset="0"/>
            </a:rPr>
            <a:t> </a:t>
          </a:r>
          <a:r>
            <a:rPr lang="en-US" sz="2600" kern="1200" err="1">
              <a:latin typeface="Arial" panose="020B0604020202020204" pitchFamily="34" charset="0"/>
              <a:cs typeface="Arial" panose="020B0604020202020204" pitchFamily="34" charset="0"/>
            </a:rPr>
            <a:t>mọi</a:t>
          </a:r>
          <a:r>
            <a:rPr lang="en-US" sz="2600" kern="1200">
              <a:latin typeface="Arial" panose="020B0604020202020204" pitchFamily="34" charset="0"/>
              <a:cs typeface="Arial" panose="020B0604020202020204" pitchFamily="34" charset="0"/>
            </a:rPr>
            <a:t> phia</a:t>
          </a:r>
          <a:endParaRPr lang="en-US" sz="2600" kern="1200" dirty="0">
            <a:latin typeface="Arial" panose="020B0604020202020204" pitchFamily="34" charset="0"/>
            <a:cs typeface="Arial" panose="020B0604020202020204" pitchFamily="34" charset="0"/>
          </a:endParaRPr>
        </a:p>
      </dsp:txBody>
      <dsp:txXfrm rot="5400000">
        <a:off x="5736633" y="986245"/>
        <a:ext cx="2666937" cy="2958737"/>
      </dsp:txXfrm>
    </dsp:sp>
    <dsp:sp modelId="{A24BF7C6-EA37-124B-A489-9682E7510DDF}">
      <dsp:nvSpPr>
        <dsp:cNvPr id="0" name=""/>
        <dsp:cNvSpPr/>
      </dsp:nvSpPr>
      <dsp:spPr>
        <a:xfrm rot="16200000">
          <a:off x="7471444" y="1132145"/>
          <a:ext cx="4931229" cy="2666937"/>
        </a:xfrm>
        <a:prstGeom prst="flowChartManualOperation">
          <a:avLst/>
        </a:prstGeom>
        <a:solidFill>
          <a:schemeClr val="accent5">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0" tIns="0" rIns="165100" bIns="0" numCol="1" spcCol="1270" anchor="ctr" anchorCtr="0">
          <a:noAutofit/>
        </a:bodyPr>
        <a:lstStyle/>
        <a:p>
          <a:pPr marL="0" lvl="0" indent="0" algn="ctr" defTabSz="1155700">
            <a:lnSpc>
              <a:spcPct val="150000"/>
            </a:lnSpc>
            <a:spcBef>
              <a:spcPct val="0"/>
            </a:spcBef>
            <a:spcAft>
              <a:spcPct val="35000"/>
            </a:spcAft>
            <a:buNone/>
          </a:pPr>
          <a:r>
            <a:rPr lang="en-US" sz="2600" kern="1200" dirty="0" err="1">
              <a:latin typeface="Arial" panose="020B0604020202020204" pitchFamily="34" charset="0"/>
              <a:cs typeface="Arial" panose="020B0604020202020204" pitchFamily="34" charset="0"/>
            </a:rPr>
            <a:t>Nhiệt</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độ</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càng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lớn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các</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nguyên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tử</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phân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tử</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chuyển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động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càng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nhanh</a:t>
          </a:r>
          <a:endParaRPr lang="en-US" sz="2600" kern="1200" dirty="0">
            <a:latin typeface="Arial" panose="020B0604020202020204" pitchFamily="34" charset="0"/>
            <a:cs typeface="Arial" panose="020B0604020202020204" pitchFamily="34" charset="0"/>
          </a:endParaRPr>
        </a:p>
      </dsp:txBody>
      <dsp:txXfrm rot="5400000">
        <a:off x="8603590" y="986245"/>
        <a:ext cx="2666937" cy="295873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a:latin typeface="Arial" panose="020B0604020202020204" pitchFamily="34" charset="0"/>
            </a:endParaRPr>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7932E66-470A-441C-AC8E-D95E9CD55164}" type="datetime1">
              <a:rPr lang="vi-VN" smtClean="0">
                <a:latin typeface="Arial" panose="020B0604020202020204" pitchFamily="34" charset="0"/>
              </a:rPr>
              <a:t>04/03/2022</a:t>
            </a:fld>
            <a:endParaRPr lang="vi-VN">
              <a:latin typeface="Arial" panose="020B0604020202020204" pitchFamily="34" charset="0"/>
            </a:endParaRPr>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a:latin typeface="Arial" panose="020B0604020202020204" pitchFamily="34" charset="0"/>
            </a:endParaRPr>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vi-VN">
                <a:latin typeface="Arial" panose="020B0604020202020204" pitchFamily="34" charset="0"/>
              </a:rPr>
              <a:t>‹#›</a:t>
            </a:fld>
            <a:endParaRPr lang="vi-VN">
              <a:latin typeface="Arial" panose="020B060402020202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vi-VN" noProof="0">
              <a:latin typeface="Arial" panose="020B0604020202020204" pitchFamily="34" charset="0"/>
              <a:cs typeface="Arial" panose="020B0604020202020204" pitchFamily="34" charset="0"/>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592DE864-4C15-47C6-84A9-DD2610173879}" type="datetime1">
              <a:rPr lang="vi-VN" smtClean="0"/>
              <a:pPr/>
              <a:t>04/03/2022</a:t>
            </a:fld>
            <a:endParaRPr lang="vi-VN" dirty="0"/>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vi-VN" noProof="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vi-VN" noProof="0">
              <a:latin typeface="Arial" panose="020B0604020202020204" pitchFamily="34" charset="0"/>
              <a:cs typeface="Arial" panose="020B0604020202020204" pitchFamily="34" charset="0"/>
            </a:endParaRPr>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0A3C37BE-C303-496D-B5CD-85F2937540FC}" type="slidenum">
              <a:rPr lang="vi-VN" noProof="0" smtClean="0"/>
              <a:pPr/>
              <a:t>‹#›</a:t>
            </a:fld>
            <a:endParaRPr lang="vi-VN"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pPr>
              <a:defRPr/>
            </a:pPr>
            <a:fld id="{47BD2CD5-A343-413B-92BD-06E16C291085}" type="slidenum">
              <a:rPr lang="vi-VN" altLang="en-US" smtClean="0"/>
              <a:pPr>
                <a:defRPr/>
              </a:pPr>
              <a:t>1</a:t>
            </a:fld>
            <a:endParaRPr lang="vi-VN" altLang="en-US"/>
          </a:p>
        </p:txBody>
      </p:sp>
    </p:spTree>
    <p:extLst>
      <p:ext uri="{BB962C8B-B14F-4D97-AF65-F5344CB8AC3E}">
        <p14:creationId xmlns:p14="http://schemas.microsoft.com/office/powerpoint/2010/main" val="260275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dirty="0"/>
          </a:p>
        </p:txBody>
      </p:sp>
      <p:sp>
        <p:nvSpPr>
          <p:cNvPr id="4" name="Chỗ dành sẵn cho Số hiệu Bản chiếu 3"/>
          <p:cNvSpPr>
            <a:spLocks noGrp="1"/>
          </p:cNvSpPr>
          <p:nvPr>
            <p:ph type="sldNum" sz="quarter" idx="5"/>
          </p:nvPr>
        </p:nvSpPr>
        <p:spPr/>
        <p:txBody>
          <a:bodyPr rtlCol="0"/>
          <a:lstStyle/>
          <a:p>
            <a:pPr rtl="0"/>
            <a:fld id="{0A3C37BE-C303-496D-B5CD-85F2937540FC}" type="slidenum">
              <a:rPr lang="vi-VN" smtClean="0"/>
              <a:t>3</a:t>
            </a:fld>
            <a:endParaRPr lang="vi-VN"/>
          </a:p>
        </p:txBody>
      </p:sp>
    </p:spTree>
    <p:extLst>
      <p:ext uri="{BB962C8B-B14F-4D97-AF65-F5344CB8AC3E}">
        <p14:creationId xmlns:p14="http://schemas.microsoft.com/office/powerpoint/2010/main" val="380468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0A3C37BE-C303-496D-B5CD-85F2937540FC}" type="slidenum">
              <a:rPr lang="vi-VN" noProof="0" smtClean="0"/>
              <a:pPr/>
              <a:t>21</a:t>
            </a:fld>
            <a:endParaRPr lang="vi-VN"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6186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endParaRPr lang="vi-VN" noProof="0" dirty="0">
              <a:latin typeface="Arial" panose="020B0604020202020204" pitchFamily="34" charset="0"/>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ctr">
              <a:lnSpc>
                <a:spcPct val="150000"/>
              </a:lnSpc>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ctr">
              <a:lnSpc>
                <a:spcPct val="15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endParaRPr lang="vi-VN" noProof="0" dirty="0">
              <a:latin typeface="Arial" panose="020B0604020202020204" pitchFamily="34" charset="0"/>
            </a:endParaRPr>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ctr"/>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chor="ctr">
            <a:normAutofit/>
          </a:bodyPr>
          <a:lstStyle>
            <a:lvl1pPr marL="0" indent="0" algn="ctr">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hasCustomPrompt="1"/>
          </p:nvPr>
        </p:nvSpPr>
        <p:spPr>
          <a:xfrm>
            <a:off x="4654671" y="1600199"/>
            <a:ext cx="6430912" cy="4572001"/>
          </a:xfrm>
        </p:spPr>
        <p:txBody>
          <a:bodyPr tIns="1188720"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noProof="0"/>
              <a:t>Bấm biểu tượng để thêm hình ảnh</a:t>
            </a: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633846" y="1936062"/>
            <a:ext cx="5734050" cy="2219691"/>
          </a:xfrm>
        </p:spPr>
        <p:txBody>
          <a:bodyPr rtlCol="0" anchor="ctr">
            <a:normAutofit/>
          </a:bodyPr>
          <a:lstStyle>
            <a:lvl1pPr algn="ctr">
              <a:defRPr sz="4000" cap="none" baseline="0"/>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Tiêu đề phụ 2"/>
          <p:cNvSpPr>
            <a:spLocks noGrp="1"/>
          </p:cNvSpPr>
          <p:nvPr>
            <p:ph type="subTitle" idx="1" hasCustomPrompt="1"/>
          </p:nvPr>
        </p:nvSpPr>
        <p:spPr>
          <a:xfrm>
            <a:off x="633846" y="4155752"/>
            <a:ext cx="5734050" cy="955565"/>
          </a:xfrm>
        </p:spPr>
        <p:txBody>
          <a:bodyPr rtlCol="0">
            <a:noAutofit/>
          </a:bodyPr>
          <a:lstStyle>
            <a:lvl1pPr marL="0" indent="0" algn="ct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vi-VN" noProof="0"/>
              <a:t>Bấm biểu tượng để thêm hình ảnh</a:t>
            </a:r>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dirty="0">
              <a:latin typeface="Arial" panose="020B0604020202020204" pitchFamily="34" charset="0"/>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dirty="0">
              <a:latin typeface="Arial" panose="020B0604020202020204"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a:solidFill>
            <a:srgbClr val="002060"/>
          </a:solidFill>
        </p:grpSpPr>
        <p:grpSp>
          <p:nvGrpSpPr>
            <p:cNvPr id="9" name="Nhóm 8"/>
            <p:cNvGrpSpPr/>
            <p:nvPr/>
          </p:nvGrpSpPr>
          <p:grpSpPr>
            <a:xfrm>
              <a:off x="647402" y="2514600"/>
              <a:ext cx="10838688" cy="63125"/>
              <a:chOff x="507492" y="1501519"/>
              <a:chExt cx="8129016" cy="63125"/>
            </a:xfrm>
            <a:grpFill/>
          </p:grpSpPr>
          <p:cxnSp>
            <p:nvCxnSpPr>
              <p:cNvPr id="14" name="Đường nối Thẳng 13"/>
              <p:cNvCxnSpPr/>
              <p:nvPr/>
            </p:nvCxnSpPr>
            <p:spPr>
              <a:xfrm>
                <a:off x="507492" y="1564644"/>
                <a:ext cx="8129016" cy="0"/>
              </a:xfrm>
              <a:prstGeom prst="line">
                <a:avLst/>
              </a:prstGeom>
              <a:grpFill/>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grpFill/>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a:latin typeface="Arial" panose="020B0604020202020204" pitchFamily="34" charset="0"/>
              </a:endParaRPr>
            </a:p>
          </p:txBody>
        </p:sp>
        <p:grpSp>
          <p:nvGrpSpPr>
            <p:cNvPr id="11" name="Nhóm 10"/>
            <p:cNvGrpSpPr/>
            <p:nvPr/>
          </p:nvGrpSpPr>
          <p:grpSpPr>
            <a:xfrm rot="10800000">
              <a:off x="647402" y="5645510"/>
              <a:ext cx="10838688" cy="63125"/>
              <a:chOff x="507492" y="1501519"/>
              <a:chExt cx="8129016" cy="63125"/>
            </a:xfrm>
            <a:grpFill/>
          </p:grpSpPr>
          <p:cxnSp>
            <p:nvCxnSpPr>
              <p:cNvPr id="12" name="Đường nối Thẳng 11"/>
              <p:cNvCxnSpPr/>
              <p:nvPr/>
            </p:nvCxnSpPr>
            <p:spPr>
              <a:xfrm>
                <a:off x="507492" y="1564644"/>
                <a:ext cx="8129016" cy="0"/>
              </a:xfrm>
              <a:prstGeom prst="line">
                <a:avLst/>
              </a:prstGeom>
              <a:grpFill/>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grpFill/>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Autofit/>
          </a:bodyPr>
          <a:lstStyle>
            <a:lvl1pPr algn="ctr">
              <a:defRPr sz="3600" cap="all" baseline="0">
                <a:solidFill>
                  <a:schemeClr val="bg1"/>
                </a:solidFill>
              </a:defRPr>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Autofit/>
          </a:bodyPr>
          <a:lstStyle>
            <a:lvl1pPr marL="0" indent="0" algn="ctr">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ct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990600"/>
          </a:xfrm>
        </p:spPr>
        <p:txBody>
          <a:bodyPr rtlCol="0" anchor="ctr"/>
          <a:lstStyle>
            <a:lvl1pPr marL="0" indent="0" algn="ctr">
              <a:spcBef>
                <a:spcPts val="0"/>
              </a:spcBef>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4" name="Chỗ dành sẵn cho Nội dung 3"/>
          <p:cNvSpPr>
            <a:spLocks noGrp="1"/>
          </p:cNvSpPr>
          <p:nvPr>
            <p:ph sz="half" idx="2" hasCustomPrompt="1"/>
          </p:nvPr>
        </p:nvSpPr>
        <p:spPr>
          <a:xfrm>
            <a:off x="1104900" y="2851150"/>
            <a:ext cx="4919472" cy="3748088"/>
          </a:xfrm>
        </p:spPr>
        <p:txBody>
          <a:bodyPr rtlCol="0" anchor="ct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990600"/>
          </a:xfrm>
        </p:spPr>
        <p:txBody>
          <a:bodyPr rtlCol="0" anchor="ctr"/>
          <a:lstStyle>
            <a:lvl1pPr marL="0" indent="0" algn="ctr">
              <a:spcBef>
                <a:spcPts val="0"/>
              </a:spcBef>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6" name="Chỗ dành sẵn cho Nội dung 5"/>
          <p:cNvSpPr>
            <a:spLocks noGrp="1"/>
          </p:cNvSpPr>
          <p:nvPr>
            <p:ph sz="quarter" idx="4" hasCustomPrompt="1"/>
          </p:nvPr>
        </p:nvSpPr>
        <p:spPr>
          <a:xfrm>
            <a:off x="6166110" y="2851150"/>
            <a:ext cx="4919472" cy="3748088"/>
          </a:xfrm>
        </p:spPr>
        <p:txBody>
          <a:bodyPr rtlCol="0" anchor="ct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ctr"/>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chor="ct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dirty="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chor="ctr">
            <a:normAutofit/>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rtl="0"/>
            <a:r>
              <a:rPr lang="vi-VN" noProof="0" dirty="0"/>
              <a:t>Bấm để chỉnh sửa kiểu văn bản Bản cái</a:t>
            </a:r>
          </a:p>
          <a:p>
            <a:pPr lvl="1" rtl="0"/>
            <a:r>
              <a:rPr lang="vi-VN" noProof="0" dirty="0"/>
              <a:t>Mức hai</a:t>
            </a:r>
          </a:p>
          <a:p>
            <a:pPr lvl="2" rtl="0"/>
            <a:r>
              <a:rPr lang="vi-VN" noProof="0" dirty="0"/>
              <a:t>Mức ba</a:t>
            </a:r>
          </a:p>
          <a:p>
            <a:pPr lvl="3" rtl="0"/>
            <a:r>
              <a:rPr lang="vi-VN" noProof="0" dirty="0"/>
              <a:t>Mức bốn</a:t>
            </a:r>
          </a:p>
          <a:p>
            <a:pPr lvl="4" rtl="0"/>
            <a:r>
              <a:rPr lang="vi-VN" noProof="0" dirty="0"/>
              <a:t>Mức năm</a:t>
            </a: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ctr">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chor="ctr">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lnSpc>
          <a:spcPct val="150000"/>
        </a:lnSpc>
        <a:spcBef>
          <a:spcPts val="0"/>
        </a:spcBef>
        <a:buNone/>
        <a:defRPr sz="3200"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8.xml"/><Relationship Id="rId1" Type="http://schemas.openxmlformats.org/officeDocument/2006/relationships/video" Target="https://www.youtube.com/embed/1BR0yNfJuGk?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hyperlink" Target="http://www.pngall.com/learning-png/download/47000"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các mẫu hình nền powerpoint đẹp cho tất cả các ngành nghề">
            <a:extLst>
              <a:ext uri="{FF2B5EF4-FFF2-40B4-BE49-F238E27FC236}">
                <a16:creationId xmlns:a16="http://schemas.microsoft.com/office/drawing/2014/main" id="{E6B07188-4E9E-4E00-8939-4B81CF785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2871"/>
          </a:xfrm>
          <a:prstGeom prst="rect">
            <a:avLst/>
          </a:prstGeom>
          <a:noFill/>
          <a:extLst>
            <a:ext uri="{909E8E84-426E-40DD-AFC4-6F175D3DCCD1}">
              <a14:hiddenFill xmlns:a14="http://schemas.microsoft.com/office/drawing/2010/main">
                <a:solidFill>
                  <a:srgbClr val="FFFFFF"/>
                </a:solidFill>
              </a14:hiddenFill>
            </a:ext>
          </a:extLst>
        </p:spPr>
      </p:pic>
      <p:sp>
        <p:nvSpPr>
          <p:cNvPr id="14339" name="Chỗ dành sẵn cho Văn bản 6">
            <a:extLst>
              <a:ext uri="{FF2B5EF4-FFF2-40B4-BE49-F238E27FC236}">
                <a16:creationId xmlns:a16="http://schemas.microsoft.com/office/drawing/2014/main" id="{67B0ADFB-C05E-47BE-9D2C-0E7232FCDC58}"/>
              </a:ext>
            </a:extLst>
          </p:cNvPr>
          <p:cNvSpPr>
            <a:spLocks noGrp="1" noChangeArrowheads="1"/>
          </p:cNvSpPr>
          <p:nvPr>
            <p:ph type="body" idx="1"/>
          </p:nvPr>
        </p:nvSpPr>
        <p:spPr>
          <a:xfrm>
            <a:off x="3159214" y="3814998"/>
            <a:ext cx="5873572" cy="1676356"/>
          </a:xfrm>
        </p:spPr>
        <p:txBody>
          <a:bodyPr>
            <a:normAutofit/>
          </a:bodyPr>
          <a:lstStyle/>
          <a:p>
            <a:pPr algn="ctr" eaLnBrk="1" hangingPunct="1"/>
            <a:r>
              <a:rPr lang="en-US" altLang="en-US" sz="2800" b="1" dirty="0" err="1"/>
              <a:t>Giáo</a:t>
            </a:r>
            <a:r>
              <a:rPr lang="en-US" altLang="en-US" sz="2800" b="1" dirty="0"/>
              <a:t> </a:t>
            </a:r>
            <a:r>
              <a:rPr lang="en-US" altLang="en-US" sz="2800" b="1" dirty="0" err="1"/>
              <a:t>viên</a:t>
            </a:r>
            <a:r>
              <a:rPr lang="en-US" altLang="en-US" sz="2800" b="1" dirty="0"/>
              <a:t>:</a:t>
            </a:r>
          </a:p>
          <a:p>
            <a:pPr algn="ctr" eaLnBrk="1" hangingPunct="1"/>
            <a:r>
              <a:rPr lang="en-US" altLang="en-US" sz="2800" b="1" dirty="0"/>
              <a:t>Đinh </a:t>
            </a:r>
            <a:r>
              <a:rPr lang="en-US" altLang="en-US" sz="2800" b="1" dirty="0" err="1"/>
              <a:t>Thị</a:t>
            </a:r>
            <a:r>
              <a:rPr lang="en-US" altLang="en-US" sz="2800" b="1" dirty="0"/>
              <a:t> Thu </a:t>
            </a:r>
            <a:r>
              <a:rPr lang="en-US" altLang="en-US" sz="2800" b="1" dirty="0" err="1"/>
              <a:t>Thủy</a:t>
            </a:r>
            <a:endParaRPr lang="en-US" altLang="en-US" sz="2800" b="1" dirty="0"/>
          </a:p>
        </p:txBody>
      </p:sp>
      <p:sp>
        <p:nvSpPr>
          <p:cNvPr id="14343" name="Hộp Văn bản 6">
            <a:extLst>
              <a:ext uri="{FF2B5EF4-FFF2-40B4-BE49-F238E27FC236}">
                <a16:creationId xmlns:a16="http://schemas.microsoft.com/office/drawing/2014/main" id="{D97E9352-9111-4975-B392-F1991B8ADB75}"/>
              </a:ext>
            </a:extLst>
          </p:cNvPr>
          <p:cNvSpPr txBox="1">
            <a:spLocks noChangeArrowheads="1"/>
          </p:cNvSpPr>
          <p:nvPr/>
        </p:nvSpPr>
        <p:spPr bwMode="auto">
          <a:xfrm>
            <a:off x="1332863" y="1443735"/>
            <a:ext cx="9526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n-US" altLang="en-US" sz="2400" b="1" dirty="0">
                <a:solidFill>
                  <a:schemeClr val="accent3">
                    <a:lumMod val="20000"/>
                    <a:lumOff val="80000"/>
                  </a:schemeClr>
                </a:solidFill>
                <a:latin typeface="Arial" panose="020B0604020202020204" pitchFamily="34" charset="0"/>
                <a:cs typeface="Arial" panose="020B0604020202020204" pitchFamily="34" charset="0"/>
              </a:rPr>
              <a:t>PHÒNG GIÁO DỤC VÀ ĐÀO TẠO HUYỆN THANH TRÌ</a:t>
            </a:r>
          </a:p>
          <a:p>
            <a:pPr algn="ctr"/>
            <a:r>
              <a:rPr lang="en-US" altLang="en-US" sz="2400" b="1" dirty="0">
                <a:solidFill>
                  <a:schemeClr val="accent3">
                    <a:lumMod val="20000"/>
                    <a:lumOff val="80000"/>
                  </a:schemeClr>
                </a:solidFill>
                <a:latin typeface="Arial" panose="020B0604020202020204" pitchFamily="34" charset="0"/>
                <a:cs typeface="Arial" panose="020B0604020202020204" pitchFamily="34" charset="0"/>
              </a:rPr>
              <a:t>TRƯỜNG THCS NGỌC HỒI</a:t>
            </a:r>
          </a:p>
        </p:txBody>
      </p:sp>
      <p:sp>
        <p:nvSpPr>
          <p:cNvPr id="4" name="Hình chữ nhật 3">
            <a:extLst>
              <a:ext uri="{FF2B5EF4-FFF2-40B4-BE49-F238E27FC236}">
                <a16:creationId xmlns:a16="http://schemas.microsoft.com/office/drawing/2014/main" id="{2DF49ABE-F46C-44E6-95F8-25A6DE332E96}"/>
              </a:ext>
            </a:extLst>
          </p:cNvPr>
          <p:cNvSpPr/>
          <p:nvPr/>
        </p:nvSpPr>
        <p:spPr>
          <a:xfrm>
            <a:off x="418487" y="2610471"/>
            <a:ext cx="11355026" cy="1107996"/>
          </a:xfrm>
          <a:prstGeom prst="rect">
            <a:avLst/>
          </a:prstGeom>
          <a:noFill/>
        </p:spPr>
        <p:txBody>
          <a:bodyPr wrap="square" lIns="91440" tIns="45720" rIns="91440" bIns="45720">
            <a:spAutoFit/>
          </a:bodyPr>
          <a:lstStyle/>
          <a:p>
            <a:pPr algn="ctr"/>
            <a:r>
              <a:rPr lang="en-US" sz="6600" b="1" cap="none" spc="0" dirty="0">
                <a:ln w="0"/>
                <a:solidFill>
                  <a:schemeClr val="accent2">
                    <a:lumMod val="7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VẬT LÍ 8</a:t>
            </a:r>
            <a:endParaRPr lang="vi-VN" sz="6600" b="1" cap="none" spc="0" dirty="0">
              <a:ln w="0"/>
              <a:solidFill>
                <a:schemeClr val="accent2">
                  <a:lumMod val="7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9E9A45-6E23-7743-8693-DC0FA5084CD0}"/>
              </a:ext>
            </a:extLst>
          </p:cNvPr>
          <p:cNvSpPr>
            <a:spLocks noGrp="1"/>
          </p:cNvSpPr>
          <p:nvPr>
            <p:ph type="title"/>
          </p:nvPr>
        </p:nvSpPr>
        <p:spPr/>
        <p:txBody>
          <a:bodyPr/>
          <a:lstStyle/>
          <a:p>
            <a:r>
              <a:rPr lang="en-VN" dirty="0"/>
              <a:t>Ghi nhớ</a:t>
            </a:r>
          </a:p>
        </p:txBody>
      </p:sp>
      <p:graphicFrame>
        <p:nvGraphicFramePr>
          <p:cNvPr id="7" name="Content Placeholder 6">
            <a:extLst>
              <a:ext uri="{FF2B5EF4-FFF2-40B4-BE49-F238E27FC236}">
                <a16:creationId xmlns:a16="http://schemas.microsoft.com/office/drawing/2014/main" id="{146DA9E2-7B52-2A44-A2D5-7026DED68138}"/>
              </a:ext>
            </a:extLst>
          </p:cNvPr>
          <p:cNvGraphicFramePr>
            <a:graphicFrameLocks noGrp="1"/>
          </p:cNvGraphicFramePr>
          <p:nvPr>
            <p:ph idx="1"/>
            <p:extLst>
              <p:ext uri="{D42A27DB-BD31-4B8C-83A1-F6EECF244321}">
                <p14:modId xmlns:p14="http://schemas.microsoft.com/office/powerpoint/2010/main" val="2559457383"/>
              </p:ext>
            </p:extLst>
          </p:nvPr>
        </p:nvGraphicFramePr>
        <p:xfrm>
          <a:off x="437391" y="1460500"/>
          <a:ext cx="11315700"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369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graphicEl>
                                              <a:dgm id="{141EE6FA-75FE-FA4C-9CDD-4F04C7CA1FAB}"/>
                                            </p:graphicEl>
                                          </p:spTgt>
                                        </p:tgtEl>
                                        <p:attrNameLst>
                                          <p:attrName>style.visibility</p:attrName>
                                        </p:attrNameLst>
                                      </p:cBhvr>
                                      <p:to>
                                        <p:strVal val="visible"/>
                                      </p:to>
                                    </p:set>
                                    <p:anim calcmode="lin" valueType="num">
                                      <p:cBhvr>
                                        <p:cTn id="7" dur="1000" fill="hold"/>
                                        <p:tgtEl>
                                          <p:spTgt spid="7">
                                            <p:graphicEl>
                                              <a:dgm id="{141EE6FA-75FE-FA4C-9CDD-4F04C7CA1FAB}"/>
                                            </p:graphicEl>
                                          </p:spTgt>
                                        </p:tgtEl>
                                        <p:attrNameLst>
                                          <p:attrName>ppt_w</p:attrName>
                                        </p:attrNameLst>
                                      </p:cBhvr>
                                      <p:tavLst>
                                        <p:tav tm="0">
                                          <p:val>
                                            <p:strVal val="#ppt_w*0.70"/>
                                          </p:val>
                                        </p:tav>
                                        <p:tav tm="100000">
                                          <p:val>
                                            <p:strVal val="#ppt_w"/>
                                          </p:val>
                                        </p:tav>
                                      </p:tavLst>
                                    </p:anim>
                                    <p:anim calcmode="lin" valueType="num">
                                      <p:cBhvr>
                                        <p:cTn id="8" dur="1000" fill="hold"/>
                                        <p:tgtEl>
                                          <p:spTgt spid="7">
                                            <p:graphicEl>
                                              <a:dgm id="{141EE6FA-75FE-FA4C-9CDD-4F04C7CA1FAB}"/>
                                            </p:graphicEl>
                                          </p:spTgt>
                                        </p:tgtEl>
                                        <p:attrNameLst>
                                          <p:attrName>ppt_h</p:attrName>
                                        </p:attrNameLst>
                                      </p:cBhvr>
                                      <p:tavLst>
                                        <p:tav tm="0">
                                          <p:val>
                                            <p:strVal val="#ppt_h"/>
                                          </p:val>
                                        </p:tav>
                                        <p:tav tm="100000">
                                          <p:val>
                                            <p:strVal val="#ppt_h"/>
                                          </p:val>
                                        </p:tav>
                                      </p:tavLst>
                                    </p:anim>
                                    <p:animEffect transition="in" filter="fade">
                                      <p:cBhvr>
                                        <p:cTn id="9" dur="1000"/>
                                        <p:tgtEl>
                                          <p:spTgt spid="7">
                                            <p:graphicEl>
                                              <a:dgm id="{141EE6FA-75FE-FA4C-9CDD-4F04C7CA1FAB}"/>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graphicEl>
                                              <a:dgm id="{19F3B89E-0980-0841-AA2E-3FE15E29B697}"/>
                                            </p:graphicEl>
                                          </p:spTgt>
                                        </p:tgtEl>
                                        <p:attrNameLst>
                                          <p:attrName>style.visibility</p:attrName>
                                        </p:attrNameLst>
                                      </p:cBhvr>
                                      <p:to>
                                        <p:strVal val="visible"/>
                                      </p:to>
                                    </p:set>
                                    <p:anim calcmode="lin" valueType="num">
                                      <p:cBhvr>
                                        <p:cTn id="14" dur="1000" fill="hold"/>
                                        <p:tgtEl>
                                          <p:spTgt spid="7">
                                            <p:graphicEl>
                                              <a:dgm id="{19F3B89E-0980-0841-AA2E-3FE15E29B697}"/>
                                            </p:graphicEl>
                                          </p:spTgt>
                                        </p:tgtEl>
                                        <p:attrNameLst>
                                          <p:attrName>ppt_w</p:attrName>
                                        </p:attrNameLst>
                                      </p:cBhvr>
                                      <p:tavLst>
                                        <p:tav tm="0">
                                          <p:val>
                                            <p:strVal val="#ppt_w*0.70"/>
                                          </p:val>
                                        </p:tav>
                                        <p:tav tm="100000">
                                          <p:val>
                                            <p:strVal val="#ppt_w"/>
                                          </p:val>
                                        </p:tav>
                                      </p:tavLst>
                                    </p:anim>
                                    <p:anim calcmode="lin" valueType="num">
                                      <p:cBhvr>
                                        <p:cTn id="15" dur="1000" fill="hold"/>
                                        <p:tgtEl>
                                          <p:spTgt spid="7">
                                            <p:graphicEl>
                                              <a:dgm id="{19F3B89E-0980-0841-AA2E-3FE15E29B697}"/>
                                            </p:graphicEl>
                                          </p:spTgt>
                                        </p:tgtEl>
                                        <p:attrNameLst>
                                          <p:attrName>ppt_h</p:attrName>
                                        </p:attrNameLst>
                                      </p:cBhvr>
                                      <p:tavLst>
                                        <p:tav tm="0">
                                          <p:val>
                                            <p:strVal val="#ppt_h"/>
                                          </p:val>
                                        </p:tav>
                                        <p:tav tm="100000">
                                          <p:val>
                                            <p:strVal val="#ppt_h"/>
                                          </p:val>
                                        </p:tav>
                                      </p:tavLst>
                                    </p:anim>
                                    <p:animEffect transition="in" filter="fade">
                                      <p:cBhvr>
                                        <p:cTn id="16" dur="1000"/>
                                        <p:tgtEl>
                                          <p:spTgt spid="7">
                                            <p:graphicEl>
                                              <a:dgm id="{19F3B89E-0980-0841-AA2E-3FE15E29B697}"/>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graphicEl>
                                              <a:dgm id="{8485CA08-C8C7-DB43-86C9-EE4B397FE42A}"/>
                                            </p:graphicEl>
                                          </p:spTgt>
                                        </p:tgtEl>
                                        <p:attrNameLst>
                                          <p:attrName>style.visibility</p:attrName>
                                        </p:attrNameLst>
                                      </p:cBhvr>
                                      <p:to>
                                        <p:strVal val="visible"/>
                                      </p:to>
                                    </p:set>
                                    <p:anim calcmode="lin" valueType="num">
                                      <p:cBhvr>
                                        <p:cTn id="21" dur="1000" fill="hold"/>
                                        <p:tgtEl>
                                          <p:spTgt spid="7">
                                            <p:graphicEl>
                                              <a:dgm id="{8485CA08-C8C7-DB43-86C9-EE4B397FE42A}"/>
                                            </p:graphicEl>
                                          </p:spTgt>
                                        </p:tgtEl>
                                        <p:attrNameLst>
                                          <p:attrName>ppt_w</p:attrName>
                                        </p:attrNameLst>
                                      </p:cBhvr>
                                      <p:tavLst>
                                        <p:tav tm="0">
                                          <p:val>
                                            <p:strVal val="#ppt_w*0.70"/>
                                          </p:val>
                                        </p:tav>
                                        <p:tav tm="100000">
                                          <p:val>
                                            <p:strVal val="#ppt_w"/>
                                          </p:val>
                                        </p:tav>
                                      </p:tavLst>
                                    </p:anim>
                                    <p:anim calcmode="lin" valueType="num">
                                      <p:cBhvr>
                                        <p:cTn id="22" dur="1000" fill="hold"/>
                                        <p:tgtEl>
                                          <p:spTgt spid="7">
                                            <p:graphicEl>
                                              <a:dgm id="{8485CA08-C8C7-DB43-86C9-EE4B397FE42A}"/>
                                            </p:graphicEl>
                                          </p:spTgt>
                                        </p:tgtEl>
                                        <p:attrNameLst>
                                          <p:attrName>ppt_h</p:attrName>
                                        </p:attrNameLst>
                                      </p:cBhvr>
                                      <p:tavLst>
                                        <p:tav tm="0">
                                          <p:val>
                                            <p:strVal val="#ppt_h"/>
                                          </p:val>
                                        </p:tav>
                                        <p:tav tm="100000">
                                          <p:val>
                                            <p:strVal val="#ppt_h"/>
                                          </p:val>
                                        </p:tav>
                                      </p:tavLst>
                                    </p:anim>
                                    <p:animEffect transition="in" filter="fade">
                                      <p:cBhvr>
                                        <p:cTn id="23" dur="1000"/>
                                        <p:tgtEl>
                                          <p:spTgt spid="7">
                                            <p:graphicEl>
                                              <a:dgm id="{8485CA08-C8C7-DB43-86C9-EE4B397FE42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graphicEl>
                                              <a:dgm id="{E8A20A8C-CB16-014A-A58A-AA84A290D1F5}"/>
                                            </p:graphicEl>
                                          </p:spTgt>
                                        </p:tgtEl>
                                        <p:attrNameLst>
                                          <p:attrName>style.visibility</p:attrName>
                                        </p:attrNameLst>
                                      </p:cBhvr>
                                      <p:to>
                                        <p:strVal val="visible"/>
                                      </p:to>
                                    </p:set>
                                    <p:anim calcmode="lin" valueType="num">
                                      <p:cBhvr>
                                        <p:cTn id="28" dur="1000" fill="hold"/>
                                        <p:tgtEl>
                                          <p:spTgt spid="7">
                                            <p:graphicEl>
                                              <a:dgm id="{E8A20A8C-CB16-014A-A58A-AA84A290D1F5}"/>
                                            </p:graphicEl>
                                          </p:spTgt>
                                        </p:tgtEl>
                                        <p:attrNameLst>
                                          <p:attrName>ppt_w</p:attrName>
                                        </p:attrNameLst>
                                      </p:cBhvr>
                                      <p:tavLst>
                                        <p:tav tm="0">
                                          <p:val>
                                            <p:strVal val="#ppt_w*0.70"/>
                                          </p:val>
                                        </p:tav>
                                        <p:tav tm="100000">
                                          <p:val>
                                            <p:strVal val="#ppt_w"/>
                                          </p:val>
                                        </p:tav>
                                      </p:tavLst>
                                    </p:anim>
                                    <p:anim calcmode="lin" valueType="num">
                                      <p:cBhvr>
                                        <p:cTn id="29" dur="1000" fill="hold"/>
                                        <p:tgtEl>
                                          <p:spTgt spid="7">
                                            <p:graphicEl>
                                              <a:dgm id="{E8A20A8C-CB16-014A-A58A-AA84A290D1F5}"/>
                                            </p:graphicEl>
                                          </p:spTgt>
                                        </p:tgtEl>
                                        <p:attrNameLst>
                                          <p:attrName>ppt_h</p:attrName>
                                        </p:attrNameLst>
                                      </p:cBhvr>
                                      <p:tavLst>
                                        <p:tav tm="0">
                                          <p:val>
                                            <p:strVal val="#ppt_h"/>
                                          </p:val>
                                        </p:tav>
                                        <p:tav tm="100000">
                                          <p:val>
                                            <p:strVal val="#ppt_h"/>
                                          </p:val>
                                        </p:tav>
                                      </p:tavLst>
                                    </p:anim>
                                    <p:animEffect transition="in" filter="fade">
                                      <p:cBhvr>
                                        <p:cTn id="30" dur="1000"/>
                                        <p:tgtEl>
                                          <p:spTgt spid="7">
                                            <p:graphicEl>
                                              <a:dgm id="{E8A20A8C-CB16-014A-A58A-AA84A290D1F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graphicEl>
                                              <a:dgm id="{DC736FE8-4D3C-724A-A229-9B5FD16C8597}"/>
                                            </p:graphicEl>
                                          </p:spTgt>
                                        </p:tgtEl>
                                        <p:attrNameLst>
                                          <p:attrName>style.visibility</p:attrName>
                                        </p:attrNameLst>
                                      </p:cBhvr>
                                      <p:to>
                                        <p:strVal val="visible"/>
                                      </p:to>
                                    </p:set>
                                    <p:anim calcmode="lin" valueType="num">
                                      <p:cBhvr>
                                        <p:cTn id="35" dur="1000" fill="hold"/>
                                        <p:tgtEl>
                                          <p:spTgt spid="7">
                                            <p:graphicEl>
                                              <a:dgm id="{DC736FE8-4D3C-724A-A229-9B5FD16C8597}"/>
                                            </p:graphicEl>
                                          </p:spTgt>
                                        </p:tgtEl>
                                        <p:attrNameLst>
                                          <p:attrName>ppt_w</p:attrName>
                                        </p:attrNameLst>
                                      </p:cBhvr>
                                      <p:tavLst>
                                        <p:tav tm="0">
                                          <p:val>
                                            <p:strVal val="#ppt_w*0.70"/>
                                          </p:val>
                                        </p:tav>
                                        <p:tav tm="100000">
                                          <p:val>
                                            <p:strVal val="#ppt_w"/>
                                          </p:val>
                                        </p:tav>
                                      </p:tavLst>
                                    </p:anim>
                                    <p:anim calcmode="lin" valueType="num">
                                      <p:cBhvr>
                                        <p:cTn id="36" dur="1000" fill="hold"/>
                                        <p:tgtEl>
                                          <p:spTgt spid="7">
                                            <p:graphicEl>
                                              <a:dgm id="{DC736FE8-4D3C-724A-A229-9B5FD16C8597}"/>
                                            </p:graphicEl>
                                          </p:spTgt>
                                        </p:tgtEl>
                                        <p:attrNameLst>
                                          <p:attrName>ppt_h</p:attrName>
                                        </p:attrNameLst>
                                      </p:cBhvr>
                                      <p:tavLst>
                                        <p:tav tm="0">
                                          <p:val>
                                            <p:strVal val="#ppt_h"/>
                                          </p:val>
                                        </p:tav>
                                        <p:tav tm="100000">
                                          <p:val>
                                            <p:strVal val="#ppt_h"/>
                                          </p:val>
                                        </p:tav>
                                      </p:tavLst>
                                    </p:anim>
                                    <p:animEffect transition="in" filter="fade">
                                      <p:cBhvr>
                                        <p:cTn id="37" dur="1000"/>
                                        <p:tgtEl>
                                          <p:spTgt spid="7">
                                            <p:graphicEl>
                                              <a:dgm id="{DC736FE8-4D3C-724A-A229-9B5FD16C859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
                                            <p:graphicEl>
                                              <a:dgm id="{5C13F3B3-3632-CA4F-B104-837F297528C4}"/>
                                            </p:graphicEl>
                                          </p:spTgt>
                                        </p:tgtEl>
                                        <p:attrNameLst>
                                          <p:attrName>style.visibility</p:attrName>
                                        </p:attrNameLst>
                                      </p:cBhvr>
                                      <p:to>
                                        <p:strVal val="visible"/>
                                      </p:to>
                                    </p:set>
                                    <p:anim calcmode="lin" valueType="num">
                                      <p:cBhvr>
                                        <p:cTn id="42" dur="1000" fill="hold"/>
                                        <p:tgtEl>
                                          <p:spTgt spid="7">
                                            <p:graphicEl>
                                              <a:dgm id="{5C13F3B3-3632-CA4F-B104-837F297528C4}"/>
                                            </p:graphicEl>
                                          </p:spTgt>
                                        </p:tgtEl>
                                        <p:attrNameLst>
                                          <p:attrName>ppt_w</p:attrName>
                                        </p:attrNameLst>
                                      </p:cBhvr>
                                      <p:tavLst>
                                        <p:tav tm="0">
                                          <p:val>
                                            <p:strVal val="#ppt_w*0.70"/>
                                          </p:val>
                                        </p:tav>
                                        <p:tav tm="100000">
                                          <p:val>
                                            <p:strVal val="#ppt_w"/>
                                          </p:val>
                                        </p:tav>
                                      </p:tavLst>
                                    </p:anim>
                                    <p:anim calcmode="lin" valueType="num">
                                      <p:cBhvr>
                                        <p:cTn id="43" dur="1000" fill="hold"/>
                                        <p:tgtEl>
                                          <p:spTgt spid="7">
                                            <p:graphicEl>
                                              <a:dgm id="{5C13F3B3-3632-CA4F-B104-837F297528C4}"/>
                                            </p:graphicEl>
                                          </p:spTgt>
                                        </p:tgtEl>
                                        <p:attrNameLst>
                                          <p:attrName>ppt_h</p:attrName>
                                        </p:attrNameLst>
                                      </p:cBhvr>
                                      <p:tavLst>
                                        <p:tav tm="0">
                                          <p:val>
                                            <p:strVal val="#ppt_h"/>
                                          </p:val>
                                        </p:tav>
                                        <p:tav tm="100000">
                                          <p:val>
                                            <p:strVal val="#ppt_h"/>
                                          </p:val>
                                        </p:tav>
                                      </p:tavLst>
                                    </p:anim>
                                    <p:animEffect transition="in" filter="fade">
                                      <p:cBhvr>
                                        <p:cTn id="44" dur="1000"/>
                                        <p:tgtEl>
                                          <p:spTgt spid="7">
                                            <p:graphicEl>
                                              <a:dgm id="{5C13F3B3-3632-CA4F-B104-837F297528C4}"/>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
                                            <p:graphicEl>
                                              <a:dgm id="{54AE1331-EEF4-7946-A071-7658F656A6BC}"/>
                                            </p:graphicEl>
                                          </p:spTgt>
                                        </p:tgtEl>
                                        <p:attrNameLst>
                                          <p:attrName>style.visibility</p:attrName>
                                        </p:attrNameLst>
                                      </p:cBhvr>
                                      <p:to>
                                        <p:strVal val="visible"/>
                                      </p:to>
                                    </p:set>
                                    <p:anim calcmode="lin" valueType="num">
                                      <p:cBhvr>
                                        <p:cTn id="49" dur="1000" fill="hold"/>
                                        <p:tgtEl>
                                          <p:spTgt spid="7">
                                            <p:graphicEl>
                                              <a:dgm id="{54AE1331-EEF4-7946-A071-7658F656A6BC}"/>
                                            </p:graphicEl>
                                          </p:spTgt>
                                        </p:tgtEl>
                                        <p:attrNameLst>
                                          <p:attrName>ppt_w</p:attrName>
                                        </p:attrNameLst>
                                      </p:cBhvr>
                                      <p:tavLst>
                                        <p:tav tm="0">
                                          <p:val>
                                            <p:strVal val="#ppt_w*0.70"/>
                                          </p:val>
                                        </p:tav>
                                        <p:tav tm="100000">
                                          <p:val>
                                            <p:strVal val="#ppt_w"/>
                                          </p:val>
                                        </p:tav>
                                      </p:tavLst>
                                    </p:anim>
                                    <p:anim calcmode="lin" valueType="num">
                                      <p:cBhvr>
                                        <p:cTn id="50" dur="1000" fill="hold"/>
                                        <p:tgtEl>
                                          <p:spTgt spid="7">
                                            <p:graphicEl>
                                              <a:dgm id="{54AE1331-EEF4-7946-A071-7658F656A6BC}"/>
                                            </p:graphicEl>
                                          </p:spTgt>
                                        </p:tgtEl>
                                        <p:attrNameLst>
                                          <p:attrName>ppt_h</p:attrName>
                                        </p:attrNameLst>
                                      </p:cBhvr>
                                      <p:tavLst>
                                        <p:tav tm="0">
                                          <p:val>
                                            <p:strVal val="#ppt_h"/>
                                          </p:val>
                                        </p:tav>
                                        <p:tav tm="100000">
                                          <p:val>
                                            <p:strVal val="#ppt_h"/>
                                          </p:val>
                                        </p:tav>
                                      </p:tavLst>
                                    </p:anim>
                                    <p:animEffect transition="in" filter="fade">
                                      <p:cBhvr>
                                        <p:cTn id="51" dur="1000"/>
                                        <p:tgtEl>
                                          <p:spTgt spid="7">
                                            <p:graphicEl>
                                              <a:dgm id="{54AE1331-EEF4-7946-A071-7658F656A6BC}"/>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
                                            <p:graphicEl>
                                              <a:dgm id="{4C96C0D5-647B-154E-8748-9E9CB2018947}"/>
                                            </p:graphicEl>
                                          </p:spTgt>
                                        </p:tgtEl>
                                        <p:attrNameLst>
                                          <p:attrName>style.visibility</p:attrName>
                                        </p:attrNameLst>
                                      </p:cBhvr>
                                      <p:to>
                                        <p:strVal val="visible"/>
                                      </p:to>
                                    </p:set>
                                    <p:anim calcmode="lin" valueType="num">
                                      <p:cBhvr>
                                        <p:cTn id="56" dur="1000" fill="hold"/>
                                        <p:tgtEl>
                                          <p:spTgt spid="7">
                                            <p:graphicEl>
                                              <a:dgm id="{4C96C0D5-647B-154E-8748-9E9CB2018947}"/>
                                            </p:graphicEl>
                                          </p:spTgt>
                                        </p:tgtEl>
                                        <p:attrNameLst>
                                          <p:attrName>ppt_w</p:attrName>
                                        </p:attrNameLst>
                                      </p:cBhvr>
                                      <p:tavLst>
                                        <p:tav tm="0">
                                          <p:val>
                                            <p:strVal val="#ppt_w*0.70"/>
                                          </p:val>
                                        </p:tav>
                                        <p:tav tm="100000">
                                          <p:val>
                                            <p:strVal val="#ppt_w"/>
                                          </p:val>
                                        </p:tav>
                                      </p:tavLst>
                                    </p:anim>
                                    <p:anim calcmode="lin" valueType="num">
                                      <p:cBhvr>
                                        <p:cTn id="57" dur="1000" fill="hold"/>
                                        <p:tgtEl>
                                          <p:spTgt spid="7">
                                            <p:graphicEl>
                                              <a:dgm id="{4C96C0D5-647B-154E-8748-9E9CB2018947}"/>
                                            </p:graphicEl>
                                          </p:spTgt>
                                        </p:tgtEl>
                                        <p:attrNameLst>
                                          <p:attrName>ppt_h</p:attrName>
                                        </p:attrNameLst>
                                      </p:cBhvr>
                                      <p:tavLst>
                                        <p:tav tm="0">
                                          <p:val>
                                            <p:strVal val="#ppt_h"/>
                                          </p:val>
                                        </p:tav>
                                        <p:tav tm="100000">
                                          <p:val>
                                            <p:strVal val="#ppt_h"/>
                                          </p:val>
                                        </p:tav>
                                      </p:tavLst>
                                    </p:anim>
                                    <p:animEffect transition="in" filter="fade">
                                      <p:cBhvr>
                                        <p:cTn id="58" dur="1000"/>
                                        <p:tgtEl>
                                          <p:spTgt spid="7">
                                            <p:graphicEl>
                                              <a:dgm id="{4C96C0D5-647B-154E-8748-9E9CB201894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4450-F101-C246-800C-7727BDABD494}"/>
              </a:ext>
            </a:extLst>
          </p:cNvPr>
          <p:cNvSpPr>
            <a:spLocks noGrp="1"/>
          </p:cNvSpPr>
          <p:nvPr>
            <p:ph type="title"/>
          </p:nvPr>
        </p:nvSpPr>
        <p:spPr/>
        <p:txBody>
          <a:bodyPr/>
          <a:lstStyle/>
          <a:p>
            <a:r>
              <a:rPr lang="en-VN" dirty="0"/>
              <a:t>Vận dụng</a:t>
            </a:r>
          </a:p>
        </p:txBody>
      </p:sp>
      <p:graphicFrame>
        <p:nvGraphicFramePr>
          <p:cNvPr id="10" name="Content Placeholder 9">
            <a:extLst>
              <a:ext uri="{FF2B5EF4-FFF2-40B4-BE49-F238E27FC236}">
                <a16:creationId xmlns:a16="http://schemas.microsoft.com/office/drawing/2014/main" id="{81B1E6B7-4A5A-FE4C-963B-86266B7293BF}"/>
              </a:ext>
            </a:extLst>
          </p:cNvPr>
          <p:cNvGraphicFramePr>
            <a:graphicFrameLocks noGrp="1"/>
          </p:cNvGraphicFramePr>
          <p:nvPr>
            <p:ph idx="1"/>
            <p:extLst>
              <p:ext uri="{D42A27DB-BD31-4B8C-83A1-F6EECF244321}">
                <p14:modId xmlns:p14="http://schemas.microsoft.com/office/powerpoint/2010/main" val="437007138"/>
              </p:ext>
            </p:extLst>
          </p:nvPr>
        </p:nvGraphicFramePr>
        <p:xfrm>
          <a:off x="412123" y="1600200"/>
          <a:ext cx="11397803" cy="4980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85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graphicEl>
                                              <a:dgm id="{1DC89DD8-16FE-6949-B4A8-9835435B8436}"/>
                                            </p:graphicEl>
                                          </p:spTgt>
                                        </p:tgtEl>
                                        <p:attrNameLst>
                                          <p:attrName>style.visibility</p:attrName>
                                        </p:attrNameLst>
                                      </p:cBhvr>
                                      <p:to>
                                        <p:strVal val="visible"/>
                                      </p:to>
                                    </p:set>
                                    <p:animEffect transition="in" filter="wipe(down)">
                                      <p:cBhvr>
                                        <p:cTn id="7" dur="500"/>
                                        <p:tgtEl>
                                          <p:spTgt spid="10">
                                            <p:graphicEl>
                                              <a:dgm id="{1DC89DD8-16FE-6949-B4A8-9835435B843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graphicEl>
                                              <a:dgm id="{1CF89C99-F98B-7F4B-BC92-6BE07A9F70F2}"/>
                                            </p:graphicEl>
                                          </p:spTgt>
                                        </p:tgtEl>
                                        <p:attrNameLst>
                                          <p:attrName>style.visibility</p:attrName>
                                        </p:attrNameLst>
                                      </p:cBhvr>
                                      <p:to>
                                        <p:strVal val="visible"/>
                                      </p:to>
                                    </p:set>
                                    <p:animEffect transition="in" filter="wipe(down)">
                                      <p:cBhvr>
                                        <p:cTn id="12" dur="500"/>
                                        <p:tgtEl>
                                          <p:spTgt spid="10">
                                            <p:graphicEl>
                                              <a:dgm id="{1CF89C99-F98B-7F4B-BC92-6BE07A9F70F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graphicEl>
                                              <a:dgm id="{F6384762-02BE-1240-A1B8-B0280CD8B0E9}"/>
                                            </p:graphicEl>
                                          </p:spTgt>
                                        </p:tgtEl>
                                        <p:attrNameLst>
                                          <p:attrName>style.visibility</p:attrName>
                                        </p:attrNameLst>
                                      </p:cBhvr>
                                      <p:to>
                                        <p:strVal val="visible"/>
                                      </p:to>
                                    </p:set>
                                    <p:animEffect transition="in" filter="wipe(down)">
                                      <p:cBhvr>
                                        <p:cTn id="17" dur="500"/>
                                        <p:tgtEl>
                                          <p:spTgt spid="10">
                                            <p:graphicEl>
                                              <a:dgm id="{F6384762-02BE-1240-A1B8-B0280CD8B0E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graphicEl>
                                              <a:dgm id="{D2CE5467-7984-E748-89DD-A5DC780831AC}"/>
                                            </p:graphicEl>
                                          </p:spTgt>
                                        </p:tgtEl>
                                        <p:attrNameLst>
                                          <p:attrName>style.visibility</p:attrName>
                                        </p:attrNameLst>
                                      </p:cBhvr>
                                      <p:to>
                                        <p:strVal val="visible"/>
                                      </p:to>
                                    </p:set>
                                    <p:animEffect transition="in" filter="wipe(down)">
                                      <p:cBhvr>
                                        <p:cTn id="22" dur="500"/>
                                        <p:tgtEl>
                                          <p:spTgt spid="10">
                                            <p:graphicEl>
                                              <a:dgm id="{D2CE5467-7984-E748-89DD-A5DC780831A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graphicEl>
                                              <a:dgm id="{78439F38-949F-9948-8448-CF357EF85B2E}"/>
                                            </p:graphicEl>
                                          </p:spTgt>
                                        </p:tgtEl>
                                        <p:attrNameLst>
                                          <p:attrName>style.visibility</p:attrName>
                                        </p:attrNameLst>
                                      </p:cBhvr>
                                      <p:to>
                                        <p:strVal val="visible"/>
                                      </p:to>
                                    </p:set>
                                    <p:animEffect transition="in" filter="wipe(down)">
                                      <p:cBhvr>
                                        <p:cTn id="27" dur="500"/>
                                        <p:tgtEl>
                                          <p:spTgt spid="10">
                                            <p:graphicEl>
                                              <a:dgm id="{78439F38-949F-9948-8448-CF357EF85B2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graphicEl>
                                              <a:dgm id="{858D096B-53BC-8F4B-BC89-84D9D90E2ECE}"/>
                                            </p:graphicEl>
                                          </p:spTgt>
                                        </p:tgtEl>
                                        <p:attrNameLst>
                                          <p:attrName>style.visibility</p:attrName>
                                        </p:attrNameLst>
                                      </p:cBhvr>
                                      <p:to>
                                        <p:strVal val="visible"/>
                                      </p:to>
                                    </p:set>
                                    <p:animEffect transition="in" filter="wipe(down)">
                                      <p:cBhvr>
                                        <p:cTn id="32" dur="500"/>
                                        <p:tgtEl>
                                          <p:spTgt spid="10">
                                            <p:graphicEl>
                                              <a:dgm id="{858D096B-53BC-8F4B-BC89-84D9D90E2E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BB32-832B-684F-AD8B-61DB6465D5B9}"/>
              </a:ext>
            </a:extLst>
          </p:cNvPr>
          <p:cNvSpPr>
            <a:spLocks noGrp="1"/>
          </p:cNvSpPr>
          <p:nvPr>
            <p:ph type="title"/>
          </p:nvPr>
        </p:nvSpPr>
        <p:spPr>
          <a:xfrm>
            <a:off x="1104900" y="76200"/>
            <a:ext cx="9980682" cy="1096962"/>
          </a:xfrm>
        </p:spPr>
        <p:txBody>
          <a:bodyPr anchor="ctr">
            <a:normAutofit/>
          </a:bodyPr>
          <a:lstStyle/>
          <a:p>
            <a:r>
              <a:rPr lang="en-US" dirty="0"/>
              <a:t>III. </a:t>
            </a:r>
            <a:r>
              <a:rPr lang="en-US" dirty="0" err="1"/>
              <a:t>Các</a:t>
            </a:r>
            <a:r>
              <a:rPr lang="en-US" dirty="0"/>
              <a:t> </a:t>
            </a:r>
            <a:r>
              <a:rPr lang="en-US" dirty="0" err="1"/>
              <a:t>nguyên</a:t>
            </a:r>
            <a:r>
              <a:rPr lang="en-US" dirty="0"/>
              <a:t> </a:t>
            </a:r>
            <a:r>
              <a:rPr lang="en-US" dirty="0" err="1"/>
              <a:t>tử</a:t>
            </a:r>
            <a:r>
              <a:rPr lang="en-US" dirty="0"/>
              <a:t> </a:t>
            </a:r>
            <a:r>
              <a:rPr lang="en-US" dirty="0" err="1"/>
              <a:t>chuyển</a:t>
            </a:r>
            <a:r>
              <a:rPr lang="en-US" dirty="0"/>
              <a:t> </a:t>
            </a:r>
            <a:r>
              <a:rPr lang="en-US" dirty="0" err="1"/>
              <a:t>động</a:t>
            </a:r>
            <a:r>
              <a:rPr lang="en-US" dirty="0"/>
              <a:t> </a:t>
            </a:r>
            <a:r>
              <a:rPr lang="en-US" dirty="0" err="1"/>
              <a:t>không</a:t>
            </a:r>
            <a:r>
              <a:rPr lang="en-US" dirty="0"/>
              <a:t> </a:t>
            </a:r>
            <a:r>
              <a:rPr lang="en-US" dirty="0" err="1"/>
              <a:t>ngừng</a:t>
            </a:r>
            <a:endParaRPr lang="en-VN" dirty="0"/>
          </a:p>
        </p:txBody>
      </p:sp>
      <p:sp>
        <p:nvSpPr>
          <p:cNvPr id="3" name="Content Placeholder 2">
            <a:extLst>
              <a:ext uri="{FF2B5EF4-FFF2-40B4-BE49-F238E27FC236}">
                <a16:creationId xmlns:a16="http://schemas.microsoft.com/office/drawing/2014/main" id="{9163DB68-5DF2-EB47-A622-A2EE967FD7CD}"/>
              </a:ext>
            </a:extLst>
          </p:cNvPr>
          <p:cNvSpPr>
            <a:spLocks noGrp="1"/>
          </p:cNvSpPr>
          <p:nvPr>
            <p:ph sz="half" idx="1"/>
          </p:nvPr>
        </p:nvSpPr>
        <p:spPr>
          <a:xfrm>
            <a:off x="1104900" y="1705982"/>
            <a:ext cx="4914900" cy="4571999"/>
          </a:xfrm>
        </p:spPr>
        <p:txBody>
          <a:bodyPr anchor="ctr">
            <a:normAutofit/>
          </a:bodyPr>
          <a:lstStyle/>
          <a:p>
            <a:pPr marL="0" indent="0">
              <a:spcAft>
                <a:spcPts val="600"/>
              </a:spcAft>
              <a:buNone/>
            </a:pPr>
            <a:r>
              <a:rPr lang="en-US" sz="2600" dirty="0"/>
              <a:t>- </a:t>
            </a:r>
            <a:r>
              <a:rPr lang="en-US" sz="2600" dirty="0" err="1"/>
              <a:t>Các</a:t>
            </a:r>
            <a:r>
              <a:rPr lang="en-US" sz="2600" dirty="0"/>
              <a:t> </a:t>
            </a:r>
            <a:r>
              <a:rPr lang="en-US" sz="2600" dirty="0" err="1"/>
              <a:t>nguyên</a:t>
            </a:r>
            <a:r>
              <a:rPr lang="en-US" sz="2600" dirty="0"/>
              <a:t> </a:t>
            </a:r>
            <a:r>
              <a:rPr lang="en-US" sz="2600" dirty="0" err="1"/>
              <a:t>tử</a:t>
            </a:r>
            <a:r>
              <a:rPr lang="en-US" sz="2600" dirty="0"/>
              <a:t>, </a:t>
            </a:r>
            <a:r>
              <a:rPr lang="en-US" sz="2600" dirty="0" err="1"/>
              <a:t>phân</a:t>
            </a:r>
            <a:r>
              <a:rPr lang="en-US" sz="2600" dirty="0"/>
              <a:t> </a:t>
            </a:r>
            <a:r>
              <a:rPr lang="en-US" sz="2600" dirty="0" err="1"/>
              <a:t>tử</a:t>
            </a:r>
            <a:r>
              <a:rPr lang="en-US" sz="2600" dirty="0"/>
              <a:t> </a:t>
            </a:r>
            <a:r>
              <a:rPr lang="en-US" sz="2600" dirty="0" err="1"/>
              <a:t>luôn</a:t>
            </a:r>
            <a:r>
              <a:rPr lang="en-US" sz="2600" dirty="0"/>
              <a:t> </a:t>
            </a:r>
            <a:r>
              <a:rPr lang="en-US" sz="2600" dirty="0" err="1"/>
              <a:t>luôn</a:t>
            </a:r>
            <a:r>
              <a:rPr lang="en-US" sz="2600" dirty="0"/>
              <a:t> </a:t>
            </a:r>
            <a:r>
              <a:rPr lang="en-US" sz="2600" dirty="0" err="1">
                <a:solidFill>
                  <a:srgbClr val="0070C0"/>
                </a:solidFill>
              </a:rPr>
              <a:t>chuyển</a:t>
            </a:r>
            <a:r>
              <a:rPr lang="en-US" sz="2600" dirty="0">
                <a:solidFill>
                  <a:srgbClr val="0070C0"/>
                </a:solidFill>
              </a:rPr>
              <a:t> </a:t>
            </a:r>
            <a:r>
              <a:rPr lang="en-US" sz="2600" dirty="0" err="1">
                <a:solidFill>
                  <a:srgbClr val="0070C0"/>
                </a:solidFill>
              </a:rPr>
              <a:t>động</a:t>
            </a:r>
            <a:r>
              <a:rPr lang="en-US" sz="2600" dirty="0">
                <a:solidFill>
                  <a:srgbClr val="0070C0"/>
                </a:solidFill>
              </a:rPr>
              <a:t> </a:t>
            </a:r>
            <a:r>
              <a:rPr lang="en-US" sz="2600" dirty="0" err="1">
                <a:solidFill>
                  <a:srgbClr val="0070C0"/>
                </a:solidFill>
              </a:rPr>
              <a:t>hỗn</a:t>
            </a:r>
            <a:r>
              <a:rPr lang="en-US" sz="2600" dirty="0">
                <a:solidFill>
                  <a:srgbClr val="0070C0"/>
                </a:solidFill>
              </a:rPr>
              <a:t> </a:t>
            </a:r>
            <a:r>
              <a:rPr lang="en-US" sz="2600" dirty="0" err="1">
                <a:solidFill>
                  <a:srgbClr val="0070C0"/>
                </a:solidFill>
              </a:rPr>
              <a:t>loạn</a:t>
            </a:r>
            <a:r>
              <a:rPr lang="en-US" sz="2600" dirty="0">
                <a:solidFill>
                  <a:srgbClr val="0070C0"/>
                </a:solidFill>
              </a:rPr>
              <a:t> </a:t>
            </a:r>
            <a:r>
              <a:rPr lang="en-US" sz="2600" dirty="0" err="1">
                <a:solidFill>
                  <a:srgbClr val="0070C0"/>
                </a:solidFill>
              </a:rPr>
              <a:t>không</a:t>
            </a:r>
            <a:r>
              <a:rPr lang="en-US" sz="2600" dirty="0">
                <a:solidFill>
                  <a:srgbClr val="0070C0"/>
                </a:solidFill>
              </a:rPr>
              <a:t> </a:t>
            </a:r>
            <a:r>
              <a:rPr lang="en-US" sz="2600" dirty="0" err="1">
                <a:solidFill>
                  <a:srgbClr val="0070C0"/>
                </a:solidFill>
              </a:rPr>
              <a:t>ngừng</a:t>
            </a:r>
            <a:r>
              <a:rPr lang="en-US" sz="2600" dirty="0">
                <a:solidFill>
                  <a:srgbClr val="0070C0"/>
                </a:solidFill>
              </a:rPr>
              <a:t> </a:t>
            </a:r>
            <a:r>
              <a:rPr lang="en-US" sz="2600" dirty="0" err="1">
                <a:solidFill>
                  <a:srgbClr val="0070C0"/>
                </a:solidFill>
              </a:rPr>
              <a:t>về</a:t>
            </a:r>
            <a:r>
              <a:rPr lang="en-US" sz="2600" dirty="0">
                <a:solidFill>
                  <a:srgbClr val="0070C0"/>
                </a:solidFill>
              </a:rPr>
              <a:t> </a:t>
            </a:r>
            <a:r>
              <a:rPr lang="en-US" sz="2600" dirty="0" err="1">
                <a:solidFill>
                  <a:srgbClr val="0070C0"/>
                </a:solidFill>
              </a:rPr>
              <a:t>mọi</a:t>
            </a:r>
            <a:r>
              <a:rPr lang="en-US" sz="2600" dirty="0">
                <a:solidFill>
                  <a:srgbClr val="0070C0"/>
                </a:solidFill>
              </a:rPr>
              <a:t> </a:t>
            </a:r>
            <a:r>
              <a:rPr lang="en-US" sz="2600" dirty="0" err="1">
                <a:solidFill>
                  <a:srgbClr val="0070C0"/>
                </a:solidFill>
              </a:rPr>
              <a:t>phía</a:t>
            </a:r>
            <a:r>
              <a:rPr lang="en-US" sz="2600" dirty="0">
                <a:solidFill>
                  <a:srgbClr val="0070C0"/>
                </a:solidFill>
              </a:rPr>
              <a:t>.</a:t>
            </a:r>
          </a:p>
          <a:p>
            <a:pPr marL="0" indent="0">
              <a:spcAft>
                <a:spcPts val="600"/>
              </a:spcAft>
              <a:buNone/>
            </a:pPr>
            <a:r>
              <a:rPr lang="en-US" sz="2600" dirty="0"/>
              <a:t>- </a:t>
            </a:r>
            <a:r>
              <a:rPr lang="en-US" sz="2600" dirty="0" err="1"/>
              <a:t>Chuyển</a:t>
            </a:r>
            <a:r>
              <a:rPr lang="en-US" sz="2600" dirty="0"/>
              <a:t> </a:t>
            </a:r>
            <a:r>
              <a:rPr lang="en-US" sz="2600" dirty="0" err="1"/>
              <a:t>động</a:t>
            </a:r>
            <a:r>
              <a:rPr lang="en-US" sz="2600" dirty="0"/>
              <a:t> </a:t>
            </a:r>
            <a:r>
              <a:rPr lang="en-US" sz="2600" dirty="0" err="1"/>
              <a:t>này</a:t>
            </a:r>
            <a:r>
              <a:rPr lang="en-US" sz="2600" dirty="0"/>
              <a:t> </a:t>
            </a:r>
            <a:r>
              <a:rPr lang="en-US" sz="2600" dirty="0" err="1"/>
              <a:t>gọi</a:t>
            </a:r>
            <a:r>
              <a:rPr lang="en-US" sz="2600" dirty="0"/>
              <a:t> </a:t>
            </a:r>
            <a:r>
              <a:rPr lang="en-US" sz="2600" dirty="0" err="1"/>
              <a:t>là</a:t>
            </a:r>
            <a:r>
              <a:rPr lang="en-US" sz="2600" dirty="0"/>
              <a:t> </a:t>
            </a:r>
            <a:r>
              <a:rPr lang="en-US" sz="2600" dirty="0" err="1"/>
              <a:t>chuyển</a:t>
            </a:r>
            <a:r>
              <a:rPr lang="en-US" sz="2600" dirty="0"/>
              <a:t> </a:t>
            </a:r>
            <a:r>
              <a:rPr lang="en-US" sz="2600" dirty="0" err="1"/>
              <a:t>động</a:t>
            </a:r>
            <a:r>
              <a:rPr lang="en-US" sz="2600" dirty="0"/>
              <a:t> </a:t>
            </a:r>
            <a:r>
              <a:rPr lang="en-US" sz="2600" dirty="0" err="1"/>
              <a:t>nhiệt</a:t>
            </a:r>
            <a:r>
              <a:rPr lang="en-US" sz="2600" dirty="0"/>
              <a:t> </a:t>
            </a:r>
            <a:r>
              <a:rPr lang="en-US" sz="2600" dirty="0" err="1"/>
              <a:t>hỗn</a:t>
            </a:r>
            <a:r>
              <a:rPr lang="en-US" sz="2600" dirty="0"/>
              <a:t> </a:t>
            </a:r>
            <a:r>
              <a:rPr lang="en-US" sz="2600" dirty="0" err="1"/>
              <a:t>loạn</a:t>
            </a:r>
            <a:r>
              <a:rPr lang="en-US" sz="2600" dirty="0"/>
              <a:t>, </a:t>
            </a:r>
            <a:r>
              <a:rPr lang="en-US" sz="2600" dirty="0" err="1"/>
              <a:t>gọi</a:t>
            </a:r>
            <a:r>
              <a:rPr lang="en-US" sz="2600" dirty="0"/>
              <a:t> </a:t>
            </a:r>
            <a:r>
              <a:rPr lang="en-US" sz="2600" dirty="0" err="1"/>
              <a:t>tắt</a:t>
            </a:r>
            <a:r>
              <a:rPr lang="en-US" sz="2600" dirty="0"/>
              <a:t> </a:t>
            </a:r>
            <a:r>
              <a:rPr lang="en-US" sz="2600" dirty="0" err="1"/>
              <a:t>là</a:t>
            </a:r>
            <a:r>
              <a:rPr lang="en-US" sz="2600" dirty="0"/>
              <a:t> </a:t>
            </a:r>
            <a:r>
              <a:rPr lang="en-US" sz="2600" dirty="0" err="1">
                <a:solidFill>
                  <a:srgbClr val="0070C0"/>
                </a:solidFill>
              </a:rPr>
              <a:t>chuyển</a:t>
            </a:r>
            <a:r>
              <a:rPr lang="en-US" sz="2600" dirty="0">
                <a:solidFill>
                  <a:srgbClr val="0070C0"/>
                </a:solidFill>
              </a:rPr>
              <a:t> </a:t>
            </a:r>
            <a:r>
              <a:rPr lang="en-US" sz="2600" dirty="0" err="1">
                <a:solidFill>
                  <a:srgbClr val="0070C0"/>
                </a:solidFill>
              </a:rPr>
              <a:t>động</a:t>
            </a:r>
            <a:r>
              <a:rPr lang="en-US" sz="2600" dirty="0">
                <a:solidFill>
                  <a:srgbClr val="0070C0"/>
                </a:solidFill>
              </a:rPr>
              <a:t> </a:t>
            </a:r>
            <a:r>
              <a:rPr lang="en-US" sz="2600" dirty="0" err="1">
                <a:solidFill>
                  <a:srgbClr val="0070C0"/>
                </a:solidFill>
              </a:rPr>
              <a:t>nhiệt</a:t>
            </a:r>
            <a:r>
              <a:rPr lang="en-US" sz="2600" dirty="0">
                <a:solidFill>
                  <a:srgbClr val="0070C0"/>
                </a:solidFill>
              </a:rPr>
              <a:t> hay </a:t>
            </a:r>
            <a:r>
              <a:rPr lang="en-US" sz="2600" dirty="0" err="1">
                <a:solidFill>
                  <a:srgbClr val="0070C0"/>
                </a:solidFill>
              </a:rPr>
              <a:t>còn</a:t>
            </a:r>
            <a:r>
              <a:rPr lang="en-US" sz="2600" dirty="0">
                <a:solidFill>
                  <a:srgbClr val="0070C0"/>
                </a:solidFill>
              </a:rPr>
              <a:t> </a:t>
            </a:r>
            <a:r>
              <a:rPr lang="en-US" sz="2600" dirty="0" err="1">
                <a:solidFill>
                  <a:srgbClr val="0070C0"/>
                </a:solidFill>
              </a:rPr>
              <a:t>gọi</a:t>
            </a:r>
            <a:r>
              <a:rPr lang="en-US" sz="2600" dirty="0">
                <a:solidFill>
                  <a:srgbClr val="0070C0"/>
                </a:solidFill>
              </a:rPr>
              <a:t> </a:t>
            </a:r>
            <a:r>
              <a:rPr lang="en-US" sz="2600" dirty="0" err="1">
                <a:solidFill>
                  <a:srgbClr val="0070C0"/>
                </a:solidFill>
              </a:rPr>
              <a:t>là</a:t>
            </a:r>
            <a:r>
              <a:rPr lang="en-US" sz="2600" dirty="0">
                <a:solidFill>
                  <a:srgbClr val="0070C0"/>
                </a:solidFill>
              </a:rPr>
              <a:t> </a:t>
            </a:r>
            <a:r>
              <a:rPr lang="en-US" sz="2600" dirty="0" err="1">
                <a:solidFill>
                  <a:srgbClr val="0070C0"/>
                </a:solidFill>
              </a:rPr>
              <a:t>chuyển</a:t>
            </a:r>
            <a:r>
              <a:rPr lang="en-US" sz="2600" dirty="0">
                <a:solidFill>
                  <a:srgbClr val="0070C0"/>
                </a:solidFill>
              </a:rPr>
              <a:t> </a:t>
            </a:r>
            <a:r>
              <a:rPr lang="en-US" sz="2600" dirty="0" err="1">
                <a:solidFill>
                  <a:srgbClr val="0070C0"/>
                </a:solidFill>
              </a:rPr>
              <a:t>động</a:t>
            </a:r>
            <a:r>
              <a:rPr lang="en-US" sz="2600" dirty="0">
                <a:solidFill>
                  <a:srgbClr val="0070C0"/>
                </a:solidFill>
              </a:rPr>
              <a:t> Brown.</a:t>
            </a:r>
          </a:p>
        </p:txBody>
      </p:sp>
      <p:sp>
        <p:nvSpPr>
          <p:cNvPr id="5" name="Rectangle 2">
            <a:extLst>
              <a:ext uri="{FF2B5EF4-FFF2-40B4-BE49-F238E27FC236}">
                <a16:creationId xmlns:a16="http://schemas.microsoft.com/office/drawing/2014/main" id="{277387C6-FD39-EE48-92F5-0102253C9A5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pic>
        <p:nvPicPr>
          <p:cNvPr id="1028" name="Picture 4" descr="Kinetic theory of gases - Wikipedia">
            <a:extLst>
              <a:ext uri="{FF2B5EF4-FFF2-40B4-BE49-F238E27FC236}">
                <a16:creationId xmlns:a16="http://schemas.microsoft.com/office/drawing/2014/main" id="{4F2B4347-1928-8543-959F-7697E757A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294" y="1783160"/>
            <a:ext cx="5127172" cy="4494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72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787D-3AD5-4E4A-9656-176E15963D63}"/>
              </a:ext>
            </a:extLst>
          </p:cNvPr>
          <p:cNvSpPr>
            <a:spLocks noGrp="1"/>
          </p:cNvSpPr>
          <p:nvPr>
            <p:ph type="title"/>
          </p:nvPr>
        </p:nvSpPr>
        <p:spPr/>
        <p:txBody>
          <a:bodyPr>
            <a:normAutofit/>
          </a:bodyPr>
          <a:lstStyle/>
          <a:p>
            <a:r>
              <a:rPr lang="en-US" dirty="0"/>
              <a:t>IV. </a:t>
            </a:r>
            <a:r>
              <a:rPr lang="en-US" dirty="0" err="1"/>
              <a:t>Chuyển</a:t>
            </a:r>
            <a:r>
              <a:rPr lang="en-US" dirty="0"/>
              <a:t> </a:t>
            </a:r>
            <a:r>
              <a:rPr lang="en-US" dirty="0" err="1"/>
              <a:t>động</a:t>
            </a:r>
            <a:r>
              <a:rPr lang="en-US" dirty="0"/>
              <a:t> </a:t>
            </a:r>
            <a:r>
              <a:rPr lang="en-US" dirty="0" err="1"/>
              <a:t>phân</a:t>
            </a:r>
            <a:r>
              <a:rPr lang="en-US" dirty="0"/>
              <a:t> </a:t>
            </a:r>
            <a:r>
              <a:rPr lang="en-US" dirty="0" err="1"/>
              <a:t>tử</a:t>
            </a:r>
            <a:r>
              <a:rPr lang="en-US" dirty="0"/>
              <a:t> </a:t>
            </a:r>
            <a:r>
              <a:rPr lang="en-US" dirty="0" err="1"/>
              <a:t>và</a:t>
            </a:r>
            <a:r>
              <a:rPr lang="en-US" dirty="0"/>
              <a:t> </a:t>
            </a:r>
            <a:r>
              <a:rPr lang="en-US" dirty="0" err="1"/>
              <a:t>nhiệt</a:t>
            </a:r>
            <a:r>
              <a:rPr lang="en-US" dirty="0"/>
              <a:t> </a:t>
            </a:r>
            <a:r>
              <a:rPr lang="en-US" dirty="0" err="1"/>
              <a:t>độ</a:t>
            </a:r>
            <a:endParaRPr lang="en-VN" dirty="0"/>
          </a:p>
        </p:txBody>
      </p:sp>
      <p:sp>
        <p:nvSpPr>
          <p:cNvPr id="4" name="Content Placeholder 3">
            <a:extLst>
              <a:ext uri="{FF2B5EF4-FFF2-40B4-BE49-F238E27FC236}">
                <a16:creationId xmlns:a16="http://schemas.microsoft.com/office/drawing/2014/main" id="{EC317B5E-4AC3-2E45-AB47-5AB5B3389CBA}"/>
              </a:ext>
            </a:extLst>
          </p:cNvPr>
          <p:cNvSpPr>
            <a:spLocks noGrp="1"/>
          </p:cNvSpPr>
          <p:nvPr>
            <p:ph sz="half" idx="2"/>
          </p:nvPr>
        </p:nvSpPr>
        <p:spPr>
          <a:xfrm>
            <a:off x="5770632" y="1600201"/>
            <a:ext cx="5715000" cy="4571999"/>
          </a:xfrm>
        </p:spPr>
        <p:txBody>
          <a:bodyPr>
            <a:normAutofit fontScale="92500" lnSpcReduction="10000"/>
          </a:bodyPr>
          <a:lstStyle/>
          <a:p>
            <a:pPr marL="0" indent="0">
              <a:buNone/>
            </a:pPr>
            <a:r>
              <a:rPr lang="vi-VN" dirty="0"/>
              <a:t>- </a:t>
            </a:r>
            <a:r>
              <a:rPr lang="vi-VN" dirty="0">
                <a:solidFill>
                  <a:srgbClr val="0070C0"/>
                </a:solidFill>
              </a:rPr>
              <a:t>Nhiệt độ của vật càng cao </a:t>
            </a:r>
            <a:r>
              <a:rPr lang="vi-VN" dirty="0"/>
              <a:t>thì các nguyên tử, phân tử cấu tạo nên vật </a:t>
            </a:r>
            <a:r>
              <a:rPr lang="vi-VN" dirty="0">
                <a:solidFill>
                  <a:srgbClr val="0070C0"/>
                </a:solidFill>
              </a:rPr>
              <a:t>chuyển động càng nhanh.</a:t>
            </a:r>
          </a:p>
          <a:p>
            <a:pPr marL="0" indent="0">
              <a:buNone/>
            </a:pPr>
            <a:r>
              <a:rPr lang="vi-VN" dirty="0"/>
              <a:t>- Hiện tượng khi các phân tử, nguyên tử của các chất tự hòa lẫn vào nhau gọi là </a:t>
            </a:r>
            <a:r>
              <a:rPr lang="vi-VN" dirty="0">
                <a:solidFill>
                  <a:srgbClr val="0070C0"/>
                </a:solidFill>
              </a:rPr>
              <a:t>hiện tượng khuếch tán.</a:t>
            </a:r>
          </a:p>
          <a:p>
            <a:pPr marL="0" indent="0">
              <a:buNone/>
            </a:pPr>
            <a:r>
              <a:rPr lang="vi-VN" dirty="0"/>
              <a:t>- Hiện tượng khuếch tán xảy ra ở các </a:t>
            </a:r>
            <a:r>
              <a:rPr lang="vi-VN" dirty="0">
                <a:solidFill>
                  <a:srgbClr val="0070C0"/>
                </a:solidFill>
              </a:rPr>
              <a:t>thể rắn, lỏng, khí. </a:t>
            </a:r>
            <a:endParaRPr lang="en-VN" dirty="0">
              <a:solidFill>
                <a:srgbClr val="0070C0"/>
              </a:solidFill>
            </a:endParaRPr>
          </a:p>
        </p:txBody>
      </p:sp>
      <p:pic>
        <p:nvPicPr>
          <p:cNvPr id="2054" name="Picture 6">
            <a:extLst>
              <a:ext uri="{FF2B5EF4-FFF2-40B4-BE49-F238E27FC236}">
                <a16:creationId xmlns:a16="http://schemas.microsoft.com/office/drawing/2014/main" id="{EFF40229-7328-EF47-903A-10FC7E4FD0A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3042" y="1756956"/>
            <a:ext cx="5290456" cy="440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0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descr="VẬT LÝ 8| HIỆN TƯỢNG KHUẾCH TÁN TRONG CHẤT LỎNG| SỰ KHUẾCH TÁN VÀ NHIỆT ĐỘ| CHUYỂN ĐỘNG BROWN">
            <a:hlinkClick r:id="" action="ppaction://media"/>
            <a:extLst>
              <a:ext uri="{FF2B5EF4-FFF2-40B4-BE49-F238E27FC236}">
                <a16:creationId xmlns:a16="http://schemas.microsoft.com/office/drawing/2014/main" id="{F011EFFB-1515-424F-B24C-CFA6881CCB88}"/>
              </a:ext>
            </a:extLst>
          </p:cNvPr>
          <p:cNvPicPr>
            <a:picLocks noRot="1" noChangeAspect="1"/>
          </p:cNvPicPr>
          <p:nvPr>
            <a:videoFile r:link="rId1"/>
          </p:nvPr>
        </p:nvPicPr>
        <p:blipFill>
          <a:blip r:embed="rId3"/>
          <a:stretch>
            <a:fillRect/>
          </a:stretch>
        </p:blipFill>
        <p:spPr>
          <a:xfrm>
            <a:off x="453175" y="240804"/>
            <a:ext cx="11285649" cy="6376391"/>
          </a:xfrm>
          <a:prstGeom prst="rect">
            <a:avLst/>
          </a:prstGeom>
        </p:spPr>
      </p:pic>
    </p:spTree>
    <p:extLst>
      <p:ext uri="{BB962C8B-B14F-4D97-AF65-F5344CB8AC3E}">
        <p14:creationId xmlns:p14="http://schemas.microsoft.com/office/powerpoint/2010/main" val="377463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6F9E-950B-9648-A8B4-C9F9FA691EF1}"/>
              </a:ext>
            </a:extLst>
          </p:cNvPr>
          <p:cNvSpPr>
            <a:spLocks noGrp="1"/>
          </p:cNvSpPr>
          <p:nvPr>
            <p:ph type="title"/>
          </p:nvPr>
        </p:nvSpPr>
        <p:spPr/>
        <p:txBody>
          <a:bodyPr/>
          <a:lstStyle/>
          <a:p>
            <a:r>
              <a:rPr lang="en-VN" dirty="0"/>
              <a:t>Tổng kết</a:t>
            </a:r>
          </a:p>
        </p:txBody>
      </p:sp>
      <p:graphicFrame>
        <p:nvGraphicFramePr>
          <p:cNvPr id="6" name="Content Placeholder 3">
            <a:extLst>
              <a:ext uri="{FF2B5EF4-FFF2-40B4-BE49-F238E27FC236}">
                <a16:creationId xmlns:a16="http://schemas.microsoft.com/office/drawing/2014/main" id="{77380915-724C-CF4E-BC89-DB412F85D3BD}"/>
              </a:ext>
            </a:extLst>
          </p:cNvPr>
          <p:cNvGraphicFramePr>
            <a:graphicFrameLocks noGrp="1"/>
          </p:cNvGraphicFramePr>
          <p:nvPr>
            <p:ph idx="1"/>
            <p:extLst>
              <p:ext uri="{D42A27DB-BD31-4B8C-83A1-F6EECF244321}">
                <p14:modId xmlns:p14="http://schemas.microsoft.com/office/powerpoint/2010/main" val="2073583636"/>
              </p:ext>
            </p:extLst>
          </p:nvPr>
        </p:nvGraphicFramePr>
        <p:xfrm>
          <a:off x="509451" y="1600199"/>
          <a:ext cx="11273246" cy="4931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28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childTnLst>
                                    <p:set>
                                      <p:cBhvr>
                                        <p:cTn id="6" dur="1" fill="hold">
                                          <p:stCondLst>
                                            <p:cond delay="0"/>
                                          </p:stCondLst>
                                        </p:cTn>
                                        <p:tgtEl>
                                          <p:spTgt spid="6">
                                            <p:graphicEl>
                                              <a:dgm id="{8A5D6DC8-D584-0045-862A-6731E804B330}"/>
                                            </p:graphicEl>
                                          </p:spTgt>
                                        </p:tgtEl>
                                        <p:attrNameLst>
                                          <p:attrName>style.visibility</p:attrName>
                                        </p:attrNameLst>
                                      </p:cBhvr>
                                      <p:to>
                                        <p:strVal val="visible"/>
                                      </p:to>
                                    </p:set>
                                    <p:animEffect transition="in" filter="wipe(down)">
                                      <p:cBhvr>
                                        <p:cTn id="7" dur="580">
                                          <p:stCondLst>
                                            <p:cond delay="0"/>
                                          </p:stCondLst>
                                        </p:cTn>
                                        <p:tgtEl>
                                          <p:spTgt spid="6">
                                            <p:graphicEl>
                                              <a:dgm id="{8A5D6DC8-D584-0045-862A-6731E804B330}"/>
                                            </p:graphicEl>
                                          </p:spTgt>
                                        </p:tgtEl>
                                      </p:cBhvr>
                                    </p:animEffect>
                                    <p:anim calcmode="lin" valueType="num">
                                      <p:cBhvr>
                                        <p:cTn id="8" dur="1822" tmFilter="0,0; 0.14,0.36; 0.43,0.73; 0.71,0.91; 1.0,1.0">
                                          <p:stCondLst>
                                            <p:cond delay="0"/>
                                          </p:stCondLst>
                                        </p:cTn>
                                        <p:tgtEl>
                                          <p:spTgt spid="6">
                                            <p:graphicEl>
                                              <a:dgm id="{8A5D6DC8-D584-0045-862A-6731E804B330}"/>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graphicEl>
                                              <a:dgm id="{8A5D6DC8-D584-0045-862A-6731E804B330}"/>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graphicEl>
                                              <a:dgm id="{8A5D6DC8-D584-0045-862A-6731E804B330}"/>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graphicEl>
                                              <a:dgm id="{8A5D6DC8-D584-0045-862A-6731E804B330}"/>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graphicEl>
                                              <a:dgm id="{8A5D6DC8-D584-0045-862A-6731E804B330}"/>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graphicEl>
                                              <a:dgm id="{8A5D6DC8-D584-0045-862A-6731E804B330}"/>
                                            </p:graphicEl>
                                          </p:spTgt>
                                        </p:tgtEl>
                                      </p:cBhvr>
                                      <p:to x="100000" y="60000"/>
                                    </p:animScale>
                                    <p:animScale>
                                      <p:cBhvr>
                                        <p:cTn id="14" dur="166" decel="50000">
                                          <p:stCondLst>
                                            <p:cond delay="676"/>
                                          </p:stCondLst>
                                        </p:cTn>
                                        <p:tgtEl>
                                          <p:spTgt spid="6">
                                            <p:graphicEl>
                                              <a:dgm id="{8A5D6DC8-D584-0045-862A-6731E804B330}"/>
                                            </p:graphicEl>
                                          </p:spTgt>
                                        </p:tgtEl>
                                      </p:cBhvr>
                                      <p:to x="100000" y="100000"/>
                                    </p:animScale>
                                    <p:animScale>
                                      <p:cBhvr>
                                        <p:cTn id="15" dur="26">
                                          <p:stCondLst>
                                            <p:cond delay="1312"/>
                                          </p:stCondLst>
                                        </p:cTn>
                                        <p:tgtEl>
                                          <p:spTgt spid="6">
                                            <p:graphicEl>
                                              <a:dgm id="{8A5D6DC8-D584-0045-862A-6731E804B330}"/>
                                            </p:graphicEl>
                                          </p:spTgt>
                                        </p:tgtEl>
                                      </p:cBhvr>
                                      <p:to x="100000" y="80000"/>
                                    </p:animScale>
                                    <p:animScale>
                                      <p:cBhvr>
                                        <p:cTn id="16" dur="166" decel="50000">
                                          <p:stCondLst>
                                            <p:cond delay="1338"/>
                                          </p:stCondLst>
                                        </p:cTn>
                                        <p:tgtEl>
                                          <p:spTgt spid="6">
                                            <p:graphicEl>
                                              <a:dgm id="{8A5D6DC8-D584-0045-862A-6731E804B330}"/>
                                            </p:graphicEl>
                                          </p:spTgt>
                                        </p:tgtEl>
                                      </p:cBhvr>
                                      <p:to x="100000" y="100000"/>
                                    </p:animScale>
                                    <p:animScale>
                                      <p:cBhvr>
                                        <p:cTn id="17" dur="26">
                                          <p:stCondLst>
                                            <p:cond delay="1642"/>
                                          </p:stCondLst>
                                        </p:cTn>
                                        <p:tgtEl>
                                          <p:spTgt spid="6">
                                            <p:graphicEl>
                                              <a:dgm id="{8A5D6DC8-D584-0045-862A-6731E804B330}"/>
                                            </p:graphicEl>
                                          </p:spTgt>
                                        </p:tgtEl>
                                      </p:cBhvr>
                                      <p:to x="100000" y="90000"/>
                                    </p:animScale>
                                    <p:animScale>
                                      <p:cBhvr>
                                        <p:cTn id="18" dur="166" decel="50000">
                                          <p:stCondLst>
                                            <p:cond delay="1668"/>
                                          </p:stCondLst>
                                        </p:cTn>
                                        <p:tgtEl>
                                          <p:spTgt spid="6">
                                            <p:graphicEl>
                                              <a:dgm id="{8A5D6DC8-D584-0045-862A-6731E804B330}"/>
                                            </p:graphicEl>
                                          </p:spTgt>
                                        </p:tgtEl>
                                      </p:cBhvr>
                                      <p:to x="100000" y="100000"/>
                                    </p:animScale>
                                    <p:animScale>
                                      <p:cBhvr>
                                        <p:cTn id="19" dur="26">
                                          <p:stCondLst>
                                            <p:cond delay="1808"/>
                                          </p:stCondLst>
                                        </p:cTn>
                                        <p:tgtEl>
                                          <p:spTgt spid="6">
                                            <p:graphicEl>
                                              <a:dgm id="{8A5D6DC8-D584-0045-862A-6731E804B330}"/>
                                            </p:graphicEl>
                                          </p:spTgt>
                                        </p:tgtEl>
                                      </p:cBhvr>
                                      <p:to x="100000" y="95000"/>
                                    </p:animScale>
                                    <p:animScale>
                                      <p:cBhvr>
                                        <p:cTn id="20" dur="166" decel="50000">
                                          <p:stCondLst>
                                            <p:cond delay="1834"/>
                                          </p:stCondLst>
                                        </p:cTn>
                                        <p:tgtEl>
                                          <p:spTgt spid="6">
                                            <p:graphicEl>
                                              <a:dgm id="{8A5D6DC8-D584-0045-862A-6731E804B330}"/>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1" nodeType="clickEffect">
                                  <p:stCondLst>
                                    <p:cond delay="0"/>
                                  </p:stCondLst>
                                  <p:childTnLst>
                                    <p:set>
                                      <p:cBhvr>
                                        <p:cTn id="24" dur="1" fill="hold">
                                          <p:stCondLst>
                                            <p:cond delay="0"/>
                                          </p:stCondLst>
                                        </p:cTn>
                                        <p:tgtEl>
                                          <p:spTgt spid="6">
                                            <p:graphicEl>
                                              <a:dgm id="{C2F23404-E7FA-DB4F-B87A-E59338272C25}"/>
                                            </p:graphicEl>
                                          </p:spTgt>
                                        </p:tgtEl>
                                        <p:attrNameLst>
                                          <p:attrName>style.visibility</p:attrName>
                                        </p:attrNameLst>
                                      </p:cBhvr>
                                      <p:to>
                                        <p:strVal val="visible"/>
                                      </p:to>
                                    </p:set>
                                    <p:animEffect transition="in" filter="wipe(down)">
                                      <p:cBhvr>
                                        <p:cTn id="25" dur="580">
                                          <p:stCondLst>
                                            <p:cond delay="0"/>
                                          </p:stCondLst>
                                        </p:cTn>
                                        <p:tgtEl>
                                          <p:spTgt spid="6">
                                            <p:graphicEl>
                                              <a:dgm id="{C2F23404-E7FA-DB4F-B87A-E59338272C25}"/>
                                            </p:graphicEl>
                                          </p:spTgt>
                                        </p:tgtEl>
                                      </p:cBhvr>
                                    </p:animEffect>
                                    <p:anim calcmode="lin" valueType="num">
                                      <p:cBhvr>
                                        <p:cTn id="26" dur="1822" tmFilter="0,0; 0.14,0.36; 0.43,0.73; 0.71,0.91; 1.0,1.0">
                                          <p:stCondLst>
                                            <p:cond delay="0"/>
                                          </p:stCondLst>
                                        </p:cTn>
                                        <p:tgtEl>
                                          <p:spTgt spid="6">
                                            <p:graphicEl>
                                              <a:dgm id="{C2F23404-E7FA-DB4F-B87A-E59338272C25}"/>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graphicEl>
                                              <a:dgm id="{C2F23404-E7FA-DB4F-B87A-E59338272C25}"/>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graphicEl>
                                              <a:dgm id="{C2F23404-E7FA-DB4F-B87A-E59338272C25}"/>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graphicEl>
                                              <a:dgm id="{C2F23404-E7FA-DB4F-B87A-E59338272C25}"/>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graphicEl>
                                              <a:dgm id="{C2F23404-E7FA-DB4F-B87A-E59338272C25}"/>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graphicEl>
                                              <a:dgm id="{C2F23404-E7FA-DB4F-B87A-E59338272C25}"/>
                                            </p:graphicEl>
                                          </p:spTgt>
                                        </p:tgtEl>
                                      </p:cBhvr>
                                      <p:to x="100000" y="60000"/>
                                    </p:animScale>
                                    <p:animScale>
                                      <p:cBhvr>
                                        <p:cTn id="32" dur="166" decel="50000">
                                          <p:stCondLst>
                                            <p:cond delay="676"/>
                                          </p:stCondLst>
                                        </p:cTn>
                                        <p:tgtEl>
                                          <p:spTgt spid="6">
                                            <p:graphicEl>
                                              <a:dgm id="{C2F23404-E7FA-DB4F-B87A-E59338272C25}"/>
                                            </p:graphicEl>
                                          </p:spTgt>
                                        </p:tgtEl>
                                      </p:cBhvr>
                                      <p:to x="100000" y="100000"/>
                                    </p:animScale>
                                    <p:animScale>
                                      <p:cBhvr>
                                        <p:cTn id="33" dur="26">
                                          <p:stCondLst>
                                            <p:cond delay="1312"/>
                                          </p:stCondLst>
                                        </p:cTn>
                                        <p:tgtEl>
                                          <p:spTgt spid="6">
                                            <p:graphicEl>
                                              <a:dgm id="{C2F23404-E7FA-DB4F-B87A-E59338272C25}"/>
                                            </p:graphicEl>
                                          </p:spTgt>
                                        </p:tgtEl>
                                      </p:cBhvr>
                                      <p:to x="100000" y="80000"/>
                                    </p:animScale>
                                    <p:animScale>
                                      <p:cBhvr>
                                        <p:cTn id="34" dur="166" decel="50000">
                                          <p:stCondLst>
                                            <p:cond delay="1338"/>
                                          </p:stCondLst>
                                        </p:cTn>
                                        <p:tgtEl>
                                          <p:spTgt spid="6">
                                            <p:graphicEl>
                                              <a:dgm id="{C2F23404-E7FA-DB4F-B87A-E59338272C25}"/>
                                            </p:graphicEl>
                                          </p:spTgt>
                                        </p:tgtEl>
                                      </p:cBhvr>
                                      <p:to x="100000" y="100000"/>
                                    </p:animScale>
                                    <p:animScale>
                                      <p:cBhvr>
                                        <p:cTn id="35" dur="26">
                                          <p:stCondLst>
                                            <p:cond delay="1642"/>
                                          </p:stCondLst>
                                        </p:cTn>
                                        <p:tgtEl>
                                          <p:spTgt spid="6">
                                            <p:graphicEl>
                                              <a:dgm id="{C2F23404-E7FA-DB4F-B87A-E59338272C25}"/>
                                            </p:graphicEl>
                                          </p:spTgt>
                                        </p:tgtEl>
                                      </p:cBhvr>
                                      <p:to x="100000" y="90000"/>
                                    </p:animScale>
                                    <p:animScale>
                                      <p:cBhvr>
                                        <p:cTn id="36" dur="166" decel="50000">
                                          <p:stCondLst>
                                            <p:cond delay="1668"/>
                                          </p:stCondLst>
                                        </p:cTn>
                                        <p:tgtEl>
                                          <p:spTgt spid="6">
                                            <p:graphicEl>
                                              <a:dgm id="{C2F23404-E7FA-DB4F-B87A-E59338272C25}"/>
                                            </p:graphicEl>
                                          </p:spTgt>
                                        </p:tgtEl>
                                      </p:cBhvr>
                                      <p:to x="100000" y="100000"/>
                                    </p:animScale>
                                    <p:animScale>
                                      <p:cBhvr>
                                        <p:cTn id="37" dur="26">
                                          <p:stCondLst>
                                            <p:cond delay="1808"/>
                                          </p:stCondLst>
                                        </p:cTn>
                                        <p:tgtEl>
                                          <p:spTgt spid="6">
                                            <p:graphicEl>
                                              <a:dgm id="{C2F23404-E7FA-DB4F-B87A-E59338272C25}"/>
                                            </p:graphicEl>
                                          </p:spTgt>
                                        </p:tgtEl>
                                      </p:cBhvr>
                                      <p:to x="100000" y="95000"/>
                                    </p:animScale>
                                    <p:animScale>
                                      <p:cBhvr>
                                        <p:cTn id="38" dur="166" decel="50000">
                                          <p:stCondLst>
                                            <p:cond delay="1834"/>
                                          </p:stCondLst>
                                        </p:cTn>
                                        <p:tgtEl>
                                          <p:spTgt spid="6">
                                            <p:graphicEl>
                                              <a:dgm id="{C2F23404-E7FA-DB4F-B87A-E59338272C25}"/>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1" nodeType="clickEffect">
                                  <p:stCondLst>
                                    <p:cond delay="0"/>
                                  </p:stCondLst>
                                  <p:childTnLst>
                                    <p:set>
                                      <p:cBhvr>
                                        <p:cTn id="42" dur="1" fill="hold">
                                          <p:stCondLst>
                                            <p:cond delay="0"/>
                                          </p:stCondLst>
                                        </p:cTn>
                                        <p:tgtEl>
                                          <p:spTgt spid="6">
                                            <p:graphicEl>
                                              <a:dgm id="{BBB22042-F6B7-DE4D-9DB6-57F5ECAB247A}"/>
                                            </p:graphicEl>
                                          </p:spTgt>
                                        </p:tgtEl>
                                        <p:attrNameLst>
                                          <p:attrName>style.visibility</p:attrName>
                                        </p:attrNameLst>
                                      </p:cBhvr>
                                      <p:to>
                                        <p:strVal val="visible"/>
                                      </p:to>
                                    </p:set>
                                    <p:animEffect transition="in" filter="wipe(down)">
                                      <p:cBhvr>
                                        <p:cTn id="43" dur="580">
                                          <p:stCondLst>
                                            <p:cond delay="0"/>
                                          </p:stCondLst>
                                        </p:cTn>
                                        <p:tgtEl>
                                          <p:spTgt spid="6">
                                            <p:graphicEl>
                                              <a:dgm id="{BBB22042-F6B7-DE4D-9DB6-57F5ECAB247A}"/>
                                            </p:graphicEl>
                                          </p:spTgt>
                                        </p:tgtEl>
                                      </p:cBhvr>
                                    </p:animEffect>
                                    <p:anim calcmode="lin" valueType="num">
                                      <p:cBhvr>
                                        <p:cTn id="44" dur="1822" tmFilter="0,0; 0.14,0.36; 0.43,0.73; 0.71,0.91; 1.0,1.0">
                                          <p:stCondLst>
                                            <p:cond delay="0"/>
                                          </p:stCondLst>
                                        </p:cTn>
                                        <p:tgtEl>
                                          <p:spTgt spid="6">
                                            <p:graphicEl>
                                              <a:dgm id="{BBB22042-F6B7-DE4D-9DB6-57F5ECAB247A}"/>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graphicEl>
                                              <a:dgm id="{BBB22042-F6B7-DE4D-9DB6-57F5ECAB247A}"/>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graphicEl>
                                              <a:dgm id="{BBB22042-F6B7-DE4D-9DB6-57F5ECAB247A}"/>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graphicEl>
                                              <a:dgm id="{BBB22042-F6B7-DE4D-9DB6-57F5ECAB247A}"/>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graphicEl>
                                              <a:dgm id="{BBB22042-F6B7-DE4D-9DB6-57F5ECAB247A}"/>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graphicEl>
                                              <a:dgm id="{BBB22042-F6B7-DE4D-9DB6-57F5ECAB247A}"/>
                                            </p:graphicEl>
                                          </p:spTgt>
                                        </p:tgtEl>
                                      </p:cBhvr>
                                      <p:to x="100000" y="60000"/>
                                    </p:animScale>
                                    <p:animScale>
                                      <p:cBhvr>
                                        <p:cTn id="50" dur="166" decel="50000">
                                          <p:stCondLst>
                                            <p:cond delay="676"/>
                                          </p:stCondLst>
                                        </p:cTn>
                                        <p:tgtEl>
                                          <p:spTgt spid="6">
                                            <p:graphicEl>
                                              <a:dgm id="{BBB22042-F6B7-DE4D-9DB6-57F5ECAB247A}"/>
                                            </p:graphicEl>
                                          </p:spTgt>
                                        </p:tgtEl>
                                      </p:cBhvr>
                                      <p:to x="100000" y="100000"/>
                                    </p:animScale>
                                    <p:animScale>
                                      <p:cBhvr>
                                        <p:cTn id="51" dur="26">
                                          <p:stCondLst>
                                            <p:cond delay="1312"/>
                                          </p:stCondLst>
                                        </p:cTn>
                                        <p:tgtEl>
                                          <p:spTgt spid="6">
                                            <p:graphicEl>
                                              <a:dgm id="{BBB22042-F6B7-DE4D-9DB6-57F5ECAB247A}"/>
                                            </p:graphicEl>
                                          </p:spTgt>
                                        </p:tgtEl>
                                      </p:cBhvr>
                                      <p:to x="100000" y="80000"/>
                                    </p:animScale>
                                    <p:animScale>
                                      <p:cBhvr>
                                        <p:cTn id="52" dur="166" decel="50000">
                                          <p:stCondLst>
                                            <p:cond delay="1338"/>
                                          </p:stCondLst>
                                        </p:cTn>
                                        <p:tgtEl>
                                          <p:spTgt spid="6">
                                            <p:graphicEl>
                                              <a:dgm id="{BBB22042-F6B7-DE4D-9DB6-57F5ECAB247A}"/>
                                            </p:graphicEl>
                                          </p:spTgt>
                                        </p:tgtEl>
                                      </p:cBhvr>
                                      <p:to x="100000" y="100000"/>
                                    </p:animScale>
                                    <p:animScale>
                                      <p:cBhvr>
                                        <p:cTn id="53" dur="26">
                                          <p:stCondLst>
                                            <p:cond delay="1642"/>
                                          </p:stCondLst>
                                        </p:cTn>
                                        <p:tgtEl>
                                          <p:spTgt spid="6">
                                            <p:graphicEl>
                                              <a:dgm id="{BBB22042-F6B7-DE4D-9DB6-57F5ECAB247A}"/>
                                            </p:graphicEl>
                                          </p:spTgt>
                                        </p:tgtEl>
                                      </p:cBhvr>
                                      <p:to x="100000" y="90000"/>
                                    </p:animScale>
                                    <p:animScale>
                                      <p:cBhvr>
                                        <p:cTn id="54" dur="166" decel="50000">
                                          <p:stCondLst>
                                            <p:cond delay="1668"/>
                                          </p:stCondLst>
                                        </p:cTn>
                                        <p:tgtEl>
                                          <p:spTgt spid="6">
                                            <p:graphicEl>
                                              <a:dgm id="{BBB22042-F6B7-DE4D-9DB6-57F5ECAB247A}"/>
                                            </p:graphicEl>
                                          </p:spTgt>
                                        </p:tgtEl>
                                      </p:cBhvr>
                                      <p:to x="100000" y="100000"/>
                                    </p:animScale>
                                    <p:animScale>
                                      <p:cBhvr>
                                        <p:cTn id="55" dur="26">
                                          <p:stCondLst>
                                            <p:cond delay="1808"/>
                                          </p:stCondLst>
                                        </p:cTn>
                                        <p:tgtEl>
                                          <p:spTgt spid="6">
                                            <p:graphicEl>
                                              <a:dgm id="{BBB22042-F6B7-DE4D-9DB6-57F5ECAB247A}"/>
                                            </p:graphicEl>
                                          </p:spTgt>
                                        </p:tgtEl>
                                      </p:cBhvr>
                                      <p:to x="100000" y="95000"/>
                                    </p:animScale>
                                    <p:animScale>
                                      <p:cBhvr>
                                        <p:cTn id="56" dur="166" decel="50000">
                                          <p:stCondLst>
                                            <p:cond delay="1834"/>
                                          </p:stCondLst>
                                        </p:cTn>
                                        <p:tgtEl>
                                          <p:spTgt spid="6">
                                            <p:graphicEl>
                                              <a:dgm id="{BBB22042-F6B7-DE4D-9DB6-57F5ECAB247A}"/>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1" nodeType="clickEffect">
                                  <p:stCondLst>
                                    <p:cond delay="0"/>
                                  </p:stCondLst>
                                  <p:childTnLst>
                                    <p:set>
                                      <p:cBhvr>
                                        <p:cTn id="60" dur="1" fill="hold">
                                          <p:stCondLst>
                                            <p:cond delay="0"/>
                                          </p:stCondLst>
                                        </p:cTn>
                                        <p:tgtEl>
                                          <p:spTgt spid="6">
                                            <p:graphicEl>
                                              <a:dgm id="{A24BF7C6-EA37-124B-A489-9682E7510DDF}"/>
                                            </p:graphicEl>
                                          </p:spTgt>
                                        </p:tgtEl>
                                        <p:attrNameLst>
                                          <p:attrName>style.visibility</p:attrName>
                                        </p:attrNameLst>
                                      </p:cBhvr>
                                      <p:to>
                                        <p:strVal val="visible"/>
                                      </p:to>
                                    </p:set>
                                    <p:animEffect transition="in" filter="wipe(down)">
                                      <p:cBhvr>
                                        <p:cTn id="61" dur="580">
                                          <p:stCondLst>
                                            <p:cond delay="0"/>
                                          </p:stCondLst>
                                        </p:cTn>
                                        <p:tgtEl>
                                          <p:spTgt spid="6">
                                            <p:graphicEl>
                                              <a:dgm id="{A24BF7C6-EA37-124B-A489-9682E7510DDF}"/>
                                            </p:graphicEl>
                                          </p:spTgt>
                                        </p:tgtEl>
                                      </p:cBhvr>
                                    </p:animEffect>
                                    <p:anim calcmode="lin" valueType="num">
                                      <p:cBhvr>
                                        <p:cTn id="62" dur="1822" tmFilter="0,0; 0.14,0.36; 0.43,0.73; 0.71,0.91; 1.0,1.0">
                                          <p:stCondLst>
                                            <p:cond delay="0"/>
                                          </p:stCondLst>
                                        </p:cTn>
                                        <p:tgtEl>
                                          <p:spTgt spid="6">
                                            <p:graphicEl>
                                              <a:dgm id="{A24BF7C6-EA37-124B-A489-9682E7510DDF}"/>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graphicEl>
                                              <a:dgm id="{A24BF7C6-EA37-124B-A489-9682E7510DDF}"/>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graphicEl>
                                              <a:dgm id="{A24BF7C6-EA37-124B-A489-9682E7510DDF}"/>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graphicEl>
                                              <a:dgm id="{A24BF7C6-EA37-124B-A489-9682E7510DDF}"/>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graphicEl>
                                              <a:dgm id="{A24BF7C6-EA37-124B-A489-9682E7510DDF}"/>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graphicEl>
                                              <a:dgm id="{A24BF7C6-EA37-124B-A489-9682E7510DDF}"/>
                                            </p:graphicEl>
                                          </p:spTgt>
                                        </p:tgtEl>
                                      </p:cBhvr>
                                      <p:to x="100000" y="60000"/>
                                    </p:animScale>
                                    <p:animScale>
                                      <p:cBhvr>
                                        <p:cTn id="68" dur="166" decel="50000">
                                          <p:stCondLst>
                                            <p:cond delay="676"/>
                                          </p:stCondLst>
                                        </p:cTn>
                                        <p:tgtEl>
                                          <p:spTgt spid="6">
                                            <p:graphicEl>
                                              <a:dgm id="{A24BF7C6-EA37-124B-A489-9682E7510DDF}"/>
                                            </p:graphicEl>
                                          </p:spTgt>
                                        </p:tgtEl>
                                      </p:cBhvr>
                                      <p:to x="100000" y="100000"/>
                                    </p:animScale>
                                    <p:animScale>
                                      <p:cBhvr>
                                        <p:cTn id="69" dur="26">
                                          <p:stCondLst>
                                            <p:cond delay="1312"/>
                                          </p:stCondLst>
                                        </p:cTn>
                                        <p:tgtEl>
                                          <p:spTgt spid="6">
                                            <p:graphicEl>
                                              <a:dgm id="{A24BF7C6-EA37-124B-A489-9682E7510DDF}"/>
                                            </p:graphicEl>
                                          </p:spTgt>
                                        </p:tgtEl>
                                      </p:cBhvr>
                                      <p:to x="100000" y="80000"/>
                                    </p:animScale>
                                    <p:animScale>
                                      <p:cBhvr>
                                        <p:cTn id="70" dur="166" decel="50000">
                                          <p:stCondLst>
                                            <p:cond delay="1338"/>
                                          </p:stCondLst>
                                        </p:cTn>
                                        <p:tgtEl>
                                          <p:spTgt spid="6">
                                            <p:graphicEl>
                                              <a:dgm id="{A24BF7C6-EA37-124B-A489-9682E7510DDF}"/>
                                            </p:graphicEl>
                                          </p:spTgt>
                                        </p:tgtEl>
                                      </p:cBhvr>
                                      <p:to x="100000" y="100000"/>
                                    </p:animScale>
                                    <p:animScale>
                                      <p:cBhvr>
                                        <p:cTn id="71" dur="26">
                                          <p:stCondLst>
                                            <p:cond delay="1642"/>
                                          </p:stCondLst>
                                        </p:cTn>
                                        <p:tgtEl>
                                          <p:spTgt spid="6">
                                            <p:graphicEl>
                                              <a:dgm id="{A24BF7C6-EA37-124B-A489-9682E7510DDF}"/>
                                            </p:graphicEl>
                                          </p:spTgt>
                                        </p:tgtEl>
                                      </p:cBhvr>
                                      <p:to x="100000" y="90000"/>
                                    </p:animScale>
                                    <p:animScale>
                                      <p:cBhvr>
                                        <p:cTn id="72" dur="166" decel="50000">
                                          <p:stCondLst>
                                            <p:cond delay="1668"/>
                                          </p:stCondLst>
                                        </p:cTn>
                                        <p:tgtEl>
                                          <p:spTgt spid="6">
                                            <p:graphicEl>
                                              <a:dgm id="{A24BF7C6-EA37-124B-A489-9682E7510DDF}"/>
                                            </p:graphicEl>
                                          </p:spTgt>
                                        </p:tgtEl>
                                      </p:cBhvr>
                                      <p:to x="100000" y="100000"/>
                                    </p:animScale>
                                    <p:animScale>
                                      <p:cBhvr>
                                        <p:cTn id="73" dur="26">
                                          <p:stCondLst>
                                            <p:cond delay="1808"/>
                                          </p:stCondLst>
                                        </p:cTn>
                                        <p:tgtEl>
                                          <p:spTgt spid="6">
                                            <p:graphicEl>
                                              <a:dgm id="{A24BF7C6-EA37-124B-A489-9682E7510DDF}"/>
                                            </p:graphicEl>
                                          </p:spTgt>
                                        </p:tgtEl>
                                      </p:cBhvr>
                                      <p:to x="100000" y="95000"/>
                                    </p:animScale>
                                    <p:animScale>
                                      <p:cBhvr>
                                        <p:cTn id="74" dur="166" decel="50000">
                                          <p:stCondLst>
                                            <p:cond delay="1834"/>
                                          </p:stCondLst>
                                        </p:cTn>
                                        <p:tgtEl>
                                          <p:spTgt spid="6">
                                            <p:graphicEl>
                                              <a:dgm id="{A24BF7C6-EA37-124B-A489-9682E7510DDF}"/>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1"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61F1-BDCC-0B4D-B6AC-E84143F4D7BC}"/>
              </a:ext>
            </a:extLst>
          </p:cNvPr>
          <p:cNvSpPr>
            <a:spLocks noGrp="1"/>
          </p:cNvSpPr>
          <p:nvPr>
            <p:ph type="title"/>
          </p:nvPr>
        </p:nvSpPr>
        <p:spPr/>
        <p:txBody>
          <a:bodyPr/>
          <a:lstStyle/>
          <a:p>
            <a:r>
              <a:rPr lang="en-VN" dirty="0"/>
              <a:t>Luyện tập</a:t>
            </a:r>
          </a:p>
        </p:txBody>
      </p:sp>
      <p:sp>
        <p:nvSpPr>
          <p:cNvPr id="5" name="Content Placeholder 4">
            <a:extLst>
              <a:ext uri="{FF2B5EF4-FFF2-40B4-BE49-F238E27FC236}">
                <a16:creationId xmlns:a16="http://schemas.microsoft.com/office/drawing/2014/main" id="{4318869D-67A3-7C4D-9FA8-A0272A2FD25A}"/>
              </a:ext>
            </a:extLst>
          </p:cNvPr>
          <p:cNvSpPr>
            <a:spLocks noGrp="1"/>
          </p:cNvSpPr>
          <p:nvPr>
            <p:ph idx="1"/>
          </p:nvPr>
        </p:nvSpPr>
        <p:spPr/>
        <p:txBody>
          <a:bodyPr>
            <a:normAutofit fontScale="85000" lnSpcReduction="10000"/>
          </a:bodyPr>
          <a:lstStyle/>
          <a:p>
            <a:pPr marL="0" indent="0">
              <a:buNone/>
            </a:pPr>
            <a:r>
              <a:rPr lang="vi-VN" b="1" dirty="0"/>
              <a:t>Câu 1:</a:t>
            </a:r>
            <a:r>
              <a:rPr lang="vi-VN" dirty="0"/>
              <a:t> Các chất được cấu tạo từ</a:t>
            </a:r>
            <a:endParaRPr lang="en-VN" dirty="0"/>
          </a:p>
          <a:p>
            <a:pPr marL="0" indent="0">
              <a:buNone/>
            </a:pPr>
            <a:r>
              <a:rPr lang="vi-VN" dirty="0"/>
              <a:t>A. tế bào.	B. các nguyên tử, phân tử.</a:t>
            </a:r>
            <a:r>
              <a:rPr lang="en-VN" dirty="0"/>
              <a:t>		</a:t>
            </a:r>
            <a:r>
              <a:rPr lang="vi-VN" dirty="0"/>
              <a:t>C. hợp chất.	D. các mô</a:t>
            </a:r>
            <a:endParaRPr lang="en-VN" dirty="0"/>
          </a:p>
          <a:p>
            <a:pPr marL="0" indent="0">
              <a:buNone/>
            </a:pPr>
            <a:r>
              <a:rPr lang="vi-VN" b="1" dirty="0"/>
              <a:t>Câu 2:</a:t>
            </a:r>
            <a:r>
              <a:rPr lang="vi-VN" dirty="0"/>
              <a:t> Chọn phát biểu sai?</a:t>
            </a:r>
            <a:endParaRPr lang="en-VN" dirty="0"/>
          </a:p>
          <a:p>
            <a:pPr marL="0" indent="0">
              <a:buNone/>
            </a:pPr>
            <a:r>
              <a:rPr lang="vi-VN" dirty="0"/>
              <a:t>A. Các chất được cấu tạo từ các hạt nhỏ riêng biệt gọi là các nguyên tử, phân tử.</a:t>
            </a:r>
            <a:endParaRPr lang="en-VN" dirty="0"/>
          </a:p>
          <a:p>
            <a:pPr marL="0" indent="0">
              <a:buNone/>
            </a:pPr>
            <a:r>
              <a:rPr lang="vi-VN" dirty="0"/>
              <a:t>B. Nguyên tử là hạt chất nhỏ nhất.</a:t>
            </a:r>
            <a:endParaRPr lang="en-VN" dirty="0"/>
          </a:p>
          <a:p>
            <a:pPr marL="0" indent="0">
              <a:buNone/>
            </a:pPr>
            <a:r>
              <a:rPr lang="vi-VN" dirty="0"/>
              <a:t>C. Phân tử là một nhóm các nguyên tử kết hợp lại.</a:t>
            </a:r>
            <a:endParaRPr lang="en-VN" dirty="0"/>
          </a:p>
          <a:p>
            <a:pPr marL="0" indent="0">
              <a:buNone/>
            </a:pPr>
            <a:r>
              <a:rPr lang="vi-VN" dirty="0"/>
              <a:t>D. Giữa các nguyên tử, phân tử không có khoảng cách.</a:t>
            </a:r>
            <a:endParaRPr lang="en-VN" dirty="0"/>
          </a:p>
        </p:txBody>
      </p:sp>
      <p:pic>
        <p:nvPicPr>
          <p:cNvPr id="7" name="Graphic 6" descr="Checkmark with solid fill">
            <a:extLst>
              <a:ext uri="{FF2B5EF4-FFF2-40B4-BE49-F238E27FC236}">
                <a16:creationId xmlns:a16="http://schemas.microsoft.com/office/drawing/2014/main" id="{286978F0-120B-B040-BF69-C9866D86F7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0468" y="2292531"/>
            <a:ext cx="914400" cy="914400"/>
          </a:xfrm>
          <a:prstGeom prst="rect">
            <a:avLst/>
          </a:prstGeom>
        </p:spPr>
      </p:pic>
      <p:pic>
        <p:nvPicPr>
          <p:cNvPr id="8" name="Graphic 7" descr="Checkmark with solid fill">
            <a:extLst>
              <a:ext uri="{FF2B5EF4-FFF2-40B4-BE49-F238E27FC236}">
                <a16:creationId xmlns:a16="http://schemas.microsoft.com/office/drawing/2014/main" id="{5559B033-B5A8-4247-A96A-6CEEFC764D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0376" y="5514702"/>
            <a:ext cx="914400" cy="914400"/>
          </a:xfrm>
          <a:prstGeom prst="rect">
            <a:avLst/>
          </a:prstGeom>
        </p:spPr>
      </p:pic>
    </p:spTree>
    <p:extLst>
      <p:ext uri="{BB962C8B-B14F-4D97-AF65-F5344CB8AC3E}">
        <p14:creationId xmlns:p14="http://schemas.microsoft.com/office/powerpoint/2010/main" val="86918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C0BE-5ADA-1542-8575-DDFF468FE1E8}"/>
              </a:ext>
            </a:extLst>
          </p:cNvPr>
          <p:cNvSpPr>
            <a:spLocks noGrp="1"/>
          </p:cNvSpPr>
          <p:nvPr>
            <p:ph type="title"/>
          </p:nvPr>
        </p:nvSpPr>
        <p:spPr/>
        <p:txBody>
          <a:bodyPr/>
          <a:lstStyle/>
          <a:p>
            <a:r>
              <a:rPr lang="en-VN" dirty="0"/>
              <a:t>Luyện tập</a:t>
            </a:r>
          </a:p>
        </p:txBody>
      </p:sp>
      <p:sp>
        <p:nvSpPr>
          <p:cNvPr id="3" name="Content Placeholder 2">
            <a:extLst>
              <a:ext uri="{FF2B5EF4-FFF2-40B4-BE49-F238E27FC236}">
                <a16:creationId xmlns:a16="http://schemas.microsoft.com/office/drawing/2014/main" id="{0952C7CA-F836-3C43-8E7D-5D9A4FF9A689}"/>
              </a:ext>
            </a:extLst>
          </p:cNvPr>
          <p:cNvSpPr>
            <a:spLocks noGrp="1"/>
          </p:cNvSpPr>
          <p:nvPr>
            <p:ph sz="half" idx="1"/>
          </p:nvPr>
        </p:nvSpPr>
        <p:spPr>
          <a:xfrm>
            <a:off x="378822" y="1600200"/>
            <a:ext cx="7490559" cy="4944291"/>
          </a:xfrm>
        </p:spPr>
        <p:txBody>
          <a:bodyPr>
            <a:normAutofit fontScale="77500" lnSpcReduction="20000"/>
          </a:bodyPr>
          <a:lstStyle/>
          <a:p>
            <a:pPr marL="0" indent="0">
              <a:buNone/>
            </a:pPr>
            <a:r>
              <a:rPr lang="vi-VN" b="1" dirty="0"/>
              <a:t>Câu 3:</a:t>
            </a:r>
            <a:r>
              <a:rPr lang="vi-VN" dirty="0"/>
              <a:t> Tại sao quả bóng bay dù được buộc chặt lâu ngày vẫn bị xẹp?</a:t>
            </a:r>
            <a:endParaRPr lang="en-VN" dirty="0"/>
          </a:p>
          <a:p>
            <a:pPr marL="0" indent="0">
              <a:buNone/>
            </a:pPr>
            <a:r>
              <a:rPr lang="vi-VN" dirty="0"/>
              <a:t>A. Vì khi mới thổi, không khí từ miệng vào bóng còn nóng, sau đó lạnh dần nên co lại.</a:t>
            </a:r>
            <a:endParaRPr lang="en-VN" dirty="0"/>
          </a:p>
          <a:p>
            <a:pPr marL="0" indent="0">
              <a:buNone/>
            </a:pPr>
            <a:r>
              <a:rPr lang="vi-VN" dirty="0"/>
              <a:t>B. Vì cao su là chất đàn hồi nên sau khi bị thổi căng nó tự động co lại.</a:t>
            </a:r>
            <a:endParaRPr lang="en-VN" dirty="0"/>
          </a:p>
          <a:p>
            <a:pPr marL="0" indent="0">
              <a:buNone/>
            </a:pPr>
            <a:r>
              <a:rPr lang="vi-VN" dirty="0"/>
              <a:t>C. Vì không khí nhẹ nên có thể chui qua chỗ buộc ra ngoài.</a:t>
            </a:r>
            <a:endParaRPr lang="en-VN" dirty="0"/>
          </a:p>
          <a:p>
            <a:pPr marL="0" indent="0">
              <a:buNone/>
            </a:pPr>
            <a:r>
              <a:rPr lang="vi-VN" dirty="0"/>
              <a:t>D. Vì giữa các phân tử của chất làm vỏ bóng có khoảng cách nên các phân tử không khí có thể qua đó thoát ra ngoài.</a:t>
            </a:r>
            <a:endParaRPr lang="en-VN" dirty="0"/>
          </a:p>
        </p:txBody>
      </p:sp>
      <p:pic>
        <p:nvPicPr>
          <p:cNvPr id="5" name="Graphic 4" descr="Checkmark with solid fill">
            <a:extLst>
              <a:ext uri="{FF2B5EF4-FFF2-40B4-BE49-F238E27FC236}">
                <a16:creationId xmlns:a16="http://schemas.microsoft.com/office/drawing/2014/main" id="{D70EAD6C-1C42-5143-926E-43864C6D97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0491" y="5505994"/>
            <a:ext cx="914400" cy="914400"/>
          </a:xfrm>
          <a:prstGeom prst="rect">
            <a:avLst/>
          </a:prstGeom>
        </p:spPr>
      </p:pic>
      <p:pic>
        <p:nvPicPr>
          <p:cNvPr id="3074" name="Picture 2" descr="Nhiệm vụ - CHƯƠNG CHẤT KHÍ">
            <a:extLst>
              <a:ext uri="{FF2B5EF4-FFF2-40B4-BE49-F238E27FC236}">
                <a16:creationId xmlns:a16="http://schemas.microsoft.com/office/drawing/2014/main" id="{D136CC71-111B-0840-8F42-4E6A16F014B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120769" y="2673928"/>
            <a:ext cx="4071231" cy="211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35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C0BE-5ADA-1542-8575-DDFF468FE1E8}"/>
              </a:ext>
            </a:extLst>
          </p:cNvPr>
          <p:cNvSpPr>
            <a:spLocks noGrp="1"/>
          </p:cNvSpPr>
          <p:nvPr>
            <p:ph type="title"/>
          </p:nvPr>
        </p:nvSpPr>
        <p:spPr/>
        <p:txBody>
          <a:bodyPr/>
          <a:lstStyle/>
          <a:p>
            <a:r>
              <a:rPr lang="en-VN" dirty="0"/>
              <a:t>Luyện tập</a:t>
            </a:r>
          </a:p>
        </p:txBody>
      </p:sp>
      <p:sp>
        <p:nvSpPr>
          <p:cNvPr id="4" name="Content Placeholder 3">
            <a:extLst>
              <a:ext uri="{FF2B5EF4-FFF2-40B4-BE49-F238E27FC236}">
                <a16:creationId xmlns:a16="http://schemas.microsoft.com/office/drawing/2014/main" id="{1E04C89A-0EA8-B744-A3DD-88B9D5285F6B}"/>
              </a:ext>
            </a:extLst>
          </p:cNvPr>
          <p:cNvSpPr>
            <a:spLocks noGrp="1"/>
          </p:cNvSpPr>
          <p:nvPr>
            <p:ph sz="half" idx="2"/>
          </p:nvPr>
        </p:nvSpPr>
        <p:spPr>
          <a:xfrm>
            <a:off x="6172199" y="1397726"/>
            <a:ext cx="5647073" cy="5225143"/>
          </a:xfrm>
        </p:spPr>
        <p:txBody>
          <a:bodyPr>
            <a:normAutofit fontScale="85000" lnSpcReduction="10000"/>
          </a:bodyPr>
          <a:lstStyle/>
          <a:p>
            <a:pPr marL="0" indent="0">
              <a:buNone/>
            </a:pPr>
            <a:r>
              <a:rPr lang="vi-VN" b="1" dirty="0"/>
              <a:t>Câu 4:</a:t>
            </a:r>
            <a:r>
              <a:rPr lang="vi-VN" dirty="0"/>
              <a:t> Vì sao nước biển có vị mặn?</a:t>
            </a:r>
            <a:endParaRPr lang="en-VN" dirty="0"/>
          </a:p>
          <a:p>
            <a:pPr marL="0" indent="0">
              <a:buNone/>
            </a:pPr>
            <a:r>
              <a:rPr lang="vi-VN" dirty="0"/>
              <a:t>A. Do các phân tử nước biển có vị mặn.</a:t>
            </a:r>
            <a:endParaRPr lang="en-VN" dirty="0"/>
          </a:p>
          <a:p>
            <a:pPr marL="0" indent="0">
              <a:buNone/>
            </a:pPr>
            <a:r>
              <a:rPr lang="vi-VN" dirty="0"/>
              <a:t>B. Do các phân tử nước và các phân tử muối liên kết với nhau.</a:t>
            </a:r>
            <a:endParaRPr lang="en-VN" dirty="0"/>
          </a:p>
          <a:p>
            <a:pPr marL="0" indent="0">
              <a:buNone/>
            </a:pPr>
            <a:r>
              <a:rPr lang="vi-VN" dirty="0"/>
              <a:t>C. Các phân tử nước và phân tử muối xen kẽ với nhau vì giữa chúng có khoảng cách.</a:t>
            </a:r>
            <a:endParaRPr lang="en-VN" dirty="0"/>
          </a:p>
          <a:p>
            <a:pPr marL="0" indent="0">
              <a:buNone/>
            </a:pPr>
            <a:r>
              <a:rPr lang="vi-VN" dirty="0"/>
              <a:t>D. Các phân tử nước và nguyên tử muối xen kẽ với nhau vì giữa chúng có khoảng cách.</a:t>
            </a:r>
            <a:endParaRPr lang="en-VN" dirty="0"/>
          </a:p>
        </p:txBody>
      </p:sp>
      <p:pic>
        <p:nvPicPr>
          <p:cNvPr id="7" name="Graphic 6" descr="Checkmark with solid fill">
            <a:extLst>
              <a:ext uri="{FF2B5EF4-FFF2-40B4-BE49-F238E27FC236}">
                <a16:creationId xmlns:a16="http://schemas.microsoft.com/office/drawing/2014/main" id="{0E5DF836-B1FF-1640-9FC2-726C7915F3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241" y="3553097"/>
            <a:ext cx="914400" cy="914400"/>
          </a:xfrm>
          <a:prstGeom prst="rect">
            <a:avLst/>
          </a:prstGeom>
        </p:spPr>
      </p:pic>
      <p:pic>
        <p:nvPicPr>
          <p:cNvPr id="4098" name="Picture 2" descr="6.1.2 How is water distributed on Earth? – Earth &amp;amp;amp; Space Science">
            <a:extLst>
              <a:ext uri="{FF2B5EF4-FFF2-40B4-BE49-F238E27FC236}">
                <a16:creationId xmlns:a16="http://schemas.microsoft.com/office/drawing/2014/main" id="{85B8F249-6DF2-A74B-AF46-B2C0D2264646}"/>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0" y="2299064"/>
            <a:ext cx="5986543" cy="362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3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C0BE-5ADA-1542-8575-DDFF468FE1E8}"/>
              </a:ext>
            </a:extLst>
          </p:cNvPr>
          <p:cNvSpPr>
            <a:spLocks noGrp="1"/>
          </p:cNvSpPr>
          <p:nvPr>
            <p:ph type="title"/>
          </p:nvPr>
        </p:nvSpPr>
        <p:spPr/>
        <p:txBody>
          <a:bodyPr/>
          <a:lstStyle/>
          <a:p>
            <a:r>
              <a:rPr lang="en-VN" dirty="0"/>
              <a:t>Luyện tập</a:t>
            </a:r>
          </a:p>
        </p:txBody>
      </p:sp>
      <p:sp>
        <p:nvSpPr>
          <p:cNvPr id="3" name="Content Placeholder 2">
            <a:extLst>
              <a:ext uri="{FF2B5EF4-FFF2-40B4-BE49-F238E27FC236}">
                <a16:creationId xmlns:a16="http://schemas.microsoft.com/office/drawing/2014/main" id="{0952C7CA-F836-3C43-8E7D-5D9A4FF9A689}"/>
              </a:ext>
            </a:extLst>
          </p:cNvPr>
          <p:cNvSpPr>
            <a:spLocks noGrp="1"/>
          </p:cNvSpPr>
          <p:nvPr>
            <p:ph sz="half" idx="1"/>
          </p:nvPr>
        </p:nvSpPr>
        <p:spPr>
          <a:xfrm>
            <a:off x="300447" y="1600200"/>
            <a:ext cx="7981404" cy="5181600"/>
          </a:xfrm>
        </p:spPr>
        <p:txBody>
          <a:bodyPr>
            <a:noAutofit/>
          </a:bodyPr>
          <a:lstStyle/>
          <a:p>
            <a:pPr marL="0" indent="0">
              <a:buNone/>
            </a:pPr>
            <a:r>
              <a:rPr lang="vi-VN" sz="2400" b="1" dirty="0"/>
              <a:t>Câu 5:</a:t>
            </a:r>
            <a:r>
              <a:rPr lang="vi-VN" sz="2400" dirty="0"/>
              <a:t> Tại sao các chất trông đều có vẻ liền như một khối mặc dù chúng đều được cấu tạo từ các hạt riêng biệt?</a:t>
            </a:r>
            <a:endParaRPr lang="en-VN" sz="2400" dirty="0"/>
          </a:p>
          <a:p>
            <a:pPr marL="0" indent="0">
              <a:buNone/>
            </a:pPr>
            <a:r>
              <a:rPr lang="vi-VN" sz="2400" dirty="0"/>
              <a:t>A. Vì các hạt vật chất rất nhỏ, khoảng cách giữa chúng cũng rất nhỏ nên mắt thường ta không thể phân biệt được.</a:t>
            </a:r>
            <a:endParaRPr lang="en-VN" sz="2400" dirty="0"/>
          </a:p>
          <a:p>
            <a:pPr marL="0" indent="0">
              <a:buNone/>
            </a:pPr>
            <a:r>
              <a:rPr lang="vi-VN" sz="2400" dirty="0"/>
              <a:t>B. Vì một vật chỉ được cấu tạo từ một số ít các hạt mà thôi.</a:t>
            </a:r>
            <a:endParaRPr lang="en-VN" sz="2400" dirty="0"/>
          </a:p>
          <a:p>
            <a:pPr marL="0" indent="0">
              <a:buNone/>
            </a:pPr>
            <a:r>
              <a:rPr lang="vi-VN" sz="2400" dirty="0"/>
              <a:t>C. Vì kích thước các hạt không nhỏ lắm nhưng chúng lại nằm rất sát nhau.</a:t>
            </a:r>
            <a:endParaRPr lang="en-VN" sz="2400" dirty="0"/>
          </a:p>
          <a:p>
            <a:pPr marL="0" indent="0">
              <a:buNone/>
            </a:pPr>
            <a:r>
              <a:rPr lang="vi-VN" sz="2400" dirty="0"/>
              <a:t>D. Một cách giải thích khác.</a:t>
            </a:r>
            <a:endParaRPr lang="en-VN" sz="2400" dirty="0"/>
          </a:p>
        </p:txBody>
      </p:sp>
      <p:pic>
        <p:nvPicPr>
          <p:cNvPr id="5" name="Graphic 4" descr="Checkmark with solid fill">
            <a:extLst>
              <a:ext uri="{FF2B5EF4-FFF2-40B4-BE49-F238E27FC236}">
                <a16:creationId xmlns:a16="http://schemas.microsoft.com/office/drawing/2014/main" id="{08F77268-FCE8-4B42-BFE0-27857053C1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 y="3089365"/>
            <a:ext cx="914400" cy="914400"/>
          </a:xfrm>
          <a:prstGeom prst="rect">
            <a:avLst/>
          </a:prstGeom>
        </p:spPr>
      </p:pic>
      <p:pic>
        <p:nvPicPr>
          <p:cNvPr id="5122" name="Picture 2" descr="Particle Model of Solids, Liquids and Gases | Chemstuff">
            <a:extLst>
              <a:ext uri="{FF2B5EF4-FFF2-40B4-BE49-F238E27FC236}">
                <a16:creationId xmlns:a16="http://schemas.microsoft.com/office/drawing/2014/main" id="{FA946B8B-705D-DD49-9C8F-07EF0CD9720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382000" y="2397215"/>
            <a:ext cx="3810000" cy="321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78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0AC41-D079-EA4B-A261-BB2512FAF7B1}"/>
              </a:ext>
            </a:extLst>
          </p:cNvPr>
          <p:cNvSpPr>
            <a:spLocks noGrp="1"/>
          </p:cNvSpPr>
          <p:nvPr>
            <p:ph type="title" idx="4294967295"/>
          </p:nvPr>
        </p:nvSpPr>
        <p:spPr>
          <a:xfrm>
            <a:off x="1105694" y="76200"/>
            <a:ext cx="9980613" cy="1714500"/>
          </a:xfrm>
        </p:spPr>
        <p:txBody>
          <a:bodyPr>
            <a:normAutofit/>
          </a:bodyPr>
          <a:lstStyle/>
          <a:p>
            <a:r>
              <a:rPr lang="vi-VN" dirty="0"/>
              <a:t>Khi hoà nước lọc với 1 thìa đường, thể tích của cốc nước có thay đổi không? Vì sao?</a:t>
            </a:r>
            <a:endParaRPr lang="en-VN" dirty="0"/>
          </a:p>
        </p:txBody>
      </p:sp>
      <p:pic>
        <p:nvPicPr>
          <p:cNvPr id="4098" name="Picture 2" descr="Muối, đường và cát, chất nào tan, chất nào không tan trong nước? | Kiến  thức học tập">
            <a:extLst>
              <a:ext uri="{FF2B5EF4-FFF2-40B4-BE49-F238E27FC236}">
                <a16:creationId xmlns:a16="http://schemas.microsoft.com/office/drawing/2014/main" id="{3D885B29-979F-7D44-AC76-E18D120AAD0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339546" y="1943100"/>
            <a:ext cx="9512908" cy="46863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2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id="{6936ED0E-8CE4-4D34-AAE5-3F5147C60489}"/>
              </a:ext>
            </a:extLst>
          </p:cNvPr>
          <p:cNvSpPr/>
          <p:nvPr/>
        </p:nvSpPr>
        <p:spPr>
          <a:xfrm>
            <a:off x="567891" y="1505735"/>
            <a:ext cx="7710084" cy="5092013"/>
          </a:xfrm>
          <a:prstGeom prst="horizontalScroll">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800" dirty="0">
                <a:latin typeface="Arial" panose="020B0604020202020204" pitchFamily="34" charset="0"/>
                <a:cs typeface="Arial" panose="020B0604020202020204" pitchFamily="34" charset="0"/>
              </a:rPr>
              <a:t>Hoàn thành các bài tập trong sách Bài tập:</a:t>
            </a:r>
            <a:endParaRPr lang="vi-VN" sz="2800" dirty="0">
              <a:solidFill>
                <a:schemeClr val="tx1"/>
              </a:solidFill>
              <a:latin typeface="Arial" panose="020B0604020202020204" pitchFamily="34" charset="0"/>
              <a:cs typeface="Arial" panose="020B0604020202020204" pitchFamily="34" charset="0"/>
            </a:endParaRPr>
          </a:p>
          <a:p>
            <a:pPr algn="just">
              <a:lnSpc>
                <a:spcPct val="150000"/>
              </a:lnSpc>
            </a:pPr>
            <a:r>
              <a:rPr lang="vi-VN" sz="2800" dirty="0">
                <a:solidFill>
                  <a:schemeClr val="tx1"/>
                </a:solidFill>
                <a:latin typeface="Arial" panose="020B0604020202020204" pitchFamily="34" charset="0"/>
                <a:cs typeface="Arial" panose="020B0604020202020204" pitchFamily="34" charset="0"/>
              </a:rPr>
              <a:t>- Bài 19:</a:t>
            </a:r>
            <a:r>
              <a:rPr lang="vi-VN" sz="2800" dirty="0">
                <a:solidFill>
                  <a:srgbClr val="00B0F0"/>
                </a:solidFill>
                <a:latin typeface="Arial" panose="020B0604020202020204" pitchFamily="34" charset="0"/>
                <a:cs typeface="Arial" panose="020B0604020202020204" pitchFamily="34" charset="0"/>
              </a:rPr>
              <a:t> 19.1; 19.2; 19.6; 19.8 đến 19.11 và 19.14</a:t>
            </a:r>
          </a:p>
          <a:p>
            <a:pPr algn="just">
              <a:lnSpc>
                <a:spcPct val="150000"/>
              </a:lnSpc>
            </a:pPr>
            <a:r>
              <a:rPr lang="vi-VN" sz="2800" dirty="0">
                <a:solidFill>
                  <a:schemeClr val="tx1"/>
                </a:solidFill>
                <a:latin typeface="Arial" panose="020B0604020202020204" pitchFamily="34" charset="0"/>
                <a:cs typeface="Arial" panose="020B0604020202020204" pitchFamily="34" charset="0"/>
              </a:rPr>
              <a:t>- Bài 20: </a:t>
            </a:r>
            <a:r>
              <a:rPr lang="vi-VN" sz="2800" dirty="0">
                <a:solidFill>
                  <a:srgbClr val="00B0F0"/>
                </a:solidFill>
                <a:latin typeface="Arial" panose="020B0604020202020204" pitchFamily="34" charset="0"/>
                <a:cs typeface="Arial" panose="020B0604020202020204" pitchFamily="34" charset="0"/>
              </a:rPr>
              <a:t>20.1 đến 20.5; 20.7 đến 20.14</a:t>
            </a:r>
          </a:p>
        </p:txBody>
      </p:sp>
      <p:pic>
        <p:nvPicPr>
          <p:cNvPr id="7" name="Đồ họa 6" descr="Desk outline">
            <a:extLst>
              <a:ext uri="{FF2B5EF4-FFF2-40B4-BE49-F238E27FC236}">
                <a16:creationId xmlns:a16="http://schemas.microsoft.com/office/drawing/2014/main" id="{CCEA2E04-B414-4F14-A04A-8F3026773A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7975" y="2202828"/>
            <a:ext cx="3697826" cy="3697826"/>
          </a:xfrm>
          <a:prstGeom prst="rect">
            <a:avLst/>
          </a:prstGeom>
        </p:spPr>
      </p:pic>
      <p:sp>
        <p:nvSpPr>
          <p:cNvPr id="6" name="Tiêu đề 5">
            <a:extLst>
              <a:ext uri="{FF2B5EF4-FFF2-40B4-BE49-F238E27FC236}">
                <a16:creationId xmlns:a16="http://schemas.microsoft.com/office/drawing/2014/main" id="{F53C236D-C3C4-469E-A39A-4F3874539279}"/>
              </a:ext>
            </a:extLst>
          </p:cNvPr>
          <p:cNvSpPr>
            <a:spLocks noGrp="1"/>
          </p:cNvSpPr>
          <p:nvPr>
            <p:ph type="title"/>
          </p:nvPr>
        </p:nvSpPr>
        <p:spPr/>
        <p:txBody>
          <a:bodyPr/>
          <a:lstStyle/>
          <a:p>
            <a:r>
              <a:rPr lang="en-US" dirty="0" err="1"/>
              <a:t>Nhiệm</a:t>
            </a:r>
            <a:r>
              <a:rPr lang="en-US" dirty="0"/>
              <a:t> </a:t>
            </a:r>
            <a:r>
              <a:rPr lang="en-US" dirty="0" err="1"/>
              <a:t>vụ</a:t>
            </a:r>
            <a:r>
              <a:rPr lang="en-US" dirty="0"/>
              <a:t> </a:t>
            </a:r>
            <a:r>
              <a:rPr lang="en-US" dirty="0" err="1"/>
              <a:t>học</a:t>
            </a:r>
            <a:r>
              <a:rPr lang="en-US" dirty="0"/>
              <a:t> </a:t>
            </a:r>
            <a:r>
              <a:rPr lang="en-US" dirty="0" err="1"/>
              <a:t>tập</a:t>
            </a:r>
            <a:r>
              <a:rPr lang="en-US" dirty="0"/>
              <a:t> </a:t>
            </a:r>
            <a:r>
              <a:rPr lang="en-US" dirty="0" err="1"/>
              <a:t>về</a:t>
            </a:r>
            <a:r>
              <a:rPr lang="en-US" dirty="0"/>
              <a:t> </a:t>
            </a:r>
            <a:r>
              <a:rPr lang="en-US" dirty="0" err="1"/>
              <a:t>nhà</a:t>
            </a:r>
            <a:endParaRPr lang="en-US" dirty="0"/>
          </a:p>
        </p:txBody>
      </p:sp>
    </p:spTree>
    <p:extLst>
      <p:ext uri="{BB962C8B-B14F-4D97-AF65-F5344CB8AC3E}">
        <p14:creationId xmlns:p14="http://schemas.microsoft.com/office/powerpoint/2010/main" val="352753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Đồ họa 3" descr="An assortment of differently patterned circles">
            <a:extLst>
              <a:ext uri="{FF2B5EF4-FFF2-40B4-BE49-F238E27FC236}">
                <a16:creationId xmlns:a16="http://schemas.microsoft.com/office/drawing/2014/main" id="{BFD874AA-217A-454E-B760-1459E959BC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0539" y="-112541"/>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F425F64D-EE65-4515-BD10-FDA387C8EB52}"/>
              </a:ext>
            </a:extLst>
          </p:cNvPr>
          <p:cNvSpPr/>
          <p:nvPr/>
        </p:nvSpPr>
        <p:spPr>
          <a:xfrm>
            <a:off x="5404431" y="2249688"/>
            <a:ext cx="7010216" cy="2308324"/>
          </a:xfrm>
          <a:prstGeom prst="rect">
            <a:avLst/>
          </a:prstGeom>
          <a:noFill/>
        </p:spPr>
        <p:txBody>
          <a:bodyPr>
            <a:spAutoFit/>
          </a:bodyPr>
          <a:lstStyle/>
          <a:p>
            <a:pPr algn="ctr">
              <a:defRPr/>
            </a:pP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Bài</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học</a:t>
            </a:r>
            <a:endPar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a:p>
            <a:pPr algn="ctr">
              <a:defRPr/>
            </a:pP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kết</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thúc</a:t>
            </a:r>
            <a:endParaRPr lang="vi-VN"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pic>
        <p:nvPicPr>
          <p:cNvPr id="4" name="Hình ảnh 3" descr="Ảnh có chứa văn bản, bánh, đồ chơi&#10;&#10;Mô tả được tạo tự động">
            <a:extLst>
              <a:ext uri="{FF2B5EF4-FFF2-40B4-BE49-F238E27FC236}">
                <a16:creationId xmlns:a16="http://schemas.microsoft.com/office/drawing/2014/main" id="{AF0409A0-668A-4690-867D-DBDE500F669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1181686"/>
            <a:ext cx="7621607" cy="556377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290287" y="1320800"/>
            <a:ext cx="4218214" cy="4216400"/>
          </a:xfrm>
        </p:spPr>
        <p:txBody>
          <a:bodyPr rtlCol="0" anchor="ctr">
            <a:normAutofit fontScale="90000"/>
          </a:bodyPr>
          <a:lstStyle/>
          <a:p>
            <a:pPr rtl="0"/>
            <a:r>
              <a:rPr lang="en-US" b="1" dirty="0" err="1"/>
              <a:t>Chương</a:t>
            </a:r>
            <a:r>
              <a:rPr lang="en-US" b="1" dirty="0"/>
              <a:t> II</a:t>
            </a:r>
            <a:br>
              <a:rPr lang="en-US" b="1" dirty="0"/>
            </a:br>
            <a:r>
              <a:rPr lang="en-US" b="1" dirty="0"/>
              <a:t>NHIỆT HỌC</a:t>
            </a:r>
            <a:br>
              <a:rPr lang="en-US" b="1" dirty="0"/>
            </a:br>
            <a:r>
              <a:rPr lang="vi-VN" b="1" dirty="0">
                <a:solidFill>
                  <a:schemeClr val="accent6">
                    <a:lumMod val="50000"/>
                  </a:schemeClr>
                </a:solidFill>
              </a:rPr>
              <a:t>Chủ đề</a:t>
            </a:r>
            <a:br>
              <a:rPr lang="en-US" b="1" dirty="0">
                <a:solidFill>
                  <a:schemeClr val="accent6">
                    <a:lumMod val="50000"/>
                  </a:schemeClr>
                </a:solidFill>
              </a:rPr>
            </a:br>
            <a:r>
              <a:rPr lang="en-US" b="1" dirty="0">
                <a:solidFill>
                  <a:schemeClr val="accent6">
                    <a:lumMod val="50000"/>
                  </a:schemeClr>
                </a:solidFill>
              </a:rPr>
              <a:t>CẤU TẠO CỦA CÁC CHẤT</a:t>
            </a:r>
            <a:endParaRPr lang="vi-VN" b="1" dirty="0">
              <a:solidFill>
                <a:schemeClr val="accent6">
                  <a:lumMod val="50000"/>
                </a:schemeClr>
              </a:solidFill>
            </a:endParaRPr>
          </a:p>
        </p:txBody>
      </p:sp>
      <p:pic>
        <p:nvPicPr>
          <p:cNvPr id="3" name="Picture 2" descr="Bài 28. Cấu tạo chất. Thuyết động học phân tử chất khí-Hoc24 – Chia sẽ hữu  ích">
            <a:extLst>
              <a:ext uri="{FF2B5EF4-FFF2-40B4-BE49-F238E27FC236}">
                <a16:creationId xmlns:a16="http://schemas.microsoft.com/office/drawing/2014/main" id="{7FF6CF84-1AFC-424B-93A7-1A6CB21D8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3884" y="1381125"/>
            <a:ext cx="7663016" cy="4095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80AD4-82B4-A54E-8549-4C3806A5CCDF}"/>
              </a:ext>
            </a:extLst>
          </p:cNvPr>
          <p:cNvSpPr>
            <a:spLocks noGrp="1"/>
          </p:cNvSpPr>
          <p:nvPr>
            <p:ph type="title"/>
          </p:nvPr>
        </p:nvSpPr>
        <p:spPr/>
        <p:txBody>
          <a:bodyPr/>
          <a:lstStyle/>
          <a:p>
            <a:r>
              <a:rPr lang="en-VN" dirty="0"/>
              <a:t>Nội dung chính</a:t>
            </a:r>
          </a:p>
        </p:txBody>
      </p:sp>
      <p:graphicFrame>
        <p:nvGraphicFramePr>
          <p:cNvPr id="4" name="Content Placeholder 3">
            <a:extLst>
              <a:ext uri="{FF2B5EF4-FFF2-40B4-BE49-F238E27FC236}">
                <a16:creationId xmlns:a16="http://schemas.microsoft.com/office/drawing/2014/main" id="{FE4670BB-28EF-0A4D-BAD6-B9C179AFC4E6}"/>
              </a:ext>
            </a:extLst>
          </p:cNvPr>
          <p:cNvGraphicFramePr>
            <a:graphicFrameLocks noGrp="1"/>
          </p:cNvGraphicFramePr>
          <p:nvPr>
            <p:ph idx="1"/>
            <p:extLst>
              <p:ext uri="{D42A27DB-BD31-4B8C-83A1-F6EECF244321}">
                <p14:modId xmlns:p14="http://schemas.microsoft.com/office/powerpoint/2010/main" val="785744945"/>
              </p:ext>
            </p:extLst>
          </p:nvPr>
        </p:nvGraphicFramePr>
        <p:xfrm>
          <a:off x="405641" y="1524000"/>
          <a:ext cx="11379200" cy="505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9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F80C41CA-D855-9945-B824-B044BD86A215}"/>
                                            </p:graphicEl>
                                          </p:spTgt>
                                        </p:tgtEl>
                                        <p:attrNameLst>
                                          <p:attrName>style.visibility</p:attrName>
                                        </p:attrNameLst>
                                      </p:cBhvr>
                                      <p:to>
                                        <p:strVal val="visible"/>
                                      </p:to>
                                    </p:set>
                                    <p:animEffect transition="in" filter="circle(in)">
                                      <p:cBhvr>
                                        <p:cTn id="7" dur="2000"/>
                                        <p:tgtEl>
                                          <p:spTgt spid="4">
                                            <p:graphicEl>
                                              <a:dgm id="{F80C41CA-D855-9945-B824-B044BD86A21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588DCAD2-DE5E-FA4A-A8C8-974E1BC4949C}"/>
                                            </p:graphicEl>
                                          </p:spTgt>
                                        </p:tgtEl>
                                        <p:attrNameLst>
                                          <p:attrName>style.visibility</p:attrName>
                                        </p:attrNameLst>
                                      </p:cBhvr>
                                      <p:to>
                                        <p:strVal val="visible"/>
                                      </p:to>
                                    </p:set>
                                    <p:animEffect transition="in" filter="circle(in)">
                                      <p:cBhvr>
                                        <p:cTn id="12" dur="2000"/>
                                        <p:tgtEl>
                                          <p:spTgt spid="4">
                                            <p:graphicEl>
                                              <a:dgm id="{588DCAD2-DE5E-FA4A-A8C8-974E1BC4949C}"/>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graphicEl>
                                              <a:dgm id="{37B46419-FE7F-A749-ADC7-91BD10148A45}"/>
                                            </p:graphicEl>
                                          </p:spTgt>
                                        </p:tgtEl>
                                        <p:attrNameLst>
                                          <p:attrName>style.visibility</p:attrName>
                                        </p:attrNameLst>
                                      </p:cBhvr>
                                      <p:to>
                                        <p:strVal val="visible"/>
                                      </p:to>
                                    </p:set>
                                    <p:animEffect transition="in" filter="circle(in)">
                                      <p:cBhvr>
                                        <p:cTn id="15" dur="2000"/>
                                        <p:tgtEl>
                                          <p:spTgt spid="4">
                                            <p:graphicEl>
                                              <a:dgm id="{37B46419-FE7F-A749-ADC7-91BD10148A4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graphicEl>
                                              <a:dgm id="{A8D4F326-FCB1-794C-A2D3-AE21F663445D}"/>
                                            </p:graphicEl>
                                          </p:spTgt>
                                        </p:tgtEl>
                                        <p:attrNameLst>
                                          <p:attrName>style.visibility</p:attrName>
                                        </p:attrNameLst>
                                      </p:cBhvr>
                                      <p:to>
                                        <p:strVal val="visible"/>
                                      </p:to>
                                    </p:set>
                                    <p:animEffect transition="in" filter="circle(in)">
                                      <p:cBhvr>
                                        <p:cTn id="20" dur="2000"/>
                                        <p:tgtEl>
                                          <p:spTgt spid="4">
                                            <p:graphicEl>
                                              <a:dgm id="{A8D4F326-FCB1-794C-A2D3-AE21F663445D}"/>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
                                            <p:graphicEl>
                                              <a:dgm id="{B4D64666-A7B6-034E-A70D-043BB7A3584D}"/>
                                            </p:graphicEl>
                                          </p:spTgt>
                                        </p:tgtEl>
                                        <p:attrNameLst>
                                          <p:attrName>style.visibility</p:attrName>
                                        </p:attrNameLst>
                                      </p:cBhvr>
                                      <p:to>
                                        <p:strVal val="visible"/>
                                      </p:to>
                                    </p:set>
                                    <p:animEffect transition="in" filter="circle(in)">
                                      <p:cBhvr>
                                        <p:cTn id="23" dur="2000"/>
                                        <p:tgtEl>
                                          <p:spTgt spid="4">
                                            <p:graphicEl>
                                              <a:dgm id="{B4D64666-A7B6-034E-A70D-043BB7A3584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graphicEl>
                                              <a:dgm id="{48AD24B0-2DBC-454F-A410-C1D525AF077E}"/>
                                            </p:graphicEl>
                                          </p:spTgt>
                                        </p:tgtEl>
                                        <p:attrNameLst>
                                          <p:attrName>style.visibility</p:attrName>
                                        </p:attrNameLst>
                                      </p:cBhvr>
                                      <p:to>
                                        <p:strVal val="visible"/>
                                      </p:to>
                                    </p:set>
                                    <p:animEffect transition="in" filter="circle(in)">
                                      <p:cBhvr>
                                        <p:cTn id="28" dur="2000"/>
                                        <p:tgtEl>
                                          <p:spTgt spid="4">
                                            <p:graphicEl>
                                              <a:dgm id="{48AD24B0-2DBC-454F-A410-C1D525AF077E}"/>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
                                            <p:graphicEl>
                                              <a:dgm id="{A03BA972-9F5A-A441-A045-83553088CAC6}"/>
                                            </p:graphicEl>
                                          </p:spTgt>
                                        </p:tgtEl>
                                        <p:attrNameLst>
                                          <p:attrName>style.visibility</p:attrName>
                                        </p:attrNameLst>
                                      </p:cBhvr>
                                      <p:to>
                                        <p:strVal val="visible"/>
                                      </p:to>
                                    </p:set>
                                    <p:animEffect transition="in" filter="circle(in)">
                                      <p:cBhvr>
                                        <p:cTn id="31" dur="2000"/>
                                        <p:tgtEl>
                                          <p:spTgt spid="4">
                                            <p:graphicEl>
                                              <a:dgm id="{A03BA972-9F5A-A441-A045-83553088CA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884F-9D54-F04A-8117-072C0CD04980}"/>
              </a:ext>
            </a:extLst>
          </p:cNvPr>
          <p:cNvSpPr>
            <a:spLocks noGrp="1"/>
          </p:cNvSpPr>
          <p:nvPr>
            <p:ph type="title"/>
          </p:nvPr>
        </p:nvSpPr>
        <p:spPr/>
        <p:txBody>
          <a:bodyPr>
            <a:normAutofit fontScale="90000"/>
          </a:bodyPr>
          <a:lstStyle/>
          <a:p>
            <a:r>
              <a:rPr lang="vi-VN" dirty="0"/>
              <a:t>I. Các chất có được cấu tạo từ những hạt riêng biệt không?</a:t>
            </a:r>
            <a:endParaRPr lang="en-VN" dirty="0"/>
          </a:p>
        </p:txBody>
      </p:sp>
      <p:sp>
        <p:nvSpPr>
          <p:cNvPr id="4" name="Content Placeholder 3">
            <a:extLst>
              <a:ext uri="{FF2B5EF4-FFF2-40B4-BE49-F238E27FC236}">
                <a16:creationId xmlns:a16="http://schemas.microsoft.com/office/drawing/2014/main" id="{1CDC810E-F774-974D-8F81-96FC949B5C2F}"/>
              </a:ext>
            </a:extLst>
          </p:cNvPr>
          <p:cNvSpPr>
            <a:spLocks noGrp="1"/>
          </p:cNvSpPr>
          <p:nvPr>
            <p:ph sz="half" idx="1"/>
          </p:nvPr>
        </p:nvSpPr>
        <p:spPr>
          <a:xfrm>
            <a:off x="368300" y="1612900"/>
            <a:ext cx="5943600" cy="5041900"/>
          </a:xfrm>
        </p:spPr>
        <p:txBody>
          <a:bodyPr>
            <a:normAutofit/>
          </a:bodyPr>
          <a:lstStyle/>
          <a:p>
            <a:pPr marL="0" indent="0">
              <a:buNone/>
            </a:pPr>
            <a:r>
              <a:rPr lang="vi-VN" dirty="0"/>
              <a:t>- Các chất được cấu tạo từ các hạt nhỏ bé, riêng biệt, đó là nguyên tử và phân tử.</a:t>
            </a:r>
          </a:p>
          <a:p>
            <a:pPr marL="0" indent="0">
              <a:buNone/>
            </a:pPr>
            <a:r>
              <a:rPr lang="vi-VN" dirty="0"/>
              <a:t>+ Nguyên tử là hạt </a:t>
            </a:r>
            <a:r>
              <a:rPr lang="vi-VN" dirty="0">
                <a:solidFill>
                  <a:srgbClr val="0070C0"/>
                </a:solidFill>
              </a:rPr>
              <a:t>không thể phân chia trong phản ứng hóa học.</a:t>
            </a:r>
          </a:p>
          <a:p>
            <a:pPr marL="0" indent="0">
              <a:buNone/>
            </a:pPr>
            <a:r>
              <a:rPr lang="vi-VN" dirty="0"/>
              <a:t>+ Phân tử là </a:t>
            </a:r>
            <a:r>
              <a:rPr lang="vi-VN" dirty="0">
                <a:solidFill>
                  <a:srgbClr val="0070C0"/>
                </a:solidFill>
              </a:rPr>
              <a:t>1 nhóm các nguyên tử kết hợp lại.</a:t>
            </a:r>
          </a:p>
        </p:txBody>
      </p:sp>
      <p:pic>
        <p:nvPicPr>
          <p:cNvPr id="5122" name="Picture 2" descr="Bài 1. Cấu tạo hạt nhân. - vatlyvmd">
            <a:extLst>
              <a:ext uri="{FF2B5EF4-FFF2-40B4-BE49-F238E27FC236}">
                <a16:creationId xmlns:a16="http://schemas.microsoft.com/office/drawing/2014/main" id="{9271E81C-7D46-DF49-9B73-B20426969BC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08400" y="1343457"/>
            <a:ext cx="3724622" cy="31038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Đơn chất và hợp chất - Phân tử - Học tốt hóa học 8-9">
            <a:extLst>
              <a:ext uri="{FF2B5EF4-FFF2-40B4-BE49-F238E27FC236}">
                <a16:creationId xmlns:a16="http://schemas.microsoft.com/office/drawing/2014/main" id="{AD8FFBA3-9160-BA48-A1FD-399D844F1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400" y="4447309"/>
            <a:ext cx="5683600" cy="241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33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dissolve">
                                      <p:cBhvr>
                                        <p:cTn id="25" dur="500"/>
                                        <p:tgtEl>
                                          <p:spTgt spid="512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124"/>
                                        </p:tgtEl>
                                        <p:attrNameLst>
                                          <p:attrName>style.visibility</p:attrName>
                                        </p:attrNameLst>
                                      </p:cBhvr>
                                      <p:to>
                                        <p:strVal val="visible"/>
                                      </p:to>
                                    </p:set>
                                    <p:animEffect transition="in" filter="blinds(horizontal)">
                                      <p:cBhvr>
                                        <p:cTn id="30"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F576-9BF7-7B44-B084-0131F5118993}"/>
              </a:ext>
            </a:extLst>
          </p:cNvPr>
          <p:cNvSpPr>
            <a:spLocks noGrp="1"/>
          </p:cNvSpPr>
          <p:nvPr>
            <p:ph type="title"/>
          </p:nvPr>
        </p:nvSpPr>
        <p:spPr/>
        <p:txBody>
          <a:bodyPr>
            <a:normAutofit fontScale="90000"/>
          </a:bodyPr>
          <a:lstStyle/>
          <a:p>
            <a:r>
              <a:rPr lang="vi-VN" dirty="0"/>
              <a:t>I. Các chất có được cấu tạo từ những hạt riêng biệt không?</a:t>
            </a:r>
            <a:endParaRPr lang="en-VN" dirty="0"/>
          </a:p>
        </p:txBody>
      </p:sp>
      <p:pic>
        <p:nvPicPr>
          <p:cNvPr id="6148" name="Picture 4" descr="Researchers create image of weak hydrogen bond using AFM">
            <a:extLst>
              <a:ext uri="{FF2B5EF4-FFF2-40B4-BE49-F238E27FC236}">
                <a16:creationId xmlns:a16="http://schemas.microsoft.com/office/drawing/2014/main" id="{04A26CEC-C0ED-3642-8D7C-F3FE1F257F3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tretch/>
        </p:blipFill>
        <p:spPr bwMode="auto">
          <a:xfrm>
            <a:off x="540912" y="1418248"/>
            <a:ext cx="7006107" cy="53635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C5041E6-505E-F641-BA89-AEF68A5D6FC3}"/>
              </a:ext>
            </a:extLst>
          </p:cNvPr>
          <p:cNvSpPr>
            <a:spLocks noGrp="1"/>
          </p:cNvSpPr>
          <p:nvPr>
            <p:ph sz="half" idx="2"/>
          </p:nvPr>
        </p:nvSpPr>
        <p:spPr>
          <a:xfrm>
            <a:off x="8007977" y="1814024"/>
            <a:ext cx="3643110" cy="4571999"/>
          </a:xfrm>
        </p:spPr>
        <p:txBody>
          <a:bodyPr/>
          <a:lstStyle/>
          <a:p>
            <a:pPr marL="0" indent="0" algn="just">
              <a:buNone/>
            </a:pPr>
            <a:r>
              <a:rPr lang="vi-VN" dirty="0"/>
              <a:t>- Các nguyên tử và phân tử cấu tạo nên các chất </a:t>
            </a:r>
            <a:r>
              <a:rPr lang="vi-VN" dirty="0">
                <a:solidFill>
                  <a:srgbClr val="0070C0"/>
                </a:solidFill>
              </a:rPr>
              <a:t>vô cùng nhỏ bé nên các chất có vẻ liền như một khối. </a:t>
            </a:r>
            <a:endParaRPr lang="en-VN" dirty="0">
              <a:solidFill>
                <a:srgbClr val="0070C0"/>
              </a:solidFill>
            </a:endParaRPr>
          </a:p>
        </p:txBody>
      </p:sp>
    </p:spTree>
    <p:extLst>
      <p:ext uri="{BB962C8B-B14F-4D97-AF65-F5344CB8AC3E}">
        <p14:creationId xmlns:p14="http://schemas.microsoft.com/office/powerpoint/2010/main" val="231066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7821B-7FC3-E049-A52C-A3FB0F5E1853}"/>
              </a:ext>
            </a:extLst>
          </p:cNvPr>
          <p:cNvSpPr>
            <a:spLocks noGrp="1"/>
          </p:cNvSpPr>
          <p:nvPr>
            <p:ph type="title"/>
          </p:nvPr>
        </p:nvSpPr>
        <p:spPr/>
        <p:txBody>
          <a:bodyPr/>
          <a:lstStyle/>
          <a:p>
            <a:r>
              <a:rPr lang="vi-VN" dirty="0"/>
              <a:t>Vì sao lọ đã đầy nhưng vẫn có thể cho thêm cát vào?</a:t>
            </a:r>
            <a:endParaRPr lang="en-VN" dirty="0"/>
          </a:p>
        </p:txBody>
      </p:sp>
      <p:pic>
        <p:nvPicPr>
          <p:cNvPr id="3074" name="Picture 2" descr="Bài học về kỹ năng quản lý thời gian -Câu chuyện chiếc bình chứa nhiều thứ  - Nhân sự doanh nghiệp">
            <a:extLst>
              <a:ext uri="{FF2B5EF4-FFF2-40B4-BE49-F238E27FC236}">
                <a16:creationId xmlns:a16="http://schemas.microsoft.com/office/drawing/2014/main" id="{4E72D4BA-677D-8346-8658-291D26A903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8789" y="1642050"/>
            <a:ext cx="9654421" cy="479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2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52597-DEE1-4441-838F-E279CD656D8A}"/>
              </a:ext>
            </a:extLst>
          </p:cNvPr>
          <p:cNvSpPr>
            <a:spLocks noGrp="1"/>
          </p:cNvSpPr>
          <p:nvPr>
            <p:ph type="title"/>
          </p:nvPr>
        </p:nvSpPr>
        <p:spPr/>
        <p:txBody>
          <a:bodyPr>
            <a:normAutofit/>
          </a:bodyPr>
          <a:lstStyle/>
          <a:p>
            <a:r>
              <a:rPr lang="en-US" dirty="0"/>
              <a:t>II. </a:t>
            </a:r>
            <a:r>
              <a:rPr lang="en-US" dirty="0" err="1"/>
              <a:t>Giữa</a:t>
            </a:r>
            <a:r>
              <a:rPr lang="en-US" dirty="0"/>
              <a:t> </a:t>
            </a:r>
            <a:r>
              <a:rPr lang="en-US" dirty="0" err="1"/>
              <a:t>các</a:t>
            </a:r>
            <a:r>
              <a:rPr lang="en-US" dirty="0"/>
              <a:t> </a:t>
            </a:r>
            <a:r>
              <a:rPr lang="en-US" dirty="0" err="1"/>
              <a:t>phân</a:t>
            </a:r>
            <a:r>
              <a:rPr lang="en-US" dirty="0"/>
              <a:t> </a:t>
            </a:r>
            <a:r>
              <a:rPr lang="en-US" dirty="0" err="1"/>
              <a:t>tử</a:t>
            </a:r>
            <a:r>
              <a:rPr lang="en-US" dirty="0"/>
              <a:t> </a:t>
            </a:r>
            <a:r>
              <a:rPr lang="en-US" dirty="0" err="1"/>
              <a:t>có</a:t>
            </a:r>
            <a:r>
              <a:rPr lang="en-US" dirty="0"/>
              <a:t> </a:t>
            </a:r>
            <a:r>
              <a:rPr lang="en-US" dirty="0" err="1"/>
              <a:t>khoảng</a:t>
            </a:r>
            <a:r>
              <a:rPr lang="en-US" dirty="0"/>
              <a:t> </a:t>
            </a:r>
            <a:r>
              <a:rPr lang="en-US" dirty="0" err="1"/>
              <a:t>cách</a:t>
            </a:r>
            <a:r>
              <a:rPr lang="en-US" dirty="0"/>
              <a:t> hay </a:t>
            </a:r>
            <a:r>
              <a:rPr lang="en-US" dirty="0" err="1"/>
              <a:t>không</a:t>
            </a:r>
            <a:r>
              <a:rPr lang="en-US" dirty="0"/>
              <a:t>?</a:t>
            </a:r>
            <a:endParaRPr lang="en-VN" dirty="0"/>
          </a:p>
        </p:txBody>
      </p:sp>
      <p:pic>
        <p:nvPicPr>
          <p:cNvPr id="2050" name="Picture 2" descr="Bài 19.15 trang 52 Sách bài tập (SBT) Vật lí 8">
            <a:extLst>
              <a:ext uri="{FF2B5EF4-FFF2-40B4-BE49-F238E27FC236}">
                <a16:creationId xmlns:a16="http://schemas.microsoft.com/office/drawing/2014/main" id="{C44A231E-BBFD-1242-908B-22270BCFD8B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488873" y="1894607"/>
            <a:ext cx="7564809" cy="42048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41411E96-E81D-0D4A-8DB2-2031BD7FA920}"/>
              </a:ext>
            </a:extLst>
          </p:cNvPr>
          <p:cNvSpPr>
            <a:spLocks noGrp="1"/>
          </p:cNvSpPr>
          <p:nvPr>
            <p:ph sz="half" idx="2"/>
          </p:nvPr>
        </p:nvSpPr>
        <p:spPr>
          <a:xfrm>
            <a:off x="574964" y="1711036"/>
            <a:ext cx="3913909" cy="4571999"/>
          </a:xfrm>
        </p:spPr>
        <p:txBody>
          <a:bodyPr>
            <a:normAutofit/>
          </a:bodyPr>
          <a:lstStyle/>
          <a:p>
            <a:pPr marL="0" indent="0">
              <a:buNone/>
            </a:pPr>
            <a:r>
              <a:rPr lang="vi-VN" dirty="0"/>
              <a:t>- Thể tích của hỗn hợp nhỏ hơn tổng thể tích ban đầu của các chất trong hỗn hợp </a:t>
            </a:r>
            <a:r>
              <a:rPr lang="vi-VN" dirty="0">
                <a:solidFill>
                  <a:srgbClr val="0070C0"/>
                </a:solidFill>
              </a:rPr>
              <a:t>do khoảng cách giữa các nguyên tử, phân tử cấu tạo nên chất đó.</a:t>
            </a:r>
            <a:endParaRPr lang="en-VN" dirty="0">
              <a:solidFill>
                <a:srgbClr val="0070C0"/>
              </a:solidFill>
            </a:endParaRPr>
          </a:p>
        </p:txBody>
      </p:sp>
    </p:spTree>
    <p:extLst>
      <p:ext uri="{BB962C8B-B14F-4D97-AF65-F5344CB8AC3E}">
        <p14:creationId xmlns:p14="http://schemas.microsoft.com/office/powerpoint/2010/main" val="128455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E4D4-F399-EF43-A9D8-273B389235E9}"/>
              </a:ext>
            </a:extLst>
          </p:cNvPr>
          <p:cNvSpPr>
            <a:spLocks noGrp="1"/>
          </p:cNvSpPr>
          <p:nvPr>
            <p:ph type="title"/>
          </p:nvPr>
        </p:nvSpPr>
        <p:spPr/>
        <p:txBody>
          <a:bodyPr>
            <a:normAutofit/>
          </a:bodyPr>
          <a:lstStyle/>
          <a:p>
            <a:r>
              <a:rPr lang="vi-VN" dirty="0"/>
              <a:t>II. Giữa các phân tử có khoảng cách hay không?</a:t>
            </a:r>
            <a:endParaRPr lang="en-VN" dirty="0"/>
          </a:p>
        </p:txBody>
      </p:sp>
      <p:pic>
        <p:nvPicPr>
          <p:cNvPr id="7" name="Picture Placeholder 6" descr="Bài 28. Cấu tạo chất. Thuyết động học phân tử chất khí-Hoc24 – Chia sẽ hữu  ích">
            <a:extLst>
              <a:ext uri="{FF2B5EF4-FFF2-40B4-BE49-F238E27FC236}">
                <a16:creationId xmlns:a16="http://schemas.microsoft.com/office/drawing/2014/main" id="{1343E542-6AAC-3C43-9342-04C92EFE22E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67217" y="2143136"/>
            <a:ext cx="7550586" cy="403599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4427BB9-4A52-ED4F-9149-375742EFDEF6}"/>
              </a:ext>
            </a:extLst>
          </p:cNvPr>
          <p:cNvSpPr>
            <a:spLocks noGrp="1"/>
          </p:cNvSpPr>
          <p:nvPr>
            <p:ph sz="half" idx="2"/>
          </p:nvPr>
        </p:nvSpPr>
        <p:spPr>
          <a:xfrm>
            <a:off x="8255553" y="1584101"/>
            <a:ext cx="3467100" cy="4863029"/>
          </a:xfrm>
        </p:spPr>
        <p:txBody>
          <a:bodyPr>
            <a:normAutofit/>
          </a:bodyPr>
          <a:lstStyle/>
          <a:p>
            <a:pPr marL="0" indent="0" algn="just">
              <a:buNone/>
            </a:pPr>
            <a:r>
              <a:rPr lang="vi-VN" sz="2400" dirty="0"/>
              <a:t>- Trong chất rắn và chất lỏng, </a:t>
            </a:r>
            <a:r>
              <a:rPr lang="vi-VN" sz="2400" dirty="0">
                <a:solidFill>
                  <a:srgbClr val="0070C0"/>
                </a:solidFill>
              </a:rPr>
              <a:t>các nguyên tử, phân tử xếp gần nhau.</a:t>
            </a:r>
            <a:endParaRPr lang="en-VN" sz="2400" dirty="0">
              <a:solidFill>
                <a:srgbClr val="0070C0"/>
              </a:solidFill>
            </a:endParaRPr>
          </a:p>
          <a:p>
            <a:pPr marL="0" indent="0" algn="just">
              <a:buNone/>
            </a:pPr>
            <a:r>
              <a:rPr lang="vi-VN" sz="2400" dirty="0"/>
              <a:t>- Trong chất khí, </a:t>
            </a:r>
            <a:r>
              <a:rPr lang="vi-VN" sz="2400" dirty="0">
                <a:solidFill>
                  <a:srgbClr val="0070C0"/>
                </a:solidFill>
              </a:rPr>
              <a:t>khoảng cách giữa các nguyên tử, phân tử rất lớn (so với trong chất rắn và chất lỏng).</a:t>
            </a:r>
            <a:r>
              <a:rPr lang="en-VN" sz="2400" dirty="0">
                <a:solidFill>
                  <a:srgbClr val="0070C0"/>
                </a:solidFill>
              </a:rPr>
              <a:t> </a:t>
            </a:r>
          </a:p>
        </p:txBody>
      </p:sp>
    </p:spTree>
    <p:extLst>
      <p:ext uri="{BB962C8B-B14F-4D97-AF65-F5344CB8AC3E}">
        <p14:creationId xmlns:p14="http://schemas.microsoft.com/office/powerpoint/2010/main" val="65998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Lí 8 - C1 B10 Elearning"/>
  <p:tag name="ISPRING_FIRST_PUBLISH" val="1"/>
  <p:tag name="ISPRING_PRESENTATION_COURSE_TITLE" val="Lí 8 - C1 B10 Elearning"/>
  <p:tag name="ISPRING_RESOURCE_FOLDER" val="D:\Documents\THCS Ngọc Hồi\Khối 8 21-22 Lý\Lí 8 - C1 B10 Elearning\"/>
  <p:tag name="ISPRING_PRESENTATION_PATH" val="D:\Documents\THCS Ngọc Hồi\Khối 8 21-22 Lý\Lí 8 - C1 B10 Elearning.pptx"/>
  <p:tag name="ISPRING_PROJECT_VERSION" val="9.3"/>
  <p:tag name="ISPRING_PROJECT_FOLDER_UPDATED" val="1"/>
  <p:tag name="ISPRING_SCREEN_RECS_UPDATED" val="D:\Documents\THCS Ngọc Hồi\Khối 8 21-22 Lý\Lí 8 - C1 B10 Elearning\"/>
  <p:tag name="ISPRING_UUID" val="{1FA55994-E1BC-4551-8269-491E803E968D}"/>
</p:tagLst>
</file>

<file path=ppt/tags/tag2.xml><?xml version="1.0" encoding="utf-8"?>
<p:tagLst xmlns:a="http://schemas.openxmlformats.org/drawingml/2006/main" xmlns:r="http://schemas.openxmlformats.org/officeDocument/2006/relationships" xmlns:p="http://schemas.openxmlformats.org/presentationml/2006/main">
  <p:tag name="GENSWF_SLIDE_UID" val="{225954CC-75C1-4FD1-A419-214850A84BC7}:329"/>
  <p:tag name="ISPRING_SLIDE_ID_2" val="{A9BA636F-D413-4DFE-BCDA-9C8273009AC7}"/>
  <p:tag name="GENSWF_ADVANCE_TIME" val="13.354"/>
  <p:tag name="ISPRING_CUSTOM_TIMING_USED" val="1"/>
  <p:tag name="ISPRING_SLIDE_HAS_SCREEN_REC" val="1"/>
</p:tagLst>
</file>

<file path=ppt/tags/tag3.xml><?xml version="1.0" encoding="utf-8"?>
<p:tagLst xmlns:a="http://schemas.openxmlformats.org/drawingml/2006/main" xmlns:r="http://schemas.openxmlformats.org/officeDocument/2006/relationships" xmlns:p="http://schemas.openxmlformats.org/presentationml/2006/main">
  <p:tag name="GENSWF_SLIDE_UID" val="{FB5AA313-2656-499A-82BE-1C2A2B094980}:266"/>
</p:tagLst>
</file>

<file path=ppt/tags/tag4.xml><?xml version="1.0" encoding="utf-8"?>
<p:tagLst xmlns:a="http://schemas.openxmlformats.org/drawingml/2006/main" xmlns:r="http://schemas.openxmlformats.org/officeDocument/2006/relationships" xmlns:p="http://schemas.openxmlformats.org/presentationml/2006/main">
  <p:tag name="GENSWF_SLIDE_UID" val="{124A67AF-F7B1-4F30-ADB6-543A59487D55}:358"/>
</p:tagLst>
</file>

<file path=ppt/theme/theme1.xml><?xml version="1.0" encoding="utf-8"?>
<a:theme xmlns:a="http://schemas.openxmlformats.org/drawingml/2006/main" name="Văn học 16x9">
  <a:themeElements>
    <a:clrScheme name="Giấy">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2.xml><?xml version="1.0" encoding="utf-8"?>
<a:theme xmlns:a="http://schemas.openxmlformats.org/drawingml/2006/main" name="Chủ đề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Thiết kế bản trình bày học thuật, kẻ sọc và dải ruy băng (màn hình rộng)</Template>
  <TotalTime>2558</TotalTime>
  <Words>1119</Words>
  <Application>Microsoft Macintosh PowerPoint</Application>
  <PresentationFormat>Widescreen</PresentationFormat>
  <Paragraphs>87</Paragraphs>
  <Slides>21</Slides>
  <Notes>3</Notes>
  <HiddenSlides>2</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Euphemia</vt:lpstr>
      <vt:lpstr>Wingdings</vt:lpstr>
      <vt:lpstr>Văn học 16x9</vt:lpstr>
      <vt:lpstr>PowerPoint Presentation</vt:lpstr>
      <vt:lpstr>Khi hoà nước lọc với 1 thìa đường, thể tích của cốc nước có thay đổi không? Vì sao?</vt:lpstr>
      <vt:lpstr>Chương II NHIỆT HỌC Chủ đề CẤU TẠO CỦA CÁC CHẤT</vt:lpstr>
      <vt:lpstr>Nội dung chính</vt:lpstr>
      <vt:lpstr>I. Các chất có được cấu tạo từ những hạt riêng biệt không?</vt:lpstr>
      <vt:lpstr>I. Các chất có được cấu tạo từ những hạt riêng biệt không?</vt:lpstr>
      <vt:lpstr>Vì sao lọ đã đầy nhưng vẫn có thể cho thêm cát vào?</vt:lpstr>
      <vt:lpstr>II. Giữa các phân tử có khoảng cách hay không?</vt:lpstr>
      <vt:lpstr>II. Giữa các phân tử có khoảng cách hay không?</vt:lpstr>
      <vt:lpstr>Ghi nhớ</vt:lpstr>
      <vt:lpstr>Vận dụng</vt:lpstr>
      <vt:lpstr>III. Các nguyên tử chuyển động không ngừng</vt:lpstr>
      <vt:lpstr>IV. Chuyển động phân tử và nhiệt độ</vt:lpstr>
      <vt:lpstr>PowerPoint Presentation</vt:lpstr>
      <vt:lpstr>Tổng kết</vt:lpstr>
      <vt:lpstr>Luyện tập</vt:lpstr>
      <vt:lpstr>Luyện tập</vt:lpstr>
      <vt:lpstr>Luyện tập</vt:lpstr>
      <vt:lpstr>Luyện tập</vt:lpstr>
      <vt:lpstr>Nhiệm vụ học tập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 8 - C1 B10 Elearning</dc:title>
  <dc:creator>Thu Thuỷ Đinh</dc:creator>
  <cp:lastModifiedBy>Thu Thuỷ Đinh</cp:lastModifiedBy>
  <cp:revision>73</cp:revision>
  <dcterms:created xsi:type="dcterms:W3CDTF">2021-09-05T13:58:26Z</dcterms:created>
  <dcterms:modified xsi:type="dcterms:W3CDTF">2022-03-04T04:39:34Z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